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Drawing"/>
          <p:cNvGrpSpPr/>
          <p:nvPr/>
        </p:nvGrpSpPr>
        <p:grpSpPr>
          <a:xfrm>
            <a:off x="3949700" y="1328406"/>
            <a:ext cx="4841628" cy="1780978"/>
            <a:chOff x="0" y="0"/>
            <a:chExt cx="4841627" cy="1780977"/>
          </a:xfrm>
        </p:grpSpPr>
        <p:sp>
          <p:nvSpPr>
            <p:cNvPr id="119" name="Line"/>
            <p:cNvSpPr/>
            <p:nvPr/>
          </p:nvSpPr>
          <p:spPr>
            <a:xfrm>
              <a:off x="234950" y="196590"/>
              <a:ext cx="12701" cy="46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10800" y="1127"/>
                  </a:moveTo>
                  <a:cubicBezTo>
                    <a:pt x="7200" y="540"/>
                    <a:pt x="3600" y="-46"/>
                    <a:pt x="1800" y="3"/>
                  </a:cubicBezTo>
                  <a:cubicBezTo>
                    <a:pt x="0" y="52"/>
                    <a:pt x="0" y="736"/>
                    <a:pt x="0" y="3228"/>
                  </a:cubicBezTo>
                  <a:cubicBezTo>
                    <a:pt x="0" y="5721"/>
                    <a:pt x="0" y="10021"/>
                    <a:pt x="1800" y="13197"/>
                  </a:cubicBezTo>
                  <a:cubicBezTo>
                    <a:pt x="3600" y="16374"/>
                    <a:pt x="7200" y="18426"/>
                    <a:pt x="9000" y="19697"/>
                  </a:cubicBezTo>
                  <a:cubicBezTo>
                    <a:pt x="10800" y="20968"/>
                    <a:pt x="10800" y="21456"/>
                    <a:pt x="12600" y="21505"/>
                  </a:cubicBezTo>
                  <a:cubicBezTo>
                    <a:pt x="14400" y="21554"/>
                    <a:pt x="18000" y="21163"/>
                    <a:pt x="21600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0" y="130082"/>
              <a:ext cx="435288" cy="21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76" fill="norm" stroke="1" extrusionOk="0">
                  <a:moveTo>
                    <a:pt x="0" y="21376"/>
                  </a:moveTo>
                  <a:cubicBezTo>
                    <a:pt x="626" y="19665"/>
                    <a:pt x="1252" y="17954"/>
                    <a:pt x="2974" y="15495"/>
                  </a:cubicBezTo>
                  <a:cubicBezTo>
                    <a:pt x="4696" y="13035"/>
                    <a:pt x="7513" y="9827"/>
                    <a:pt x="10487" y="7154"/>
                  </a:cubicBezTo>
                  <a:cubicBezTo>
                    <a:pt x="13461" y="4481"/>
                    <a:pt x="16591" y="2342"/>
                    <a:pt x="18522" y="1166"/>
                  </a:cubicBezTo>
                  <a:cubicBezTo>
                    <a:pt x="20452" y="-10"/>
                    <a:pt x="21183" y="-224"/>
                    <a:pt x="21391" y="204"/>
                  </a:cubicBezTo>
                  <a:cubicBezTo>
                    <a:pt x="21600" y="631"/>
                    <a:pt x="21287" y="1701"/>
                    <a:pt x="20974" y="2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06400" y="430543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425450" y="29084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527050" y="371440"/>
              <a:ext cx="234951" cy="25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4904"/>
                  </a:moveTo>
                  <a:cubicBezTo>
                    <a:pt x="584" y="9821"/>
                    <a:pt x="1168" y="14738"/>
                    <a:pt x="1459" y="17635"/>
                  </a:cubicBezTo>
                  <a:cubicBezTo>
                    <a:pt x="1751" y="20533"/>
                    <a:pt x="1751" y="21411"/>
                    <a:pt x="1751" y="21411"/>
                  </a:cubicBezTo>
                  <a:cubicBezTo>
                    <a:pt x="1751" y="21411"/>
                    <a:pt x="1751" y="20533"/>
                    <a:pt x="2141" y="17987"/>
                  </a:cubicBezTo>
                  <a:cubicBezTo>
                    <a:pt x="2530" y="15440"/>
                    <a:pt x="3308" y="11226"/>
                    <a:pt x="3795" y="8679"/>
                  </a:cubicBezTo>
                  <a:cubicBezTo>
                    <a:pt x="4281" y="6133"/>
                    <a:pt x="4476" y="5255"/>
                    <a:pt x="4865" y="4289"/>
                  </a:cubicBezTo>
                  <a:cubicBezTo>
                    <a:pt x="5254" y="3323"/>
                    <a:pt x="5838" y="2270"/>
                    <a:pt x="6324" y="2270"/>
                  </a:cubicBezTo>
                  <a:cubicBezTo>
                    <a:pt x="6811" y="2270"/>
                    <a:pt x="7200" y="3323"/>
                    <a:pt x="7492" y="4728"/>
                  </a:cubicBezTo>
                  <a:cubicBezTo>
                    <a:pt x="7784" y="6133"/>
                    <a:pt x="7978" y="7889"/>
                    <a:pt x="8173" y="9470"/>
                  </a:cubicBezTo>
                  <a:cubicBezTo>
                    <a:pt x="8368" y="11050"/>
                    <a:pt x="8562" y="12455"/>
                    <a:pt x="8854" y="12631"/>
                  </a:cubicBezTo>
                  <a:cubicBezTo>
                    <a:pt x="9146" y="12806"/>
                    <a:pt x="9535" y="11752"/>
                    <a:pt x="10216" y="9821"/>
                  </a:cubicBezTo>
                  <a:cubicBezTo>
                    <a:pt x="10897" y="7889"/>
                    <a:pt x="11870" y="5079"/>
                    <a:pt x="12551" y="3235"/>
                  </a:cubicBezTo>
                  <a:cubicBezTo>
                    <a:pt x="13232" y="1391"/>
                    <a:pt x="13622" y="513"/>
                    <a:pt x="14303" y="162"/>
                  </a:cubicBezTo>
                  <a:cubicBezTo>
                    <a:pt x="14984" y="-189"/>
                    <a:pt x="15957" y="-13"/>
                    <a:pt x="16930" y="1128"/>
                  </a:cubicBezTo>
                  <a:cubicBezTo>
                    <a:pt x="17903" y="2270"/>
                    <a:pt x="18876" y="4377"/>
                    <a:pt x="19654" y="6923"/>
                  </a:cubicBezTo>
                  <a:cubicBezTo>
                    <a:pt x="20432" y="9470"/>
                    <a:pt x="21016" y="12455"/>
                    <a:pt x="21600" y="15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846258" y="347448"/>
              <a:ext cx="163393" cy="17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53" fill="norm" stroke="1" extrusionOk="0">
                  <a:moveTo>
                    <a:pt x="3099" y="7599"/>
                  </a:moveTo>
                  <a:cubicBezTo>
                    <a:pt x="2545" y="8855"/>
                    <a:pt x="1991" y="10111"/>
                    <a:pt x="1714" y="11366"/>
                  </a:cubicBezTo>
                  <a:cubicBezTo>
                    <a:pt x="1438" y="12622"/>
                    <a:pt x="1438" y="13878"/>
                    <a:pt x="2130" y="14255"/>
                  </a:cubicBezTo>
                  <a:cubicBezTo>
                    <a:pt x="2822" y="14632"/>
                    <a:pt x="4207" y="14129"/>
                    <a:pt x="5730" y="12371"/>
                  </a:cubicBezTo>
                  <a:cubicBezTo>
                    <a:pt x="7253" y="10613"/>
                    <a:pt x="8914" y="7599"/>
                    <a:pt x="9745" y="5464"/>
                  </a:cubicBezTo>
                  <a:cubicBezTo>
                    <a:pt x="10576" y="3329"/>
                    <a:pt x="10576" y="2073"/>
                    <a:pt x="9884" y="1194"/>
                  </a:cubicBezTo>
                  <a:cubicBezTo>
                    <a:pt x="9191" y="315"/>
                    <a:pt x="7807" y="-187"/>
                    <a:pt x="6284" y="64"/>
                  </a:cubicBezTo>
                  <a:cubicBezTo>
                    <a:pt x="4761" y="315"/>
                    <a:pt x="3099" y="1320"/>
                    <a:pt x="1853" y="3957"/>
                  </a:cubicBezTo>
                  <a:cubicBezTo>
                    <a:pt x="607" y="6594"/>
                    <a:pt x="-224" y="10864"/>
                    <a:pt x="53" y="14255"/>
                  </a:cubicBezTo>
                  <a:cubicBezTo>
                    <a:pt x="330" y="17646"/>
                    <a:pt x="1714" y="20157"/>
                    <a:pt x="5453" y="20785"/>
                  </a:cubicBezTo>
                  <a:cubicBezTo>
                    <a:pt x="9191" y="21413"/>
                    <a:pt x="15284" y="20157"/>
                    <a:pt x="21376" y="18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537541" y="184871"/>
              <a:ext cx="132510" cy="34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05" fill="norm" stroke="1" extrusionOk="0">
                  <a:moveTo>
                    <a:pt x="21128" y="2627"/>
                  </a:moveTo>
                  <a:cubicBezTo>
                    <a:pt x="18091" y="1711"/>
                    <a:pt x="15053" y="794"/>
                    <a:pt x="12690" y="336"/>
                  </a:cubicBezTo>
                  <a:cubicBezTo>
                    <a:pt x="10328" y="-122"/>
                    <a:pt x="8640" y="-122"/>
                    <a:pt x="6784" y="402"/>
                  </a:cubicBezTo>
                  <a:cubicBezTo>
                    <a:pt x="4928" y="925"/>
                    <a:pt x="2903" y="1973"/>
                    <a:pt x="1553" y="3609"/>
                  </a:cubicBezTo>
                  <a:cubicBezTo>
                    <a:pt x="203" y="5245"/>
                    <a:pt x="-472" y="7471"/>
                    <a:pt x="372" y="9107"/>
                  </a:cubicBezTo>
                  <a:cubicBezTo>
                    <a:pt x="1215" y="10743"/>
                    <a:pt x="3578" y="11791"/>
                    <a:pt x="5940" y="12838"/>
                  </a:cubicBezTo>
                  <a:cubicBezTo>
                    <a:pt x="8303" y="13885"/>
                    <a:pt x="10665" y="14933"/>
                    <a:pt x="11847" y="15783"/>
                  </a:cubicBezTo>
                  <a:cubicBezTo>
                    <a:pt x="13028" y="16634"/>
                    <a:pt x="13028" y="17289"/>
                    <a:pt x="12859" y="17943"/>
                  </a:cubicBezTo>
                  <a:cubicBezTo>
                    <a:pt x="12690" y="18598"/>
                    <a:pt x="12353" y="19253"/>
                    <a:pt x="11172" y="19842"/>
                  </a:cubicBezTo>
                  <a:cubicBezTo>
                    <a:pt x="9990" y="20431"/>
                    <a:pt x="7965" y="20954"/>
                    <a:pt x="6109" y="21216"/>
                  </a:cubicBezTo>
                  <a:cubicBezTo>
                    <a:pt x="4253" y="21478"/>
                    <a:pt x="2565" y="21478"/>
                    <a:pt x="1890" y="21151"/>
                  </a:cubicBezTo>
                  <a:cubicBezTo>
                    <a:pt x="1215" y="20823"/>
                    <a:pt x="1553" y="20169"/>
                    <a:pt x="1890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665816" y="318468"/>
              <a:ext cx="162984" cy="22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8977" y="10303"/>
                  </a:moveTo>
                  <a:cubicBezTo>
                    <a:pt x="11501" y="7773"/>
                    <a:pt x="14026" y="5244"/>
                    <a:pt x="15288" y="3492"/>
                  </a:cubicBezTo>
                  <a:cubicBezTo>
                    <a:pt x="16551" y="1741"/>
                    <a:pt x="16551" y="768"/>
                    <a:pt x="15849" y="281"/>
                  </a:cubicBezTo>
                  <a:cubicBezTo>
                    <a:pt x="15148" y="-205"/>
                    <a:pt x="13745" y="-205"/>
                    <a:pt x="11361" y="1449"/>
                  </a:cubicBezTo>
                  <a:cubicBezTo>
                    <a:pt x="8977" y="3103"/>
                    <a:pt x="5610" y="6411"/>
                    <a:pt x="3366" y="9330"/>
                  </a:cubicBezTo>
                  <a:cubicBezTo>
                    <a:pt x="1122" y="12249"/>
                    <a:pt x="0" y="14779"/>
                    <a:pt x="0" y="16822"/>
                  </a:cubicBezTo>
                  <a:cubicBezTo>
                    <a:pt x="0" y="18865"/>
                    <a:pt x="1122" y="20422"/>
                    <a:pt x="3927" y="20909"/>
                  </a:cubicBezTo>
                  <a:cubicBezTo>
                    <a:pt x="6732" y="21395"/>
                    <a:pt x="11221" y="20811"/>
                    <a:pt x="14447" y="19741"/>
                  </a:cubicBezTo>
                  <a:cubicBezTo>
                    <a:pt x="17673" y="18671"/>
                    <a:pt x="19636" y="17114"/>
                    <a:pt x="21600" y="15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924050" y="328943"/>
              <a:ext cx="15240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8"/>
                  </a:moveTo>
                  <a:cubicBezTo>
                    <a:pt x="2400" y="4008"/>
                    <a:pt x="4800" y="7348"/>
                    <a:pt x="6300" y="10466"/>
                  </a:cubicBezTo>
                  <a:cubicBezTo>
                    <a:pt x="7800" y="13584"/>
                    <a:pt x="8400" y="16478"/>
                    <a:pt x="8400" y="18482"/>
                  </a:cubicBezTo>
                  <a:cubicBezTo>
                    <a:pt x="8400" y="20487"/>
                    <a:pt x="7800" y="21600"/>
                    <a:pt x="6600" y="21600"/>
                  </a:cubicBezTo>
                  <a:cubicBezTo>
                    <a:pt x="5400" y="21600"/>
                    <a:pt x="3600" y="20487"/>
                    <a:pt x="2700" y="18705"/>
                  </a:cubicBezTo>
                  <a:cubicBezTo>
                    <a:pt x="1800" y="16924"/>
                    <a:pt x="1800" y="14474"/>
                    <a:pt x="4050" y="11802"/>
                  </a:cubicBezTo>
                  <a:cubicBezTo>
                    <a:pt x="6300" y="9130"/>
                    <a:pt x="10800" y="6235"/>
                    <a:pt x="14100" y="4231"/>
                  </a:cubicBezTo>
                  <a:cubicBezTo>
                    <a:pt x="17400" y="2227"/>
                    <a:pt x="19500" y="1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086156" y="354343"/>
              <a:ext cx="15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948"/>
                    <a:pt x="-1582" y="11896"/>
                    <a:pt x="1118" y="15496"/>
                  </a:cubicBezTo>
                  <a:cubicBezTo>
                    <a:pt x="3818" y="19096"/>
                    <a:pt x="11918" y="2034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133600" y="248095"/>
              <a:ext cx="38101" cy="6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1200" y="16701"/>
                    <a:pt x="2400" y="12381"/>
                    <a:pt x="3600" y="8421"/>
                  </a:cubicBezTo>
                  <a:cubicBezTo>
                    <a:pt x="4800" y="4461"/>
                    <a:pt x="6000" y="861"/>
                    <a:pt x="9000" y="141"/>
                  </a:cubicBezTo>
                  <a:cubicBezTo>
                    <a:pt x="12000" y="-579"/>
                    <a:pt x="16800" y="1581"/>
                    <a:pt x="21600" y="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178995" y="291460"/>
              <a:ext cx="151455" cy="19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712" fill="norm" stroke="1" extrusionOk="0">
                  <a:moveTo>
                    <a:pt x="3466" y="11291"/>
                  </a:moveTo>
                  <a:cubicBezTo>
                    <a:pt x="4966" y="11291"/>
                    <a:pt x="6466" y="11291"/>
                    <a:pt x="8416" y="9955"/>
                  </a:cubicBezTo>
                  <a:cubicBezTo>
                    <a:pt x="10366" y="8619"/>
                    <a:pt x="12766" y="5947"/>
                    <a:pt x="14116" y="3943"/>
                  </a:cubicBezTo>
                  <a:cubicBezTo>
                    <a:pt x="15466" y="1939"/>
                    <a:pt x="15766" y="603"/>
                    <a:pt x="15166" y="157"/>
                  </a:cubicBezTo>
                  <a:cubicBezTo>
                    <a:pt x="14566" y="-288"/>
                    <a:pt x="13066" y="157"/>
                    <a:pt x="10666" y="2161"/>
                  </a:cubicBezTo>
                  <a:cubicBezTo>
                    <a:pt x="8266" y="4166"/>
                    <a:pt x="4966" y="7728"/>
                    <a:pt x="2866" y="10957"/>
                  </a:cubicBezTo>
                  <a:cubicBezTo>
                    <a:pt x="766" y="14186"/>
                    <a:pt x="-134" y="17081"/>
                    <a:pt x="16" y="18863"/>
                  </a:cubicBezTo>
                  <a:cubicBezTo>
                    <a:pt x="166" y="20644"/>
                    <a:pt x="1366" y="21312"/>
                    <a:pt x="5116" y="20087"/>
                  </a:cubicBezTo>
                  <a:cubicBezTo>
                    <a:pt x="8866" y="18863"/>
                    <a:pt x="15166" y="15745"/>
                    <a:pt x="21466" y="12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362200" y="246393"/>
              <a:ext cx="9784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600" fill="norm" stroke="1" extrusionOk="0">
                  <a:moveTo>
                    <a:pt x="19837" y="0"/>
                  </a:moveTo>
                  <a:cubicBezTo>
                    <a:pt x="15429" y="327"/>
                    <a:pt x="11020" y="655"/>
                    <a:pt x="7494" y="1555"/>
                  </a:cubicBezTo>
                  <a:cubicBezTo>
                    <a:pt x="3967" y="2455"/>
                    <a:pt x="1322" y="3927"/>
                    <a:pt x="661" y="5564"/>
                  </a:cubicBezTo>
                  <a:cubicBezTo>
                    <a:pt x="0" y="7200"/>
                    <a:pt x="1322" y="9000"/>
                    <a:pt x="4849" y="10555"/>
                  </a:cubicBezTo>
                  <a:cubicBezTo>
                    <a:pt x="8376" y="12109"/>
                    <a:pt x="14106" y="13418"/>
                    <a:pt x="17412" y="14645"/>
                  </a:cubicBezTo>
                  <a:cubicBezTo>
                    <a:pt x="20718" y="15873"/>
                    <a:pt x="21600" y="17018"/>
                    <a:pt x="18294" y="18164"/>
                  </a:cubicBezTo>
                  <a:cubicBezTo>
                    <a:pt x="14988" y="19309"/>
                    <a:pt x="7494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866777" y="0"/>
              <a:ext cx="193923" cy="55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67" fill="norm" stroke="1" extrusionOk="0">
                  <a:moveTo>
                    <a:pt x="10945" y="8575"/>
                  </a:moveTo>
                  <a:cubicBezTo>
                    <a:pt x="8832" y="10464"/>
                    <a:pt x="6719" y="12353"/>
                    <a:pt x="5075" y="14365"/>
                  </a:cubicBezTo>
                  <a:cubicBezTo>
                    <a:pt x="3432" y="16377"/>
                    <a:pt x="2258" y="18512"/>
                    <a:pt x="1436" y="19785"/>
                  </a:cubicBezTo>
                  <a:cubicBezTo>
                    <a:pt x="614" y="21058"/>
                    <a:pt x="145" y="21469"/>
                    <a:pt x="27" y="21346"/>
                  </a:cubicBezTo>
                  <a:cubicBezTo>
                    <a:pt x="-90" y="21223"/>
                    <a:pt x="145" y="20566"/>
                    <a:pt x="1201" y="18964"/>
                  </a:cubicBezTo>
                  <a:cubicBezTo>
                    <a:pt x="2258" y="17363"/>
                    <a:pt x="4136" y="14817"/>
                    <a:pt x="6836" y="11983"/>
                  </a:cubicBezTo>
                  <a:cubicBezTo>
                    <a:pt x="9536" y="9150"/>
                    <a:pt x="13058" y="6029"/>
                    <a:pt x="15053" y="4263"/>
                  </a:cubicBezTo>
                  <a:cubicBezTo>
                    <a:pt x="17049" y="2497"/>
                    <a:pt x="17519" y="2086"/>
                    <a:pt x="18223" y="1512"/>
                  </a:cubicBezTo>
                  <a:cubicBezTo>
                    <a:pt x="18927" y="937"/>
                    <a:pt x="19867" y="198"/>
                    <a:pt x="20336" y="33"/>
                  </a:cubicBezTo>
                  <a:cubicBezTo>
                    <a:pt x="20806" y="-131"/>
                    <a:pt x="20806" y="280"/>
                    <a:pt x="20806" y="1963"/>
                  </a:cubicBezTo>
                  <a:cubicBezTo>
                    <a:pt x="20806" y="3647"/>
                    <a:pt x="20806" y="6604"/>
                    <a:pt x="20923" y="9355"/>
                  </a:cubicBezTo>
                  <a:cubicBezTo>
                    <a:pt x="21040" y="12106"/>
                    <a:pt x="21275" y="14652"/>
                    <a:pt x="21510" y="17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921000" y="303543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9200"/>
                    <a:pt x="11631" y="16800"/>
                    <a:pt x="15231" y="13200"/>
                  </a:cubicBezTo>
                  <a:cubicBezTo>
                    <a:pt x="18831" y="9600"/>
                    <a:pt x="2021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147430" y="260041"/>
              <a:ext cx="129171" cy="20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03" fill="norm" stroke="1" extrusionOk="0">
                  <a:moveTo>
                    <a:pt x="1402" y="5735"/>
                  </a:moveTo>
                  <a:cubicBezTo>
                    <a:pt x="1054" y="10055"/>
                    <a:pt x="705" y="14375"/>
                    <a:pt x="531" y="17183"/>
                  </a:cubicBezTo>
                  <a:cubicBezTo>
                    <a:pt x="357" y="19991"/>
                    <a:pt x="357" y="21287"/>
                    <a:pt x="183" y="21395"/>
                  </a:cubicBezTo>
                  <a:cubicBezTo>
                    <a:pt x="8" y="21503"/>
                    <a:pt x="-340" y="20423"/>
                    <a:pt x="879" y="16967"/>
                  </a:cubicBezTo>
                  <a:cubicBezTo>
                    <a:pt x="2099" y="13511"/>
                    <a:pt x="4886" y="7679"/>
                    <a:pt x="7150" y="4331"/>
                  </a:cubicBezTo>
                  <a:cubicBezTo>
                    <a:pt x="9415" y="983"/>
                    <a:pt x="11157" y="119"/>
                    <a:pt x="12725" y="11"/>
                  </a:cubicBezTo>
                  <a:cubicBezTo>
                    <a:pt x="14292" y="-97"/>
                    <a:pt x="15686" y="551"/>
                    <a:pt x="16731" y="2711"/>
                  </a:cubicBezTo>
                  <a:cubicBezTo>
                    <a:pt x="17776" y="4871"/>
                    <a:pt x="18473" y="8543"/>
                    <a:pt x="19170" y="11243"/>
                  </a:cubicBezTo>
                  <a:cubicBezTo>
                    <a:pt x="19866" y="13943"/>
                    <a:pt x="20563" y="15671"/>
                    <a:pt x="21260" y="17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320118" y="253693"/>
              <a:ext cx="229533" cy="20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70" fill="norm" stroke="1" extrusionOk="0">
                  <a:moveTo>
                    <a:pt x="10101" y="8497"/>
                  </a:moveTo>
                  <a:cubicBezTo>
                    <a:pt x="10298" y="6293"/>
                    <a:pt x="10494" y="4089"/>
                    <a:pt x="10298" y="2546"/>
                  </a:cubicBezTo>
                  <a:cubicBezTo>
                    <a:pt x="10101" y="1003"/>
                    <a:pt x="9512" y="121"/>
                    <a:pt x="8825" y="11"/>
                  </a:cubicBezTo>
                  <a:cubicBezTo>
                    <a:pt x="8138" y="-99"/>
                    <a:pt x="7352" y="562"/>
                    <a:pt x="5781" y="3538"/>
                  </a:cubicBezTo>
                  <a:cubicBezTo>
                    <a:pt x="4210" y="6513"/>
                    <a:pt x="1854" y="11803"/>
                    <a:pt x="774" y="15330"/>
                  </a:cubicBezTo>
                  <a:cubicBezTo>
                    <a:pt x="-306" y="18856"/>
                    <a:pt x="-110" y="20619"/>
                    <a:pt x="479" y="21060"/>
                  </a:cubicBezTo>
                  <a:cubicBezTo>
                    <a:pt x="1069" y="21501"/>
                    <a:pt x="2050" y="20619"/>
                    <a:pt x="3327" y="18305"/>
                  </a:cubicBezTo>
                  <a:cubicBezTo>
                    <a:pt x="4603" y="15991"/>
                    <a:pt x="6174" y="12244"/>
                    <a:pt x="7156" y="9819"/>
                  </a:cubicBezTo>
                  <a:cubicBezTo>
                    <a:pt x="8138" y="7395"/>
                    <a:pt x="8530" y="6293"/>
                    <a:pt x="8727" y="6293"/>
                  </a:cubicBezTo>
                  <a:cubicBezTo>
                    <a:pt x="8923" y="6293"/>
                    <a:pt x="8923" y="7395"/>
                    <a:pt x="9119" y="8828"/>
                  </a:cubicBezTo>
                  <a:cubicBezTo>
                    <a:pt x="9316" y="10260"/>
                    <a:pt x="9709" y="12023"/>
                    <a:pt x="10887" y="13346"/>
                  </a:cubicBezTo>
                  <a:cubicBezTo>
                    <a:pt x="12065" y="14668"/>
                    <a:pt x="14029" y="15550"/>
                    <a:pt x="15894" y="13897"/>
                  </a:cubicBezTo>
                  <a:cubicBezTo>
                    <a:pt x="17759" y="12244"/>
                    <a:pt x="19527" y="8056"/>
                    <a:pt x="21294" y="3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545416" y="48412"/>
              <a:ext cx="45791" cy="37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44" fill="norm" stroke="1" extrusionOk="0">
                  <a:moveTo>
                    <a:pt x="19636" y="5495"/>
                  </a:moveTo>
                  <a:cubicBezTo>
                    <a:pt x="20618" y="4047"/>
                    <a:pt x="21600" y="2599"/>
                    <a:pt x="21109" y="1573"/>
                  </a:cubicBezTo>
                  <a:cubicBezTo>
                    <a:pt x="20618" y="547"/>
                    <a:pt x="18655" y="-56"/>
                    <a:pt x="16691" y="4"/>
                  </a:cubicBezTo>
                  <a:cubicBezTo>
                    <a:pt x="14727" y="65"/>
                    <a:pt x="12764" y="789"/>
                    <a:pt x="10309" y="3142"/>
                  </a:cubicBezTo>
                  <a:cubicBezTo>
                    <a:pt x="7855" y="5495"/>
                    <a:pt x="4909" y="9477"/>
                    <a:pt x="2945" y="12614"/>
                  </a:cubicBezTo>
                  <a:cubicBezTo>
                    <a:pt x="982" y="15752"/>
                    <a:pt x="0" y="18045"/>
                    <a:pt x="0" y="19493"/>
                  </a:cubicBezTo>
                  <a:cubicBezTo>
                    <a:pt x="0" y="20941"/>
                    <a:pt x="982" y="21544"/>
                    <a:pt x="4418" y="21544"/>
                  </a:cubicBezTo>
                  <a:cubicBezTo>
                    <a:pt x="7855" y="21544"/>
                    <a:pt x="13745" y="20941"/>
                    <a:pt x="19636" y="20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648355" y="263020"/>
              <a:ext cx="116254" cy="46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27" fill="norm" stroke="1" extrusionOk="0">
                  <a:moveTo>
                    <a:pt x="2842" y="407"/>
                  </a:moveTo>
                  <a:cubicBezTo>
                    <a:pt x="1685" y="1683"/>
                    <a:pt x="527" y="2960"/>
                    <a:pt x="142" y="3843"/>
                  </a:cubicBezTo>
                  <a:cubicBezTo>
                    <a:pt x="-244" y="4727"/>
                    <a:pt x="142" y="5218"/>
                    <a:pt x="1492" y="5365"/>
                  </a:cubicBezTo>
                  <a:cubicBezTo>
                    <a:pt x="2842" y="5512"/>
                    <a:pt x="5156" y="5316"/>
                    <a:pt x="8049" y="4580"/>
                  </a:cubicBezTo>
                  <a:cubicBezTo>
                    <a:pt x="10942" y="3843"/>
                    <a:pt x="14413" y="2567"/>
                    <a:pt x="16727" y="1634"/>
                  </a:cubicBezTo>
                  <a:cubicBezTo>
                    <a:pt x="19042" y="701"/>
                    <a:pt x="20199" y="112"/>
                    <a:pt x="20199" y="14"/>
                  </a:cubicBezTo>
                  <a:cubicBezTo>
                    <a:pt x="20199" y="-84"/>
                    <a:pt x="19042" y="309"/>
                    <a:pt x="18656" y="1732"/>
                  </a:cubicBezTo>
                  <a:cubicBezTo>
                    <a:pt x="18270" y="3156"/>
                    <a:pt x="18656" y="5611"/>
                    <a:pt x="19427" y="8360"/>
                  </a:cubicBezTo>
                  <a:cubicBezTo>
                    <a:pt x="20199" y="11109"/>
                    <a:pt x="21356" y="14152"/>
                    <a:pt x="21163" y="16361"/>
                  </a:cubicBezTo>
                  <a:cubicBezTo>
                    <a:pt x="20970" y="18571"/>
                    <a:pt x="19427" y="19945"/>
                    <a:pt x="17692" y="20681"/>
                  </a:cubicBezTo>
                  <a:cubicBezTo>
                    <a:pt x="15956" y="21418"/>
                    <a:pt x="14027" y="21516"/>
                    <a:pt x="12485" y="21369"/>
                  </a:cubicBezTo>
                  <a:cubicBezTo>
                    <a:pt x="10942" y="21221"/>
                    <a:pt x="9785" y="20829"/>
                    <a:pt x="8435" y="19503"/>
                  </a:cubicBezTo>
                  <a:cubicBezTo>
                    <a:pt x="7085" y="18178"/>
                    <a:pt x="5542" y="15920"/>
                    <a:pt x="5542" y="14545"/>
                  </a:cubicBezTo>
                  <a:cubicBezTo>
                    <a:pt x="5542" y="13171"/>
                    <a:pt x="7085" y="12680"/>
                    <a:pt x="8627" y="12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842694" y="211650"/>
              <a:ext cx="100656" cy="24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14" fill="norm" stroke="1" extrusionOk="0">
                  <a:moveTo>
                    <a:pt x="21399" y="3466"/>
                  </a:moveTo>
                  <a:cubicBezTo>
                    <a:pt x="21399" y="2573"/>
                    <a:pt x="21399" y="1681"/>
                    <a:pt x="20049" y="967"/>
                  </a:cubicBezTo>
                  <a:cubicBezTo>
                    <a:pt x="18699" y="253"/>
                    <a:pt x="15999" y="-283"/>
                    <a:pt x="12849" y="163"/>
                  </a:cubicBezTo>
                  <a:cubicBezTo>
                    <a:pt x="9699" y="610"/>
                    <a:pt x="6099" y="2038"/>
                    <a:pt x="3624" y="3823"/>
                  </a:cubicBezTo>
                  <a:cubicBezTo>
                    <a:pt x="1149" y="5608"/>
                    <a:pt x="-201" y="7750"/>
                    <a:pt x="24" y="9089"/>
                  </a:cubicBezTo>
                  <a:cubicBezTo>
                    <a:pt x="249" y="10428"/>
                    <a:pt x="2049" y="10963"/>
                    <a:pt x="5199" y="12213"/>
                  </a:cubicBezTo>
                  <a:cubicBezTo>
                    <a:pt x="8349" y="13462"/>
                    <a:pt x="12849" y="15426"/>
                    <a:pt x="15099" y="16943"/>
                  </a:cubicBezTo>
                  <a:cubicBezTo>
                    <a:pt x="17349" y="18461"/>
                    <a:pt x="17349" y="19532"/>
                    <a:pt x="16224" y="20246"/>
                  </a:cubicBezTo>
                  <a:cubicBezTo>
                    <a:pt x="15099" y="20960"/>
                    <a:pt x="12849" y="21317"/>
                    <a:pt x="10149" y="20692"/>
                  </a:cubicBezTo>
                  <a:cubicBezTo>
                    <a:pt x="7449" y="20067"/>
                    <a:pt x="4299" y="18461"/>
                    <a:pt x="1149" y="16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013200" y="303543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063364" y="144793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121150" y="228402"/>
              <a:ext cx="120651" cy="24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2179"/>
                  </a:moveTo>
                  <a:cubicBezTo>
                    <a:pt x="18189" y="1421"/>
                    <a:pt x="14779" y="663"/>
                    <a:pt x="12126" y="284"/>
                  </a:cubicBezTo>
                  <a:cubicBezTo>
                    <a:pt x="9474" y="-95"/>
                    <a:pt x="7579" y="-95"/>
                    <a:pt x="6063" y="284"/>
                  </a:cubicBezTo>
                  <a:cubicBezTo>
                    <a:pt x="4547" y="663"/>
                    <a:pt x="3411" y="1421"/>
                    <a:pt x="4168" y="3031"/>
                  </a:cubicBezTo>
                  <a:cubicBezTo>
                    <a:pt x="4926" y="4642"/>
                    <a:pt x="7579" y="7105"/>
                    <a:pt x="10232" y="9000"/>
                  </a:cubicBezTo>
                  <a:cubicBezTo>
                    <a:pt x="12884" y="10894"/>
                    <a:pt x="15537" y="12221"/>
                    <a:pt x="16863" y="13358"/>
                  </a:cubicBezTo>
                  <a:cubicBezTo>
                    <a:pt x="18189" y="14494"/>
                    <a:pt x="18189" y="15442"/>
                    <a:pt x="15158" y="16768"/>
                  </a:cubicBezTo>
                  <a:cubicBezTo>
                    <a:pt x="12126" y="18094"/>
                    <a:pt x="6063" y="19800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47650" y="576593"/>
              <a:ext cx="3740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" y="21436"/>
                    <a:pt x="562" y="21273"/>
                    <a:pt x="953" y="21109"/>
                  </a:cubicBezTo>
                  <a:cubicBezTo>
                    <a:pt x="1345" y="20945"/>
                    <a:pt x="1846" y="20782"/>
                    <a:pt x="2316" y="20373"/>
                  </a:cubicBezTo>
                  <a:cubicBezTo>
                    <a:pt x="2787" y="19964"/>
                    <a:pt x="3227" y="19309"/>
                    <a:pt x="3728" y="18573"/>
                  </a:cubicBezTo>
                  <a:cubicBezTo>
                    <a:pt x="4230" y="17836"/>
                    <a:pt x="4792" y="17018"/>
                    <a:pt x="5293" y="16364"/>
                  </a:cubicBezTo>
                  <a:cubicBezTo>
                    <a:pt x="5794" y="15709"/>
                    <a:pt x="6234" y="15218"/>
                    <a:pt x="6699" y="14809"/>
                  </a:cubicBezTo>
                  <a:cubicBezTo>
                    <a:pt x="7163" y="14400"/>
                    <a:pt x="7652" y="14073"/>
                    <a:pt x="8147" y="13664"/>
                  </a:cubicBezTo>
                  <a:cubicBezTo>
                    <a:pt x="8642" y="13255"/>
                    <a:pt x="9144" y="12764"/>
                    <a:pt x="9657" y="12273"/>
                  </a:cubicBezTo>
                  <a:cubicBezTo>
                    <a:pt x="10170" y="11782"/>
                    <a:pt x="10696" y="11291"/>
                    <a:pt x="11234" y="10800"/>
                  </a:cubicBezTo>
                  <a:cubicBezTo>
                    <a:pt x="11772" y="10309"/>
                    <a:pt x="12322" y="9818"/>
                    <a:pt x="12860" y="9409"/>
                  </a:cubicBezTo>
                  <a:cubicBezTo>
                    <a:pt x="13398" y="9000"/>
                    <a:pt x="13923" y="8673"/>
                    <a:pt x="14437" y="8264"/>
                  </a:cubicBezTo>
                  <a:cubicBezTo>
                    <a:pt x="14950" y="7855"/>
                    <a:pt x="15451" y="7364"/>
                    <a:pt x="15934" y="6873"/>
                  </a:cubicBezTo>
                  <a:cubicBezTo>
                    <a:pt x="16417" y="6382"/>
                    <a:pt x="16881" y="5891"/>
                    <a:pt x="17364" y="5400"/>
                  </a:cubicBezTo>
                  <a:cubicBezTo>
                    <a:pt x="17847" y="4909"/>
                    <a:pt x="18348" y="4418"/>
                    <a:pt x="18837" y="3845"/>
                  </a:cubicBezTo>
                  <a:cubicBezTo>
                    <a:pt x="19326" y="3273"/>
                    <a:pt x="19803" y="2618"/>
                    <a:pt x="20261" y="1964"/>
                  </a:cubicBezTo>
                  <a:cubicBezTo>
                    <a:pt x="20720" y="1309"/>
                    <a:pt x="2116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99592" y="678193"/>
              <a:ext cx="3154858" cy="42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948" y="21387"/>
                  </a:moveTo>
                  <a:cubicBezTo>
                    <a:pt x="731" y="21494"/>
                    <a:pt x="514" y="21600"/>
                    <a:pt x="347" y="21600"/>
                  </a:cubicBezTo>
                  <a:cubicBezTo>
                    <a:pt x="181" y="21600"/>
                    <a:pt x="65" y="21494"/>
                    <a:pt x="21" y="21121"/>
                  </a:cubicBezTo>
                  <a:cubicBezTo>
                    <a:pt x="-22" y="20749"/>
                    <a:pt x="7" y="20110"/>
                    <a:pt x="50" y="19632"/>
                  </a:cubicBezTo>
                  <a:cubicBezTo>
                    <a:pt x="94" y="19153"/>
                    <a:pt x="152" y="18833"/>
                    <a:pt x="427" y="18408"/>
                  </a:cubicBezTo>
                  <a:cubicBezTo>
                    <a:pt x="702" y="17982"/>
                    <a:pt x="1194" y="17450"/>
                    <a:pt x="1730" y="16971"/>
                  </a:cubicBezTo>
                  <a:cubicBezTo>
                    <a:pt x="2265" y="16493"/>
                    <a:pt x="2844" y="16067"/>
                    <a:pt x="3445" y="15535"/>
                  </a:cubicBezTo>
                  <a:cubicBezTo>
                    <a:pt x="4046" y="15003"/>
                    <a:pt x="4669" y="14365"/>
                    <a:pt x="5240" y="13779"/>
                  </a:cubicBezTo>
                  <a:cubicBezTo>
                    <a:pt x="5812" y="13194"/>
                    <a:pt x="6333" y="12662"/>
                    <a:pt x="6884" y="12077"/>
                  </a:cubicBezTo>
                  <a:cubicBezTo>
                    <a:pt x="7434" y="11492"/>
                    <a:pt x="8013" y="10853"/>
                    <a:pt x="8621" y="10268"/>
                  </a:cubicBezTo>
                  <a:cubicBezTo>
                    <a:pt x="9229" y="9683"/>
                    <a:pt x="9866" y="9151"/>
                    <a:pt x="10394" y="8725"/>
                  </a:cubicBezTo>
                  <a:cubicBezTo>
                    <a:pt x="10923" y="8300"/>
                    <a:pt x="11343" y="7980"/>
                    <a:pt x="11770" y="7608"/>
                  </a:cubicBezTo>
                  <a:cubicBezTo>
                    <a:pt x="12197" y="7235"/>
                    <a:pt x="12631" y="6810"/>
                    <a:pt x="13065" y="6437"/>
                  </a:cubicBezTo>
                  <a:cubicBezTo>
                    <a:pt x="13500" y="6065"/>
                    <a:pt x="13934" y="5746"/>
                    <a:pt x="14557" y="5267"/>
                  </a:cubicBezTo>
                  <a:cubicBezTo>
                    <a:pt x="15179" y="4788"/>
                    <a:pt x="15990" y="4150"/>
                    <a:pt x="16677" y="3671"/>
                  </a:cubicBezTo>
                  <a:cubicBezTo>
                    <a:pt x="17365" y="3192"/>
                    <a:pt x="17930" y="2873"/>
                    <a:pt x="18560" y="2447"/>
                  </a:cubicBezTo>
                  <a:cubicBezTo>
                    <a:pt x="19189" y="2022"/>
                    <a:pt x="19884" y="1490"/>
                    <a:pt x="20398" y="1064"/>
                  </a:cubicBezTo>
                  <a:cubicBezTo>
                    <a:pt x="20912" y="638"/>
                    <a:pt x="21245" y="319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056120" y="1435659"/>
              <a:ext cx="109231" cy="34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87" fill="norm" stroke="1" extrusionOk="0">
                  <a:moveTo>
                    <a:pt x="21031" y="1863"/>
                  </a:moveTo>
                  <a:cubicBezTo>
                    <a:pt x="19808" y="1204"/>
                    <a:pt x="18586" y="546"/>
                    <a:pt x="16752" y="216"/>
                  </a:cubicBezTo>
                  <a:cubicBezTo>
                    <a:pt x="14918" y="-113"/>
                    <a:pt x="12473" y="-113"/>
                    <a:pt x="9620" y="546"/>
                  </a:cubicBezTo>
                  <a:cubicBezTo>
                    <a:pt x="6767" y="1204"/>
                    <a:pt x="3506" y="2521"/>
                    <a:pt x="1673" y="3772"/>
                  </a:cubicBezTo>
                  <a:cubicBezTo>
                    <a:pt x="-161" y="5024"/>
                    <a:pt x="-569" y="6209"/>
                    <a:pt x="857" y="7328"/>
                  </a:cubicBezTo>
                  <a:cubicBezTo>
                    <a:pt x="2284" y="8448"/>
                    <a:pt x="5544" y="9502"/>
                    <a:pt x="9008" y="10885"/>
                  </a:cubicBezTo>
                  <a:cubicBezTo>
                    <a:pt x="12473" y="12267"/>
                    <a:pt x="16140" y="13980"/>
                    <a:pt x="16956" y="15626"/>
                  </a:cubicBezTo>
                  <a:cubicBezTo>
                    <a:pt x="17771" y="17272"/>
                    <a:pt x="15733" y="18853"/>
                    <a:pt x="13491" y="19907"/>
                  </a:cubicBezTo>
                  <a:cubicBezTo>
                    <a:pt x="11250" y="20960"/>
                    <a:pt x="8805" y="21487"/>
                    <a:pt x="6767" y="21487"/>
                  </a:cubicBezTo>
                  <a:cubicBezTo>
                    <a:pt x="4729" y="21487"/>
                    <a:pt x="3099" y="20960"/>
                    <a:pt x="3303" y="20170"/>
                  </a:cubicBezTo>
                  <a:cubicBezTo>
                    <a:pt x="3506" y="19380"/>
                    <a:pt x="5544" y="18326"/>
                    <a:pt x="7582" y="17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262716" y="1440193"/>
              <a:ext cx="48684" cy="30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15965" y="0"/>
                  </a:moveTo>
                  <a:cubicBezTo>
                    <a:pt x="11270" y="1490"/>
                    <a:pt x="6574" y="2979"/>
                    <a:pt x="3757" y="6182"/>
                  </a:cubicBezTo>
                  <a:cubicBezTo>
                    <a:pt x="939" y="9385"/>
                    <a:pt x="0" y="14301"/>
                    <a:pt x="0" y="17206"/>
                  </a:cubicBezTo>
                  <a:cubicBezTo>
                    <a:pt x="0" y="20110"/>
                    <a:pt x="939" y="21004"/>
                    <a:pt x="3757" y="21302"/>
                  </a:cubicBezTo>
                  <a:cubicBezTo>
                    <a:pt x="6574" y="21600"/>
                    <a:pt x="11270" y="21302"/>
                    <a:pt x="14557" y="20632"/>
                  </a:cubicBezTo>
                  <a:cubicBezTo>
                    <a:pt x="17843" y="19961"/>
                    <a:pt x="19722" y="18919"/>
                    <a:pt x="2160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228670" y="1599208"/>
              <a:ext cx="146230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700" fill="norm" stroke="1" extrusionOk="0">
                  <a:moveTo>
                    <a:pt x="4655" y="20700"/>
                  </a:moveTo>
                  <a:cubicBezTo>
                    <a:pt x="2187" y="13500"/>
                    <a:pt x="-282" y="6300"/>
                    <a:pt x="27" y="2700"/>
                  </a:cubicBezTo>
                  <a:cubicBezTo>
                    <a:pt x="335" y="-900"/>
                    <a:pt x="3421" y="-900"/>
                    <a:pt x="7432" y="2700"/>
                  </a:cubicBezTo>
                  <a:cubicBezTo>
                    <a:pt x="11444" y="6300"/>
                    <a:pt x="16381" y="13500"/>
                    <a:pt x="21318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344965" y="1611643"/>
              <a:ext cx="108623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1876" y="0"/>
                  </a:moveTo>
                  <a:cubicBezTo>
                    <a:pt x="7801" y="2787"/>
                    <a:pt x="3725" y="5574"/>
                    <a:pt x="1688" y="8710"/>
                  </a:cubicBezTo>
                  <a:cubicBezTo>
                    <a:pt x="-350" y="11845"/>
                    <a:pt x="-350" y="15329"/>
                    <a:pt x="669" y="17768"/>
                  </a:cubicBezTo>
                  <a:cubicBezTo>
                    <a:pt x="1688" y="20206"/>
                    <a:pt x="3725" y="21600"/>
                    <a:pt x="6578" y="21600"/>
                  </a:cubicBezTo>
                  <a:cubicBezTo>
                    <a:pt x="9431" y="21600"/>
                    <a:pt x="13099" y="20206"/>
                    <a:pt x="15748" y="17768"/>
                  </a:cubicBezTo>
                  <a:cubicBezTo>
                    <a:pt x="18397" y="15329"/>
                    <a:pt x="20027" y="11845"/>
                    <a:pt x="20639" y="9232"/>
                  </a:cubicBezTo>
                  <a:cubicBezTo>
                    <a:pt x="21250" y="6619"/>
                    <a:pt x="20842" y="4877"/>
                    <a:pt x="19416" y="4355"/>
                  </a:cubicBezTo>
                  <a:cubicBezTo>
                    <a:pt x="17990" y="3832"/>
                    <a:pt x="15544" y="4529"/>
                    <a:pt x="13099" y="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487469" y="1607310"/>
              <a:ext cx="109681" cy="13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750" fill="norm" stroke="1" extrusionOk="0">
                  <a:moveTo>
                    <a:pt x="18673" y="5415"/>
                  </a:moveTo>
                  <a:cubicBezTo>
                    <a:pt x="18265" y="3509"/>
                    <a:pt x="17858" y="1603"/>
                    <a:pt x="16635" y="650"/>
                  </a:cubicBezTo>
                  <a:cubicBezTo>
                    <a:pt x="15412" y="-303"/>
                    <a:pt x="13375" y="-303"/>
                    <a:pt x="10522" y="1285"/>
                  </a:cubicBezTo>
                  <a:cubicBezTo>
                    <a:pt x="7669" y="2873"/>
                    <a:pt x="4001" y="6050"/>
                    <a:pt x="1963" y="8432"/>
                  </a:cubicBezTo>
                  <a:cubicBezTo>
                    <a:pt x="-74" y="10815"/>
                    <a:pt x="-482" y="12403"/>
                    <a:pt x="537" y="14626"/>
                  </a:cubicBezTo>
                  <a:cubicBezTo>
                    <a:pt x="1556" y="16850"/>
                    <a:pt x="4001" y="19709"/>
                    <a:pt x="7669" y="20503"/>
                  </a:cubicBezTo>
                  <a:cubicBezTo>
                    <a:pt x="11337" y="21297"/>
                    <a:pt x="16227" y="20026"/>
                    <a:pt x="21118" y="18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650865" y="1370343"/>
              <a:ext cx="85986" cy="36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8" fill="norm" stroke="1" extrusionOk="0">
                  <a:moveTo>
                    <a:pt x="16660" y="0"/>
                  </a:moveTo>
                  <a:cubicBezTo>
                    <a:pt x="13499" y="1234"/>
                    <a:pt x="10338" y="2469"/>
                    <a:pt x="8230" y="5061"/>
                  </a:cubicBezTo>
                  <a:cubicBezTo>
                    <a:pt x="6123" y="7653"/>
                    <a:pt x="5069" y="11602"/>
                    <a:pt x="4279" y="14194"/>
                  </a:cubicBezTo>
                  <a:cubicBezTo>
                    <a:pt x="3489" y="16786"/>
                    <a:pt x="2962" y="18021"/>
                    <a:pt x="2172" y="19131"/>
                  </a:cubicBezTo>
                  <a:cubicBezTo>
                    <a:pt x="1381" y="20242"/>
                    <a:pt x="328" y="21230"/>
                    <a:pt x="64" y="21415"/>
                  </a:cubicBezTo>
                  <a:cubicBezTo>
                    <a:pt x="-199" y="21600"/>
                    <a:pt x="328" y="20983"/>
                    <a:pt x="1908" y="19995"/>
                  </a:cubicBezTo>
                  <a:cubicBezTo>
                    <a:pt x="3489" y="19008"/>
                    <a:pt x="6123" y="17650"/>
                    <a:pt x="9021" y="16539"/>
                  </a:cubicBezTo>
                  <a:cubicBezTo>
                    <a:pt x="11918" y="15429"/>
                    <a:pt x="15079" y="14565"/>
                    <a:pt x="16660" y="14565"/>
                  </a:cubicBezTo>
                  <a:cubicBezTo>
                    <a:pt x="18240" y="14565"/>
                    <a:pt x="18240" y="15429"/>
                    <a:pt x="18767" y="16539"/>
                  </a:cubicBezTo>
                  <a:cubicBezTo>
                    <a:pt x="19294" y="17650"/>
                    <a:pt x="20347" y="19008"/>
                    <a:pt x="21401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782308" y="1615476"/>
              <a:ext cx="138692" cy="9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28" fill="norm" stroke="1" extrusionOk="0">
                  <a:moveTo>
                    <a:pt x="12608" y="7947"/>
                  </a:moveTo>
                  <a:cubicBezTo>
                    <a:pt x="12608" y="5493"/>
                    <a:pt x="12608" y="3038"/>
                    <a:pt x="11789" y="1566"/>
                  </a:cubicBezTo>
                  <a:cubicBezTo>
                    <a:pt x="10971" y="93"/>
                    <a:pt x="9335" y="-398"/>
                    <a:pt x="7699" y="338"/>
                  </a:cubicBezTo>
                  <a:cubicBezTo>
                    <a:pt x="6062" y="1075"/>
                    <a:pt x="4426" y="3038"/>
                    <a:pt x="3117" y="5493"/>
                  </a:cubicBezTo>
                  <a:cubicBezTo>
                    <a:pt x="1808" y="7947"/>
                    <a:pt x="826" y="10893"/>
                    <a:pt x="335" y="13593"/>
                  </a:cubicBezTo>
                  <a:cubicBezTo>
                    <a:pt x="-156" y="16293"/>
                    <a:pt x="-156" y="18747"/>
                    <a:pt x="662" y="19975"/>
                  </a:cubicBezTo>
                  <a:cubicBezTo>
                    <a:pt x="1480" y="21202"/>
                    <a:pt x="3117" y="21202"/>
                    <a:pt x="4589" y="20220"/>
                  </a:cubicBezTo>
                  <a:cubicBezTo>
                    <a:pt x="6062" y="19238"/>
                    <a:pt x="7371" y="17275"/>
                    <a:pt x="8844" y="15311"/>
                  </a:cubicBezTo>
                  <a:cubicBezTo>
                    <a:pt x="10317" y="13347"/>
                    <a:pt x="11953" y="11384"/>
                    <a:pt x="13262" y="11875"/>
                  </a:cubicBezTo>
                  <a:cubicBezTo>
                    <a:pt x="14571" y="12366"/>
                    <a:pt x="15553" y="15311"/>
                    <a:pt x="16862" y="16538"/>
                  </a:cubicBezTo>
                  <a:cubicBezTo>
                    <a:pt x="18171" y="17766"/>
                    <a:pt x="19808" y="17275"/>
                    <a:pt x="21444" y="16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940050" y="1600650"/>
              <a:ext cx="40363" cy="10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0927" fill="norm" stroke="1" extrusionOk="0">
                  <a:moveTo>
                    <a:pt x="19440" y="8229"/>
                  </a:moveTo>
                  <a:cubicBezTo>
                    <a:pt x="20520" y="6192"/>
                    <a:pt x="21600" y="4154"/>
                    <a:pt x="18900" y="2524"/>
                  </a:cubicBezTo>
                  <a:cubicBezTo>
                    <a:pt x="16200" y="894"/>
                    <a:pt x="9720" y="-329"/>
                    <a:pt x="6480" y="79"/>
                  </a:cubicBezTo>
                  <a:cubicBezTo>
                    <a:pt x="3240" y="486"/>
                    <a:pt x="3240" y="2524"/>
                    <a:pt x="5940" y="5377"/>
                  </a:cubicBezTo>
                  <a:cubicBezTo>
                    <a:pt x="8640" y="8229"/>
                    <a:pt x="14040" y="11897"/>
                    <a:pt x="16740" y="14750"/>
                  </a:cubicBezTo>
                  <a:cubicBezTo>
                    <a:pt x="19440" y="17603"/>
                    <a:pt x="19440" y="19641"/>
                    <a:pt x="16200" y="20456"/>
                  </a:cubicBezTo>
                  <a:cubicBezTo>
                    <a:pt x="12960" y="21271"/>
                    <a:pt x="6480" y="20863"/>
                    <a:pt x="0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103033" y="1370343"/>
              <a:ext cx="65617" cy="31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0"/>
                  </a:moveTo>
                  <a:cubicBezTo>
                    <a:pt x="15329" y="3600"/>
                    <a:pt x="9058" y="7200"/>
                    <a:pt x="5226" y="10440"/>
                  </a:cubicBezTo>
                  <a:cubicBezTo>
                    <a:pt x="1394" y="13680"/>
                    <a:pt x="0" y="16560"/>
                    <a:pt x="0" y="18432"/>
                  </a:cubicBezTo>
                  <a:cubicBezTo>
                    <a:pt x="0" y="20304"/>
                    <a:pt x="1394" y="21168"/>
                    <a:pt x="4181" y="21384"/>
                  </a:cubicBezTo>
                  <a:cubicBezTo>
                    <a:pt x="6968" y="21600"/>
                    <a:pt x="11148" y="21168"/>
                    <a:pt x="1532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064933" y="1567619"/>
              <a:ext cx="129118" cy="10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3541" y="6660"/>
                  </a:moveTo>
                  <a:cubicBezTo>
                    <a:pt x="1770" y="5760"/>
                    <a:pt x="0" y="4860"/>
                    <a:pt x="0" y="3735"/>
                  </a:cubicBezTo>
                  <a:cubicBezTo>
                    <a:pt x="0" y="2610"/>
                    <a:pt x="1770" y="1260"/>
                    <a:pt x="4426" y="585"/>
                  </a:cubicBezTo>
                  <a:cubicBezTo>
                    <a:pt x="7082" y="-90"/>
                    <a:pt x="10623" y="-90"/>
                    <a:pt x="13279" y="135"/>
                  </a:cubicBezTo>
                  <a:cubicBezTo>
                    <a:pt x="15934" y="360"/>
                    <a:pt x="17705" y="810"/>
                    <a:pt x="18944" y="4410"/>
                  </a:cubicBezTo>
                  <a:cubicBezTo>
                    <a:pt x="20184" y="8010"/>
                    <a:pt x="20892" y="14760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194050" y="1490993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67"/>
                    <a:pt x="0" y="10933"/>
                    <a:pt x="600" y="7600"/>
                  </a:cubicBezTo>
                  <a:cubicBezTo>
                    <a:pt x="1200" y="4267"/>
                    <a:pt x="2400" y="2933"/>
                    <a:pt x="6000" y="2000"/>
                  </a:cubicBezTo>
                  <a:cubicBezTo>
                    <a:pt x="9600" y="1067"/>
                    <a:pt x="15600" y="5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258726" y="1560843"/>
              <a:ext cx="13217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11963" y="0"/>
                  </a:moveTo>
                  <a:cubicBezTo>
                    <a:pt x="8925" y="0"/>
                    <a:pt x="5887" y="0"/>
                    <a:pt x="3525" y="1800"/>
                  </a:cubicBezTo>
                  <a:cubicBezTo>
                    <a:pt x="1162" y="3600"/>
                    <a:pt x="-525" y="7200"/>
                    <a:pt x="150" y="10575"/>
                  </a:cubicBezTo>
                  <a:cubicBezTo>
                    <a:pt x="825" y="13950"/>
                    <a:pt x="3862" y="17100"/>
                    <a:pt x="7744" y="18900"/>
                  </a:cubicBezTo>
                  <a:cubicBezTo>
                    <a:pt x="11625" y="20700"/>
                    <a:pt x="16350" y="21150"/>
                    <a:pt x="21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829050" y="1361506"/>
              <a:ext cx="157940" cy="37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43" fill="norm" stroke="1" extrusionOk="0">
                  <a:moveTo>
                    <a:pt x="9379" y="7831"/>
                  </a:moveTo>
                  <a:cubicBezTo>
                    <a:pt x="8526" y="11004"/>
                    <a:pt x="7674" y="14177"/>
                    <a:pt x="6963" y="16252"/>
                  </a:cubicBezTo>
                  <a:cubicBezTo>
                    <a:pt x="6253" y="18326"/>
                    <a:pt x="5684" y="19302"/>
                    <a:pt x="5116" y="20096"/>
                  </a:cubicBezTo>
                  <a:cubicBezTo>
                    <a:pt x="4547" y="20889"/>
                    <a:pt x="3979" y="21499"/>
                    <a:pt x="3553" y="21438"/>
                  </a:cubicBezTo>
                  <a:cubicBezTo>
                    <a:pt x="3126" y="21377"/>
                    <a:pt x="2842" y="20645"/>
                    <a:pt x="3837" y="18021"/>
                  </a:cubicBezTo>
                  <a:cubicBezTo>
                    <a:pt x="4832" y="15397"/>
                    <a:pt x="7105" y="10882"/>
                    <a:pt x="8953" y="7770"/>
                  </a:cubicBezTo>
                  <a:cubicBezTo>
                    <a:pt x="10800" y="4658"/>
                    <a:pt x="12221" y="2950"/>
                    <a:pt x="13358" y="1852"/>
                  </a:cubicBezTo>
                  <a:cubicBezTo>
                    <a:pt x="14495" y="753"/>
                    <a:pt x="15347" y="265"/>
                    <a:pt x="16484" y="82"/>
                  </a:cubicBezTo>
                  <a:cubicBezTo>
                    <a:pt x="17621" y="-101"/>
                    <a:pt x="19042" y="21"/>
                    <a:pt x="20037" y="448"/>
                  </a:cubicBezTo>
                  <a:cubicBezTo>
                    <a:pt x="21032" y="875"/>
                    <a:pt x="21600" y="1607"/>
                    <a:pt x="20889" y="2950"/>
                  </a:cubicBezTo>
                  <a:cubicBezTo>
                    <a:pt x="20179" y="4292"/>
                    <a:pt x="18189" y="6245"/>
                    <a:pt x="14495" y="7892"/>
                  </a:cubicBezTo>
                  <a:cubicBezTo>
                    <a:pt x="10800" y="9540"/>
                    <a:pt x="5400" y="10882"/>
                    <a:pt x="0" y="12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911600" y="1535443"/>
              <a:ext cx="190501" cy="19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5697"/>
                  </a:moveTo>
                  <a:cubicBezTo>
                    <a:pt x="1680" y="4273"/>
                    <a:pt x="3360" y="2848"/>
                    <a:pt x="5400" y="2730"/>
                  </a:cubicBezTo>
                  <a:cubicBezTo>
                    <a:pt x="7440" y="2611"/>
                    <a:pt x="9840" y="3798"/>
                    <a:pt x="11040" y="6646"/>
                  </a:cubicBezTo>
                  <a:cubicBezTo>
                    <a:pt x="12240" y="9495"/>
                    <a:pt x="12240" y="14004"/>
                    <a:pt x="11880" y="16853"/>
                  </a:cubicBezTo>
                  <a:cubicBezTo>
                    <a:pt x="11520" y="19701"/>
                    <a:pt x="10800" y="20888"/>
                    <a:pt x="9840" y="21244"/>
                  </a:cubicBezTo>
                  <a:cubicBezTo>
                    <a:pt x="8880" y="21600"/>
                    <a:pt x="7680" y="21125"/>
                    <a:pt x="7440" y="19226"/>
                  </a:cubicBezTo>
                  <a:cubicBezTo>
                    <a:pt x="7200" y="17327"/>
                    <a:pt x="7920" y="14004"/>
                    <a:pt x="10440" y="10563"/>
                  </a:cubicBezTo>
                  <a:cubicBezTo>
                    <a:pt x="12960" y="7121"/>
                    <a:pt x="17280" y="35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097631" y="1586749"/>
              <a:ext cx="154945" cy="9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123" fill="norm" stroke="1" extrusionOk="0">
                  <a:moveTo>
                    <a:pt x="11840" y="5293"/>
                  </a:moveTo>
                  <a:cubicBezTo>
                    <a:pt x="8960" y="6643"/>
                    <a:pt x="6080" y="7993"/>
                    <a:pt x="4064" y="9568"/>
                  </a:cubicBezTo>
                  <a:cubicBezTo>
                    <a:pt x="2048" y="11143"/>
                    <a:pt x="896" y="12943"/>
                    <a:pt x="320" y="14968"/>
                  </a:cubicBezTo>
                  <a:cubicBezTo>
                    <a:pt x="-256" y="16993"/>
                    <a:pt x="-256" y="19243"/>
                    <a:pt x="2048" y="20368"/>
                  </a:cubicBezTo>
                  <a:cubicBezTo>
                    <a:pt x="4352" y="21493"/>
                    <a:pt x="8960" y="21493"/>
                    <a:pt x="12560" y="19468"/>
                  </a:cubicBezTo>
                  <a:cubicBezTo>
                    <a:pt x="16160" y="17443"/>
                    <a:pt x="18752" y="13393"/>
                    <a:pt x="20048" y="10018"/>
                  </a:cubicBezTo>
                  <a:cubicBezTo>
                    <a:pt x="21344" y="6643"/>
                    <a:pt x="21344" y="3943"/>
                    <a:pt x="20480" y="2368"/>
                  </a:cubicBezTo>
                  <a:cubicBezTo>
                    <a:pt x="19616" y="793"/>
                    <a:pt x="17888" y="343"/>
                    <a:pt x="16160" y="118"/>
                  </a:cubicBezTo>
                  <a:cubicBezTo>
                    <a:pt x="14432" y="-107"/>
                    <a:pt x="12704" y="-107"/>
                    <a:pt x="11264" y="1018"/>
                  </a:cubicBezTo>
                  <a:cubicBezTo>
                    <a:pt x="9824" y="2143"/>
                    <a:pt x="8672" y="4393"/>
                    <a:pt x="7520" y="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328873" y="1555816"/>
              <a:ext cx="512755" cy="16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11" fill="norm" stroke="1" extrusionOk="0">
                  <a:moveTo>
                    <a:pt x="3794" y="5642"/>
                  </a:moveTo>
                  <a:cubicBezTo>
                    <a:pt x="3440" y="4812"/>
                    <a:pt x="3086" y="3981"/>
                    <a:pt x="2688" y="3981"/>
                  </a:cubicBezTo>
                  <a:cubicBezTo>
                    <a:pt x="2289" y="3981"/>
                    <a:pt x="1847" y="4812"/>
                    <a:pt x="1360" y="7165"/>
                  </a:cubicBezTo>
                  <a:cubicBezTo>
                    <a:pt x="873" y="9519"/>
                    <a:pt x="342" y="13396"/>
                    <a:pt x="120" y="16027"/>
                  </a:cubicBezTo>
                  <a:cubicBezTo>
                    <a:pt x="-101" y="18658"/>
                    <a:pt x="-12" y="20042"/>
                    <a:pt x="342" y="20735"/>
                  </a:cubicBezTo>
                  <a:cubicBezTo>
                    <a:pt x="696" y="21427"/>
                    <a:pt x="1315" y="21427"/>
                    <a:pt x="2643" y="20319"/>
                  </a:cubicBezTo>
                  <a:cubicBezTo>
                    <a:pt x="3971" y="19212"/>
                    <a:pt x="6007" y="16996"/>
                    <a:pt x="7158" y="15335"/>
                  </a:cubicBezTo>
                  <a:cubicBezTo>
                    <a:pt x="8309" y="13673"/>
                    <a:pt x="8574" y="12565"/>
                    <a:pt x="8751" y="11319"/>
                  </a:cubicBezTo>
                  <a:cubicBezTo>
                    <a:pt x="8929" y="10073"/>
                    <a:pt x="9017" y="8689"/>
                    <a:pt x="8707" y="7442"/>
                  </a:cubicBezTo>
                  <a:cubicBezTo>
                    <a:pt x="8397" y="6196"/>
                    <a:pt x="7689" y="5089"/>
                    <a:pt x="7158" y="5089"/>
                  </a:cubicBezTo>
                  <a:cubicBezTo>
                    <a:pt x="6627" y="5089"/>
                    <a:pt x="6273" y="6196"/>
                    <a:pt x="6051" y="7442"/>
                  </a:cubicBezTo>
                  <a:cubicBezTo>
                    <a:pt x="5830" y="8689"/>
                    <a:pt x="5742" y="10073"/>
                    <a:pt x="5830" y="11873"/>
                  </a:cubicBezTo>
                  <a:cubicBezTo>
                    <a:pt x="5919" y="13673"/>
                    <a:pt x="6184" y="15889"/>
                    <a:pt x="7025" y="16858"/>
                  </a:cubicBezTo>
                  <a:cubicBezTo>
                    <a:pt x="7866" y="17827"/>
                    <a:pt x="9283" y="17550"/>
                    <a:pt x="10433" y="17135"/>
                  </a:cubicBezTo>
                  <a:cubicBezTo>
                    <a:pt x="11584" y="16719"/>
                    <a:pt x="12469" y="16165"/>
                    <a:pt x="13178" y="14781"/>
                  </a:cubicBezTo>
                  <a:cubicBezTo>
                    <a:pt x="13886" y="13396"/>
                    <a:pt x="14417" y="11181"/>
                    <a:pt x="14683" y="8965"/>
                  </a:cubicBezTo>
                  <a:cubicBezTo>
                    <a:pt x="14948" y="6750"/>
                    <a:pt x="14948" y="4535"/>
                    <a:pt x="14638" y="3427"/>
                  </a:cubicBezTo>
                  <a:cubicBezTo>
                    <a:pt x="14329" y="2319"/>
                    <a:pt x="13709" y="2319"/>
                    <a:pt x="13310" y="3012"/>
                  </a:cubicBezTo>
                  <a:cubicBezTo>
                    <a:pt x="12912" y="3704"/>
                    <a:pt x="12735" y="5089"/>
                    <a:pt x="12558" y="6473"/>
                  </a:cubicBezTo>
                  <a:cubicBezTo>
                    <a:pt x="12381" y="7858"/>
                    <a:pt x="12204" y="9242"/>
                    <a:pt x="12115" y="10627"/>
                  </a:cubicBezTo>
                  <a:cubicBezTo>
                    <a:pt x="12027" y="12012"/>
                    <a:pt x="12027" y="13396"/>
                    <a:pt x="12248" y="14227"/>
                  </a:cubicBezTo>
                  <a:cubicBezTo>
                    <a:pt x="12469" y="15058"/>
                    <a:pt x="12912" y="15335"/>
                    <a:pt x="13797" y="15196"/>
                  </a:cubicBezTo>
                  <a:cubicBezTo>
                    <a:pt x="14683" y="15058"/>
                    <a:pt x="16010" y="14504"/>
                    <a:pt x="17029" y="13258"/>
                  </a:cubicBezTo>
                  <a:cubicBezTo>
                    <a:pt x="18047" y="12012"/>
                    <a:pt x="18755" y="10073"/>
                    <a:pt x="19286" y="8412"/>
                  </a:cubicBezTo>
                  <a:cubicBezTo>
                    <a:pt x="19817" y="6750"/>
                    <a:pt x="20171" y="5365"/>
                    <a:pt x="20392" y="3981"/>
                  </a:cubicBezTo>
                  <a:cubicBezTo>
                    <a:pt x="20614" y="2596"/>
                    <a:pt x="20702" y="1212"/>
                    <a:pt x="20525" y="519"/>
                  </a:cubicBezTo>
                  <a:cubicBezTo>
                    <a:pt x="20348" y="-173"/>
                    <a:pt x="19906" y="-173"/>
                    <a:pt x="19640" y="519"/>
                  </a:cubicBezTo>
                  <a:cubicBezTo>
                    <a:pt x="19374" y="1212"/>
                    <a:pt x="19286" y="2596"/>
                    <a:pt x="19419" y="3981"/>
                  </a:cubicBezTo>
                  <a:cubicBezTo>
                    <a:pt x="19551" y="5365"/>
                    <a:pt x="19906" y="6750"/>
                    <a:pt x="20260" y="7858"/>
                  </a:cubicBezTo>
                  <a:cubicBezTo>
                    <a:pt x="20614" y="8965"/>
                    <a:pt x="20968" y="9796"/>
                    <a:pt x="21189" y="10904"/>
                  </a:cubicBezTo>
                  <a:cubicBezTo>
                    <a:pt x="21410" y="12012"/>
                    <a:pt x="21499" y="13396"/>
                    <a:pt x="21410" y="14642"/>
                  </a:cubicBezTo>
                  <a:cubicBezTo>
                    <a:pt x="21322" y="15889"/>
                    <a:pt x="21056" y="16996"/>
                    <a:pt x="20791" y="17135"/>
                  </a:cubicBezTo>
                  <a:cubicBezTo>
                    <a:pt x="20525" y="17273"/>
                    <a:pt x="20260" y="16442"/>
                    <a:pt x="19994" y="15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590183" y="1604073"/>
              <a:ext cx="134484" cy="14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66" fill="norm" stroke="1" extrusionOk="0">
                  <a:moveTo>
                    <a:pt x="8970" y="5900"/>
                  </a:moveTo>
                  <a:cubicBezTo>
                    <a:pt x="9952" y="4630"/>
                    <a:pt x="10934" y="3359"/>
                    <a:pt x="10770" y="2247"/>
                  </a:cubicBezTo>
                  <a:cubicBezTo>
                    <a:pt x="10606" y="1136"/>
                    <a:pt x="9297" y="183"/>
                    <a:pt x="7824" y="24"/>
                  </a:cubicBezTo>
                  <a:cubicBezTo>
                    <a:pt x="6352" y="-135"/>
                    <a:pt x="4715" y="500"/>
                    <a:pt x="3406" y="1453"/>
                  </a:cubicBezTo>
                  <a:cubicBezTo>
                    <a:pt x="2097" y="2406"/>
                    <a:pt x="1115" y="3677"/>
                    <a:pt x="461" y="5265"/>
                  </a:cubicBezTo>
                  <a:cubicBezTo>
                    <a:pt x="-194" y="6853"/>
                    <a:pt x="-521" y="8759"/>
                    <a:pt x="2097" y="10824"/>
                  </a:cubicBezTo>
                  <a:cubicBezTo>
                    <a:pt x="4715" y="12889"/>
                    <a:pt x="10279" y="15112"/>
                    <a:pt x="14206" y="16700"/>
                  </a:cubicBezTo>
                  <a:cubicBezTo>
                    <a:pt x="18134" y="18289"/>
                    <a:pt x="20424" y="19241"/>
                    <a:pt x="20752" y="20036"/>
                  </a:cubicBezTo>
                  <a:cubicBezTo>
                    <a:pt x="21079" y="20830"/>
                    <a:pt x="19443" y="21465"/>
                    <a:pt x="16334" y="21465"/>
                  </a:cubicBezTo>
                  <a:cubicBezTo>
                    <a:pt x="13224" y="21465"/>
                    <a:pt x="8643" y="20830"/>
                    <a:pt x="4061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7" name="Drawing"/>
          <p:cNvGrpSpPr/>
          <p:nvPr/>
        </p:nvGrpSpPr>
        <p:grpSpPr>
          <a:xfrm>
            <a:off x="861012" y="1699567"/>
            <a:ext cx="8445341" cy="6771334"/>
            <a:chOff x="0" y="0"/>
            <a:chExt cx="8445339" cy="6771332"/>
          </a:xfrm>
        </p:grpSpPr>
        <p:sp>
          <p:nvSpPr>
            <p:cNvPr id="162" name="Line"/>
            <p:cNvSpPr/>
            <p:nvPr/>
          </p:nvSpPr>
          <p:spPr>
            <a:xfrm>
              <a:off x="489091" y="890100"/>
              <a:ext cx="167547" cy="62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13" fill="norm" stroke="1" extrusionOk="0">
                  <a:moveTo>
                    <a:pt x="21372" y="693"/>
                  </a:moveTo>
                  <a:cubicBezTo>
                    <a:pt x="18942" y="330"/>
                    <a:pt x="16512" y="-34"/>
                    <a:pt x="14082" y="2"/>
                  </a:cubicBezTo>
                  <a:cubicBezTo>
                    <a:pt x="11652" y="39"/>
                    <a:pt x="9222" y="475"/>
                    <a:pt x="7602" y="839"/>
                  </a:cubicBezTo>
                  <a:cubicBezTo>
                    <a:pt x="5982" y="1202"/>
                    <a:pt x="5172" y="1493"/>
                    <a:pt x="4767" y="1821"/>
                  </a:cubicBezTo>
                  <a:cubicBezTo>
                    <a:pt x="4362" y="2148"/>
                    <a:pt x="4362" y="2511"/>
                    <a:pt x="5442" y="3057"/>
                  </a:cubicBezTo>
                  <a:cubicBezTo>
                    <a:pt x="6522" y="3602"/>
                    <a:pt x="8682" y="4330"/>
                    <a:pt x="9627" y="5384"/>
                  </a:cubicBezTo>
                  <a:cubicBezTo>
                    <a:pt x="10572" y="6439"/>
                    <a:pt x="10302" y="7821"/>
                    <a:pt x="9357" y="8839"/>
                  </a:cubicBezTo>
                  <a:cubicBezTo>
                    <a:pt x="8412" y="9857"/>
                    <a:pt x="6792" y="10511"/>
                    <a:pt x="5442" y="10948"/>
                  </a:cubicBezTo>
                  <a:cubicBezTo>
                    <a:pt x="4092" y="11384"/>
                    <a:pt x="3012" y="11602"/>
                    <a:pt x="1932" y="11602"/>
                  </a:cubicBezTo>
                  <a:cubicBezTo>
                    <a:pt x="852" y="11602"/>
                    <a:pt x="-228" y="11384"/>
                    <a:pt x="42" y="11202"/>
                  </a:cubicBezTo>
                  <a:cubicBezTo>
                    <a:pt x="312" y="11021"/>
                    <a:pt x="1932" y="10875"/>
                    <a:pt x="3417" y="10911"/>
                  </a:cubicBezTo>
                  <a:cubicBezTo>
                    <a:pt x="4902" y="10948"/>
                    <a:pt x="6252" y="11166"/>
                    <a:pt x="7062" y="11639"/>
                  </a:cubicBezTo>
                  <a:cubicBezTo>
                    <a:pt x="7872" y="12111"/>
                    <a:pt x="8142" y="12839"/>
                    <a:pt x="7602" y="14075"/>
                  </a:cubicBezTo>
                  <a:cubicBezTo>
                    <a:pt x="7062" y="15311"/>
                    <a:pt x="5712" y="17057"/>
                    <a:pt x="5037" y="18257"/>
                  </a:cubicBezTo>
                  <a:cubicBezTo>
                    <a:pt x="4362" y="19457"/>
                    <a:pt x="4362" y="20111"/>
                    <a:pt x="5442" y="20584"/>
                  </a:cubicBezTo>
                  <a:cubicBezTo>
                    <a:pt x="6522" y="21057"/>
                    <a:pt x="8682" y="21348"/>
                    <a:pt x="10572" y="21457"/>
                  </a:cubicBezTo>
                  <a:cubicBezTo>
                    <a:pt x="12462" y="21566"/>
                    <a:pt x="14082" y="21493"/>
                    <a:pt x="15702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885237" y="954732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608"/>
                    <a:pt x="11520" y="9216"/>
                    <a:pt x="15120" y="12816"/>
                  </a:cubicBezTo>
                  <a:cubicBezTo>
                    <a:pt x="18720" y="16416"/>
                    <a:pt x="2016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991234" y="902914"/>
              <a:ext cx="136526" cy="37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53" fill="norm" stroke="1" extrusionOk="0">
                  <a:moveTo>
                    <a:pt x="19938" y="2230"/>
                  </a:moveTo>
                  <a:cubicBezTo>
                    <a:pt x="20592" y="1265"/>
                    <a:pt x="21247" y="300"/>
                    <a:pt x="21083" y="58"/>
                  </a:cubicBezTo>
                  <a:cubicBezTo>
                    <a:pt x="20920" y="-183"/>
                    <a:pt x="19938" y="300"/>
                    <a:pt x="18302" y="2049"/>
                  </a:cubicBezTo>
                  <a:cubicBezTo>
                    <a:pt x="16665" y="3799"/>
                    <a:pt x="14374" y="6816"/>
                    <a:pt x="11265" y="9893"/>
                  </a:cubicBezTo>
                  <a:cubicBezTo>
                    <a:pt x="8156" y="12970"/>
                    <a:pt x="4229" y="16108"/>
                    <a:pt x="2102" y="18099"/>
                  </a:cubicBezTo>
                  <a:cubicBezTo>
                    <a:pt x="-26" y="20090"/>
                    <a:pt x="-353" y="20934"/>
                    <a:pt x="302" y="21176"/>
                  </a:cubicBezTo>
                  <a:cubicBezTo>
                    <a:pt x="956" y="21417"/>
                    <a:pt x="2592" y="21055"/>
                    <a:pt x="4229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183687" y="1253182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190037" y="1348432"/>
              <a:ext cx="82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5067"/>
                    <a:pt x="14954" y="10133"/>
                    <a:pt x="11354" y="13733"/>
                  </a:cubicBezTo>
                  <a:cubicBezTo>
                    <a:pt x="7754" y="17333"/>
                    <a:pt x="3877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615487" y="973782"/>
              <a:ext cx="127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477"/>
                    <a:pt x="4320" y="2954"/>
                    <a:pt x="7020" y="6092"/>
                  </a:cubicBezTo>
                  <a:cubicBezTo>
                    <a:pt x="9720" y="9231"/>
                    <a:pt x="12960" y="14031"/>
                    <a:pt x="15480" y="16892"/>
                  </a:cubicBezTo>
                  <a:cubicBezTo>
                    <a:pt x="18000" y="19754"/>
                    <a:pt x="198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723437" y="1030932"/>
              <a:ext cx="1079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48"/>
                    <a:pt x="17365" y="497"/>
                    <a:pt x="15459" y="1552"/>
                  </a:cubicBezTo>
                  <a:cubicBezTo>
                    <a:pt x="13553" y="2607"/>
                    <a:pt x="11859" y="4469"/>
                    <a:pt x="9953" y="6890"/>
                  </a:cubicBezTo>
                  <a:cubicBezTo>
                    <a:pt x="8047" y="9310"/>
                    <a:pt x="5929" y="12290"/>
                    <a:pt x="4235" y="14834"/>
                  </a:cubicBezTo>
                  <a:cubicBezTo>
                    <a:pt x="2541" y="17379"/>
                    <a:pt x="1271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863137" y="1333215"/>
              <a:ext cx="139701" cy="12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3668"/>
                  </a:moveTo>
                  <a:cubicBezTo>
                    <a:pt x="982" y="2228"/>
                    <a:pt x="1964" y="788"/>
                    <a:pt x="3273" y="248"/>
                  </a:cubicBezTo>
                  <a:cubicBezTo>
                    <a:pt x="4582" y="-292"/>
                    <a:pt x="6218" y="68"/>
                    <a:pt x="7036" y="1148"/>
                  </a:cubicBezTo>
                  <a:cubicBezTo>
                    <a:pt x="7855" y="2228"/>
                    <a:pt x="7855" y="4028"/>
                    <a:pt x="7364" y="6368"/>
                  </a:cubicBezTo>
                  <a:cubicBezTo>
                    <a:pt x="6873" y="8708"/>
                    <a:pt x="5891" y="11588"/>
                    <a:pt x="4745" y="13748"/>
                  </a:cubicBezTo>
                  <a:cubicBezTo>
                    <a:pt x="3600" y="15908"/>
                    <a:pt x="2291" y="17348"/>
                    <a:pt x="2291" y="18608"/>
                  </a:cubicBezTo>
                  <a:cubicBezTo>
                    <a:pt x="2291" y="19868"/>
                    <a:pt x="3600" y="20948"/>
                    <a:pt x="7036" y="21128"/>
                  </a:cubicBezTo>
                  <a:cubicBezTo>
                    <a:pt x="10473" y="21308"/>
                    <a:pt x="16036" y="20588"/>
                    <a:pt x="21600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021887" y="1469082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2567987" y="1440689"/>
              <a:ext cx="101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800" y="11918"/>
                    <a:pt x="3600" y="3818"/>
                    <a:pt x="7200" y="1118"/>
                  </a:cubicBezTo>
                  <a:cubicBezTo>
                    <a:pt x="10800" y="-1582"/>
                    <a:pt x="16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917237" y="1437332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177587" y="142463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298237" y="1494482"/>
              <a:ext cx="6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577637" y="1055202"/>
              <a:ext cx="190501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7570"/>
                  </a:moveTo>
                  <a:cubicBezTo>
                    <a:pt x="960" y="6336"/>
                    <a:pt x="1920" y="5102"/>
                    <a:pt x="2760" y="3559"/>
                  </a:cubicBezTo>
                  <a:cubicBezTo>
                    <a:pt x="3600" y="2016"/>
                    <a:pt x="4320" y="165"/>
                    <a:pt x="5040" y="10"/>
                  </a:cubicBezTo>
                  <a:cubicBezTo>
                    <a:pt x="5760" y="-144"/>
                    <a:pt x="6480" y="1399"/>
                    <a:pt x="8160" y="4947"/>
                  </a:cubicBezTo>
                  <a:cubicBezTo>
                    <a:pt x="9840" y="8496"/>
                    <a:pt x="12480" y="14050"/>
                    <a:pt x="14880" y="17136"/>
                  </a:cubicBezTo>
                  <a:cubicBezTo>
                    <a:pt x="17280" y="20222"/>
                    <a:pt x="19440" y="20839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704601" y="1005532"/>
              <a:ext cx="20323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1381" y="0"/>
                  </a:moveTo>
                  <a:cubicBezTo>
                    <a:pt x="18932" y="1217"/>
                    <a:pt x="16482" y="2434"/>
                    <a:pt x="14478" y="4259"/>
                  </a:cubicBezTo>
                  <a:cubicBezTo>
                    <a:pt x="12474" y="6085"/>
                    <a:pt x="10915" y="8518"/>
                    <a:pt x="9022" y="11003"/>
                  </a:cubicBezTo>
                  <a:cubicBezTo>
                    <a:pt x="7129" y="13487"/>
                    <a:pt x="4903" y="16023"/>
                    <a:pt x="3455" y="17544"/>
                  </a:cubicBezTo>
                  <a:cubicBezTo>
                    <a:pt x="2008" y="19065"/>
                    <a:pt x="1340" y="19572"/>
                    <a:pt x="783" y="20079"/>
                  </a:cubicBezTo>
                  <a:cubicBezTo>
                    <a:pt x="226" y="20586"/>
                    <a:pt x="-219" y="21093"/>
                    <a:pt x="115" y="21346"/>
                  </a:cubicBezTo>
                  <a:cubicBezTo>
                    <a:pt x="449" y="21600"/>
                    <a:pt x="1562" y="21600"/>
                    <a:pt x="26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867572" y="1361132"/>
              <a:ext cx="103766" cy="22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33" fill="norm" stroke="1" extrusionOk="0">
                  <a:moveTo>
                    <a:pt x="13402" y="0"/>
                  </a:moveTo>
                  <a:cubicBezTo>
                    <a:pt x="9946" y="3535"/>
                    <a:pt x="6490" y="7069"/>
                    <a:pt x="4330" y="9916"/>
                  </a:cubicBezTo>
                  <a:cubicBezTo>
                    <a:pt x="2170" y="12764"/>
                    <a:pt x="1306" y="14924"/>
                    <a:pt x="658" y="16691"/>
                  </a:cubicBezTo>
                  <a:cubicBezTo>
                    <a:pt x="10" y="18458"/>
                    <a:pt x="-422" y="19833"/>
                    <a:pt x="658" y="20618"/>
                  </a:cubicBezTo>
                  <a:cubicBezTo>
                    <a:pt x="1738" y="21404"/>
                    <a:pt x="4330" y="21600"/>
                    <a:pt x="8002" y="20913"/>
                  </a:cubicBezTo>
                  <a:cubicBezTo>
                    <a:pt x="11674" y="20225"/>
                    <a:pt x="16426" y="18655"/>
                    <a:pt x="21178" y="1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837987" y="1437332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168187" y="948382"/>
              <a:ext cx="8893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600" fill="norm" stroke="1" extrusionOk="0">
                  <a:moveTo>
                    <a:pt x="4418" y="0"/>
                  </a:moveTo>
                  <a:cubicBezTo>
                    <a:pt x="6873" y="143"/>
                    <a:pt x="9327" y="285"/>
                    <a:pt x="11045" y="855"/>
                  </a:cubicBezTo>
                  <a:cubicBezTo>
                    <a:pt x="12764" y="1426"/>
                    <a:pt x="13745" y="2424"/>
                    <a:pt x="13009" y="3743"/>
                  </a:cubicBezTo>
                  <a:cubicBezTo>
                    <a:pt x="12273" y="5061"/>
                    <a:pt x="9818" y="6701"/>
                    <a:pt x="8100" y="8091"/>
                  </a:cubicBezTo>
                  <a:cubicBezTo>
                    <a:pt x="6382" y="9481"/>
                    <a:pt x="5400" y="10622"/>
                    <a:pt x="7118" y="11798"/>
                  </a:cubicBezTo>
                  <a:cubicBezTo>
                    <a:pt x="8836" y="12974"/>
                    <a:pt x="13255" y="14186"/>
                    <a:pt x="16445" y="15469"/>
                  </a:cubicBezTo>
                  <a:cubicBezTo>
                    <a:pt x="19636" y="16752"/>
                    <a:pt x="21600" y="18107"/>
                    <a:pt x="20127" y="19141"/>
                  </a:cubicBezTo>
                  <a:cubicBezTo>
                    <a:pt x="18655" y="20174"/>
                    <a:pt x="13745" y="20887"/>
                    <a:pt x="9818" y="21244"/>
                  </a:cubicBezTo>
                  <a:cubicBezTo>
                    <a:pt x="5891" y="21600"/>
                    <a:pt x="294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631737" y="1189682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714287" y="1215082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400"/>
                    <a:pt x="9000" y="10800"/>
                    <a:pt x="12600" y="14400"/>
                  </a:cubicBezTo>
                  <a:cubicBezTo>
                    <a:pt x="16200" y="18000"/>
                    <a:pt x="189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650787" y="1329382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61169" y="1538932"/>
              <a:ext cx="12346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8686" y="0"/>
                  </a:moveTo>
                  <a:cubicBezTo>
                    <a:pt x="9406" y="4713"/>
                    <a:pt x="10126" y="9425"/>
                    <a:pt x="10486" y="12436"/>
                  </a:cubicBezTo>
                  <a:cubicBezTo>
                    <a:pt x="10846" y="15447"/>
                    <a:pt x="10846" y="16756"/>
                    <a:pt x="10486" y="17804"/>
                  </a:cubicBezTo>
                  <a:cubicBezTo>
                    <a:pt x="10126" y="18851"/>
                    <a:pt x="9406" y="19636"/>
                    <a:pt x="8506" y="20291"/>
                  </a:cubicBezTo>
                  <a:cubicBezTo>
                    <a:pt x="7606" y="20945"/>
                    <a:pt x="6526" y="21469"/>
                    <a:pt x="4726" y="21469"/>
                  </a:cubicBezTo>
                  <a:cubicBezTo>
                    <a:pt x="2926" y="21469"/>
                    <a:pt x="406" y="20945"/>
                    <a:pt x="46" y="20684"/>
                  </a:cubicBezTo>
                  <a:cubicBezTo>
                    <a:pt x="-314" y="20422"/>
                    <a:pt x="1486" y="20422"/>
                    <a:pt x="4546" y="20095"/>
                  </a:cubicBezTo>
                  <a:cubicBezTo>
                    <a:pt x="7606" y="19767"/>
                    <a:pt x="11926" y="19113"/>
                    <a:pt x="14806" y="18589"/>
                  </a:cubicBezTo>
                  <a:cubicBezTo>
                    <a:pt x="17686" y="18065"/>
                    <a:pt x="19126" y="17673"/>
                    <a:pt x="20026" y="17804"/>
                  </a:cubicBezTo>
                  <a:cubicBezTo>
                    <a:pt x="20926" y="17935"/>
                    <a:pt x="21286" y="18589"/>
                    <a:pt x="20746" y="19178"/>
                  </a:cubicBezTo>
                  <a:cubicBezTo>
                    <a:pt x="20206" y="19767"/>
                    <a:pt x="18766" y="20291"/>
                    <a:pt x="17146" y="20684"/>
                  </a:cubicBezTo>
                  <a:cubicBezTo>
                    <a:pt x="15526" y="21076"/>
                    <a:pt x="13726" y="21338"/>
                    <a:pt x="119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834970" y="2118491"/>
              <a:ext cx="107418" cy="25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8" fill="norm" stroke="1" extrusionOk="0">
                  <a:moveTo>
                    <a:pt x="13869" y="904"/>
                  </a:moveTo>
                  <a:cubicBezTo>
                    <a:pt x="10905" y="2472"/>
                    <a:pt x="7940" y="4040"/>
                    <a:pt x="5822" y="7175"/>
                  </a:cubicBezTo>
                  <a:cubicBezTo>
                    <a:pt x="3705" y="10311"/>
                    <a:pt x="2434" y="15014"/>
                    <a:pt x="1587" y="17801"/>
                  </a:cubicBezTo>
                  <a:cubicBezTo>
                    <a:pt x="740" y="20588"/>
                    <a:pt x="317" y="21459"/>
                    <a:pt x="105" y="21372"/>
                  </a:cubicBezTo>
                  <a:cubicBezTo>
                    <a:pt x="-107" y="21285"/>
                    <a:pt x="-107" y="20240"/>
                    <a:pt x="1164" y="17365"/>
                  </a:cubicBezTo>
                  <a:cubicBezTo>
                    <a:pt x="2434" y="14491"/>
                    <a:pt x="4975" y="9788"/>
                    <a:pt x="6881" y="6914"/>
                  </a:cubicBezTo>
                  <a:cubicBezTo>
                    <a:pt x="8787" y="4040"/>
                    <a:pt x="10058" y="2994"/>
                    <a:pt x="11328" y="2036"/>
                  </a:cubicBezTo>
                  <a:cubicBezTo>
                    <a:pt x="12599" y="1078"/>
                    <a:pt x="13869" y="207"/>
                    <a:pt x="15352" y="33"/>
                  </a:cubicBezTo>
                  <a:cubicBezTo>
                    <a:pt x="16834" y="-141"/>
                    <a:pt x="18528" y="382"/>
                    <a:pt x="18952" y="1165"/>
                  </a:cubicBezTo>
                  <a:cubicBezTo>
                    <a:pt x="19375" y="1949"/>
                    <a:pt x="18528" y="2994"/>
                    <a:pt x="16411" y="4214"/>
                  </a:cubicBezTo>
                  <a:cubicBezTo>
                    <a:pt x="14293" y="5433"/>
                    <a:pt x="10905" y="6827"/>
                    <a:pt x="8364" y="7785"/>
                  </a:cubicBezTo>
                  <a:cubicBezTo>
                    <a:pt x="5822" y="8743"/>
                    <a:pt x="4128" y="9265"/>
                    <a:pt x="3069" y="9962"/>
                  </a:cubicBezTo>
                  <a:cubicBezTo>
                    <a:pt x="2011" y="10659"/>
                    <a:pt x="1587" y="11530"/>
                    <a:pt x="3281" y="12662"/>
                  </a:cubicBezTo>
                  <a:cubicBezTo>
                    <a:pt x="4975" y="13794"/>
                    <a:pt x="8787" y="15188"/>
                    <a:pt x="12175" y="15798"/>
                  </a:cubicBezTo>
                  <a:cubicBezTo>
                    <a:pt x="15564" y="16407"/>
                    <a:pt x="18528" y="16233"/>
                    <a:pt x="21493" y="16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999537" y="2091382"/>
              <a:ext cx="152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76"/>
                  </a:moveTo>
                  <a:cubicBezTo>
                    <a:pt x="1200" y="11766"/>
                    <a:pt x="2400" y="16156"/>
                    <a:pt x="3600" y="18615"/>
                  </a:cubicBezTo>
                  <a:cubicBezTo>
                    <a:pt x="4800" y="21073"/>
                    <a:pt x="6000" y="21600"/>
                    <a:pt x="7200" y="21600"/>
                  </a:cubicBezTo>
                  <a:cubicBezTo>
                    <a:pt x="8400" y="21600"/>
                    <a:pt x="9600" y="21073"/>
                    <a:pt x="11250" y="18615"/>
                  </a:cubicBezTo>
                  <a:cubicBezTo>
                    <a:pt x="12900" y="16156"/>
                    <a:pt x="15000" y="11766"/>
                    <a:pt x="16800" y="8341"/>
                  </a:cubicBezTo>
                  <a:cubicBezTo>
                    <a:pt x="18600" y="4917"/>
                    <a:pt x="20100" y="2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799637" y="1653232"/>
              <a:ext cx="5771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0" y="0"/>
                  </a:moveTo>
                  <a:cubicBezTo>
                    <a:pt x="4629" y="3972"/>
                    <a:pt x="9257" y="7945"/>
                    <a:pt x="13114" y="11234"/>
                  </a:cubicBezTo>
                  <a:cubicBezTo>
                    <a:pt x="16971" y="14524"/>
                    <a:pt x="20057" y="17131"/>
                    <a:pt x="20829" y="18745"/>
                  </a:cubicBezTo>
                  <a:cubicBezTo>
                    <a:pt x="21600" y="20359"/>
                    <a:pt x="20057" y="20979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805987" y="1983432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856787" y="1964382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5082"/>
                    <a:pt x="9415" y="10165"/>
                    <a:pt x="5815" y="13765"/>
                  </a:cubicBezTo>
                  <a:cubicBezTo>
                    <a:pt x="2215" y="17365"/>
                    <a:pt x="1108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847443" y="2139746"/>
              <a:ext cx="149045" cy="28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94" fill="norm" stroke="1" extrusionOk="0">
                  <a:moveTo>
                    <a:pt x="4994" y="8632"/>
                  </a:moveTo>
                  <a:cubicBezTo>
                    <a:pt x="3777" y="9102"/>
                    <a:pt x="2560" y="9571"/>
                    <a:pt x="1952" y="11450"/>
                  </a:cubicBezTo>
                  <a:cubicBezTo>
                    <a:pt x="1343" y="13328"/>
                    <a:pt x="1343" y="16615"/>
                    <a:pt x="1191" y="18650"/>
                  </a:cubicBezTo>
                  <a:cubicBezTo>
                    <a:pt x="1039" y="20684"/>
                    <a:pt x="735" y="21467"/>
                    <a:pt x="430" y="21389"/>
                  </a:cubicBezTo>
                  <a:cubicBezTo>
                    <a:pt x="126" y="21310"/>
                    <a:pt x="-178" y="20371"/>
                    <a:pt x="126" y="17789"/>
                  </a:cubicBezTo>
                  <a:cubicBezTo>
                    <a:pt x="430" y="15206"/>
                    <a:pt x="1343" y="10980"/>
                    <a:pt x="2560" y="7928"/>
                  </a:cubicBezTo>
                  <a:cubicBezTo>
                    <a:pt x="3777" y="4876"/>
                    <a:pt x="5298" y="2997"/>
                    <a:pt x="6515" y="1745"/>
                  </a:cubicBezTo>
                  <a:cubicBezTo>
                    <a:pt x="7732" y="493"/>
                    <a:pt x="8645" y="-133"/>
                    <a:pt x="9253" y="24"/>
                  </a:cubicBezTo>
                  <a:cubicBezTo>
                    <a:pt x="9861" y="180"/>
                    <a:pt x="10166" y="1119"/>
                    <a:pt x="8949" y="2763"/>
                  </a:cubicBezTo>
                  <a:cubicBezTo>
                    <a:pt x="7732" y="4406"/>
                    <a:pt x="4994" y="6754"/>
                    <a:pt x="3168" y="8319"/>
                  </a:cubicBezTo>
                  <a:cubicBezTo>
                    <a:pt x="1343" y="9884"/>
                    <a:pt x="430" y="10667"/>
                    <a:pt x="583" y="11371"/>
                  </a:cubicBezTo>
                  <a:cubicBezTo>
                    <a:pt x="735" y="12076"/>
                    <a:pt x="1952" y="12702"/>
                    <a:pt x="3929" y="13484"/>
                  </a:cubicBezTo>
                  <a:cubicBezTo>
                    <a:pt x="5907" y="14267"/>
                    <a:pt x="8645" y="15206"/>
                    <a:pt x="11687" y="15754"/>
                  </a:cubicBezTo>
                  <a:cubicBezTo>
                    <a:pt x="14729" y="16302"/>
                    <a:pt x="18076" y="16458"/>
                    <a:pt x="21422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009187" y="2148532"/>
              <a:ext cx="158751" cy="24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3910"/>
                  </a:moveTo>
                  <a:cubicBezTo>
                    <a:pt x="1152" y="8379"/>
                    <a:pt x="2304" y="12848"/>
                    <a:pt x="3456" y="15734"/>
                  </a:cubicBezTo>
                  <a:cubicBezTo>
                    <a:pt x="4608" y="18621"/>
                    <a:pt x="5760" y="19924"/>
                    <a:pt x="7056" y="20669"/>
                  </a:cubicBezTo>
                  <a:cubicBezTo>
                    <a:pt x="8352" y="21414"/>
                    <a:pt x="9792" y="21600"/>
                    <a:pt x="11232" y="20390"/>
                  </a:cubicBezTo>
                  <a:cubicBezTo>
                    <a:pt x="12672" y="19179"/>
                    <a:pt x="14112" y="16572"/>
                    <a:pt x="15840" y="12941"/>
                  </a:cubicBezTo>
                  <a:cubicBezTo>
                    <a:pt x="17568" y="9310"/>
                    <a:pt x="19584" y="4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000678" y="1976562"/>
              <a:ext cx="116104" cy="27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79" fill="norm" stroke="1" extrusionOk="0">
                  <a:moveTo>
                    <a:pt x="4512" y="1974"/>
                  </a:moveTo>
                  <a:cubicBezTo>
                    <a:pt x="4126" y="6326"/>
                    <a:pt x="3740" y="10678"/>
                    <a:pt x="3354" y="13660"/>
                  </a:cubicBezTo>
                  <a:cubicBezTo>
                    <a:pt x="2969" y="16642"/>
                    <a:pt x="2583" y="18254"/>
                    <a:pt x="2004" y="19463"/>
                  </a:cubicBezTo>
                  <a:cubicBezTo>
                    <a:pt x="1426" y="20672"/>
                    <a:pt x="654" y="21478"/>
                    <a:pt x="269" y="21236"/>
                  </a:cubicBezTo>
                  <a:cubicBezTo>
                    <a:pt x="-117" y="20994"/>
                    <a:pt x="-117" y="19705"/>
                    <a:pt x="462" y="16884"/>
                  </a:cubicBezTo>
                  <a:cubicBezTo>
                    <a:pt x="1040" y="14063"/>
                    <a:pt x="2197" y="9711"/>
                    <a:pt x="3354" y="6729"/>
                  </a:cubicBezTo>
                  <a:cubicBezTo>
                    <a:pt x="4512" y="3747"/>
                    <a:pt x="5669" y="2135"/>
                    <a:pt x="7212" y="1168"/>
                  </a:cubicBezTo>
                  <a:cubicBezTo>
                    <a:pt x="8754" y="200"/>
                    <a:pt x="10683" y="-122"/>
                    <a:pt x="12226" y="39"/>
                  </a:cubicBezTo>
                  <a:cubicBezTo>
                    <a:pt x="13769" y="200"/>
                    <a:pt x="14926" y="845"/>
                    <a:pt x="16469" y="3424"/>
                  </a:cubicBezTo>
                  <a:cubicBezTo>
                    <a:pt x="18012" y="6003"/>
                    <a:pt x="19940" y="10517"/>
                    <a:pt x="20712" y="13177"/>
                  </a:cubicBezTo>
                  <a:cubicBezTo>
                    <a:pt x="21483" y="15836"/>
                    <a:pt x="21097" y="16642"/>
                    <a:pt x="20712" y="1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171487" y="2038138"/>
              <a:ext cx="109159" cy="17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83" fill="norm" stroke="1" extrusionOk="0">
                  <a:moveTo>
                    <a:pt x="13449" y="297"/>
                  </a:moveTo>
                  <a:cubicBezTo>
                    <a:pt x="10596" y="40"/>
                    <a:pt x="7743" y="-217"/>
                    <a:pt x="5705" y="297"/>
                  </a:cubicBezTo>
                  <a:cubicBezTo>
                    <a:pt x="3667" y="812"/>
                    <a:pt x="2445" y="2097"/>
                    <a:pt x="1426" y="5054"/>
                  </a:cubicBezTo>
                  <a:cubicBezTo>
                    <a:pt x="407" y="8012"/>
                    <a:pt x="-408" y="12640"/>
                    <a:pt x="611" y="15983"/>
                  </a:cubicBezTo>
                  <a:cubicBezTo>
                    <a:pt x="1630" y="19326"/>
                    <a:pt x="4483" y="21383"/>
                    <a:pt x="7743" y="21383"/>
                  </a:cubicBezTo>
                  <a:cubicBezTo>
                    <a:pt x="11003" y="21383"/>
                    <a:pt x="14671" y="19326"/>
                    <a:pt x="17117" y="15983"/>
                  </a:cubicBezTo>
                  <a:cubicBezTo>
                    <a:pt x="19562" y="12640"/>
                    <a:pt x="20784" y="8012"/>
                    <a:pt x="20988" y="5054"/>
                  </a:cubicBezTo>
                  <a:cubicBezTo>
                    <a:pt x="21192" y="2097"/>
                    <a:pt x="20377" y="812"/>
                    <a:pt x="16709" y="940"/>
                  </a:cubicBezTo>
                  <a:cubicBezTo>
                    <a:pt x="13041" y="1069"/>
                    <a:pt x="6520" y="2612"/>
                    <a:pt x="0" y="4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857287" y="2027882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60"/>
                    <a:pt x="7200" y="9120"/>
                    <a:pt x="3600" y="12720"/>
                  </a:cubicBezTo>
                  <a:cubicBezTo>
                    <a:pt x="0" y="16320"/>
                    <a:pt x="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876337" y="1951682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971587" y="2027882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971587" y="1964382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011241" y="1816215"/>
              <a:ext cx="125997" cy="32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96" fill="norm" stroke="1" extrusionOk="0">
                  <a:moveTo>
                    <a:pt x="20986" y="15311"/>
                  </a:moveTo>
                  <a:cubicBezTo>
                    <a:pt x="20278" y="14628"/>
                    <a:pt x="19570" y="13944"/>
                    <a:pt x="17268" y="13466"/>
                  </a:cubicBezTo>
                  <a:cubicBezTo>
                    <a:pt x="14966" y="12987"/>
                    <a:pt x="11071" y="12714"/>
                    <a:pt x="7884" y="13192"/>
                  </a:cubicBezTo>
                  <a:cubicBezTo>
                    <a:pt x="4697" y="13671"/>
                    <a:pt x="2219" y="14901"/>
                    <a:pt x="979" y="16337"/>
                  </a:cubicBezTo>
                  <a:cubicBezTo>
                    <a:pt x="-260" y="17772"/>
                    <a:pt x="-260" y="19413"/>
                    <a:pt x="625" y="20370"/>
                  </a:cubicBezTo>
                  <a:cubicBezTo>
                    <a:pt x="1510" y="21327"/>
                    <a:pt x="3281" y="21600"/>
                    <a:pt x="6291" y="20916"/>
                  </a:cubicBezTo>
                  <a:cubicBezTo>
                    <a:pt x="9301" y="20233"/>
                    <a:pt x="13550" y="18592"/>
                    <a:pt x="16383" y="15175"/>
                  </a:cubicBezTo>
                  <a:cubicBezTo>
                    <a:pt x="19215" y="11757"/>
                    <a:pt x="20632" y="6562"/>
                    <a:pt x="20986" y="3623"/>
                  </a:cubicBezTo>
                  <a:cubicBezTo>
                    <a:pt x="21340" y="684"/>
                    <a:pt x="20632" y="0"/>
                    <a:pt x="19570" y="0"/>
                  </a:cubicBezTo>
                  <a:cubicBezTo>
                    <a:pt x="18507" y="0"/>
                    <a:pt x="17091" y="684"/>
                    <a:pt x="15851" y="3213"/>
                  </a:cubicBezTo>
                  <a:cubicBezTo>
                    <a:pt x="14612" y="5742"/>
                    <a:pt x="13550" y="10116"/>
                    <a:pt x="14435" y="13329"/>
                  </a:cubicBezTo>
                  <a:cubicBezTo>
                    <a:pt x="15320" y="16542"/>
                    <a:pt x="18153" y="18592"/>
                    <a:pt x="20986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693329" y="2004366"/>
              <a:ext cx="160909" cy="16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63" fill="norm" stroke="1" extrusionOk="0">
                  <a:moveTo>
                    <a:pt x="19642" y="2963"/>
                  </a:moveTo>
                  <a:cubicBezTo>
                    <a:pt x="17959" y="1363"/>
                    <a:pt x="16276" y="-237"/>
                    <a:pt x="13891" y="30"/>
                  </a:cubicBezTo>
                  <a:cubicBezTo>
                    <a:pt x="11507" y="296"/>
                    <a:pt x="8421" y="2430"/>
                    <a:pt x="6037" y="5496"/>
                  </a:cubicBezTo>
                  <a:cubicBezTo>
                    <a:pt x="3652" y="8563"/>
                    <a:pt x="1969" y="12563"/>
                    <a:pt x="987" y="15230"/>
                  </a:cubicBezTo>
                  <a:cubicBezTo>
                    <a:pt x="6" y="17896"/>
                    <a:pt x="-275" y="19230"/>
                    <a:pt x="286" y="19763"/>
                  </a:cubicBezTo>
                  <a:cubicBezTo>
                    <a:pt x="847" y="20296"/>
                    <a:pt x="2250" y="20030"/>
                    <a:pt x="3933" y="18563"/>
                  </a:cubicBezTo>
                  <a:cubicBezTo>
                    <a:pt x="5616" y="17096"/>
                    <a:pt x="7580" y="14430"/>
                    <a:pt x="8842" y="12163"/>
                  </a:cubicBezTo>
                  <a:cubicBezTo>
                    <a:pt x="10104" y="9896"/>
                    <a:pt x="10665" y="8030"/>
                    <a:pt x="11367" y="6430"/>
                  </a:cubicBezTo>
                  <a:cubicBezTo>
                    <a:pt x="12068" y="4830"/>
                    <a:pt x="12909" y="3496"/>
                    <a:pt x="13330" y="4163"/>
                  </a:cubicBezTo>
                  <a:cubicBezTo>
                    <a:pt x="13751" y="4830"/>
                    <a:pt x="13751" y="7496"/>
                    <a:pt x="13751" y="9896"/>
                  </a:cubicBezTo>
                  <a:cubicBezTo>
                    <a:pt x="13751" y="12296"/>
                    <a:pt x="13751" y="14430"/>
                    <a:pt x="15013" y="16296"/>
                  </a:cubicBezTo>
                  <a:cubicBezTo>
                    <a:pt x="16276" y="18163"/>
                    <a:pt x="18800" y="19763"/>
                    <a:pt x="21325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908410" y="1972008"/>
              <a:ext cx="72828" cy="21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265" fill="norm" stroke="1" extrusionOk="0">
                  <a:moveTo>
                    <a:pt x="20644" y="1761"/>
                  </a:moveTo>
                  <a:cubicBezTo>
                    <a:pt x="18244" y="1132"/>
                    <a:pt x="15844" y="503"/>
                    <a:pt x="12844" y="189"/>
                  </a:cubicBezTo>
                  <a:cubicBezTo>
                    <a:pt x="9844" y="-126"/>
                    <a:pt x="6244" y="-126"/>
                    <a:pt x="3544" y="818"/>
                  </a:cubicBezTo>
                  <a:cubicBezTo>
                    <a:pt x="844" y="1761"/>
                    <a:pt x="-956" y="3649"/>
                    <a:pt x="544" y="5431"/>
                  </a:cubicBezTo>
                  <a:cubicBezTo>
                    <a:pt x="2044" y="7214"/>
                    <a:pt x="6844" y="8891"/>
                    <a:pt x="10444" y="10884"/>
                  </a:cubicBezTo>
                  <a:cubicBezTo>
                    <a:pt x="14044" y="12876"/>
                    <a:pt x="16444" y="15183"/>
                    <a:pt x="17044" y="16860"/>
                  </a:cubicBezTo>
                  <a:cubicBezTo>
                    <a:pt x="17644" y="18538"/>
                    <a:pt x="16444" y="19587"/>
                    <a:pt x="14344" y="20321"/>
                  </a:cubicBezTo>
                  <a:cubicBezTo>
                    <a:pt x="12244" y="21055"/>
                    <a:pt x="9244" y="21474"/>
                    <a:pt x="7744" y="21159"/>
                  </a:cubicBezTo>
                  <a:cubicBezTo>
                    <a:pt x="6244" y="20845"/>
                    <a:pt x="6244" y="19796"/>
                    <a:pt x="6544" y="18748"/>
                  </a:cubicBezTo>
                  <a:cubicBezTo>
                    <a:pt x="6844" y="17699"/>
                    <a:pt x="7444" y="16651"/>
                    <a:pt x="8044" y="15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7032037" y="1987265"/>
              <a:ext cx="63551" cy="17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164" fill="norm" stroke="1" extrusionOk="0">
                  <a:moveTo>
                    <a:pt x="18813" y="4264"/>
                  </a:moveTo>
                  <a:cubicBezTo>
                    <a:pt x="20206" y="2947"/>
                    <a:pt x="21600" y="1630"/>
                    <a:pt x="20555" y="840"/>
                  </a:cubicBezTo>
                  <a:cubicBezTo>
                    <a:pt x="19510" y="49"/>
                    <a:pt x="16026" y="-214"/>
                    <a:pt x="12194" y="181"/>
                  </a:cubicBezTo>
                  <a:cubicBezTo>
                    <a:pt x="8361" y="576"/>
                    <a:pt x="4181" y="1630"/>
                    <a:pt x="3832" y="4132"/>
                  </a:cubicBezTo>
                  <a:cubicBezTo>
                    <a:pt x="3484" y="6635"/>
                    <a:pt x="6968" y="10586"/>
                    <a:pt x="9406" y="13352"/>
                  </a:cubicBezTo>
                  <a:cubicBezTo>
                    <a:pt x="11845" y="16118"/>
                    <a:pt x="13239" y="17698"/>
                    <a:pt x="12890" y="19015"/>
                  </a:cubicBezTo>
                  <a:cubicBezTo>
                    <a:pt x="12542" y="20332"/>
                    <a:pt x="10452" y="21386"/>
                    <a:pt x="8013" y="21123"/>
                  </a:cubicBezTo>
                  <a:cubicBezTo>
                    <a:pt x="5574" y="20859"/>
                    <a:pt x="2787" y="19279"/>
                    <a:pt x="0" y="17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7139987" y="2046932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2700"/>
                    <a:pt x="758" y="5400"/>
                    <a:pt x="758" y="8100"/>
                  </a:cubicBezTo>
                  <a:cubicBezTo>
                    <a:pt x="758" y="10800"/>
                    <a:pt x="379" y="13500"/>
                    <a:pt x="1137" y="15075"/>
                  </a:cubicBezTo>
                  <a:cubicBezTo>
                    <a:pt x="1895" y="16650"/>
                    <a:pt x="3789" y="17100"/>
                    <a:pt x="5495" y="15525"/>
                  </a:cubicBezTo>
                  <a:cubicBezTo>
                    <a:pt x="7200" y="13950"/>
                    <a:pt x="8716" y="10350"/>
                    <a:pt x="10042" y="7650"/>
                  </a:cubicBezTo>
                  <a:cubicBezTo>
                    <a:pt x="11368" y="4950"/>
                    <a:pt x="12505" y="3150"/>
                    <a:pt x="13074" y="3600"/>
                  </a:cubicBezTo>
                  <a:cubicBezTo>
                    <a:pt x="13642" y="4050"/>
                    <a:pt x="13642" y="6750"/>
                    <a:pt x="14968" y="10125"/>
                  </a:cubicBezTo>
                  <a:cubicBezTo>
                    <a:pt x="16295" y="13500"/>
                    <a:pt x="18947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7311437" y="1998356"/>
              <a:ext cx="295365" cy="34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02" fill="norm" stroke="1" extrusionOk="0">
                  <a:moveTo>
                    <a:pt x="0" y="4157"/>
                  </a:moveTo>
                  <a:cubicBezTo>
                    <a:pt x="154" y="6369"/>
                    <a:pt x="309" y="8581"/>
                    <a:pt x="386" y="10077"/>
                  </a:cubicBezTo>
                  <a:cubicBezTo>
                    <a:pt x="463" y="11574"/>
                    <a:pt x="463" y="12355"/>
                    <a:pt x="463" y="12355"/>
                  </a:cubicBezTo>
                  <a:cubicBezTo>
                    <a:pt x="463" y="12355"/>
                    <a:pt x="463" y="11574"/>
                    <a:pt x="771" y="10208"/>
                  </a:cubicBezTo>
                  <a:cubicBezTo>
                    <a:pt x="1080" y="8841"/>
                    <a:pt x="1697" y="6890"/>
                    <a:pt x="2237" y="5588"/>
                  </a:cubicBezTo>
                  <a:cubicBezTo>
                    <a:pt x="2777" y="4287"/>
                    <a:pt x="3240" y="3636"/>
                    <a:pt x="3780" y="3506"/>
                  </a:cubicBezTo>
                  <a:cubicBezTo>
                    <a:pt x="4320" y="3376"/>
                    <a:pt x="4937" y="3767"/>
                    <a:pt x="5323" y="4287"/>
                  </a:cubicBezTo>
                  <a:cubicBezTo>
                    <a:pt x="5709" y="4808"/>
                    <a:pt x="5863" y="5458"/>
                    <a:pt x="5940" y="6239"/>
                  </a:cubicBezTo>
                  <a:cubicBezTo>
                    <a:pt x="6017" y="7020"/>
                    <a:pt x="6017" y="7930"/>
                    <a:pt x="6094" y="8061"/>
                  </a:cubicBezTo>
                  <a:cubicBezTo>
                    <a:pt x="6171" y="8191"/>
                    <a:pt x="6326" y="7540"/>
                    <a:pt x="6711" y="6955"/>
                  </a:cubicBezTo>
                  <a:cubicBezTo>
                    <a:pt x="7097" y="6369"/>
                    <a:pt x="7714" y="5849"/>
                    <a:pt x="8331" y="5393"/>
                  </a:cubicBezTo>
                  <a:cubicBezTo>
                    <a:pt x="8949" y="4938"/>
                    <a:pt x="9566" y="4547"/>
                    <a:pt x="10106" y="4612"/>
                  </a:cubicBezTo>
                  <a:cubicBezTo>
                    <a:pt x="10646" y="4677"/>
                    <a:pt x="11109" y="5198"/>
                    <a:pt x="11340" y="5783"/>
                  </a:cubicBezTo>
                  <a:cubicBezTo>
                    <a:pt x="11571" y="6369"/>
                    <a:pt x="11571" y="7020"/>
                    <a:pt x="11726" y="7670"/>
                  </a:cubicBezTo>
                  <a:cubicBezTo>
                    <a:pt x="11880" y="8321"/>
                    <a:pt x="12189" y="8971"/>
                    <a:pt x="12651" y="9102"/>
                  </a:cubicBezTo>
                  <a:cubicBezTo>
                    <a:pt x="13114" y="9232"/>
                    <a:pt x="13731" y="8841"/>
                    <a:pt x="14271" y="8191"/>
                  </a:cubicBezTo>
                  <a:cubicBezTo>
                    <a:pt x="14811" y="7540"/>
                    <a:pt x="15274" y="6629"/>
                    <a:pt x="15429" y="6499"/>
                  </a:cubicBezTo>
                  <a:cubicBezTo>
                    <a:pt x="15583" y="6369"/>
                    <a:pt x="15429" y="7020"/>
                    <a:pt x="15274" y="9362"/>
                  </a:cubicBezTo>
                  <a:cubicBezTo>
                    <a:pt x="15120" y="11704"/>
                    <a:pt x="14966" y="15738"/>
                    <a:pt x="14966" y="18145"/>
                  </a:cubicBezTo>
                  <a:cubicBezTo>
                    <a:pt x="14966" y="20552"/>
                    <a:pt x="15120" y="21333"/>
                    <a:pt x="15197" y="21398"/>
                  </a:cubicBezTo>
                  <a:cubicBezTo>
                    <a:pt x="15274" y="21463"/>
                    <a:pt x="15274" y="20812"/>
                    <a:pt x="15351" y="17820"/>
                  </a:cubicBezTo>
                  <a:cubicBezTo>
                    <a:pt x="15429" y="14827"/>
                    <a:pt x="15583" y="9492"/>
                    <a:pt x="15814" y="6434"/>
                  </a:cubicBezTo>
                  <a:cubicBezTo>
                    <a:pt x="16046" y="3376"/>
                    <a:pt x="16354" y="2596"/>
                    <a:pt x="16740" y="1880"/>
                  </a:cubicBezTo>
                  <a:cubicBezTo>
                    <a:pt x="17126" y="1164"/>
                    <a:pt x="17589" y="514"/>
                    <a:pt x="18206" y="188"/>
                  </a:cubicBezTo>
                  <a:cubicBezTo>
                    <a:pt x="18823" y="-137"/>
                    <a:pt x="19594" y="-137"/>
                    <a:pt x="20289" y="969"/>
                  </a:cubicBezTo>
                  <a:cubicBezTo>
                    <a:pt x="20983" y="2075"/>
                    <a:pt x="21600" y="4287"/>
                    <a:pt x="21523" y="5979"/>
                  </a:cubicBezTo>
                  <a:cubicBezTo>
                    <a:pt x="21446" y="7670"/>
                    <a:pt x="20674" y="8841"/>
                    <a:pt x="19826" y="9492"/>
                  </a:cubicBezTo>
                  <a:cubicBezTo>
                    <a:pt x="18977" y="10143"/>
                    <a:pt x="18051" y="10273"/>
                    <a:pt x="17203" y="9687"/>
                  </a:cubicBezTo>
                  <a:cubicBezTo>
                    <a:pt x="16354" y="9102"/>
                    <a:pt x="15583" y="7800"/>
                    <a:pt x="14811" y="6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633170" y="1811982"/>
              <a:ext cx="160868" cy="34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12221" y="0"/>
                  </a:moveTo>
                  <a:cubicBezTo>
                    <a:pt x="9947" y="4506"/>
                    <a:pt x="7674" y="9011"/>
                    <a:pt x="6111" y="12324"/>
                  </a:cubicBezTo>
                  <a:cubicBezTo>
                    <a:pt x="4547" y="15637"/>
                    <a:pt x="3695" y="17757"/>
                    <a:pt x="3411" y="19148"/>
                  </a:cubicBezTo>
                  <a:cubicBezTo>
                    <a:pt x="3126" y="20540"/>
                    <a:pt x="3411" y="21202"/>
                    <a:pt x="4263" y="21401"/>
                  </a:cubicBezTo>
                  <a:cubicBezTo>
                    <a:pt x="5116" y="21600"/>
                    <a:pt x="6537" y="21335"/>
                    <a:pt x="7532" y="20275"/>
                  </a:cubicBezTo>
                  <a:cubicBezTo>
                    <a:pt x="8526" y="19215"/>
                    <a:pt x="9095" y="17360"/>
                    <a:pt x="8953" y="15703"/>
                  </a:cubicBezTo>
                  <a:cubicBezTo>
                    <a:pt x="8811" y="14047"/>
                    <a:pt x="7958" y="12589"/>
                    <a:pt x="6821" y="11661"/>
                  </a:cubicBezTo>
                  <a:cubicBezTo>
                    <a:pt x="5684" y="10734"/>
                    <a:pt x="4263" y="10336"/>
                    <a:pt x="2842" y="10137"/>
                  </a:cubicBezTo>
                  <a:cubicBezTo>
                    <a:pt x="1421" y="9939"/>
                    <a:pt x="0" y="9939"/>
                    <a:pt x="0" y="10005"/>
                  </a:cubicBezTo>
                  <a:cubicBezTo>
                    <a:pt x="0" y="10071"/>
                    <a:pt x="1421" y="10204"/>
                    <a:pt x="3411" y="10535"/>
                  </a:cubicBezTo>
                  <a:cubicBezTo>
                    <a:pt x="5400" y="10866"/>
                    <a:pt x="7958" y="11396"/>
                    <a:pt x="10374" y="12324"/>
                  </a:cubicBezTo>
                  <a:cubicBezTo>
                    <a:pt x="12789" y="13252"/>
                    <a:pt x="15063" y="14577"/>
                    <a:pt x="16200" y="15637"/>
                  </a:cubicBezTo>
                  <a:cubicBezTo>
                    <a:pt x="17337" y="16697"/>
                    <a:pt x="17337" y="17492"/>
                    <a:pt x="17053" y="18353"/>
                  </a:cubicBezTo>
                  <a:cubicBezTo>
                    <a:pt x="16768" y="19215"/>
                    <a:pt x="16200" y="20142"/>
                    <a:pt x="15916" y="20076"/>
                  </a:cubicBezTo>
                  <a:cubicBezTo>
                    <a:pt x="15632" y="20010"/>
                    <a:pt x="15632" y="18950"/>
                    <a:pt x="16626" y="16896"/>
                  </a:cubicBezTo>
                  <a:cubicBezTo>
                    <a:pt x="17621" y="14842"/>
                    <a:pt x="19611" y="11794"/>
                    <a:pt x="21600" y="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7788632" y="1977082"/>
              <a:ext cx="99647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60" fill="norm" stroke="1" extrusionOk="0">
                  <a:moveTo>
                    <a:pt x="17349" y="4696"/>
                  </a:moveTo>
                  <a:cubicBezTo>
                    <a:pt x="12849" y="5948"/>
                    <a:pt x="8349" y="7200"/>
                    <a:pt x="5199" y="9548"/>
                  </a:cubicBezTo>
                  <a:cubicBezTo>
                    <a:pt x="2049" y="11896"/>
                    <a:pt x="249" y="15339"/>
                    <a:pt x="24" y="17687"/>
                  </a:cubicBezTo>
                  <a:cubicBezTo>
                    <a:pt x="-201" y="20035"/>
                    <a:pt x="1149" y="21287"/>
                    <a:pt x="4299" y="21443"/>
                  </a:cubicBezTo>
                  <a:cubicBezTo>
                    <a:pt x="7449" y="21600"/>
                    <a:pt x="12399" y="20661"/>
                    <a:pt x="15549" y="18000"/>
                  </a:cubicBezTo>
                  <a:cubicBezTo>
                    <a:pt x="18699" y="15339"/>
                    <a:pt x="20049" y="10957"/>
                    <a:pt x="20724" y="7983"/>
                  </a:cubicBezTo>
                  <a:cubicBezTo>
                    <a:pt x="21399" y="5009"/>
                    <a:pt x="21399" y="3443"/>
                    <a:pt x="20274" y="2348"/>
                  </a:cubicBezTo>
                  <a:cubicBezTo>
                    <a:pt x="19149" y="1252"/>
                    <a:pt x="16899" y="626"/>
                    <a:pt x="146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7908337" y="1951610"/>
              <a:ext cx="160867" cy="20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3857"/>
                  </a:moveTo>
                  <a:cubicBezTo>
                    <a:pt x="1421" y="4499"/>
                    <a:pt x="2842" y="5140"/>
                    <a:pt x="3695" y="6851"/>
                  </a:cubicBezTo>
                  <a:cubicBezTo>
                    <a:pt x="4547" y="8562"/>
                    <a:pt x="4832" y="11342"/>
                    <a:pt x="4832" y="13267"/>
                  </a:cubicBezTo>
                  <a:cubicBezTo>
                    <a:pt x="4832" y="15192"/>
                    <a:pt x="4547" y="16261"/>
                    <a:pt x="3979" y="17224"/>
                  </a:cubicBezTo>
                  <a:cubicBezTo>
                    <a:pt x="3411" y="18186"/>
                    <a:pt x="2558" y="19041"/>
                    <a:pt x="2132" y="18828"/>
                  </a:cubicBezTo>
                  <a:cubicBezTo>
                    <a:pt x="1705" y="18614"/>
                    <a:pt x="1705" y="17330"/>
                    <a:pt x="3126" y="14550"/>
                  </a:cubicBezTo>
                  <a:cubicBezTo>
                    <a:pt x="4547" y="11770"/>
                    <a:pt x="7389" y="7493"/>
                    <a:pt x="9521" y="4820"/>
                  </a:cubicBezTo>
                  <a:cubicBezTo>
                    <a:pt x="11653" y="2146"/>
                    <a:pt x="13074" y="1077"/>
                    <a:pt x="14495" y="435"/>
                  </a:cubicBezTo>
                  <a:cubicBezTo>
                    <a:pt x="15916" y="-206"/>
                    <a:pt x="17337" y="-420"/>
                    <a:pt x="18758" y="1826"/>
                  </a:cubicBezTo>
                  <a:cubicBezTo>
                    <a:pt x="20179" y="4071"/>
                    <a:pt x="21600" y="8776"/>
                    <a:pt x="21600" y="12412"/>
                  </a:cubicBezTo>
                  <a:cubicBezTo>
                    <a:pt x="21600" y="16047"/>
                    <a:pt x="20179" y="18614"/>
                    <a:pt x="18758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054570" y="1152743"/>
              <a:ext cx="239320" cy="32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99" fill="norm" stroke="1" extrusionOk="0">
                  <a:moveTo>
                    <a:pt x="14400" y="3248"/>
                  </a:moveTo>
                  <a:cubicBezTo>
                    <a:pt x="14400" y="2555"/>
                    <a:pt x="14400" y="1863"/>
                    <a:pt x="13453" y="1171"/>
                  </a:cubicBezTo>
                  <a:cubicBezTo>
                    <a:pt x="12505" y="478"/>
                    <a:pt x="10611" y="-214"/>
                    <a:pt x="8811" y="63"/>
                  </a:cubicBezTo>
                  <a:cubicBezTo>
                    <a:pt x="7011" y="340"/>
                    <a:pt x="5305" y="1586"/>
                    <a:pt x="3979" y="3663"/>
                  </a:cubicBezTo>
                  <a:cubicBezTo>
                    <a:pt x="2653" y="5740"/>
                    <a:pt x="1705" y="8648"/>
                    <a:pt x="1042" y="11348"/>
                  </a:cubicBezTo>
                  <a:cubicBezTo>
                    <a:pt x="379" y="14048"/>
                    <a:pt x="0" y="16540"/>
                    <a:pt x="0" y="18132"/>
                  </a:cubicBezTo>
                  <a:cubicBezTo>
                    <a:pt x="0" y="19724"/>
                    <a:pt x="379" y="20417"/>
                    <a:pt x="1042" y="20832"/>
                  </a:cubicBezTo>
                  <a:cubicBezTo>
                    <a:pt x="1705" y="21248"/>
                    <a:pt x="2653" y="21386"/>
                    <a:pt x="4547" y="21248"/>
                  </a:cubicBezTo>
                  <a:cubicBezTo>
                    <a:pt x="6442" y="21109"/>
                    <a:pt x="9284" y="20694"/>
                    <a:pt x="11842" y="19655"/>
                  </a:cubicBezTo>
                  <a:cubicBezTo>
                    <a:pt x="14400" y="18617"/>
                    <a:pt x="16674" y="16955"/>
                    <a:pt x="18284" y="14601"/>
                  </a:cubicBezTo>
                  <a:cubicBezTo>
                    <a:pt x="19895" y="12248"/>
                    <a:pt x="20842" y="9201"/>
                    <a:pt x="21221" y="7332"/>
                  </a:cubicBezTo>
                  <a:cubicBezTo>
                    <a:pt x="21600" y="5463"/>
                    <a:pt x="21411" y="4771"/>
                    <a:pt x="20937" y="4217"/>
                  </a:cubicBezTo>
                  <a:cubicBezTo>
                    <a:pt x="20463" y="3663"/>
                    <a:pt x="19705" y="3248"/>
                    <a:pt x="17905" y="3040"/>
                  </a:cubicBezTo>
                  <a:cubicBezTo>
                    <a:pt x="16105" y="2832"/>
                    <a:pt x="13263" y="2832"/>
                    <a:pt x="10421" y="28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800695" y="1221432"/>
              <a:ext cx="276827" cy="30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06" fill="norm" stroke="1" extrusionOk="0">
                  <a:moveTo>
                    <a:pt x="13173" y="2700"/>
                  </a:moveTo>
                  <a:cubicBezTo>
                    <a:pt x="13009" y="1950"/>
                    <a:pt x="12845" y="1200"/>
                    <a:pt x="12354" y="675"/>
                  </a:cubicBezTo>
                  <a:cubicBezTo>
                    <a:pt x="11863" y="150"/>
                    <a:pt x="11045" y="-150"/>
                    <a:pt x="9245" y="450"/>
                  </a:cubicBezTo>
                  <a:cubicBezTo>
                    <a:pt x="7445" y="1050"/>
                    <a:pt x="4663" y="2550"/>
                    <a:pt x="2945" y="4875"/>
                  </a:cubicBezTo>
                  <a:cubicBezTo>
                    <a:pt x="1227" y="7200"/>
                    <a:pt x="573" y="10350"/>
                    <a:pt x="245" y="12825"/>
                  </a:cubicBezTo>
                  <a:cubicBezTo>
                    <a:pt x="-82" y="15300"/>
                    <a:pt x="-82" y="17100"/>
                    <a:pt x="245" y="18375"/>
                  </a:cubicBezTo>
                  <a:cubicBezTo>
                    <a:pt x="573" y="19650"/>
                    <a:pt x="1227" y="20400"/>
                    <a:pt x="2454" y="20850"/>
                  </a:cubicBezTo>
                  <a:cubicBezTo>
                    <a:pt x="3682" y="21300"/>
                    <a:pt x="5482" y="21450"/>
                    <a:pt x="7691" y="21150"/>
                  </a:cubicBezTo>
                  <a:cubicBezTo>
                    <a:pt x="9900" y="20850"/>
                    <a:pt x="12518" y="20100"/>
                    <a:pt x="14645" y="19125"/>
                  </a:cubicBezTo>
                  <a:cubicBezTo>
                    <a:pt x="16773" y="18150"/>
                    <a:pt x="18409" y="16950"/>
                    <a:pt x="19473" y="15075"/>
                  </a:cubicBezTo>
                  <a:cubicBezTo>
                    <a:pt x="20536" y="13200"/>
                    <a:pt x="21027" y="10650"/>
                    <a:pt x="21273" y="8925"/>
                  </a:cubicBezTo>
                  <a:cubicBezTo>
                    <a:pt x="21518" y="7200"/>
                    <a:pt x="21518" y="6300"/>
                    <a:pt x="20291" y="5100"/>
                  </a:cubicBezTo>
                  <a:cubicBezTo>
                    <a:pt x="19063" y="3900"/>
                    <a:pt x="16609" y="2400"/>
                    <a:pt x="14809" y="1500"/>
                  </a:cubicBezTo>
                  <a:cubicBezTo>
                    <a:pt x="13009" y="600"/>
                    <a:pt x="11863" y="300"/>
                    <a:pt x="1071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969520" y="605482"/>
              <a:ext cx="16336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3096" y="21600"/>
                  </a:moveTo>
                  <a:cubicBezTo>
                    <a:pt x="1711" y="21420"/>
                    <a:pt x="327" y="21240"/>
                    <a:pt x="50" y="20610"/>
                  </a:cubicBezTo>
                  <a:cubicBezTo>
                    <a:pt x="-227" y="19980"/>
                    <a:pt x="604" y="18900"/>
                    <a:pt x="3511" y="16290"/>
                  </a:cubicBezTo>
                  <a:cubicBezTo>
                    <a:pt x="6419" y="13680"/>
                    <a:pt x="11404" y="9540"/>
                    <a:pt x="14727" y="6570"/>
                  </a:cubicBezTo>
                  <a:cubicBezTo>
                    <a:pt x="18050" y="3600"/>
                    <a:pt x="19711" y="1800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082572" y="552292"/>
              <a:ext cx="124814" cy="17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73" fill="norm" stroke="1" extrusionOk="0">
                  <a:moveTo>
                    <a:pt x="3106" y="2636"/>
                  </a:moveTo>
                  <a:cubicBezTo>
                    <a:pt x="1335" y="2636"/>
                    <a:pt x="-435" y="2636"/>
                    <a:pt x="96" y="2115"/>
                  </a:cubicBezTo>
                  <a:cubicBezTo>
                    <a:pt x="627" y="1595"/>
                    <a:pt x="3460" y="554"/>
                    <a:pt x="6647" y="163"/>
                  </a:cubicBezTo>
                  <a:cubicBezTo>
                    <a:pt x="9834" y="-227"/>
                    <a:pt x="13375" y="33"/>
                    <a:pt x="16031" y="1465"/>
                  </a:cubicBezTo>
                  <a:cubicBezTo>
                    <a:pt x="18686" y="2896"/>
                    <a:pt x="20457" y="5498"/>
                    <a:pt x="20811" y="9012"/>
                  </a:cubicBezTo>
                  <a:cubicBezTo>
                    <a:pt x="21165" y="12525"/>
                    <a:pt x="20103" y="16949"/>
                    <a:pt x="19040" y="213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281871" y="301624"/>
              <a:ext cx="82544" cy="18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179" fill="norm" stroke="1" extrusionOk="0">
                  <a:moveTo>
                    <a:pt x="13831" y="1379"/>
                  </a:moveTo>
                  <a:cubicBezTo>
                    <a:pt x="11671" y="634"/>
                    <a:pt x="9511" y="-111"/>
                    <a:pt x="7621" y="634"/>
                  </a:cubicBezTo>
                  <a:cubicBezTo>
                    <a:pt x="5731" y="1379"/>
                    <a:pt x="4111" y="3613"/>
                    <a:pt x="2761" y="6592"/>
                  </a:cubicBezTo>
                  <a:cubicBezTo>
                    <a:pt x="1411" y="9572"/>
                    <a:pt x="331" y="13296"/>
                    <a:pt x="61" y="15903"/>
                  </a:cubicBezTo>
                  <a:cubicBezTo>
                    <a:pt x="-209" y="18510"/>
                    <a:pt x="331" y="19999"/>
                    <a:pt x="3301" y="20744"/>
                  </a:cubicBezTo>
                  <a:cubicBezTo>
                    <a:pt x="6271" y="21489"/>
                    <a:pt x="11671" y="21489"/>
                    <a:pt x="15181" y="19006"/>
                  </a:cubicBezTo>
                  <a:cubicBezTo>
                    <a:pt x="18691" y="16523"/>
                    <a:pt x="20311" y="11558"/>
                    <a:pt x="20851" y="8330"/>
                  </a:cubicBezTo>
                  <a:cubicBezTo>
                    <a:pt x="21391" y="5103"/>
                    <a:pt x="20851" y="3613"/>
                    <a:pt x="19501" y="2372"/>
                  </a:cubicBezTo>
                  <a:cubicBezTo>
                    <a:pt x="18151" y="1130"/>
                    <a:pt x="15991" y="137"/>
                    <a:pt x="13561" y="13"/>
                  </a:cubicBezTo>
                  <a:cubicBezTo>
                    <a:pt x="11131" y="-111"/>
                    <a:pt x="8431" y="634"/>
                    <a:pt x="7081" y="1379"/>
                  </a:cubicBezTo>
                  <a:cubicBezTo>
                    <a:pt x="5731" y="2123"/>
                    <a:pt x="5731" y="2868"/>
                    <a:pt x="5731" y="36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405937" y="116532"/>
              <a:ext cx="107951" cy="27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0"/>
                  </a:moveTo>
                  <a:cubicBezTo>
                    <a:pt x="424" y="2111"/>
                    <a:pt x="847" y="4223"/>
                    <a:pt x="2118" y="7308"/>
                  </a:cubicBezTo>
                  <a:cubicBezTo>
                    <a:pt x="3388" y="10394"/>
                    <a:pt x="5506" y="14454"/>
                    <a:pt x="6776" y="17053"/>
                  </a:cubicBezTo>
                  <a:cubicBezTo>
                    <a:pt x="8047" y="19651"/>
                    <a:pt x="8471" y="20788"/>
                    <a:pt x="8471" y="20950"/>
                  </a:cubicBezTo>
                  <a:cubicBezTo>
                    <a:pt x="8471" y="21113"/>
                    <a:pt x="8047" y="20301"/>
                    <a:pt x="7624" y="19002"/>
                  </a:cubicBezTo>
                  <a:cubicBezTo>
                    <a:pt x="7200" y="17702"/>
                    <a:pt x="6776" y="15916"/>
                    <a:pt x="6776" y="14535"/>
                  </a:cubicBezTo>
                  <a:cubicBezTo>
                    <a:pt x="6776" y="13155"/>
                    <a:pt x="7200" y="12180"/>
                    <a:pt x="8471" y="11531"/>
                  </a:cubicBezTo>
                  <a:cubicBezTo>
                    <a:pt x="9741" y="10881"/>
                    <a:pt x="11859" y="10556"/>
                    <a:pt x="13765" y="10638"/>
                  </a:cubicBezTo>
                  <a:cubicBezTo>
                    <a:pt x="15671" y="10719"/>
                    <a:pt x="17365" y="11206"/>
                    <a:pt x="18847" y="12262"/>
                  </a:cubicBezTo>
                  <a:cubicBezTo>
                    <a:pt x="20329" y="13317"/>
                    <a:pt x="21600" y="14941"/>
                    <a:pt x="21600" y="16484"/>
                  </a:cubicBezTo>
                  <a:cubicBezTo>
                    <a:pt x="21600" y="18027"/>
                    <a:pt x="20329" y="19489"/>
                    <a:pt x="18635" y="20382"/>
                  </a:cubicBezTo>
                  <a:cubicBezTo>
                    <a:pt x="16941" y="21275"/>
                    <a:pt x="14824" y="21600"/>
                    <a:pt x="13341" y="21356"/>
                  </a:cubicBezTo>
                  <a:cubicBezTo>
                    <a:pt x="11859" y="21113"/>
                    <a:pt x="11012" y="20301"/>
                    <a:pt x="11012" y="19489"/>
                  </a:cubicBezTo>
                  <a:cubicBezTo>
                    <a:pt x="11012" y="18677"/>
                    <a:pt x="11859" y="17865"/>
                    <a:pt x="12706" y="170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549735" y="187325"/>
              <a:ext cx="86847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481" fill="norm" stroke="1" extrusionOk="0">
                  <a:moveTo>
                    <a:pt x="11083" y="2281"/>
                  </a:moveTo>
                  <a:cubicBezTo>
                    <a:pt x="9577" y="1214"/>
                    <a:pt x="8070" y="148"/>
                    <a:pt x="6311" y="14"/>
                  </a:cubicBezTo>
                  <a:cubicBezTo>
                    <a:pt x="4553" y="-119"/>
                    <a:pt x="2544" y="681"/>
                    <a:pt x="1288" y="1881"/>
                  </a:cubicBezTo>
                  <a:cubicBezTo>
                    <a:pt x="32" y="3081"/>
                    <a:pt x="-470" y="4681"/>
                    <a:pt x="535" y="5748"/>
                  </a:cubicBezTo>
                  <a:cubicBezTo>
                    <a:pt x="1539" y="6814"/>
                    <a:pt x="4051" y="7348"/>
                    <a:pt x="7567" y="8414"/>
                  </a:cubicBezTo>
                  <a:cubicBezTo>
                    <a:pt x="11083" y="9481"/>
                    <a:pt x="15604" y="11081"/>
                    <a:pt x="18116" y="13081"/>
                  </a:cubicBezTo>
                  <a:cubicBezTo>
                    <a:pt x="20628" y="15081"/>
                    <a:pt x="21130" y="17481"/>
                    <a:pt x="20125" y="18948"/>
                  </a:cubicBezTo>
                  <a:cubicBezTo>
                    <a:pt x="19121" y="20414"/>
                    <a:pt x="16609" y="20948"/>
                    <a:pt x="14097" y="214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697402" y="28163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857698" y="195062"/>
              <a:ext cx="78554" cy="13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07" fill="norm" stroke="1" extrusionOk="0">
                  <a:moveTo>
                    <a:pt x="13397" y="3622"/>
                  </a:moveTo>
                  <a:cubicBezTo>
                    <a:pt x="10555" y="2625"/>
                    <a:pt x="7713" y="1628"/>
                    <a:pt x="5439" y="2459"/>
                  </a:cubicBezTo>
                  <a:cubicBezTo>
                    <a:pt x="3166" y="3289"/>
                    <a:pt x="1460" y="5948"/>
                    <a:pt x="608" y="8939"/>
                  </a:cubicBezTo>
                  <a:cubicBezTo>
                    <a:pt x="-245" y="11929"/>
                    <a:pt x="-245" y="15252"/>
                    <a:pt x="892" y="17412"/>
                  </a:cubicBezTo>
                  <a:cubicBezTo>
                    <a:pt x="2029" y="19572"/>
                    <a:pt x="4302" y="20569"/>
                    <a:pt x="6860" y="20902"/>
                  </a:cubicBezTo>
                  <a:cubicBezTo>
                    <a:pt x="9418" y="21234"/>
                    <a:pt x="12260" y="20902"/>
                    <a:pt x="15102" y="18077"/>
                  </a:cubicBezTo>
                  <a:cubicBezTo>
                    <a:pt x="17944" y="15252"/>
                    <a:pt x="20787" y="9936"/>
                    <a:pt x="21071" y="6280"/>
                  </a:cubicBezTo>
                  <a:cubicBezTo>
                    <a:pt x="21355" y="2625"/>
                    <a:pt x="19081" y="631"/>
                    <a:pt x="16808" y="132"/>
                  </a:cubicBezTo>
                  <a:cubicBezTo>
                    <a:pt x="14534" y="-366"/>
                    <a:pt x="12260" y="631"/>
                    <a:pt x="9987" y="16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964737" y="155249"/>
              <a:ext cx="146051" cy="13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8001"/>
                  </a:moveTo>
                  <a:cubicBezTo>
                    <a:pt x="1252" y="9014"/>
                    <a:pt x="2504" y="10026"/>
                    <a:pt x="3287" y="11545"/>
                  </a:cubicBezTo>
                  <a:cubicBezTo>
                    <a:pt x="4070" y="13064"/>
                    <a:pt x="4383" y="15089"/>
                    <a:pt x="4539" y="17114"/>
                  </a:cubicBezTo>
                  <a:cubicBezTo>
                    <a:pt x="4696" y="19139"/>
                    <a:pt x="4696" y="21164"/>
                    <a:pt x="4696" y="21164"/>
                  </a:cubicBezTo>
                  <a:cubicBezTo>
                    <a:pt x="4696" y="21164"/>
                    <a:pt x="4696" y="19139"/>
                    <a:pt x="5322" y="15426"/>
                  </a:cubicBezTo>
                  <a:cubicBezTo>
                    <a:pt x="5948" y="11714"/>
                    <a:pt x="7200" y="6314"/>
                    <a:pt x="8765" y="3276"/>
                  </a:cubicBezTo>
                  <a:cubicBezTo>
                    <a:pt x="10330" y="239"/>
                    <a:pt x="12209" y="-436"/>
                    <a:pt x="13617" y="239"/>
                  </a:cubicBezTo>
                  <a:cubicBezTo>
                    <a:pt x="15026" y="914"/>
                    <a:pt x="15965" y="2939"/>
                    <a:pt x="17217" y="6145"/>
                  </a:cubicBezTo>
                  <a:cubicBezTo>
                    <a:pt x="18470" y="9351"/>
                    <a:pt x="20035" y="13739"/>
                    <a:pt x="21600" y="181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282228" y="-1"/>
              <a:ext cx="396620" cy="40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63" fill="norm" stroke="1" extrusionOk="0">
                  <a:moveTo>
                    <a:pt x="5486" y="10138"/>
                  </a:moveTo>
                  <a:cubicBezTo>
                    <a:pt x="5257" y="9581"/>
                    <a:pt x="5029" y="9024"/>
                    <a:pt x="4343" y="8635"/>
                  </a:cubicBezTo>
                  <a:cubicBezTo>
                    <a:pt x="3657" y="8245"/>
                    <a:pt x="2515" y="8022"/>
                    <a:pt x="1657" y="8412"/>
                  </a:cubicBezTo>
                  <a:cubicBezTo>
                    <a:pt x="800" y="8802"/>
                    <a:pt x="229" y="9804"/>
                    <a:pt x="57" y="10861"/>
                  </a:cubicBezTo>
                  <a:cubicBezTo>
                    <a:pt x="-114" y="11919"/>
                    <a:pt x="115" y="13032"/>
                    <a:pt x="515" y="13645"/>
                  </a:cubicBezTo>
                  <a:cubicBezTo>
                    <a:pt x="915" y="14257"/>
                    <a:pt x="1486" y="14369"/>
                    <a:pt x="2115" y="13868"/>
                  </a:cubicBezTo>
                  <a:cubicBezTo>
                    <a:pt x="2743" y="13367"/>
                    <a:pt x="3429" y="12253"/>
                    <a:pt x="3772" y="10305"/>
                  </a:cubicBezTo>
                  <a:cubicBezTo>
                    <a:pt x="4115" y="8356"/>
                    <a:pt x="4115" y="5573"/>
                    <a:pt x="4000" y="3569"/>
                  </a:cubicBezTo>
                  <a:cubicBezTo>
                    <a:pt x="3886" y="1564"/>
                    <a:pt x="3657" y="340"/>
                    <a:pt x="3429" y="61"/>
                  </a:cubicBezTo>
                  <a:cubicBezTo>
                    <a:pt x="3200" y="-217"/>
                    <a:pt x="2972" y="451"/>
                    <a:pt x="3029" y="1954"/>
                  </a:cubicBezTo>
                  <a:cubicBezTo>
                    <a:pt x="3086" y="3457"/>
                    <a:pt x="3429" y="5795"/>
                    <a:pt x="3886" y="7577"/>
                  </a:cubicBezTo>
                  <a:cubicBezTo>
                    <a:pt x="4343" y="9358"/>
                    <a:pt x="4915" y="10583"/>
                    <a:pt x="5715" y="11307"/>
                  </a:cubicBezTo>
                  <a:cubicBezTo>
                    <a:pt x="6515" y="12030"/>
                    <a:pt x="7543" y="12253"/>
                    <a:pt x="8229" y="12086"/>
                  </a:cubicBezTo>
                  <a:cubicBezTo>
                    <a:pt x="8915" y="11919"/>
                    <a:pt x="9257" y="11362"/>
                    <a:pt x="9600" y="10583"/>
                  </a:cubicBezTo>
                  <a:cubicBezTo>
                    <a:pt x="9943" y="9804"/>
                    <a:pt x="10286" y="8802"/>
                    <a:pt x="10115" y="8189"/>
                  </a:cubicBezTo>
                  <a:cubicBezTo>
                    <a:pt x="9943" y="7577"/>
                    <a:pt x="9257" y="7354"/>
                    <a:pt x="8800" y="7521"/>
                  </a:cubicBezTo>
                  <a:cubicBezTo>
                    <a:pt x="8343" y="7688"/>
                    <a:pt x="8115" y="8245"/>
                    <a:pt x="7943" y="9136"/>
                  </a:cubicBezTo>
                  <a:cubicBezTo>
                    <a:pt x="7772" y="10026"/>
                    <a:pt x="7657" y="11251"/>
                    <a:pt x="7772" y="12086"/>
                  </a:cubicBezTo>
                  <a:cubicBezTo>
                    <a:pt x="7886" y="12921"/>
                    <a:pt x="8229" y="13367"/>
                    <a:pt x="8686" y="13478"/>
                  </a:cubicBezTo>
                  <a:cubicBezTo>
                    <a:pt x="9143" y="13589"/>
                    <a:pt x="9715" y="13367"/>
                    <a:pt x="10229" y="12643"/>
                  </a:cubicBezTo>
                  <a:cubicBezTo>
                    <a:pt x="10743" y="11919"/>
                    <a:pt x="11200" y="10694"/>
                    <a:pt x="11486" y="9748"/>
                  </a:cubicBezTo>
                  <a:cubicBezTo>
                    <a:pt x="11772" y="8802"/>
                    <a:pt x="11886" y="8134"/>
                    <a:pt x="11943" y="8245"/>
                  </a:cubicBezTo>
                  <a:cubicBezTo>
                    <a:pt x="12000" y="8356"/>
                    <a:pt x="12000" y="9247"/>
                    <a:pt x="12172" y="9915"/>
                  </a:cubicBezTo>
                  <a:cubicBezTo>
                    <a:pt x="12343" y="10583"/>
                    <a:pt x="12686" y="11028"/>
                    <a:pt x="13143" y="11195"/>
                  </a:cubicBezTo>
                  <a:cubicBezTo>
                    <a:pt x="13600" y="11362"/>
                    <a:pt x="14172" y="11251"/>
                    <a:pt x="14629" y="11418"/>
                  </a:cubicBezTo>
                  <a:cubicBezTo>
                    <a:pt x="15086" y="11585"/>
                    <a:pt x="15429" y="12030"/>
                    <a:pt x="15886" y="12253"/>
                  </a:cubicBezTo>
                  <a:cubicBezTo>
                    <a:pt x="16343" y="12476"/>
                    <a:pt x="16915" y="12476"/>
                    <a:pt x="17315" y="12142"/>
                  </a:cubicBezTo>
                  <a:cubicBezTo>
                    <a:pt x="17715" y="11808"/>
                    <a:pt x="17943" y="11140"/>
                    <a:pt x="18000" y="10360"/>
                  </a:cubicBezTo>
                  <a:cubicBezTo>
                    <a:pt x="18057" y="9581"/>
                    <a:pt x="17943" y="8690"/>
                    <a:pt x="17829" y="8523"/>
                  </a:cubicBezTo>
                  <a:cubicBezTo>
                    <a:pt x="17715" y="8356"/>
                    <a:pt x="17600" y="8913"/>
                    <a:pt x="18057" y="10193"/>
                  </a:cubicBezTo>
                  <a:cubicBezTo>
                    <a:pt x="18515" y="11474"/>
                    <a:pt x="19543" y="13478"/>
                    <a:pt x="20229" y="15148"/>
                  </a:cubicBezTo>
                  <a:cubicBezTo>
                    <a:pt x="20915" y="16818"/>
                    <a:pt x="21257" y="18154"/>
                    <a:pt x="21372" y="19101"/>
                  </a:cubicBezTo>
                  <a:cubicBezTo>
                    <a:pt x="21486" y="20047"/>
                    <a:pt x="21372" y="20604"/>
                    <a:pt x="21029" y="20938"/>
                  </a:cubicBezTo>
                  <a:cubicBezTo>
                    <a:pt x="20686" y="21272"/>
                    <a:pt x="20115" y="21383"/>
                    <a:pt x="19600" y="21105"/>
                  </a:cubicBezTo>
                  <a:cubicBezTo>
                    <a:pt x="19086" y="20826"/>
                    <a:pt x="18629" y="20158"/>
                    <a:pt x="18515" y="19045"/>
                  </a:cubicBezTo>
                  <a:cubicBezTo>
                    <a:pt x="18400" y="17931"/>
                    <a:pt x="18629" y="16373"/>
                    <a:pt x="18857" y="148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752137" y="8582"/>
              <a:ext cx="44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929"/>
                    <a:pt x="6171" y="11859"/>
                    <a:pt x="9771" y="15459"/>
                  </a:cubicBezTo>
                  <a:cubicBezTo>
                    <a:pt x="13371" y="19059"/>
                    <a:pt x="17486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009187" y="1043632"/>
              <a:ext cx="304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8926"/>
                    <a:pt x="4500" y="16251"/>
                    <a:pt x="8100" y="12651"/>
                  </a:cubicBezTo>
                  <a:cubicBezTo>
                    <a:pt x="11700" y="9051"/>
                    <a:pt x="16650" y="45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212387" y="1000403"/>
              <a:ext cx="130265" cy="13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02" fill="norm" stroke="1" extrusionOk="0">
                  <a:moveTo>
                    <a:pt x="0" y="2888"/>
                  </a:moveTo>
                  <a:cubicBezTo>
                    <a:pt x="4181" y="1859"/>
                    <a:pt x="8361" y="831"/>
                    <a:pt x="11497" y="316"/>
                  </a:cubicBezTo>
                  <a:cubicBezTo>
                    <a:pt x="14632" y="-198"/>
                    <a:pt x="16723" y="-198"/>
                    <a:pt x="18465" y="1173"/>
                  </a:cubicBezTo>
                  <a:cubicBezTo>
                    <a:pt x="20206" y="2545"/>
                    <a:pt x="21600" y="5288"/>
                    <a:pt x="21426" y="8888"/>
                  </a:cubicBezTo>
                  <a:cubicBezTo>
                    <a:pt x="21252" y="12488"/>
                    <a:pt x="19510" y="16945"/>
                    <a:pt x="17768" y="214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456286" y="867351"/>
              <a:ext cx="623960" cy="653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59" fill="norm" stroke="1" extrusionOk="0">
                  <a:moveTo>
                    <a:pt x="13325" y="1612"/>
                  </a:moveTo>
                  <a:cubicBezTo>
                    <a:pt x="12815" y="1127"/>
                    <a:pt x="12306" y="643"/>
                    <a:pt x="11543" y="331"/>
                  </a:cubicBezTo>
                  <a:cubicBezTo>
                    <a:pt x="10779" y="19"/>
                    <a:pt x="9761" y="-119"/>
                    <a:pt x="8706" y="123"/>
                  </a:cubicBezTo>
                  <a:cubicBezTo>
                    <a:pt x="7652" y="366"/>
                    <a:pt x="6561" y="989"/>
                    <a:pt x="5397" y="1958"/>
                  </a:cubicBezTo>
                  <a:cubicBezTo>
                    <a:pt x="4234" y="2927"/>
                    <a:pt x="2997" y="4243"/>
                    <a:pt x="2052" y="5662"/>
                  </a:cubicBezTo>
                  <a:cubicBezTo>
                    <a:pt x="1106" y="7081"/>
                    <a:pt x="452" y="8604"/>
                    <a:pt x="161" y="9919"/>
                  </a:cubicBezTo>
                  <a:cubicBezTo>
                    <a:pt x="-130" y="11235"/>
                    <a:pt x="-57" y="12343"/>
                    <a:pt x="634" y="13623"/>
                  </a:cubicBezTo>
                  <a:cubicBezTo>
                    <a:pt x="1325" y="14904"/>
                    <a:pt x="2634" y="16358"/>
                    <a:pt x="4161" y="17673"/>
                  </a:cubicBezTo>
                  <a:cubicBezTo>
                    <a:pt x="5688" y="18989"/>
                    <a:pt x="7434" y="20166"/>
                    <a:pt x="9070" y="20789"/>
                  </a:cubicBezTo>
                  <a:cubicBezTo>
                    <a:pt x="10706" y="21412"/>
                    <a:pt x="12234" y="21481"/>
                    <a:pt x="13652" y="21204"/>
                  </a:cubicBezTo>
                  <a:cubicBezTo>
                    <a:pt x="15070" y="20927"/>
                    <a:pt x="16379" y="20304"/>
                    <a:pt x="17615" y="19300"/>
                  </a:cubicBezTo>
                  <a:cubicBezTo>
                    <a:pt x="18852" y="18296"/>
                    <a:pt x="20015" y="16912"/>
                    <a:pt x="20670" y="15043"/>
                  </a:cubicBezTo>
                  <a:cubicBezTo>
                    <a:pt x="21325" y="13173"/>
                    <a:pt x="21470" y="10819"/>
                    <a:pt x="21434" y="9158"/>
                  </a:cubicBezTo>
                  <a:cubicBezTo>
                    <a:pt x="21397" y="7496"/>
                    <a:pt x="21179" y="6527"/>
                    <a:pt x="20379" y="5454"/>
                  </a:cubicBezTo>
                  <a:cubicBezTo>
                    <a:pt x="19579" y="4381"/>
                    <a:pt x="18197" y="3204"/>
                    <a:pt x="16815" y="2443"/>
                  </a:cubicBezTo>
                  <a:cubicBezTo>
                    <a:pt x="15434" y="1681"/>
                    <a:pt x="14052" y="1335"/>
                    <a:pt x="12706" y="1508"/>
                  </a:cubicBezTo>
                  <a:cubicBezTo>
                    <a:pt x="11361" y="1681"/>
                    <a:pt x="10052" y="2373"/>
                    <a:pt x="8743" y="30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406309" y="935682"/>
              <a:ext cx="74981" cy="1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295" fill="norm" stroke="1" extrusionOk="0">
                  <a:moveTo>
                    <a:pt x="16570" y="10232"/>
                  </a:moveTo>
                  <a:cubicBezTo>
                    <a:pt x="16570" y="8337"/>
                    <a:pt x="16570" y="6442"/>
                    <a:pt x="15110" y="4926"/>
                  </a:cubicBezTo>
                  <a:cubicBezTo>
                    <a:pt x="13651" y="3411"/>
                    <a:pt x="10732" y="2274"/>
                    <a:pt x="8105" y="2274"/>
                  </a:cubicBezTo>
                  <a:cubicBezTo>
                    <a:pt x="5478" y="2274"/>
                    <a:pt x="3143" y="3411"/>
                    <a:pt x="1683" y="6063"/>
                  </a:cubicBezTo>
                  <a:cubicBezTo>
                    <a:pt x="224" y="8716"/>
                    <a:pt x="-360" y="12884"/>
                    <a:pt x="224" y="15726"/>
                  </a:cubicBezTo>
                  <a:cubicBezTo>
                    <a:pt x="808" y="18568"/>
                    <a:pt x="2559" y="20084"/>
                    <a:pt x="4894" y="20842"/>
                  </a:cubicBezTo>
                  <a:cubicBezTo>
                    <a:pt x="7229" y="21600"/>
                    <a:pt x="10148" y="21600"/>
                    <a:pt x="13067" y="19326"/>
                  </a:cubicBezTo>
                  <a:cubicBezTo>
                    <a:pt x="15986" y="17053"/>
                    <a:pt x="18905" y="12505"/>
                    <a:pt x="20072" y="9284"/>
                  </a:cubicBezTo>
                  <a:cubicBezTo>
                    <a:pt x="21240" y="6063"/>
                    <a:pt x="20656" y="4168"/>
                    <a:pt x="18905" y="2842"/>
                  </a:cubicBezTo>
                  <a:cubicBezTo>
                    <a:pt x="17154" y="1516"/>
                    <a:pt x="14235" y="758"/>
                    <a:pt x="1131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466387" y="821382"/>
              <a:ext cx="107039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0" y="0"/>
                  </a:moveTo>
                  <a:cubicBezTo>
                    <a:pt x="2965" y="6501"/>
                    <a:pt x="5929" y="13002"/>
                    <a:pt x="7412" y="16777"/>
                  </a:cubicBezTo>
                  <a:cubicBezTo>
                    <a:pt x="8894" y="20551"/>
                    <a:pt x="8894" y="21600"/>
                    <a:pt x="8894" y="21600"/>
                  </a:cubicBezTo>
                  <a:cubicBezTo>
                    <a:pt x="8894" y="21600"/>
                    <a:pt x="8894" y="20551"/>
                    <a:pt x="9529" y="18979"/>
                  </a:cubicBezTo>
                  <a:cubicBezTo>
                    <a:pt x="10165" y="17406"/>
                    <a:pt x="11435" y="15309"/>
                    <a:pt x="12918" y="13946"/>
                  </a:cubicBezTo>
                  <a:cubicBezTo>
                    <a:pt x="14400" y="12583"/>
                    <a:pt x="16094" y="11953"/>
                    <a:pt x="17576" y="12058"/>
                  </a:cubicBezTo>
                  <a:cubicBezTo>
                    <a:pt x="19059" y="12163"/>
                    <a:pt x="20329" y="13002"/>
                    <a:pt x="20965" y="13946"/>
                  </a:cubicBezTo>
                  <a:cubicBezTo>
                    <a:pt x="21600" y="14889"/>
                    <a:pt x="21600" y="15938"/>
                    <a:pt x="20753" y="16882"/>
                  </a:cubicBezTo>
                  <a:cubicBezTo>
                    <a:pt x="19906" y="17825"/>
                    <a:pt x="18212" y="18664"/>
                    <a:pt x="16306" y="19293"/>
                  </a:cubicBezTo>
                  <a:cubicBezTo>
                    <a:pt x="14400" y="19922"/>
                    <a:pt x="12282" y="20342"/>
                    <a:pt x="11012" y="20447"/>
                  </a:cubicBezTo>
                  <a:cubicBezTo>
                    <a:pt x="9741" y="20551"/>
                    <a:pt x="9318" y="20342"/>
                    <a:pt x="8894" y="201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2622934" y="900516"/>
              <a:ext cx="65704" cy="11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117" fill="norm" stroke="1" extrusionOk="0">
                  <a:moveTo>
                    <a:pt x="20952" y="1812"/>
                  </a:moveTo>
                  <a:cubicBezTo>
                    <a:pt x="17577" y="1026"/>
                    <a:pt x="14202" y="241"/>
                    <a:pt x="10827" y="44"/>
                  </a:cubicBezTo>
                  <a:cubicBezTo>
                    <a:pt x="7452" y="-152"/>
                    <a:pt x="4077" y="241"/>
                    <a:pt x="2052" y="2401"/>
                  </a:cubicBezTo>
                  <a:cubicBezTo>
                    <a:pt x="27" y="4561"/>
                    <a:pt x="-648" y="8488"/>
                    <a:pt x="702" y="11041"/>
                  </a:cubicBezTo>
                  <a:cubicBezTo>
                    <a:pt x="2052" y="13593"/>
                    <a:pt x="5427" y="14772"/>
                    <a:pt x="6777" y="16539"/>
                  </a:cubicBezTo>
                  <a:cubicBezTo>
                    <a:pt x="8127" y="18306"/>
                    <a:pt x="7452" y="20663"/>
                    <a:pt x="6439" y="21055"/>
                  </a:cubicBezTo>
                  <a:cubicBezTo>
                    <a:pt x="5427" y="21448"/>
                    <a:pt x="4077" y="19877"/>
                    <a:pt x="2727" y="183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784613" y="891232"/>
              <a:ext cx="65292" cy="8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0903" fill="norm" stroke="1" extrusionOk="0">
                  <a:moveTo>
                    <a:pt x="5843" y="6322"/>
                  </a:moveTo>
                  <a:cubicBezTo>
                    <a:pt x="6518" y="3688"/>
                    <a:pt x="7193" y="1054"/>
                    <a:pt x="6180" y="527"/>
                  </a:cubicBezTo>
                  <a:cubicBezTo>
                    <a:pt x="5168" y="0"/>
                    <a:pt x="2468" y="1580"/>
                    <a:pt x="1118" y="3688"/>
                  </a:cubicBezTo>
                  <a:cubicBezTo>
                    <a:pt x="-232" y="5795"/>
                    <a:pt x="-232" y="8429"/>
                    <a:pt x="443" y="11327"/>
                  </a:cubicBezTo>
                  <a:cubicBezTo>
                    <a:pt x="1118" y="14224"/>
                    <a:pt x="2468" y="17385"/>
                    <a:pt x="4830" y="19229"/>
                  </a:cubicBezTo>
                  <a:cubicBezTo>
                    <a:pt x="7193" y="21073"/>
                    <a:pt x="10568" y="21600"/>
                    <a:pt x="13605" y="19756"/>
                  </a:cubicBezTo>
                  <a:cubicBezTo>
                    <a:pt x="16643" y="17912"/>
                    <a:pt x="19343" y="13698"/>
                    <a:pt x="20356" y="10273"/>
                  </a:cubicBezTo>
                  <a:cubicBezTo>
                    <a:pt x="21368" y="6849"/>
                    <a:pt x="20693" y="4215"/>
                    <a:pt x="18668" y="2634"/>
                  </a:cubicBezTo>
                  <a:cubicBezTo>
                    <a:pt x="16643" y="1054"/>
                    <a:pt x="13268" y="527"/>
                    <a:pt x="989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891837" y="828675"/>
              <a:ext cx="82551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9250"/>
                  </a:moveTo>
                  <a:cubicBezTo>
                    <a:pt x="1108" y="11500"/>
                    <a:pt x="2215" y="13750"/>
                    <a:pt x="2769" y="13750"/>
                  </a:cubicBezTo>
                  <a:cubicBezTo>
                    <a:pt x="3323" y="13750"/>
                    <a:pt x="3323" y="11500"/>
                    <a:pt x="3877" y="9250"/>
                  </a:cubicBezTo>
                  <a:cubicBezTo>
                    <a:pt x="4431" y="7000"/>
                    <a:pt x="5538" y="4750"/>
                    <a:pt x="7200" y="2950"/>
                  </a:cubicBezTo>
                  <a:cubicBezTo>
                    <a:pt x="8862" y="1150"/>
                    <a:pt x="11077" y="-200"/>
                    <a:pt x="13292" y="25"/>
                  </a:cubicBezTo>
                  <a:cubicBezTo>
                    <a:pt x="15508" y="250"/>
                    <a:pt x="17723" y="2050"/>
                    <a:pt x="19108" y="5875"/>
                  </a:cubicBezTo>
                  <a:cubicBezTo>
                    <a:pt x="20492" y="9700"/>
                    <a:pt x="21046" y="1555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111884" y="660202"/>
              <a:ext cx="316784" cy="29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99" fill="norm" stroke="1" extrusionOk="0">
                  <a:moveTo>
                    <a:pt x="5299" y="10901"/>
                  </a:moveTo>
                  <a:cubicBezTo>
                    <a:pt x="4870" y="10280"/>
                    <a:pt x="4440" y="9658"/>
                    <a:pt x="3868" y="9269"/>
                  </a:cubicBezTo>
                  <a:cubicBezTo>
                    <a:pt x="3296" y="8881"/>
                    <a:pt x="2581" y="8726"/>
                    <a:pt x="1866" y="9269"/>
                  </a:cubicBezTo>
                  <a:cubicBezTo>
                    <a:pt x="1150" y="9813"/>
                    <a:pt x="435" y="11056"/>
                    <a:pt x="149" y="12144"/>
                  </a:cubicBezTo>
                  <a:cubicBezTo>
                    <a:pt x="-137" y="13232"/>
                    <a:pt x="6" y="14164"/>
                    <a:pt x="435" y="14708"/>
                  </a:cubicBezTo>
                  <a:cubicBezTo>
                    <a:pt x="864" y="15252"/>
                    <a:pt x="1580" y="15408"/>
                    <a:pt x="2366" y="14786"/>
                  </a:cubicBezTo>
                  <a:cubicBezTo>
                    <a:pt x="3153" y="14164"/>
                    <a:pt x="4011" y="12766"/>
                    <a:pt x="4584" y="10513"/>
                  </a:cubicBezTo>
                  <a:cubicBezTo>
                    <a:pt x="5156" y="8259"/>
                    <a:pt x="5442" y="5151"/>
                    <a:pt x="5585" y="3131"/>
                  </a:cubicBezTo>
                  <a:cubicBezTo>
                    <a:pt x="5728" y="1111"/>
                    <a:pt x="5728" y="179"/>
                    <a:pt x="5513" y="23"/>
                  </a:cubicBezTo>
                  <a:cubicBezTo>
                    <a:pt x="5299" y="-132"/>
                    <a:pt x="4870" y="490"/>
                    <a:pt x="4584" y="2199"/>
                  </a:cubicBezTo>
                  <a:cubicBezTo>
                    <a:pt x="4297" y="3908"/>
                    <a:pt x="4154" y="6705"/>
                    <a:pt x="4154" y="8570"/>
                  </a:cubicBezTo>
                  <a:cubicBezTo>
                    <a:pt x="4154" y="10435"/>
                    <a:pt x="4297" y="11367"/>
                    <a:pt x="4584" y="12144"/>
                  </a:cubicBezTo>
                  <a:cubicBezTo>
                    <a:pt x="4870" y="12921"/>
                    <a:pt x="5299" y="13543"/>
                    <a:pt x="6086" y="13232"/>
                  </a:cubicBezTo>
                  <a:cubicBezTo>
                    <a:pt x="6872" y="12921"/>
                    <a:pt x="8017" y="11678"/>
                    <a:pt x="8660" y="10668"/>
                  </a:cubicBezTo>
                  <a:cubicBezTo>
                    <a:pt x="9304" y="9658"/>
                    <a:pt x="9447" y="8881"/>
                    <a:pt x="9590" y="8881"/>
                  </a:cubicBezTo>
                  <a:cubicBezTo>
                    <a:pt x="9733" y="8881"/>
                    <a:pt x="9876" y="9658"/>
                    <a:pt x="10305" y="10202"/>
                  </a:cubicBezTo>
                  <a:cubicBezTo>
                    <a:pt x="10735" y="10746"/>
                    <a:pt x="11450" y="11056"/>
                    <a:pt x="12022" y="10901"/>
                  </a:cubicBezTo>
                  <a:cubicBezTo>
                    <a:pt x="12594" y="10746"/>
                    <a:pt x="13023" y="10124"/>
                    <a:pt x="13381" y="9425"/>
                  </a:cubicBezTo>
                  <a:cubicBezTo>
                    <a:pt x="13738" y="8726"/>
                    <a:pt x="14025" y="7949"/>
                    <a:pt x="13953" y="7249"/>
                  </a:cubicBezTo>
                  <a:cubicBezTo>
                    <a:pt x="13882" y="6550"/>
                    <a:pt x="13452" y="5928"/>
                    <a:pt x="12952" y="5851"/>
                  </a:cubicBezTo>
                  <a:cubicBezTo>
                    <a:pt x="12451" y="5773"/>
                    <a:pt x="11879" y="6239"/>
                    <a:pt x="11378" y="6861"/>
                  </a:cubicBezTo>
                  <a:cubicBezTo>
                    <a:pt x="10878" y="7482"/>
                    <a:pt x="10448" y="8259"/>
                    <a:pt x="10234" y="9036"/>
                  </a:cubicBezTo>
                  <a:cubicBezTo>
                    <a:pt x="10019" y="9813"/>
                    <a:pt x="10019" y="10590"/>
                    <a:pt x="10377" y="11134"/>
                  </a:cubicBezTo>
                  <a:cubicBezTo>
                    <a:pt x="10735" y="11678"/>
                    <a:pt x="11450" y="11989"/>
                    <a:pt x="11950" y="11756"/>
                  </a:cubicBezTo>
                  <a:cubicBezTo>
                    <a:pt x="12451" y="11523"/>
                    <a:pt x="12737" y="10746"/>
                    <a:pt x="13309" y="9813"/>
                  </a:cubicBezTo>
                  <a:cubicBezTo>
                    <a:pt x="13882" y="8881"/>
                    <a:pt x="14740" y="7793"/>
                    <a:pt x="15097" y="7638"/>
                  </a:cubicBezTo>
                  <a:cubicBezTo>
                    <a:pt x="15455" y="7482"/>
                    <a:pt x="15312" y="8259"/>
                    <a:pt x="15312" y="9036"/>
                  </a:cubicBezTo>
                  <a:cubicBezTo>
                    <a:pt x="15312" y="9813"/>
                    <a:pt x="15455" y="10590"/>
                    <a:pt x="15884" y="10823"/>
                  </a:cubicBezTo>
                  <a:cubicBezTo>
                    <a:pt x="16313" y="11056"/>
                    <a:pt x="17029" y="10746"/>
                    <a:pt x="17458" y="10202"/>
                  </a:cubicBezTo>
                  <a:cubicBezTo>
                    <a:pt x="17887" y="9658"/>
                    <a:pt x="18030" y="8881"/>
                    <a:pt x="18173" y="8959"/>
                  </a:cubicBezTo>
                  <a:cubicBezTo>
                    <a:pt x="18316" y="9036"/>
                    <a:pt x="18459" y="9969"/>
                    <a:pt x="18960" y="11367"/>
                  </a:cubicBezTo>
                  <a:cubicBezTo>
                    <a:pt x="19460" y="12766"/>
                    <a:pt x="20319" y="14631"/>
                    <a:pt x="20819" y="15951"/>
                  </a:cubicBezTo>
                  <a:cubicBezTo>
                    <a:pt x="21320" y="17272"/>
                    <a:pt x="21463" y="18049"/>
                    <a:pt x="21391" y="18826"/>
                  </a:cubicBezTo>
                  <a:cubicBezTo>
                    <a:pt x="21320" y="19603"/>
                    <a:pt x="21034" y="20380"/>
                    <a:pt x="20533" y="20846"/>
                  </a:cubicBezTo>
                  <a:cubicBezTo>
                    <a:pt x="20033" y="21313"/>
                    <a:pt x="19317" y="21468"/>
                    <a:pt x="18888" y="21080"/>
                  </a:cubicBezTo>
                  <a:cubicBezTo>
                    <a:pt x="18459" y="20691"/>
                    <a:pt x="18316" y="19759"/>
                    <a:pt x="18316" y="18749"/>
                  </a:cubicBezTo>
                  <a:cubicBezTo>
                    <a:pt x="18316" y="17739"/>
                    <a:pt x="18459" y="16651"/>
                    <a:pt x="18602" y="155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473592" y="660620"/>
              <a:ext cx="135796" cy="18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34" fill="norm" stroke="1" extrusionOk="0">
                  <a:moveTo>
                    <a:pt x="384" y="3215"/>
                  </a:moveTo>
                  <a:cubicBezTo>
                    <a:pt x="51" y="1973"/>
                    <a:pt x="-281" y="732"/>
                    <a:pt x="384" y="236"/>
                  </a:cubicBezTo>
                  <a:cubicBezTo>
                    <a:pt x="1048" y="-261"/>
                    <a:pt x="2710" y="-13"/>
                    <a:pt x="4205" y="1353"/>
                  </a:cubicBezTo>
                  <a:cubicBezTo>
                    <a:pt x="5701" y="2718"/>
                    <a:pt x="7030" y="5201"/>
                    <a:pt x="7030" y="7560"/>
                  </a:cubicBezTo>
                  <a:cubicBezTo>
                    <a:pt x="7030" y="9918"/>
                    <a:pt x="5701" y="12153"/>
                    <a:pt x="4537" y="14263"/>
                  </a:cubicBezTo>
                  <a:cubicBezTo>
                    <a:pt x="3374" y="16373"/>
                    <a:pt x="2377" y="18360"/>
                    <a:pt x="2876" y="19601"/>
                  </a:cubicBezTo>
                  <a:cubicBezTo>
                    <a:pt x="3374" y="20842"/>
                    <a:pt x="5368" y="21339"/>
                    <a:pt x="8691" y="21215"/>
                  </a:cubicBezTo>
                  <a:cubicBezTo>
                    <a:pt x="12014" y="21091"/>
                    <a:pt x="16667" y="20346"/>
                    <a:pt x="21319" y="196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0" y="1353430"/>
              <a:ext cx="675688" cy="246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60" fill="norm" stroke="1" extrusionOk="0">
                  <a:moveTo>
                    <a:pt x="17294" y="455"/>
                  </a:moveTo>
                  <a:cubicBezTo>
                    <a:pt x="17227" y="363"/>
                    <a:pt x="17159" y="271"/>
                    <a:pt x="16957" y="197"/>
                  </a:cubicBezTo>
                  <a:cubicBezTo>
                    <a:pt x="16754" y="123"/>
                    <a:pt x="16417" y="67"/>
                    <a:pt x="15337" y="30"/>
                  </a:cubicBezTo>
                  <a:cubicBezTo>
                    <a:pt x="14257" y="-7"/>
                    <a:pt x="12434" y="-25"/>
                    <a:pt x="10544" y="67"/>
                  </a:cubicBezTo>
                  <a:cubicBezTo>
                    <a:pt x="8655" y="160"/>
                    <a:pt x="6697" y="363"/>
                    <a:pt x="5414" y="594"/>
                  </a:cubicBezTo>
                  <a:cubicBezTo>
                    <a:pt x="4132" y="825"/>
                    <a:pt x="3525" y="1084"/>
                    <a:pt x="3153" y="1564"/>
                  </a:cubicBezTo>
                  <a:cubicBezTo>
                    <a:pt x="2782" y="2044"/>
                    <a:pt x="2647" y="2747"/>
                    <a:pt x="2613" y="3449"/>
                  </a:cubicBezTo>
                  <a:cubicBezTo>
                    <a:pt x="2580" y="4151"/>
                    <a:pt x="2647" y="4853"/>
                    <a:pt x="2647" y="5555"/>
                  </a:cubicBezTo>
                  <a:cubicBezTo>
                    <a:pt x="2647" y="6257"/>
                    <a:pt x="2580" y="6959"/>
                    <a:pt x="2445" y="7643"/>
                  </a:cubicBezTo>
                  <a:cubicBezTo>
                    <a:pt x="2310" y="8327"/>
                    <a:pt x="2107" y="8992"/>
                    <a:pt x="1871" y="9685"/>
                  </a:cubicBezTo>
                  <a:cubicBezTo>
                    <a:pt x="1635" y="10378"/>
                    <a:pt x="1365" y="11098"/>
                    <a:pt x="1196" y="11810"/>
                  </a:cubicBezTo>
                  <a:cubicBezTo>
                    <a:pt x="1027" y="12521"/>
                    <a:pt x="960" y="13223"/>
                    <a:pt x="892" y="13898"/>
                  </a:cubicBezTo>
                  <a:cubicBezTo>
                    <a:pt x="825" y="14572"/>
                    <a:pt x="757" y="15219"/>
                    <a:pt x="622" y="15866"/>
                  </a:cubicBezTo>
                  <a:cubicBezTo>
                    <a:pt x="487" y="16512"/>
                    <a:pt x="285" y="17159"/>
                    <a:pt x="150" y="17824"/>
                  </a:cubicBezTo>
                  <a:cubicBezTo>
                    <a:pt x="15" y="18489"/>
                    <a:pt x="-53" y="19173"/>
                    <a:pt x="48" y="19755"/>
                  </a:cubicBezTo>
                  <a:cubicBezTo>
                    <a:pt x="150" y="20337"/>
                    <a:pt x="420" y="20817"/>
                    <a:pt x="723" y="21104"/>
                  </a:cubicBezTo>
                  <a:cubicBezTo>
                    <a:pt x="1027" y="21390"/>
                    <a:pt x="1365" y="21483"/>
                    <a:pt x="1905" y="21529"/>
                  </a:cubicBezTo>
                  <a:cubicBezTo>
                    <a:pt x="2445" y="21575"/>
                    <a:pt x="3187" y="21575"/>
                    <a:pt x="4875" y="21492"/>
                  </a:cubicBezTo>
                  <a:cubicBezTo>
                    <a:pt x="6562" y="21409"/>
                    <a:pt x="9194" y="21242"/>
                    <a:pt x="11624" y="21132"/>
                  </a:cubicBezTo>
                  <a:cubicBezTo>
                    <a:pt x="14054" y="21021"/>
                    <a:pt x="16282" y="20965"/>
                    <a:pt x="17902" y="20928"/>
                  </a:cubicBezTo>
                  <a:cubicBezTo>
                    <a:pt x="19522" y="20891"/>
                    <a:pt x="20534" y="20873"/>
                    <a:pt x="21547" y="20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99487" y="3642306"/>
              <a:ext cx="93296" cy="18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27" fill="norm" stroke="1" extrusionOk="0">
                  <a:moveTo>
                    <a:pt x="0" y="2707"/>
                  </a:moveTo>
                  <a:cubicBezTo>
                    <a:pt x="1440" y="1747"/>
                    <a:pt x="2880" y="787"/>
                    <a:pt x="5040" y="307"/>
                  </a:cubicBezTo>
                  <a:cubicBezTo>
                    <a:pt x="7200" y="-173"/>
                    <a:pt x="10080" y="-173"/>
                    <a:pt x="13680" y="907"/>
                  </a:cubicBezTo>
                  <a:cubicBezTo>
                    <a:pt x="17280" y="1987"/>
                    <a:pt x="21600" y="4147"/>
                    <a:pt x="21120" y="7747"/>
                  </a:cubicBezTo>
                  <a:cubicBezTo>
                    <a:pt x="20640" y="11347"/>
                    <a:pt x="15360" y="16387"/>
                    <a:pt x="1008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35186" y="3384665"/>
              <a:ext cx="116752" cy="45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93" fill="norm" stroke="1" extrusionOk="0">
                  <a:moveTo>
                    <a:pt x="21275" y="99"/>
                  </a:moveTo>
                  <a:cubicBezTo>
                    <a:pt x="17418" y="0"/>
                    <a:pt x="13561" y="-100"/>
                    <a:pt x="10089" y="199"/>
                  </a:cubicBezTo>
                  <a:cubicBezTo>
                    <a:pt x="6618" y="497"/>
                    <a:pt x="3532" y="1194"/>
                    <a:pt x="1796" y="1791"/>
                  </a:cubicBezTo>
                  <a:cubicBezTo>
                    <a:pt x="61" y="2388"/>
                    <a:pt x="-325" y="2886"/>
                    <a:pt x="446" y="3583"/>
                  </a:cubicBezTo>
                  <a:cubicBezTo>
                    <a:pt x="1218" y="4280"/>
                    <a:pt x="3146" y="5176"/>
                    <a:pt x="4689" y="6171"/>
                  </a:cubicBezTo>
                  <a:cubicBezTo>
                    <a:pt x="6232" y="7166"/>
                    <a:pt x="7389" y="8261"/>
                    <a:pt x="7389" y="9008"/>
                  </a:cubicBezTo>
                  <a:cubicBezTo>
                    <a:pt x="7389" y="9754"/>
                    <a:pt x="6232" y="10153"/>
                    <a:pt x="4496" y="10451"/>
                  </a:cubicBezTo>
                  <a:cubicBezTo>
                    <a:pt x="2761" y="10750"/>
                    <a:pt x="446" y="10949"/>
                    <a:pt x="61" y="11198"/>
                  </a:cubicBezTo>
                  <a:cubicBezTo>
                    <a:pt x="-325" y="11447"/>
                    <a:pt x="1218" y="11745"/>
                    <a:pt x="1989" y="12940"/>
                  </a:cubicBezTo>
                  <a:cubicBezTo>
                    <a:pt x="2761" y="14134"/>
                    <a:pt x="2761" y="16224"/>
                    <a:pt x="2761" y="17518"/>
                  </a:cubicBezTo>
                  <a:cubicBezTo>
                    <a:pt x="2761" y="18812"/>
                    <a:pt x="2761" y="19310"/>
                    <a:pt x="2761" y="19808"/>
                  </a:cubicBezTo>
                  <a:cubicBezTo>
                    <a:pt x="2761" y="20306"/>
                    <a:pt x="2761" y="20803"/>
                    <a:pt x="3725" y="21102"/>
                  </a:cubicBezTo>
                  <a:cubicBezTo>
                    <a:pt x="4689" y="21400"/>
                    <a:pt x="6618" y="21500"/>
                    <a:pt x="9125" y="21251"/>
                  </a:cubicBezTo>
                  <a:cubicBezTo>
                    <a:pt x="11632" y="21002"/>
                    <a:pt x="14718" y="20405"/>
                    <a:pt x="17804" y="1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235398" y="3520132"/>
              <a:ext cx="176095" cy="42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1" fill="norm" stroke="1" extrusionOk="0">
                  <a:moveTo>
                    <a:pt x="2975" y="0"/>
                  </a:moveTo>
                  <a:cubicBezTo>
                    <a:pt x="1946" y="322"/>
                    <a:pt x="918" y="645"/>
                    <a:pt x="403" y="1719"/>
                  </a:cubicBezTo>
                  <a:cubicBezTo>
                    <a:pt x="-111" y="2794"/>
                    <a:pt x="-111" y="4621"/>
                    <a:pt x="275" y="5749"/>
                  </a:cubicBezTo>
                  <a:cubicBezTo>
                    <a:pt x="660" y="6878"/>
                    <a:pt x="1432" y="7307"/>
                    <a:pt x="2589" y="7522"/>
                  </a:cubicBezTo>
                  <a:cubicBezTo>
                    <a:pt x="3746" y="7737"/>
                    <a:pt x="5289" y="7737"/>
                    <a:pt x="6960" y="7254"/>
                  </a:cubicBezTo>
                  <a:cubicBezTo>
                    <a:pt x="8632" y="6770"/>
                    <a:pt x="10432" y="5803"/>
                    <a:pt x="11846" y="4567"/>
                  </a:cubicBezTo>
                  <a:cubicBezTo>
                    <a:pt x="13260" y="3331"/>
                    <a:pt x="14289" y="1827"/>
                    <a:pt x="14803" y="1397"/>
                  </a:cubicBezTo>
                  <a:cubicBezTo>
                    <a:pt x="15318" y="967"/>
                    <a:pt x="15318" y="1612"/>
                    <a:pt x="16089" y="3493"/>
                  </a:cubicBezTo>
                  <a:cubicBezTo>
                    <a:pt x="16860" y="5373"/>
                    <a:pt x="18403" y="8490"/>
                    <a:pt x="19432" y="11122"/>
                  </a:cubicBezTo>
                  <a:cubicBezTo>
                    <a:pt x="20460" y="13755"/>
                    <a:pt x="20975" y="15904"/>
                    <a:pt x="21232" y="17301"/>
                  </a:cubicBezTo>
                  <a:cubicBezTo>
                    <a:pt x="21489" y="18699"/>
                    <a:pt x="21489" y="19343"/>
                    <a:pt x="20846" y="19934"/>
                  </a:cubicBezTo>
                  <a:cubicBezTo>
                    <a:pt x="20203" y="20525"/>
                    <a:pt x="18918" y="21063"/>
                    <a:pt x="17632" y="21331"/>
                  </a:cubicBezTo>
                  <a:cubicBezTo>
                    <a:pt x="16346" y="21600"/>
                    <a:pt x="15060" y="21600"/>
                    <a:pt x="13518" y="21224"/>
                  </a:cubicBezTo>
                  <a:cubicBezTo>
                    <a:pt x="11975" y="20848"/>
                    <a:pt x="10175" y="20096"/>
                    <a:pt x="9146" y="19397"/>
                  </a:cubicBezTo>
                  <a:cubicBezTo>
                    <a:pt x="8118" y="18699"/>
                    <a:pt x="7860" y="18054"/>
                    <a:pt x="8503" y="17409"/>
                  </a:cubicBezTo>
                  <a:cubicBezTo>
                    <a:pt x="9146" y="16764"/>
                    <a:pt x="10689" y="16119"/>
                    <a:pt x="12232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494837" y="3666182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590087" y="3736032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847886" y="3501082"/>
              <a:ext cx="129552" cy="50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30" fill="norm" stroke="1" extrusionOk="0">
                  <a:moveTo>
                    <a:pt x="3555" y="0"/>
                  </a:moveTo>
                  <a:cubicBezTo>
                    <a:pt x="2162" y="1440"/>
                    <a:pt x="768" y="2880"/>
                    <a:pt x="246" y="3825"/>
                  </a:cubicBezTo>
                  <a:cubicBezTo>
                    <a:pt x="-277" y="4770"/>
                    <a:pt x="71" y="5220"/>
                    <a:pt x="942" y="5580"/>
                  </a:cubicBezTo>
                  <a:cubicBezTo>
                    <a:pt x="1813" y="5940"/>
                    <a:pt x="3207" y="6210"/>
                    <a:pt x="5646" y="5850"/>
                  </a:cubicBezTo>
                  <a:cubicBezTo>
                    <a:pt x="8084" y="5490"/>
                    <a:pt x="11568" y="4500"/>
                    <a:pt x="14007" y="3645"/>
                  </a:cubicBezTo>
                  <a:cubicBezTo>
                    <a:pt x="16446" y="2790"/>
                    <a:pt x="17839" y="2070"/>
                    <a:pt x="18536" y="2115"/>
                  </a:cubicBezTo>
                  <a:cubicBezTo>
                    <a:pt x="19233" y="2160"/>
                    <a:pt x="19233" y="2970"/>
                    <a:pt x="19755" y="4860"/>
                  </a:cubicBezTo>
                  <a:cubicBezTo>
                    <a:pt x="20278" y="6750"/>
                    <a:pt x="21323" y="9720"/>
                    <a:pt x="21323" y="12330"/>
                  </a:cubicBezTo>
                  <a:cubicBezTo>
                    <a:pt x="21323" y="14940"/>
                    <a:pt x="20278" y="17190"/>
                    <a:pt x="18536" y="18675"/>
                  </a:cubicBezTo>
                  <a:cubicBezTo>
                    <a:pt x="16794" y="20160"/>
                    <a:pt x="14355" y="20880"/>
                    <a:pt x="12265" y="21240"/>
                  </a:cubicBezTo>
                  <a:cubicBezTo>
                    <a:pt x="10175" y="21600"/>
                    <a:pt x="8433" y="21600"/>
                    <a:pt x="7213" y="21375"/>
                  </a:cubicBezTo>
                  <a:cubicBezTo>
                    <a:pt x="5994" y="21150"/>
                    <a:pt x="5297" y="20700"/>
                    <a:pt x="5820" y="19890"/>
                  </a:cubicBezTo>
                  <a:cubicBezTo>
                    <a:pt x="6342" y="19080"/>
                    <a:pt x="8084" y="17910"/>
                    <a:pt x="9826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072687" y="3680205"/>
              <a:ext cx="114301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6469"/>
                  </a:moveTo>
                  <a:cubicBezTo>
                    <a:pt x="800" y="4219"/>
                    <a:pt x="1600" y="1969"/>
                    <a:pt x="3000" y="844"/>
                  </a:cubicBezTo>
                  <a:cubicBezTo>
                    <a:pt x="4400" y="-281"/>
                    <a:pt x="6400" y="-281"/>
                    <a:pt x="7800" y="844"/>
                  </a:cubicBezTo>
                  <a:cubicBezTo>
                    <a:pt x="9200" y="1969"/>
                    <a:pt x="10000" y="4219"/>
                    <a:pt x="10000" y="6694"/>
                  </a:cubicBezTo>
                  <a:cubicBezTo>
                    <a:pt x="10000" y="9169"/>
                    <a:pt x="9200" y="11869"/>
                    <a:pt x="8400" y="14344"/>
                  </a:cubicBezTo>
                  <a:cubicBezTo>
                    <a:pt x="7600" y="16819"/>
                    <a:pt x="6800" y="19069"/>
                    <a:pt x="7400" y="20194"/>
                  </a:cubicBezTo>
                  <a:cubicBezTo>
                    <a:pt x="8000" y="21319"/>
                    <a:pt x="10000" y="21319"/>
                    <a:pt x="12600" y="20869"/>
                  </a:cubicBezTo>
                  <a:cubicBezTo>
                    <a:pt x="15200" y="20419"/>
                    <a:pt x="18400" y="19519"/>
                    <a:pt x="21600" y="18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256837" y="3748732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443902" y="3558232"/>
              <a:ext cx="161096" cy="41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17" fill="norm" stroke="1" extrusionOk="0">
                  <a:moveTo>
                    <a:pt x="1297" y="0"/>
                  </a:moveTo>
                  <a:cubicBezTo>
                    <a:pt x="736" y="1873"/>
                    <a:pt x="175" y="3747"/>
                    <a:pt x="34" y="4959"/>
                  </a:cubicBezTo>
                  <a:cubicBezTo>
                    <a:pt x="-106" y="6171"/>
                    <a:pt x="175" y="6722"/>
                    <a:pt x="1016" y="7108"/>
                  </a:cubicBezTo>
                  <a:cubicBezTo>
                    <a:pt x="1858" y="7494"/>
                    <a:pt x="3260" y="7714"/>
                    <a:pt x="5785" y="6998"/>
                  </a:cubicBezTo>
                  <a:cubicBezTo>
                    <a:pt x="8310" y="6282"/>
                    <a:pt x="11956" y="4629"/>
                    <a:pt x="14341" y="3306"/>
                  </a:cubicBezTo>
                  <a:cubicBezTo>
                    <a:pt x="16725" y="1984"/>
                    <a:pt x="17847" y="992"/>
                    <a:pt x="18408" y="827"/>
                  </a:cubicBezTo>
                  <a:cubicBezTo>
                    <a:pt x="18969" y="661"/>
                    <a:pt x="18969" y="1322"/>
                    <a:pt x="19390" y="3086"/>
                  </a:cubicBezTo>
                  <a:cubicBezTo>
                    <a:pt x="19811" y="4849"/>
                    <a:pt x="20652" y="7714"/>
                    <a:pt x="21073" y="10414"/>
                  </a:cubicBezTo>
                  <a:cubicBezTo>
                    <a:pt x="21494" y="13114"/>
                    <a:pt x="21494" y="15649"/>
                    <a:pt x="20652" y="17412"/>
                  </a:cubicBezTo>
                  <a:cubicBezTo>
                    <a:pt x="19811" y="19176"/>
                    <a:pt x="18128" y="20167"/>
                    <a:pt x="15743" y="20773"/>
                  </a:cubicBezTo>
                  <a:cubicBezTo>
                    <a:pt x="13359" y="21380"/>
                    <a:pt x="10273" y="21600"/>
                    <a:pt x="8169" y="21490"/>
                  </a:cubicBezTo>
                  <a:cubicBezTo>
                    <a:pt x="6065" y="21380"/>
                    <a:pt x="4943" y="20939"/>
                    <a:pt x="4523" y="20443"/>
                  </a:cubicBezTo>
                  <a:cubicBezTo>
                    <a:pt x="4102" y="19947"/>
                    <a:pt x="4382" y="19396"/>
                    <a:pt x="5364" y="18900"/>
                  </a:cubicBezTo>
                  <a:cubicBezTo>
                    <a:pt x="6346" y="18404"/>
                    <a:pt x="8029" y="17963"/>
                    <a:pt x="9712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675937" y="3659287"/>
              <a:ext cx="95213" cy="16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06" fill="norm" stroke="1" extrusionOk="0">
                  <a:moveTo>
                    <a:pt x="2817" y="2469"/>
                  </a:moveTo>
                  <a:cubicBezTo>
                    <a:pt x="4226" y="1402"/>
                    <a:pt x="5635" y="335"/>
                    <a:pt x="7513" y="69"/>
                  </a:cubicBezTo>
                  <a:cubicBezTo>
                    <a:pt x="9391" y="-198"/>
                    <a:pt x="11739" y="335"/>
                    <a:pt x="13383" y="1269"/>
                  </a:cubicBezTo>
                  <a:cubicBezTo>
                    <a:pt x="15026" y="2202"/>
                    <a:pt x="15965" y="3535"/>
                    <a:pt x="16200" y="4869"/>
                  </a:cubicBezTo>
                  <a:cubicBezTo>
                    <a:pt x="16435" y="6202"/>
                    <a:pt x="15965" y="7535"/>
                    <a:pt x="14557" y="8602"/>
                  </a:cubicBezTo>
                  <a:cubicBezTo>
                    <a:pt x="13148" y="9669"/>
                    <a:pt x="10800" y="10469"/>
                    <a:pt x="10800" y="11002"/>
                  </a:cubicBezTo>
                  <a:cubicBezTo>
                    <a:pt x="10800" y="11535"/>
                    <a:pt x="13148" y="11802"/>
                    <a:pt x="15496" y="12335"/>
                  </a:cubicBezTo>
                  <a:cubicBezTo>
                    <a:pt x="17843" y="12869"/>
                    <a:pt x="20191" y="13669"/>
                    <a:pt x="20896" y="14735"/>
                  </a:cubicBezTo>
                  <a:cubicBezTo>
                    <a:pt x="21600" y="15802"/>
                    <a:pt x="20661" y="17135"/>
                    <a:pt x="18078" y="18335"/>
                  </a:cubicBezTo>
                  <a:cubicBezTo>
                    <a:pt x="15496" y="19535"/>
                    <a:pt x="11270" y="20602"/>
                    <a:pt x="7983" y="21002"/>
                  </a:cubicBezTo>
                  <a:cubicBezTo>
                    <a:pt x="4696" y="21402"/>
                    <a:pt x="2348" y="21135"/>
                    <a:pt x="0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834687" y="3793182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018837" y="3748732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361737" y="3716982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660187" y="3704282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00"/>
                    <a:pt x="21600" y="8000"/>
                    <a:pt x="18000" y="11600"/>
                  </a:cubicBezTo>
                  <a:cubicBezTo>
                    <a:pt x="14400" y="15200"/>
                    <a:pt x="72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927392" y="3456632"/>
              <a:ext cx="155352" cy="50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10" fill="norm" stroke="1" extrusionOk="0">
                  <a:moveTo>
                    <a:pt x="4308" y="0"/>
                  </a:moveTo>
                  <a:cubicBezTo>
                    <a:pt x="2849" y="182"/>
                    <a:pt x="1389" y="363"/>
                    <a:pt x="660" y="726"/>
                  </a:cubicBezTo>
                  <a:cubicBezTo>
                    <a:pt x="-70" y="1089"/>
                    <a:pt x="-70" y="1634"/>
                    <a:pt x="76" y="2677"/>
                  </a:cubicBezTo>
                  <a:cubicBezTo>
                    <a:pt x="222" y="3721"/>
                    <a:pt x="514" y="5264"/>
                    <a:pt x="2119" y="6171"/>
                  </a:cubicBezTo>
                  <a:cubicBezTo>
                    <a:pt x="3725" y="7079"/>
                    <a:pt x="6644" y="7351"/>
                    <a:pt x="9562" y="6897"/>
                  </a:cubicBezTo>
                  <a:cubicBezTo>
                    <a:pt x="12481" y="6444"/>
                    <a:pt x="15400" y="5264"/>
                    <a:pt x="17152" y="4447"/>
                  </a:cubicBezTo>
                  <a:cubicBezTo>
                    <a:pt x="18903" y="3630"/>
                    <a:pt x="19487" y="3176"/>
                    <a:pt x="19779" y="2723"/>
                  </a:cubicBezTo>
                  <a:cubicBezTo>
                    <a:pt x="20071" y="2269"/>
                    <a:pt x="20071" y="1815"/>
                    <a:pt x="20216" y="1815"/>
                  </a:cubicBezTo>
                  <a:cubicBezTo>
                    <a:pt x="20362" y="1815"/>
                    <a:pt x="20654" y="2269"/>
                    <a:pt x="20946" y="3993"/>
                  </a:cubicBezTo>
                  <a:cubicBezTo>
                    <a:pt x="21238" y="5718"/>
                    <a:pt x="21530" y="8713"/>
                    <a:pt x="21384" y="11571"/>
                  </a:cubicBezTo>
                  <a:cubicBezTo>
                    <a:pt x="21238" y="14430"/>
                    <a:pt x="20654" y="17153"/>
                    <a:pt x="19925" y="18741"/>
                  </a:cubicBezTo>
                  <a:cubicBezTo>
                    <a:pt x="19195" y="20329"/>
                    <a:pt x="18319" y="20783"/>
                    <a:pt x="17152" y="21101"/>
                  </a:cubicBezTo>
                  <a:cubicBezTo>
                    <a:pt x="15984" y="21418"/>
                    <a:pt x="14525" y="21600"/>
                    <a:pt x="12627" y="21464"/>
                  </a:cubicBezTo>
                  <a:cubicBezTo>
                    <a:pt x="10730" y="21328"/>
                    <a:pt x="8395" y="20874"/>
                    <a:pt x="7957" y="20148"/>
                  </a:cubicBezTo>
                  <a:cubicBezTo>
                    <a:pt x="7519" y="19422"/>
                    <a:pt x="8979" y="18424"/>
                    <a:pt x="10438" y="1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162631" y="3647132"/>
              <a:ext cx="62707" cy="18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50" fill="norm" stroke="1" extrusionOk="0">
                  <a:moveTo>
                    <a:pt x="14850" y="0"/>
                  </a:moveTo>
                  <a:cubicBezTo>
                    <a:pt x="11250" y="4221"/>
                    <a:pt x="7650" y="8441"/>
                    <a:pt x="5130" y="11297"/>
                  </a:cubicBezTo>
                  <a:cubicBezTo>
                    <a:pt x="2610" y="14152"/>
                    <a:pt x="1170" y="15641"/>
                    <a:pt x="450" y="17131"/>
                  </a:cubicBezTo>
                  <a:cubicBezTo>
                    <a:pt x="-270" y="18621"/>
                    <a:pt x="-270" y="20110"/>
                    <a:pt x="1530" y="20855"/>
                  </a:cubicBezTo>
                  <a:cubicBezTo>
                    <a:pt x="3330" y="21600"/>
                    <a:pt x="6930" y="21600"/>
                    <a:pt x="10530" y="21103"/>
                  </a:cubicBezTo>
                  <a:cubicBezTo>
                    <a:pt x="14130" y="20607"/>
                    <a:pt x="17730" y="19614"/>
                    <a:pt x="2133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155487" y="3710632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377737" y="3286832"/>
              <a:ext cx="140918" cy="5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39" fill="norm" stroke="1" extrusionOk="0">
                  <a:moveTo>
                    <a:pt x="0" y="1113"/>
                  </a:moveTo>
                  <a:cubicBezTo>
                    <a:pt x="322" y="722"/>
                    <a:pt x="645" y="330"/>
                    <a:pt x="1612" y="135"/>
                  </a:cubicBezTo>
                  <a:cubicBezTo>
                    <a:pt x="2579" y="-61"/>
                    <a:pt x="4191" y="-61"/>
                    <a:pt x="6287" y="252"/>
                  </a:cubicBezTo>
                  <a:cubicBezTo>
                    <a:pt x="8382" y="565"/>
                    <a:pt x="10961" y="1191"/>
                    <a:pt x="12896" y="2130"/>
                  </a:cubicBezTo>
                  <a:cubicBezTo>
                    <a:pt x="14830" y="3069"/>
                    <a:pt x="16119" y="4322"/>
                    <a:pt x="15636" y="5652"/>
                  </a:cubicBezTo>
                  <a:cubicBezTo>
                    <a:pt x="15152" y="6982"/>
                    <a:pt x="12896" y="8391"/>
                    <a:pt x="11606" y="9291"/>
                  </a:cubicBezTo>
                  <a:cubicBezTo>
                    <a:pt x="10316" y="10191"/>
                    <a:pt x="9994" y="10582"/>
                    <a:pt x="10478" y="10896"/>
                  </a:cubicBezTo>
                  <a:cubicBezTo>
                    <a:pt x="10961" y="11209"/>
                    <a:pt x="12251" y="11443"/>
                    <a:pt x="14024" y="12265"/>
                  </a:cubicBezTo>
                  <a:cubicBezTo>
                    <a:pt x="15797" y="13087"/>
                    <a:pt x="18054" y="14496"/>
                    <a:pt x="19504" y="15943"/>
                  </a:cubicBezTo>
                  <a:cubicBezTo>
                    <a:pt x="20955" y="17391"/>
                    <a:pt x="21600" y="18878"/>
                    <a:pt x="21439" y="19778"/>
                  </a:cubicBezTo>
                  <a:cubicBezTo>
                    <a:pt x="21278" y="20678"/>
                    <a:pt x="20310" y="20991"/>
                    <a:pt x="19021" y="21187"/>
                  </a:cubicBezTo>
                  <a:cubicBezTo>
                    <a:pt x="17731" y="21382"/>
                    <a:pt x="16119" y="21461"/>
                    <a:pt x="14507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38308" y="2991462"/>
              <a:ext cx="80180" cy="20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84" fill="norm" stroke="1" extrusionOk="0">
                  <a:moveTo>
                    <a:pt x="20980" y="2843"/>
                  </a:moveTo>
                  <a:cubicBezTo>
                    <a:pt x="19318" y="1952"/>
                    <a:pt x="17657" y="1061"/>
                    <a:pt x="15442" y="504"/>
                  </a:cubicBezTo>
                  <a:cubicBezTo>
                    <a:pt x="13226" y="-52"/>
                    <a:pt x="10457" y="-275"/>
                    <a:pt x="7411" y="504"/>
                  </a:cubicBezTo>
                  <a:cubicBezTo>
                    <a:pt x="4365" y="1284"/>
                    <a:pt x="1042" y="3065"/>
                    <a:pt x="211" y="4958"/>
                  </a:cubicBezTo>
                  <a:cubicBezTo>
                    <a:pt x="-620" y="6851"/>
                    <a:pt x="1042" y="8855"/>
                    <a:pt x="4642" y="10525"/>
                  </a:cubicBezTo>
                  <a:cubicBezTo>
                    <a:pt x="8242" y="12195"/>
                    <a:pt x="13780" y="13531"/>
                    <a:pt x="16549" y="14979"/>
                  </a:cubicBezTo>
                  <a:cubicBezTo>
                    <a:pt x="19318" y="16426"/>
                    <a:pt x="19318" y="17985"/>
                    <a:pt x="18211" y="19098"/>
                  </a:cubicBezTo>
                  <a:cubicBezTo>
                    <a:pt x="17103" y="20212"/>
                    <a:pt x="14888" y="20880"/>
                    <a:pt x="12395" y="21102"/>
                  </a:cubicBezTo>
                  <a:cubicBezTo>
                    <a:pt x="9903" y="21325"/>
                    <a:pt x="7134" y="21102"/>
                    <a:pt x="6026" y="20323"/>
                  </a:cubicBezTo>
                  <a:cubicBezTo>
                    <a:pt x="4918" y="19544"/>
                    <a:pt x="5472" y="18207"/>
                    <a:pt x="6026" y="1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69287" y="2938313"/>
              <a:ext cx="74375" cy="31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154" fill="norm" stroke="1" extrusionOk="0">
                  <a:moveTo>
                    <a:pt x="0" y="6661"/>
                  </a:moveTo>
                  <a:cubicBezTo>
                    <a:pt x="2919" y="9361"/>
                    <a:pt x="5838" y="12061"/>
                    <a:pt x="7881" y="13837"/>
                  </a:cubicBezTo>
                  <a:cubicBezTo>
                    <a:pt x="9924" y="15614"/>
                    <a:pt x="11092" y="16466"/>
                    <a:pt x="11968" y="17745"/>
                  </a:cubicBezTo>
                  <a:cubicBezTo>
                    <a:pt x="12843" y="19024"/>
                    <a:pt x="13427" y="20729"/>
                    <a:pt x="12843" y="21085"/>
                  </a:cubicBezTo>
                  <a:cubicBezTo>
                    <a:pt x="12259" y="21440"/>
                    <a:pt x="10508" y="20445"/>
                    <a:pt x="9049" y="17532"/>
                  </a:cubicBezTo>
                  <a:cubicBezTo>
                    <a:pt x="7589" y="14619"/>
                    <a:pt x="6422" y="9787"/>
                    <a:pt x="6130" y="6874"/>
                  </a:cubicBezTo>
                  <a:cubicBezTo>
                    <a:pt x="5838" y="3961"/>
                    <a:pt x="6422" y="2966"/>
                    <a:pt x="7589" y="2043"/>
                  </a:cubicBezTo>
                  <a:cubicBezTo>
                    <a:pt x="8757" y="1119"/>
                    <a:pt x="10508" y="266"/>
                    <a:pt x="12551" y="53"/>
                  </a:cubicBezTo>
                  <a:cubicBezTo>
                    <a:pt x="14595" y="-160"/>
                    <a:pt x="16930" y="266"/>
                    <a:pt x="18681" y="1332"/>
                  </a:cubicBezTo>
                  <a:cubicBezTo>
                    <a:pt x="20432" y="2398"/>
                    <a:pt x="21600" y="4103"/>
                    <a:pt x="18973" y="6022"/>
                  </a:cubicBezTo>
                  <a:cubicBezTo>
                    <a:pt x="16346" y="7940"/>
                    <a:pt x="9924" y="10072"/>
                    <a:pt x="3503" y="12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79252" y="2927465"/>
              <a:ext cx="80536" cy="14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29" fill="norm" stroke="1" extrusionOk="0">
                  <a:moveTo>
                    <a:pt x="4458" y="11256"/>
                  </a:moveTo>
                  <a:cubicBezTo>
                    <a:pt x="7227" y="8518"/>
                    <a:pt x="9996" y="5780"/>
                    <a:pt x="11658" y="3651"/>
                  </a:cubicBezTo>
                  <a:cubicBezTo>
                    <a:pt x="13319" y="1521"/>
                    <a:pt x="13873" y="0"/>
                    <a:pt x="13042" y="0"/>
                  </a:cubicBezTo>
                  <a:cubicBezTo>
                    <a:pt x="12211" y="0"/>
                    <a:pt x="9996" y="1521"/>
                    <a:pt x="7504" y="4259"/>
                  </a:cubicBezTo>
                  <a:cubicBezTo>
                    <a:pt x="5011" y="6997"/>
                    <a:pt x="2242" y="10952"/>
                    <a:pt x="858" y="14299"/>
                  </a:cubicBezTo>
                  <a:cubicBezTo>
                    <a:pt x="-527" y="17645"/>
                    <a:pt x="-527" y="20383"/>
                    <a:pt x="3073" y="20992"/>
                  </a:cubicBezTo>
                  <a:cubicBezTo>
                    <a:pt x="6673" y="21600"/>
                    <a:pt x="13873" y="20079"/>
                    <a:pt x="21073" y="1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80953" y="2908871"/>
              <a:ext cx="80435" cy="13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21600" y="261"/>
                  </a:moveTo>
                  <a:cubicBezTo>
                    <a:pt x="18758" y="-72"/>
                    <a:pt x="15916" y="-404"/>
                    <a:pt x="12505" y="1424"/>
                  </a:cubicBezTo>
                  <a:cubicBezTo>
                    <a:pt x="9095" y="3251"/>
                    <a:pt x="5116" y="7239"/>
                    <a:pt x="2842" y="10064"/>
                  </a:cubicBezTo>
                  <a:cubicBezTo>
                    <a:pt x="568" y="12888"/>
                    <a:pt x="0" y="14550"/>
                    <a:pt x="0" y="16211"/>
                  </a:cubicBezTo>
                  <a:cubicBezTo>
                    <a:pt x="0" y="17873"/>
                    <a:pt x="568" y="19534"/>
                    <a:pt x="3695" y="20365"/>
                  </a:cubicBezTo>
                  <a:cubicBezTo>
                    <a:pt x="6821" y="21196"/>
                    <a:pt x="12505" y="21196"/>
                    <a:pt x="18189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599487" y="2961332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05837" y="282163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49067" y="2742537"/>
              <a:ext cx="64721" cy="28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00" fill="norm" stroke="1" extrusionOk="0">
                  <a:moveTo>
                    <a:pt x="21305" y="1161"/>
                  </a:moveTo>
                  <a:cubicBezTo>
                    <a:pt x="18518" y="688"/>
                    <a:pt x="15731" y="215"/>
                    <a:pt x="12595" y="58"/>
                  </a:cubicBezTo>
                  <a:cubicBezTo>
                    <a:pt x="9460" y="-100"/>
                    <a:pt x="5976" y="58"/>
                    <a:pt x="3537" y="609"/>
                  </a:cubicBezTo>
                  <a:cubicBezTo>
                    <a:pt x="1099" y="1161"/>
                    <a:pt x="-295" y="2107"/>
                    <a:pt x="53" y="4393"/>
                  </a:cubicBezTo>
                  <a:cubicBezTo>
                    <a:pt x="402" y="6680"/>
                    <a:pt x="2492" y="10306"/>
                    <a:pt x="4931" y="13380"/>
                  </a:cubicBezTo>
                  <a:cubicBezTo>
                    <a:pt x="7370" y="16455"/>
                    <a:pt x="10157" y="18977"/>
                    <a:pt x="12944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82037" y="2885132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80"/>
                    <a:pt x="7855" y="960"/>
                    <a:pt x="11455" y="4560"/>
                  </a:cubicBezTo>
                  <a:cubicBezTo>
                    <a:pt x="15055" y="8160"/>
                    <a:pt x="18327" y="14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39187" y="285338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73620" y="2861450"/>
              <a:ext cx="98918" cy="11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92" fill="norm" stroke="1" extrusionOk="0">
                  <a:moveTo>
                    <a:pt x="14279" y="4239"/>
                  </a:moveTo>
                  <a:cubicBezTo>
                    <a:pt x="14279" y="2345"/>
                    <a:pt x="14279" y="450"/>
                    <a:pt x="13379" y="71"/>
                  </a:cubicBezTo>
                  <a:cubicBezTo>
                    <a:pt x="12479" y="-308"/>
                    <a:pt x="10679" y="829"/>
                    <a:pt x="8204" y="3292"/>
                  </a:cubicBezTo>
                  <a:cubicBezTo>
                    <a:pt x="5729" y="5755"/>
                    <a:pt x="2579" y="9545"/>
                    <a:pt x="1004" y="12576"/>
                  </a:cubicBezTo>
                  <a:cubicBezTo>
                    <a:pt x="-571" y="15608"/>
                    <a:pt x="-571" y="17881"/>
                    <a:pt x="3029" y="19208"/>
                  </a:cubicBezTo>
                  <a:cubicBezTo>
                    <a:pt x="6629" y="20534"/>
                    <a:pt x="13829" y="20913"/>
                    <a:pt x="21029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51837" y="3361382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364537" y="325978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36503" y="3267077"/>
              <a:ext cx="74085" cy="11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1234" y="5716"/>
                  </a:moveTo>
                  <a:cubicBezTo>
                    <a:pt x="617" y="9643"/>
                    <a:pt x="0" y="13570"/>
                    <a:pt x="0" y="16516"/>
                  </a:cubicBezTo>
                  <a:cubicBezTo>
                    <a:pt x="0" y="19461"/>
                    <a:pt x="617" y="21425"/>
                    <a:pt x="926" y="21032"/>
                  </a:cubicBezTo>
                  <a:cubicBezTo>
                    <a:pt x="1234" y="20640"/>
                    <a:pt x="1234" y="17890"/>
                    <a:pt x="1234" y="14356"/>
                  </a:cubicBezTo>
                  <a:cubicBezTo>
                    <a:pt x="1234" y="10821"/>
                    <a:pt x="1234" y="6501"/>
                    <a:pt x="2469" y="3752"/>
                  </a:cubicBezTo>
                  <a:cubicBezTo>
                    <a:pt x="3703" y="1003"/>
                    <a:pt x="6171" y="-175"/>
                    <a:pt x="8640" y="21"/>
                  </a:cubicBezTo>
                  <a:cubicBezTo>
                    <a:pt x="11109" y="218"/>
                    <a:pt x="13577" y="1789"/>
                    <a:pt x="15737" y="5323"/>
                  </a:cubicBezTo>
                  <a:cubicBezTo>
                    <a:pt x="17897" y="8858"/>
                    <a:pt x="19749" y="14356"/>
                    <a:pt x="21600" y="19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39409" y="3233819"/>
              <a:ext cx="47379" cy="14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27" fill="norm" stroke="1" extrusionOk="0">
                  <a:moveTo>
                    <a:pt x="21021" y="1022"/>
                  </a:moveTo>
                  <a:cubicBezTo>
                    <a:pt x="16325" y="396"/>
                    <a:pt x="11630" y="-230"/>
                    <a:pt x="7873" y="83"/>
                  </a:cubicBezTo>
                  <a:cubicBezTo>
                    <a:pt x="4117" y="396"/>
                    <a:pt x="1299" y="1648"/>
                    <a:pt x="360" y="3840"/>
                  </a:cubicBezTo>
                  <a:cubicBezTo>
                    <a:pt x="-579" y="6031"/>
                    <a:pt x="360" y="9161"/>
                    <a:pt x="2708" y="11196"/>
                  </a:cubicBezTo>
                  <a:cubicBezTo>
                    <a:pt x="5056" y="13231"/>
                    <a:pt x="8812" y="14170"/>
                    <a:pt x="12099" y="15266"/>
                  </a:cubicBezTo>
                  <a:cubicBezTo>
                    <a:pt x="15386" y="16361"/>
                    <a:pt x="18204" y="17613"/>
                    <a:pt x="18204" y="18866"/>
                  </a:cubicBezTo>
                  <a:cubicBezTo>
                    <a:pt x="18204" y="20118"/>
                    <a:pt x="15386" y="21370"/>
                    <a:pt x="13508" y="21213"/>
                  </a:cubicBezTo>
                  <a:cubicBezTo>
                    <a:pt x="11630" y="21057"/>
                    <a:pt x="10691" y="19492"/>
                    <a:pt x="9751" y="17770"/>
                  </a:cubicBezTo>
                  <a:cubicBezTo>
                    <a:pt x="8812" y="16048"/>
                    <a:pt x="7873" y="14170"/>
                    <a:pt x="6934" y="12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624887" y="3120082"/>
              <a:ext cx="82551" cy="23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2215" y="4865"/>
                    <a:pt x="4431" y="9730"/>
                    <a:pt x="5538" y="12649"/>
                  </a:cubicBezTo>
                  <a:cubicBezTo>
                    <a:pt x="6646" y="15568"/>
                    <a:pt x="6646" y="16541"/>
                    <a:pt x="6923" y="17708"/>
                  </a:cubicBezTo>
                  <a:cubicBezTo>
                    <a:pt x="7200" y="18876"/>
                    <a:pt x="7754" y="20238"/>
                    <a:pt x="9415" y="20919"/>
                  </a:cubicBezTo>
                  <a:cubicBezTo>
                    <a:pt x="11077" y="21600"/>
                    <a:pt x="13846" y="21600"/>
                    <a:pt x="16062" y="21016"/>
                  </a:cubicBezTo>
                  <a:cubicBezTo>
                    <a:pt x="18277" y="20432"/>
                    <a:pt x="19938" y="19265"/>
                    <a:pt x="21600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654520" y="3225403"/>
              <a:ext cx="148168" cy="7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3086" y="8172"/>
                  </a:moveTo>
                  <a:cubicBezTo>
                    <a:pt x="1543" y="8172"/>
                    <a:pt x="0" y="8172"/>
                    <a:pt x="0" y="7863"/>
                  </a:cubicBezTo>
                  <a:cubicBezTo>
                    <a:pt x="0" y="7555"/>
                    <a:pt x="1543" y="6938"/>
                    <a:pt x="3240" y="6321"/>
                  </a:cubicBezTo>
                  <a:cubicBezTo>
                    <a:pt x="4937" y="5703"/>
                    <a:pt x="6789" y="5086"/>
                    <a:pt x="8949" y="4161"/>
                  </a:cubicBezTo>
                  <a:cubicBezTo>
                    <a:pt x="11109" y="3235"/>
                    <a:pt x="13577" y="2001"/>
                    <a:pt x="14040" y="1075"/>
                  </a:cubicBezTo>
                  <a:cubicBezTo>
                    <a:pt x="14503" y="149"/>
                    <a:pt x="12960" y="-468"/>
                    <a:pt x="11726" y="458"/>
                  </a:cubicBezTo>
                  <a:cubicBezTo>
                    <a:pt x="10491" y="1383"/>
                    <a:pt x="9566" y="3852"/>
                    <a:pt x="8794" y="6629"/>
                  </a:cubicBezTo>
                  <a:cubicBezTo>
                    <a:pt x="8023" y="9406"/>
                    <a:pt x="7406" y="12492"/>
                    <a:pt x="7560" y="15269"/>
                  </a:cubicBezTo>
                  <a:cubicBezTo>
                    <a:pt x="7714" y="18046"/>
                    <a:pt x="8640" y="20515"/>
                    <a:pt x="9720" y="20823"/>
                  </a:cubicBezTo>
                  <a:cubicBezTo>
                    <a:pt x="10800" y="21132"/>
                    <a:pt x="12034" y="19281"/>
                    <a:pt x="13269" y="17121"/>
                  </a:cubicBezTo>
                  <a:cubicBezTo>
                    <a:pt x="14503" y="14961"/>
                    <a:pt x="15737" y="12492"/>
                    <a:pt x="17126" y="12492"/>
                  </a:cubicBezTo>
                  <a:cubicBezTo>
                    <a:pt x="18514" y="12492"/>
                    <a:pt x="20057" y="14961"/>
                    <a:pt x="21600" y="17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21737" y="3195779"/>
              <a:ext cx="82551" cy="10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8" fill="norm" stroke="1" extrusionOk="0">
                  <a:moveTo>
                    <a:pt x="0" y="5287"/>
                  </a:moveTo>
                  <a:cubicBezTo>
                    <a:pt x="0" y="7447"/>
                    <a:pt x="0" y="9607"/>
                    <a:pt x="554" y="12631"/>
                  </a:cubicBezTo>
                  <a:cubicBezTo>
                    <a:pt x="1108" y="15655"/>
                    <a:pt x="2215" y="19543"/>
                    <a:pt x="2769" y="20407"/>
                  </a:cubicBezTo>
                  <a:cubicBezTo>
                    <a:pt x="3323" y="21271"/>
                    <a:pt x="3323" y="19111"/>
                    <a:pt x="3323" y="15871"/>
                  </a:cubicBezTo>
                  <a:cubicBezTo>
                    <a:pt x="3323" y="12631"/>
                    <a:pt x="3323" y="8311"/>
                    <a:pt x="4154" y="5287"/>
                  </a:cubicBezTo>
                  <a:cubicBezTo>
                    <a:pt x="4985" y="2263"/>
                    <a:pt x="6646" y="535"/>
                    <a:pt x="8862" y="103"/>
                  </a:cubicBezTo>
                  <a:cubicBezTo>
                    <a:pt x="11077" y="-329"/>
                    <a:pt x="13846" y="535"/>
                    <a:pt x="16062" y="3991"/>
                  </a:cubicBezTo>
                  <a:cubicBezTo>
                    <a:pt x="18277" y="7447"/>
                    <a:pt x="19938" y="13495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947515" y="3050232"/>
              <a:ext cx="58373" cy="2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22" fill="norm" stroke="1" extrusionOk="0">
                  <a:moveTo>
                    <a:pt x="5074" y="0"/>
                  </a:moveTo>
                  <a:cubicBezTo>
                    <a:pt x="2760" y="4566"/>
                    <a:pt x="445" y="9132"/>
                    <a:pt x="60" y="12468"/>
                  </a:cubicBezTo>
                  <a:cubicBezTo>
                    <a:pt x="-326" y="15805"/>
                    <a:pt x="1217" y="17912"/>
                    <a:pt x="3145" y="19317"/>
                  </a:cubicBezTo>
                  <a:cubicBezTo>
                    <a:pt x="5074" y="20722"/>
                    <a:pt x="7388" y="21424"/>
                    <a:pt x="10474" y="21512"/>
                  </a:cubicBezTo>
                  <a:cubicBezTo>
                    <a:pt x="13560" y="21600"/>
                    <a:pt x="17417" y="21073"/>
                    <a:pt x="21274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933920" y="3139132"/>
              <a:ext cx="110068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4" y="8723"/>
                  </a:moveTo>
                  <a:cubicBezTo>
                    <a:pt x="2077" y="8723"/>
                    <a:pt x="0" y="8723"/>
                    <a:pt x="0" y="8515"/>
                  </a:cubicBezTo>
                  <a:cubicBezTo>
                    <a:pt x="0" y="8308"/>
                    <a:pt x="2077" y="7892"/>
                    <a:pt x="4777" y="7685"/>
                  </a:cubicBezTo>
                  <a:cubicBezTo>
                    <a:pt x="7477" y="7477"/>
                    <a:pt x="10800" y="7477"/>
                    <a:pt x="13292" y="9138"/>
                  </a:cubicBezTo>
                  <a:cubicBezTo>
                    <a:pt x="15785" y="10800"/>
                    <a:pt x="17446" y="14123"/>
                    <a:pt x="18485" y="16823"/>
                  </a:cubicBezTo>
                  <a:cubicBezTo>
                    <a:pt x="19523" y="19523"/>
                    <a:pt x="19938" y="21600"/>
                    <a:pt x="20354" y="21600"/>
                  </a:cubicBezTo>
                  <a:cubicBezTo>
                    <a:pt x="20769" y="21600"/>
                    <a:pt x="21185" y="19523"/>
                    <a:pt x="21392" y="15577"/>
                  </a:cubicBezTo>
                  <a:cubicBezTo>
                    <a:pt x="21600" y="11631"/>
                    <a:pt x="21600" y="5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70113" y="2927160"/>
              <a:ext cx="221525" cy="31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15" fill="norm" stroke="1" extrusionOk="0">
                  <a:moveTo>
                    <a:pt x="4866" y="16789"/>
                  </a:moveTo>
                  <a:cubicBezTo>
                    <a:pt x="4660" y="16078"/>
                    <a:pt x="4455" y="15367"/>
                    <a:pt x="3838" y="15225"/>
                  </a:cubicBezTo>
                  <a:cubicBezTo>
                    <a:pt x="3220" y="15083"/>
                    <a:pt x="2192" y="15510"/>
                    <a:pt x="1472" y="16149"/>
                  </a:cubicBezTo>
                  <a:cubicBezTo>
                    <a:pt x="752" y="16789"/>
                    <a:pt x="340" y="17641"/>
                    <a:pt x="135" y="18423"/>
                  </a:cubicBezTo>
                  <a:cubicBezTo>
                    <a:pt x="-71" y="19204"/>
                    <a:pt x="-71" y="19915"/>
                    <a:pt x="340" y="20483"/>
                  </a:cubicBezTo>
                  <a:cubicBezTo>
                    <a:pt x="752" y="21052"/>
                    <a:pt x="1575" y="21478"/>
                    <a:pt x="2295" y="21407"/>
                  </a:cubicBezTo>
                  <a:cubicBezTo>
                    <a:pt x="3015" y="21336"/>
                    <a:pt x="3632" y="20767"/>
                    <a:pt x="4249" y="20128"/>
                  </a:cubicBezTo>
                  <a:cubicBezTo>
                    <a:pt x="4866" y="19489"/>
                    <a:pt x="5483" y="18778"/>
                    <a:pt x="6306" y="18778"/>
                  </a:cubicBezTo>
                  <a:cubicBezTo>
                    <a:pt x="7129" y="18778"/>
                    <a:pt x="8158" y="19489"/>
                    <a:pt x="9083" y="19489"/>
                  </a:cubicBezTo>
                  <a:cubicBezTo>
                    <a:pt x="10009" y="19489"/>
                    <a:pt x="10832" y="18778"/>
                    <a:pt x="12066" y="16291"/>
                  </a:cubicBezTo>
                  <a:cubicBezTo>
                    <a:pt x="13300" y="13804"/>
                    <a:pt x="14946" y="9541"/>
                    <a:pt x="15872" y="6841"/>
                  </a:cubicBezTo>
                  <a:cubicBezTo>
                    <a:pt x="16798" y="4141"/>
                    <a:pt x="17003" y="3004"/>
                    <a:pt x="17003" y="2010"/>
                  </a:cubicBezTo>
                  <a:cubicBezTo>
                    <a:pt x="17003" y="1015"/>
                    <a:pt x="16798" y="162"/>
                    <a:pt x="16386" y="20"/>
                  </a:cubicBezTo>
                  <a:cubicBezTo>
                    <a:pt x="15975" y="-122"/>
                    <a:pt x="15358" y="446"/>
                    <a:pt x="14946" y="2649"/>
                  </a:cubicBezTo>
                  <a:cubicBezTo>
                    <a:pt x="14535" y="4852"/>
                    <a:pt x="14329" y="8689"/>
                    <a:pt x="14329" y="11389"/>
                  </a:cubicBezTo>
                  <a:cubicBezTo>
                    <a:pt x="14329" y="14089"/>
                    <a:pt x="14535" y="15652"/>
                    <a:pt x="15358" y="16931"/>
                  </a:cubicBezTo>
                  <a:cubicBezTo>
                    <a:pt x="16180" y="18210"/>
                    <a:pt x="17620" y="19204"/>
                    <a:pt x="18752" y="19417"/>
                  </a:cubicBezTo>
                  <a:cubicBezTo>
                    <a:pt x="19883" y="19631"/>
                    <a:pt x="20706" y="19062"/>
                    <a:pt x="21529" y="18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209087" y="3018482"/>
              <a:ext cx="139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9482"/>
                    <a:pt x="655" y="17365"/>
                    <a:pt x="1800" y="16306"/>
                  </a:cubicBezTo>
                  <a:cubicBezTo>
                    <a:pt x="2945" y="15247"/>
                    <a:pt x="4909" y="15247"/>
                    <a:pt x="6709" y="15247"/>
                  </a:cubicBezTo>
                  <a:cubicBezTo>
                    <a:pt x="8509" y="15247"/>
                    <a:pt x="10145" y="15247"/>
                    <a:pt x="12273" y="16094"/>
                  </a:cubicBezTo>
                  <a:cubicBezTo>
                    <a:pt x="14400" y="16941"/>
                    <a:pt x="17018" y="18635"/>
                    <a:pt x="18327" y="18635"/>
                  </a:cubicBezTo>
                  <a:cubicBezTo>
                    <a:pt x="19636" y="18635"/>
                    <a:pt x="19636" y="16941"/>
                    <a:pt x="19964" y="13553"/>
                  </a:cubicBezTo>
                  <a:cubicBezTo>
                    <a:pt x="20291" y="10165"/>
                    <a:pt x="20945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371259" y="3043882"/>
              <a:ext cx="66429" cy="9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155" fill="norm" stroke="1" extrusionOk="0">
                  <a:moveTo>
                    <a:pt x="19159" y="2945"/>
                  </a:moveTo>
                  <a:cubicBezTo>
                    <a:pt x="15784" y="2455"/>
                    <a:pt x="12409" y="1964"/>
                    <a:pt x="9372" y="2700"/>
                  </a:cubicBezTo>
                  <a:cubicBezTo>
                    <a:pt x="6334" y="3436"/>
                    <a:pt x="3634" y="5400"/>
                    <a:pt x="1946" y="7855"/>
                  </a:cubicBezTo>
                  <a:cubicBezTo>
                    <a:pt x="259" y="10309"/>
                    <a:pt x="-416" y="13255"/>
                    <a:pt x="259" y="15709"/>
                  </a:cubicBezTo>
                  <a:cubicBezTo>
                    <a:pt x="934" y="18164"/>
                    <a:pt x="2959" y="20127"/>
                    <a:pt x="5659" y="20864"/>
                  </a:cubicBezTo>
                  <a:cubicBezTo>
                    <a:pt x="8359" y="21600"/>
                    <a:pt x="11734" y="21109"/>
                    <a:pt x="14434" y="17427"/>
                  </a:cubicBezTo>
                  <a:cubicBezTo>
                    <a:pt x="17134" y="13745"/>
                    <a:pt x="19159" y="6873"/>
                    <a:pt x="21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475787" y="3005782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847" y="7200"/>
                    <a:pt x="1694" y="9000"/>
                    <a:pt x="2329" y="11340"/>
                  </a:cubicBezTo>
                  <a:cubicBezTo>
                    <a:pt x="2965" y="13680"/>
                    <a:pt x="3388" y="16560"/>
                    <a:pt x="3388" y="17100"/>
                  </a:cubicBezTo>
                  <a:cubicBezTo>
                    <a:pt x="3388" y="17640"/>
                    <a:pt x="2965" y="15840"/>
                    <a:pt x="3812" y="12960"/>
                  </a:cubicBezTo>
                  <a:cubicBezTo>
                    <a:pt x="4659" y="10080"/>
                    <a:pt x="6776" y="6120"/>
                    <a:pt x="8682" y="3600"/>
                  </a:cubicBezTo>
                  <a:cubicBezTo>
                    <a:pt x="10588" y="1080"/>
                    <a:pt x="12282" y="0"/>
                    <a:pt x="13976" y="0"/>
                  </a:cubicBezTo>
                  <a:cubicBezTo>
                    <a:pt x="15671" y="0"/>
                    <a:pt x="17365" y="1080"/>
                    <a:pt x="18635" y="4860"/>
                  </a:cubicBezTo>
                  <a:cubicBezTo>
                    <a:pt x="19906" y="8640"/>
                    <a:pt x="20753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336087" y="310738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522183" y="3405832"/>
              <a:ext cx="68405" cy="39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70" fill="norm" stroke="1" extrusionOk="0">
                  <a:moveTo>
                    <a:pt x="15262" y="0"/>
                  </a:moveTo>
                  <a:cubicBezTo>
                    <a:pt x="13298" y="2857"/>
                    <a:pt x="11335" y="5714"/>
                    <a:pt x="8717" y="8800"/>
                  </a:cubicBezTo>
                  <a:cubicBezTo>
                    <a:pt x="6098" y="11886"/>
                    <a:pt x="2826" y="15200"/>
                    <a:pt x="1189" y="17429"/>
                  </a:cubicBezTo>
                  <a:cubicBezTo>
                    <a:pt x="-447" y="19657"/>
                    <a:pt x="-447" y="20800"/>
                    <a:pt x="1517" y="21200"/>
                  </a:cubicBezTo>
                  <a:cubicBezTo>
                    <a:pt x="3480" y="21600"/>
                    <a:pt x="7408" y="21257"/>
                    <a:pt x="11008" y="20571"/>
                  </a:cubicBezTo>
                  <a:cubicBezTo>
                    <a:pt x="14608" y="19886"/>
                    <a:pt x="17880" y="18857"/>
                    <a:pt x="21153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463587" y="3628082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628687" y="3653482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654087" y="355188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711878" y="3634432"/>
              <a:ext cx="139060" cy="16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61" fill="norm" stroke="1" extrusionOk="0">
                  <a:moveTo>
                    <a:pt x="2846" y="0"/>
                  </a:moveTo>
                  <a:cubicBezTo>
                    <a:pt x="2519" y="5742"/>
                    <a:pt x="2192" y="11484"/>
                    <a:pt x="1701" y="15311"/>
                  </a:cubicBezTo>
                  <a:cubicBezTo>
                    <a:pt x="1210" y="19139"/>
                    <a:pt x="556" y="21053"/>
                    <a:pt x="228" y="21327"/>
                  </a:cubicBezTo>
                  <a:cubicBezTo>
                    <a:pt x="-99" y="21600"/>
                    <a:pt x="-99" y="20233"/>
                    <a:pt x="392" y="17225"/>
                  </a:cubicBezTo>
                  <a:cubicBezTo>
                    <a:pt x="883" y="14218"/>
                    <a:pt x="1865" y="9570"/>
                    <a:pt x="2683" y="6562"/>
                  </a:cubicBezTo>
                  <a:cubicBezTo>
                    <a:pt x="3501" y="3554"/>
                    <a:pt x="4156" y="2187"/>
                    <a:pt x="5301" y="1914"/>
                  </a:cubicBezTo>
                  <a:cubicBezTo>
                    <a:pt x="6446" y="1641"/>
                    <a:pt x="8083" y="2461"/>
                    <a:pt x="8901" y="3965"/>
                  </a:cubicBezTo>
                  <a:cubicBezTo>
                    <a:pt x="9719" y="5468"/>
                    <a:pt x="9719" y="7656"/>
                    <a:pt x="9719" y="9433"/>
                  </a:cubicBezTo>
                  <a:cubicBezTo>
                    <a:pt x="9719" y="11210"/>
                    <a:pt x="9719" y="12577"/>
                    <a:pt x="9883" y="12577"/>
                  </a:cubicBezTo>
                  <a:cubicBezTo>
                    <a:pt x="10046" y="12577"/>
                    <a:pt x="10374" y="11210"/>
                    <a:pt x="11028" y="9843"/>
                  </a:cubicBezTo>
                  <a:cubicBezTo>
                    <a:pt x="11683" y="8476"/>
                    <a:pt x="12665" y="7109"/>
                    <a:pt x="14137" y="5742"/>
                  </a:cubicBezTo>
                  <a:cubicBezTo>
                    <a:pt x="15610" y="4375"/>
                    <a:pt x="17574" y="3008"/>
                    <a:pt x="18719" y="3008"/>
                  </a:cubicBezTo>
                  <a:cubicBezTo>
                    <a:pt x="19865" y="3008"/>
                    <a:pt x="20192" y="4375"/>
                    <a:pt x="20519" y="7382"/>
                  </a:cubicBezTo>
                  <a:cubicBezTo>
                    <a:pt x="20846" y="10390"/>
                    <a:pt x="21174" y="15038"/>
                    <a:pt x="21501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903255" y="3652666"/>
              <a:ext cx="157233" cy="16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033" fill="norm" stroke="1" extrusionOk="0">
                  <a:moveTo>
                    <a:pt x="2354" y="8308"/>
                  </a:moveTo>
                  <a:cubicBezTo>
                    <a:pt x="3775" y="8308"/>
                    <a:pt x="5196" y="8308"/>
                    <a:pt x="6475" y="7898"/>
                  </a:cubicBezTo>
                  <a:cubicBezTo>
                    <a:pt x="7754" y="7488"/>
                    <a:pt x="8891" y="6668"/>
                    <a:pt x="10028" y="5301"/>
                  </a:cubicBezTo>
                  <a:cubicBezTo>
                    <a:pt x="11165" y="3934"/>
                    <a:pt x="12301" y="2020"/>
                    <a:pt x="11733" y="926"/>
                  </a:cubicBezTo>
                  <a:cubicBezTo>
                    <a:pt x="11165" y="-168"/>
                    <a:pt x="8891" y="-441"/>
                    <a:pt x="6759" y="926"/>
                  </a:cubicBezTo>
                  <a:cubicBezTo>
                    <a:pt x="4628" y="2293"/>
                    <a:pt x="2638" y="5301"/>
                    <a:pt x="1359" y="8445"/>
                  </a:cubicBezTo>
                  <a:cubicBezTo>
                    <a:pt x="80" y="11589"/>
                    <a:pt x="-488" y="14870"/>
                    <a:pt x="507" y="17194"/>
                  </a:cubicBezTo>
                  <a:cubicBezTo>
                    <a:pt x="1501" y="19518"/>
                    <a:pt x="4059" y="20886"/>
                    <a:pt x="7754" y="21022"/>
                  </a:cubicBezTo>
                  <a:cubicBezTo>
                    <a:pt x="11449" y="21159"/>
                    <a:pt x="16280" y="20065"/>
                    <a:pt x="21112" y="18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098587" y="3736032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6301787" y="3603624"/>
              <a:ext cx="97928" cy="209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12" fill="norm" stroke="1" extrusionOk="0">
                  <a:moveTo>
                    <a:pt x="20681" y="5088"/>
                  </a:moveTo>
                  <a:cubicBezTo>
                    <a:pt x="21140" y="4008"/>
                    <a:pt x="21600" y="2928"/>
                    <a:pt x="20911" y="1956"/>
                  </a:cubicBezTo>
                  <a:cubicBezTo>
                    <a:pt x="20221" y="984"/>
                    <a:pt x="18383" y="120"/>
                    <a:pt x="15166" y="12"/>
                  </a:cubicBezTo>
                  <a:cubicBezTo>
                    <a:pt x="11949" y="-96"/>
                    <a:pt x="7353" y="552"/>
                    <a:pt x="4366" y="1308"/>
                  </a:cubicBezTo>
                  <a:cubicBezTo>
                    <a:pt x="1379" y="2064"/>
                    <a:pt x="0" y="2928"/>
                    <a:pt x="0" y="4332"/>
                  </a:cubicBezTo>
                  <a:cubicBezTo>
                    <a:pt x="0" y="5736"/>
                    <a:pt x="1379" y="7680"/>
                    <a:pt x="4136" y="9192"/>
                  </a:cubicBezTo>
                  <a:cubicBezTo>
                    <a:pt x="6894" y="10704"/>
                    <a:pt x="11030" y="11784"/>
                    <a:pt x="13787" y="13296"/>
                  </a:cubicBezTo>
                  <a:cubicBezTo>
                    <a:pt x="16545" y="14808"/>
                    <a:pt x="17923" y="16752"/>
                    <a:pt x="17694" y="18048"/>
                  </a:cubicBezTo>
                  <a:cubicBezTo>
                    <a:pt x="17464" y="19344"/>
                    <a:pt x="15626" y="19992"/>
                    <a:pt x="13557" y="20532"/>
                  </a:cubicBezTo>
                  <a:cubicBezTo>
                    <a:pt x="11489" y="21072"/>
                    <a:pt x="9191" y="21504"/>
                    <a:pt x="7123" y="21396"/>
                  </a:cubicBezTo>
                  <a:cubicBezTo>
                    <a:pt x="5055" y="21288"/>
                    <a:pt x="3217" y="20640"/>
                    <a:pt x="1379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440269" y="3643141"/>
              <a:ext cx="128219" cy="13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59" fill="norm" stroke="1" extrusionOk="0">
                  <a:moveTo>
                    <a:pt x="6578" y="9313"/>
                  </a:moveTo>
                  <a:cubicBezTo>
                    <a:pt x="9411" y="6089"/>
                    <a:pt x="12243" y="2865"/>
                    <a:pt x="12598" y="1253"/>
                  </a:cubicBezTo>
                  <a:cubicBezTo>
                    <a:pt x="12952" y="-359"/>
                    <a:pt x="10827" y="-359"/>
                    <a:pt x="8525" y="931"/>
                  </a:cubicBezTo>
                  <a:cubicBezTo>
                    <a:pt x="6224" y="2220"/>
                    <a:pt x="3745" y="4799"/>
                    <a:pt x="2152" y="7862"/>
                  </a:cubicBezTo>
                  <a:cubicBezTo>
                    <a:pt x="558" y="10925"/>
                    <a:pt x="-150" y="14471"/>
                    <a:pt x="27" y="17050"/>
                  </a:cubicBezTo>
                  <a:cubicBezTo>
                    <a:pt x="204" y="19629"/>
                    <a:pt x="1266" y="21241"/>
                    <a:pt x="4984" y="20919"/>
                  </a:cubicBezTo>
                  <a:cubicBezTo>
                    <a:pt x="8702" y="20596"/>
                    <a:pt x="15076" y="18340"/>
                    <a:pt x="21450" y="16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606587" y="3628082"/>
              <a:ext cx="101601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3456"/>
                  </a:moveTo>
                  <a:cubicBezTo>
                    <a:pt x="4050" y="6624"/>
                    <a:pt x="8100" y="9792"/>
                    <a:pt x="10125" y="12384"/>
                  </a:cubicBezTo>
                  <a:cubicBezTo>
                    <a:pt x="12150" y="14976"/>
                    <a:pt x="12150" y="16992"/>
                    <a:pt x="11475" y="18576"/>
                  </a:cubicBezTo>
                  <a:cubicBezTo>
                    <a:pt x="10800" y="20160"/>
                    <a:pt x="9450" y="21312"/>
                    <a:pt x="7875" y="21456"/>
                  </a:cubicBezTo>
                  <a:cubicBezTo>
                    <a:pt x="6300" y="21600"/>
                    <a:pt x="4500" y="20736"/>
                    <a:pt x="3600" y="18576"/>
                  </a:cubicBezTo>
                  <a:cubicBezTo>
                    <a:pt x="2700" y="16416"/>
                    <a:pt x="2700" y="12960"/>
                    <a:pt x="5850" y="9648"/>
                  </a:cubicBezTo>
                  <a:cubicBezTo>
                    <a:pt x="9000" y="6336"/>
                    <a:pt x="15300" y="3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739937" y="3545532"/>
              <a:ext cx="57151" cy="22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9170"/>
                  </a:moveTo>
                  <a:cubicBezTo>
                    <a:pt x="800" y="12430"/>
                    <a:pt x="1600" y="15691"/>
                    <a:pt x="2000" y="17932"/>
                  </a:cubicBezTo>
                  <a:cubicBezTo>
                    <a:pt x="2400" y="20174"/>
                    <a:pt x="2400" y="21396"/>
                    <a:pt x="2800" y="21498"/>
                  </a:cubicBezTo>
                  <a:cubicBezTo>
                    <a:pt x="3200" y="21600"/>
                    <a:pt x="4000" y="20581"/>
                    <a:pt x="7200" y="16811"/>
                  </a:cubicBezTo>
                  <a:cubicBezTo>
                    <a:pt x="10400" y="13042"/>
                    <a:pt x="16000" y="65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820886" y="3604005"/>
              <a:ext cx="202685" cy="2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75" fill="norm" stroke="1" extrusionOk="0">
                  <a:moveTo>
                    <a:pt x="828" y="4675"/>
                  </a:moveTo>
                  <a:cubicBezTo>
                    <a:pt x="1489" y="5475"/>
                    <a:pt x="2150" y="6275"/>
                    <a:pt x="3032" y="6575"/>
                  </a:cubicBezTo>
                  <a:cubicBezTo>
                    <a:pt x="3914" y="6875"/>
                    <a:pt x="5016" y="6675"/>
                    <a:pt x="6118" y="6275"/>
                  </a:cubicBezTo>
                  <a:cubicBezTo>
                    <a:pt x="7220" y="5875"/>
                    <a:pt x="8322" y="5275"/>
                    <a:pt x="9093" y="4475"/>
                  </a:cubicBezTo>
                  <a:cubicBezTo>
                    <a:pt x="9865" y="3675"/>
                    <a:pt x="10306" y="2675"/>
                    <a:pt x="9755" y="2175"/>
                  </a:cubicBezTo>
                  <a:cubicBezTo>
                    <a:pt x="9204" y="1675"/>
                    <a:pt x="7661" y="1675"/>
                    <a:pt x="6008" y="2475"/>
                  </a:cubicBezTo>
                  <a:cubicBezTo>
                    <a:pt x="4355" y="3275"/>
                    <a:pt x="2591" y="4875"/>
                    <a:pt x="1599" y="6175"/>
                  </a:cubicBezTo>
                  <a:cubicBezTo>
                    <a:pt x="608" y="7475"/>
                    <a:pt x="387" y="8475"/>
                    <a:pt x="167" y="9475"/>
                  </a:cubicBezTo>
                  <a:cubicBezTo>
                    <a:pt x="-54" y="10475"/>
                    <a:pt x="-274" y="11475"/>
                    <a:pt x="1048" y="12275"/>
                  </a:cubicBezTo>
                  <a:cubicBezTo>
                    <a:pt x="2371" y="13075"/>
                    <a:pt x="5236" y="13675"/>
                    <a:pt x="8763" y="12575"/>
                  </a:cubicBezTo>
                  <a:cubicBezTo>
                    <a:pt x="12289" y="11475"/>
                    <a:pt x="16477" y="8675"/>
                    <a:pt x="18681" y="6775"/>
                  </a:cubicBezTo>
                  <a:cubicBezTo>
                    <a:pt x="20885" y="4875"/>
                    <a:pt x="21106" y="3875"/>
                    <a:pt x="21106" y="2875"/>
                  </a:cubicBezTo>
                  <a:cubicBezTo>
                    <a:pt x="21106" y="1875"/>
                    <a:pt x="20885" y="875"/>
                    <a:pt x="20224" y="375"/>
                  </a:cubicBezTo>
                  <a:cubicBezTo>
                    <a:pt x="19563" y="-125"/>
                    <a:pt x="18461" y="-125"/>
                    <a:pt x="17799" y="375"/>
                  </a:cubicBezTo>
                  <a:cubicBezTo>
                    <a:pt x="17138" y="875"/>
                    <a:pt x="16918" y="1875"/>
                    <a:pt x="17579" y="4275"/>
                  </a:cubicBezTo>
                  <a:cubicBezTo>
                    <a:pt x="18240" y="6675"/>
                    <a:pt x="19783" y="10475"/>
                    <a:pt x="20555" y="13075"/>
                  </a:cubicBezTo>
                  <a:cubicBezTo>
                    <a:pt x="21326" y="15675"/>
                    <a:pt x="21326" y="17075"/>
                    <a:pt x="19893" y="18275"/>
                  </a:cubicBezTo>
                  <a:cubicBezTo>
                    <a:pt x="18461" y="19475"/>
                    <a:pt x="15595" y="20475"/>
                    <a:pt x="1273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442905" y="4637732"/>
              <a:ext cx="350383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242" fill="norm" stroke="1" extrusionOk="0">
                  <a:moveTo>
                    <a:pt x="3192" y="9257"/>
                  </a:moveTo>
                  <a:cubicBezTo>
                    <a:pt x="2541" y="9257"/>
                    <a:pt x="1891" y="9257"/>
                    <a:pt x="1240" y="10800"/>
                  </a:cubicBezTo>
                  <a:cubicBezTo>
                    <a:pt x="590" y="12343"/>
                    <a:pt x="-61" y="15429"/>
                    <a:pt x="4" y="17743"/>
                  </a:cubicBezTo>
                  <a:cubicBezTo>
                    <a:pt x="69" y="20057"/>
                    <a:pt x="850" y="21600"/>
                    <a:pt x="3257" y="18514"/>
                  </a:cubicBezTo>
                  <a:cubicBezTo>
                    <a:pt x="5664" y="15429"/>
                    <a:pt x="9698" y="7714"/>
                    <a:pt x="13016" y="3857"/>
                  </a:cubicBezTo>
                  <a:cubicBezTo>
                    <a:pt x="16334" y="0"/>
                    <a:pt x="18937" y="0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742487" y="4599632"/>
              <a:ext cx="965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0" y="0"/>
                  </a:moveTo>
                  <a:cubicBezTo>
                    <a:pt x="4136" y="0"/>
                    <a:pt x="8272" y="0"/>
                    <a:pt x="11719" y="0"/>
                  </a:cubicBezTo>
                  <a:cubicBezTo>
                    <a:pt x="15166" y="0"/>
                    <a:pt x="17923" y="0"/>
                    <a:pt x="19532" y="667"/>
                  </a:cubicBezTo>
                  <a:cubicBezTo>
                    <a:pt x="21140" y="1333"/>
                    <a:pt x="21600" y="2667"/>
                    <a:pt x="19762" y="6267"/>
                  </a:cubicBezTo>
                  <a:cubicBezTo>
                    <a:pt x="17923" y="9867"/>
                    <a:pt x="13787" y="15733"/>
                    <a:pt x="9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926637" y="4580582"/>
              <a:ext cx="101601" cy="16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2700" y="0"/>
                  </a:moveTo>
                  <a:cubicBezTo>
                    <a:pt x="1800" y="6092"/>
                    <a:pt x="900" y="12185"/>
                    <a:pt x="450" y="16062"/>
                  </a:cubicBezTo>
                  <a:cubicBezTo>
                    <a:pt x="0" y="19938"/>
                    <a:pt x="0" y="21600"/>
                    <a:pt x="0" y="21046"/>
                  </a:cubicBezTo>
                  <a:cubicBezTo>
                    <a:pt x="0" y="20492"/>
                    <a:pt x="0" y="17723"/>
                    <a:pt x="675" y="14538"/>
                  </a:cubicBezTo>
                  <a:cubicBezTo>
                    <a:pt x="1350" y="11354"/>
                    <a:pt x="2700" y="7754"/>
                    <a:pt x="4725" y="5400"/>
                  </a:cubicBezTo>
                  <a:cubicBezTo>
                    <a:pt x="6750" y="3046"/>
                    <a:pt x="9450" y="1938"/>
                    <a:pt x="11025" y="2077"/>
                  </a:cubicBezTo>
                  <a:cubicBezTo>
                    <a:pt x="12600" y="2215"/>
                    <a:pt x="13050" y="3600"/>
                    <a:pt x="13275" y="5815"/>
                  </a:cubicBezTo>
                  <a:cubicBezTo>
                    <a:pt x="13500" y="8031"/>
                    <a:pt x="13500" y="11077"/>
                    <a:pt x="13500" y="13292"/>
                  </a:cubicBezTo>
                  <a:cubicBezTo>
                    <a:pt x="13500" y="15508"/>
                    <a:pt x="13500" y="16892"/>
                    <a:pt x="14850" y="17723"/>
                  </a:cubicBezTo>
                  <a:cubicBezTo>
                    <a:pt x="16200" y="18554"/>
                    <a:pt x="18900" y="18831"/>
                    <a:pt x="2160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057076" y="4623901"/>
              <a:ext cx="66048" cy="12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001" fill="norm" stroke="1" extrusionOk="0">
                  <a:moveTo>
                    <a:pt x="10718" y="4297"/>
                  </a:moveTo>
                  <a:cubicBezTo>
                    <a:pt x="10718" y="2240"/>
                    <a:pt x="10718" y="183"/>
                    <a:pt x="9736" y="11"/>
                  </a:cubicBezTo>
                  <a:cubicBezTo>
                    <a:pt x="8755" y="-160"/>
                    <a:pt x="6791" y="1554"/>
                    <a:pt x="4827" y="4469"/>
                  </a:cubicBezTo>
                  <a:cubicBezTo>
                    <a:pt x="2864" y="7383"/>
                    <a:pt x="900" y="11497"/>
                    <a:pt x="246" y="14411"/>
                  </a:cubicBezTo>
                  <a:cubicBezTo>
                    <a:pt x="-409" y="17326"/>
                    <a:pt x="246" y="19040"/>
                    <a:pt x="2209" y="20069"/>
                  </a:cubicBezTo>
                  <a:cubicBezTo>
                    <a:pt x="4173" y="21097"/>
                    <a:pt x="7446" y="21440"/>
                    <a:pt x="11046" y="20240"/>
                  </a:cubicBezTo>
                  <a:cubicBezTo>
                    <a:pt x="14646" y="19040"/>
                    <a:pt x="18573" y="16297"/>
                    <a:pt x="19882" y="12697"/>
                  </a:cubicBezTo>
                  <a:cubicBezTo>
                    <a:pt x="21191" y="9097"/>
                    <a:pt x="19882" y="4640"/>
                    <a:pt x="18573" y="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187492" y="4440882"/>
              <a:ext cx="56646" cy="30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54" fill="norm" stroke="1" extrusionOk="0">
                  <a:moveTo>
                    <a:pt x="21409" y="0"/>
                  </a:moveTo>
                  <a:cubicBezTo>
                    <a:pt x="15009" y="4702"/>
                    <a:pt x="8609" y="9404"/>
                    <a:pt x="5009" y="12563"/>
                  </a:cubicBezTo>
                  <a:cubicBezTo>
                    <a:pt x="1409" y="15722"/>
                    <a:pt x="609" y="17339"/>
                    <a:pt x="209" y="18588"/>
                  </a:cubicBezTo>
                  <a:cubicBezTo>
                    <a:pt x="-191" y="19837"/>
                    <a:pt x="-191" y="20718"/>
                    <a:pt x="1809" y="21159"/>
                  </a:cubicBezTo>
                  <a:cubicBezTo>
                    <a:pt x="3809" y="21600"/>
                    <a:pt x="7809" y="21600"/>
                    <a:pt x="11409" y="20792"/>
                  </a:cubicBezTo>
                  <a:cubicBezTo>
                    <a:pt x="15009" y="19984"/>
                    <a:pt x="18209" y="18367"/>
                    <a:pt x="19009" y="17192"/>
                  </a:cubicBezTo>
                  <a:cubicBezTo>
                    <a:pt x="19809" y="16016"/>
                    <a:pt x="18209" y="15282"/>
                    <a:pt x="16609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152008" y="4618682"/>
              <a:ext cx="174680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00" fill="norm" stroke="1" extrusionOk="0">
                  <a:moveTo>
                    <a:pt x="7423" y="16200"/>
                  </a:moveTo>
                  <a:cubicBezTo>
                    <a:pt x="6122" y="16200"/>
                    <a:pt x="4821" y="16200"/>
                    <a:pt x="3259" y="17100"/>
                  </a:cubicBezTo>
                  <a:cubicBezTo>
                    <a:pt x="1698" y="18000"/>
                    <a:pt x="-124" y="19800"/>
                    <a:pt x="6" y="20700"/>
                  </a:cubicBezTo>
                  <a:cubicBezTo>
                    <a:pt x="136" y="21600"/>
                    <a:pt x="2218" y="21600"/>
                    <a:pt x="6122" y="18000"/>
                  </a:cubicBezTo>
                  <a:cubicBezTo>
                    <a:pt x="10025" y="14400"/>
                    <a:pt x="15751" y="72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707687" y="4599632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726737" y="454883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790237" y="4567882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828337" y="4523432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849034" y="4330196"/>
              <a:ext cx="175242" cy="39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64" fill="norm" stroke="1" extrusionOk="0">
                  <a:moveTo>
                    <a:pt x="15229" y="14205"/>
                  </a:moveTo>
                  <a:cubicBezTo>
                    <a:pt x="14457" y="13634"/>
                    <a:pt x="13686" y="13062"/>
                    <a:pt x="11629" y="13062"/>
                  </a:cubicBezTo>
                  <a:cubicBezTo>
                    <a:pt x="9571" y="13062"/>
                    <a:pt x="6229" y="13634"/>
                    <a:pt x="4043" y="14719"/>
                  </a:cubicBezTo>
                  <a:cubicBezTo>
                    <a:pt x="1857" y="15805"/>
                    <a:pt x="829" y="17405"/>
                    <a:pt x="314" y="18491"/>
                  </a:cubicBezTo>
                  <a:cubicBezTo>
                    <a:pt x="-200" y="19576"/>
                    <a:pt x="-200" y="20148"/>
                    <a:pt x="1214" y="20605"/>
                  </a:cubicBezTo>
                  <a:cubicBezTo>
                    <a:pt x="2629" y="21062"/>
                    <a:pt x="5457" y="21405"/>
                    <a:pt x="7900" y="20948"/>
                  </a:cubicBezTo>
                  <a:cubicBezTo>
                    <a:pt x="10343" y="20491"/>
                    <a:pt x="12400" y="19234"/>
                    <a:pt x="14200" y="16891"/>
                  </a:cubicBezTo>
                  <a:cubicBezTo>
                    <a:pt x="16000" y="14548"/>
                    <a:pt x="17543" y="11119"/>
                    <a:pt x="18700" y="8491"/>
                  </a:cubicBezTo>
                  <a:cubicBezTo>
                    <a:pt x="19857" y="5862"/>
                    <a:pt x="20629" y="4034"/>
                    <a:pt x="21014" y="2662"/>
                  </a:cubicBezTo>
                  <a:cubicBezTo>
                    <a:pt x="21400" y="1291"/>
                    <a:pt x="21400" y="376"/>
                    <a:pt x="20886" y="91"/>
                  </a:cubicBezTo>
                  <a:cubicBezTo>
                    <a:pt x="20371" y="-195"/>
                    <a:pt x="19343" y="148"/>
                    <a:pt x="18057" y="1805"/>
                  </a:cubicBezTo>
                  <a:cubicBezTo>
                    <a:pt x="16771" y="3462"/>
                    <a:pt x="15229" y="6434"/>
                    <a:pt x="14843" y="9862"/>
                  </a:cubicBezTo>
                  <a:cubicBezTo>
                    <a:pt x="14457" y="13291"/>
                    <a:pt x="15229" y="17176"/>
                    <a:pt x="16000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459822" y="5177482"/>
              <a:ext cx="295366" cy="6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57" fill="norm" stroke="1" extrusionOk="0">
                  <a:moveTo>
                    <a:pt x="1163" y="15120"/>
                  </a:moveTo>
                  <a:cubicBezTo>
                    <a:pt x="546" y="17280"/>
                    <a:pt x="-71" y="19440"/>
                    <a:pt x="6" y="20520"/>
                  </a:cubicBezTo>
                  <a:cubicBezTo>
                    <a:pt x="83" y="21600"/>
                    <a:pt x="855" y="21600"/>
                    <a:pt x="3555" y="19800"/>
                  </a:cubicBezTo>
                  <a:cubicBezTo>
                    <a:pt x="6255" y="18000"/>
                    <a:pt x="10883" y="14400"/>
                    <a:pt x="14200" y="10800"/>
                  </a:cubicBezTo>
                  <a:cubicBezTo>
                    <a:pt x="17518" y="7200"/>
                    <a:pt x="19523" y="360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698037" y="5139382"/>
              <a:ext cx="7420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600" fill="norm" stroke="1" extrusionOk="0">
                  <a:moveTo>
                    <a:pt x="0" y="0"/>
                  </a:moveTo>
                  <a:cubicBezTo>
                    <a:pt x="6422" y="1029"/>
                    <a:pt x="12843" y="2057"/>
                    <a:pt x="16638" y="3857"/>
                  </a:cubicBezTo>
                  <a:cubicBezTo>
                    <a:pt x="20432" y="5657"/>
                    <a:pt x="21600" y="8229"/>
                    <a:pt x="19265" y="11314"/>
                  </a:cubicBezTo>
                  <a:cubicBezTo>
                    <a:pt x="16930" y="14400"/>
                    <a:pt x="11092" y="18000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047742" y="5184774"/>
              <a:ext cx="113846" cy="16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61" fill="norm" stroke="1" extrusionOk="0">
                  <a:moveTo>
                    <a:pt x="21123" y="1539"/>
                  </a:moveTo>
                  <a:cubicBezTo>
                    <a:pt x="19552" y="708"/>
                    <a:pt x="17981" y="-123"/>
                    <a:pt x="15428" y="15"/>
                  </a:cubicBezTo>
                  <a:cubicBezTo>
                    <a:pt x="12876" y="154"/>
                    <a:pt x="9341" y="1262"/>
                    <a:pt x="6396" y="4308"/>
                  </a:cubicBezTo>
                  <a:cubicBezTo>
                    <a:pt x="3450" y="7354"/>
                    <a:pt x="1094" y="12339"/>
                    <a:pt x="308" y="15523"/>
                  </a:cubicBezTo>
                  <a:cubicBezTo>
                    <a:pt x="-477" y="18708"/>
                    <a:pt x="308" y="20092"/>
                    <a:pt x="1879" y="20785"/>
                  </a:cubicBezTo>
                  <a:cubicBezTo>
                    <a:pt x="3450" y="21477"/>
                    <a:pt x="5807" y="21477"/>
                    <a:pt x="8163" y="20369"/>
                  </a:cubicBezTo>
                  <a:cubicBezTo>
                    <a:pt x="10519" y="19262"/>
                    <a:pt x="12876" y="17046"/>
                    <a:pt x="14054" y="14139"/>
                  </a:cubicBezTo>
                  <a:cubicBezTo>
                    <a:pt x="15232" y="11231"/>
                    <a:pt x="15232" y="7631"/>
                    <a:pt x="15232" y="4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174287" y="5193502"/>
              <a:ext cx="133351" cy="12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0" fill="norm" stroke="1" extrusionOk="0">
                  <a:moveTo>
                    <a:pt x="0" y="1570"/>
                  </a:moveTo>
                  <a:cubicBezTo>
                    <a:pt x="1371" y="507"/>
                    <a:pt x="2743" y="-555"/>
                    <a:pt x="5143" y="330"/>
                  </a:cubicBezTo>
                  <a:cubicBezTo>
                    <a:pt x="7543" y="1215"/>
                    <a:pt x="10971" y="4048"/>
                    <a:pt x="13029" y="6527"/>
                  </a:cubicBezTo>
                  <a:cubicBezTo>
                    <a:pt x="15086" y="9006"/>
                    <a:pt x="15771" y="11130"/>
                    <a:pt x="16114" y="13255"/>
                  </a:cubicBezTo>
                  <a:cubicBezTo>
                    <a:pt x="16457" y="15379"/>
                    <a:pt x="16457" y="17504"/>
                    <a:pt x="15600" y="18920"/>
                  </a:cubicBezTo>
                  <a:cubicBezTo>
                    <a:pt x="14743" y="20337"/>
                    <a:pt x="13029" y="21045"/>
                    <a:pt x="12000" y="20514"/>
                  </a:cubicBezTo>
                  <a:cubicBezTo>
                    <a:pt x="10971" y="19983"/>
                    <a:pt x="10629" y="18212"/>
                    <a:pt x="10457" y="16265"/>
                  </a:cubicBezTo>
                  <a:cubicBezTo>
                    <a:pt x="10286" y="14317"/>
                    <a:pt x="10286" y="12193"/>
                    <a:pt x="11314" y="9714"/>
                  </a:cubicBezTo>
                  <a:cubicBezTo>
                    <a:pt x="12343" y="7235"/>
                    <a:pt x="14400" y="4402"/>
                    <a:pt x="16286" y="2986"/>
                  </a:cubicBezTo>
                  <a:cubicBezTo>
                    <a:pt x="18171" y="1570"/>
                    <a:pt x="19886" y="1570"/>
                    <a:pt x="21600" y="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327695" y="5007029"/>
              <a:ext cx="145043" cy="28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53" fill="norm" stroke="1" extrusionOk="0">
                  <a:moveTo>
                    <a:pt x="13938" y="15285"/>
                  </a:moveTo>
                  <a:cubicBezTo>
                    <a:pt x="14251" y="14485"/>
                    <a:pt x="14564" y="13685"/>
                    <a:pt x="14094" y="13045"/>
                  </a:cubicBezTo>
                  <a:cubicBezTo>
                    <a:pt x="13625" y="12405"/>
                    <a:pt x="12373" y="11925"/>
                    <a:pt x="10651" y="11925"/>
                  </a:cubicBezTo>
                  <a:cubicBezTo>
                    <a:pt x="8929" y="11925"/>
                    <a:pt x="6738" y="12405"/>
                    <a:pt x="4860" y="13445"/>
                  </a:cubicBezTo>
                  <a:cubicBezTo>
                    <a:pt x="2981" y="14485"/>
                    <a:pt x="1416" y="16085"/>
                    <a:pt x="634" y="17285"/>
                  </a:cubicBezTo>
                  <a:cubicBezTo>
                    <a:pt x="-149" y="18485"/>
                    <a:pt x="-149" y="19285"/>
                    <a:pt x="321" y="20005"/>
                  </a:cubicBezTo>
                  <a:cubicBezTo>
                    <a:pt x="790" y="20725"/>
                    <a:pt x="1729" y="21365"/>
                    <a:pt x="2981" y="21445"/>
                  </a:cubicBezTo>
                  <a:cubicBezTo>
                    <a:pt x="4234" y="21525"/>
                    <a:pt x="5799" y="21045"/>
                    <a:pt x="8147" y="18165"/>
                  </a:cubicBezTo>
                  <a:cubicBezTo>
                    <a:pt x="10494" y="15285"/>
                    <a:pt x="13625" y="10005"/>
                    <a:pt x="15347" y="6965"/>
                  </a:cubicBezTo>
                  <a:cubicBezTo>
                    <a:pt x="17068" y="3925"/>
                    <a:pt x="17381" y="3125"/>
                    <a:pt x="17851" y="2165"/>
                  </a:cubicBezTo>
                  <a:cubicBezTo>
                    <a:pt x="18321" y="1205"/>
                    <a:pt x="18947" y="85"/>
                    <a:pt x="18947" y="5"/>
                  </a:cubicBezTo>
                  <a:cubicBezTo>
                    <a:pt x="18947" y="-75"/>
                    <a:pt x="18321" y="885"/>
                    <a:pt x="17538" y="3205"/>
                  </a:cubicBezTo>
                  <a:cubicBezTo>
                    <a:pt x="16755" y="5525"/>
                    <a:pt x="15816" y="9205"/>
                    <a:pt x="15347" y="11765"/>
                  </a:cubicBezTo>
                  <a:cubicBezTo>
                    <a:pt x="14877" y="14325"/>
                    <a:pt x="14877" y="15765"/>
                    <a:pt x="15190" y="16885"/>
                  </a:cubicBezTo>
                  <a:cubicBezTo>
                    <a:pt x="15503" y="18005"/>
                    <a:pt x="16129" y="18805"/>
                    <a:pt x="17225" y="19125"/>
                  </a:cubicBezTo>
                  <a:cubicBezTo>
                    <a:pt x="18321" y="19445"/>
                    <a:pt x="19886" y="19285"/>
                    <a:pt x="21451" y="19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490971" y="5153802"/>
              <a:ext cx="115117" cy="13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804" fill="norm" stroke="1" extrusionOk="0">
                  <a:moveTo>
                    <a:pt x="8248" y="2721"/>
                  </a:moveTo>
                  <a:cubicBezTo>
                    <a:pt x="7091" y="4050"/>
                    <a:pt x="5934" y="5379"/>
                    <a:pt x="6513" y="5545"/>
                  </a:cubicBezTo>
                  <a:cubicBezTo>
                    <a:pt x="7091" y="5712"/>
                    <a:pt x="9406" y="4715"/>
                    <a:pt x="10756" y="3385"/>
                  </a:cubicBezTo>
                  <a:cubicBezTo>
                    <a:pt x="12106" y="2056"/>
                    <a:pt x="12491" y="395"/>
                    <a:pt x="11913" y="62"/>
                  </a:cubicBezTo>
                  <a:cubicBezTo>
                    <a:pt x="11334" y="-270"/>
                    <a:pt x="9791" y="727"/>
                    <a:pt x="7670" y="3053"/>
                  </a:cubicBezTo>
                  <a:cubicBezTo>
                    <a:pt x="5548" y="5379"/>
                    <a:pt x="2848" y="9035"/>
                    <a:pt x="1306" y="12192"/>
                  </a:cubicBezTo>
                  <a:cubicBezTo>
                    <a:pt x="-237" y="15348"/>
                    <a:pt x="-623" y="18007"/>
                    <a:pt x="1306" y="19502"/>
                  </a:cubicBezTo>
                  <a:cubicBezTo>
                    <a:pt x="3234" y="20998"/>
                    <a:pt x="7477" y="21330"/>
                    <a:pt x="11141" y="19835"/>
                  </a:cubicBezTo>
                  <a:cubicBezTo>
                    <a:pt x="14806" y="18339"/>
                    <a:pt x="17891" y="15016"/>
                    <a:pt x="20977" y="11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631487" y="5158432"/>
              <a:ext cx="101601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4500" y="4129"/>
                    <a:pt x="9000" y="8259"/>
                    <a:pt x="11250" y="11276"/>
                  </a:cubicBezTo>
                  <a:cubicBezTo>
                    <a:pt x="13500" y="14294"/>
                    <a:pt x="13500" y="16200"/>
                    <a:pt x="11925" y="17947"/>
                  </a:cubicBezTo>
                  <a:cubicBezTo>
                    <a:pt x="10350" y="19694"/>
                    <a:pt x="7200" y="21282"/>
                    <a:pt x="4950" y="21441"/>
                  </a:cubicBezTo>
                  <a:cubicBezTo>
                    <a:pt x="2700" y="21600"/>
                    <a:pt x="1350" y="20329"/>
                    <a:pt x="1125" y="18106"/>
                  </a:cubicBezTo>
                  <a:cubicBezTo>
                    <a:pt x="900" y="15882"/>
                    <a:pt x="1800" y="12706"/>
                    <a:pt x="5400" y="9529"/>
                  </a:cubicBezTo>
                  <a:cubicBezTo>
                    <a:pt x="9000" y="6353"/>
                    <a:pt x="15300" y="31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177587" y="5183832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196637" y="512668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234737" y="5142275"/>
              <a:ext cx="117096" cy="20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517" fill="norm" stroke="1" extrusionOk="0">
                  <a:moveTo>
                    <a:pt x="20463" y="372"/>
                  </a:moveTo>
                  <a:cubicBezTo>
                    <a:pt x="18568" y="144"/>
                    <a:pt x="16674" y="-83"/>
                    <a:pt x="14400" y="31"/>
                  </a:cubicBezTo>
                  <a:cubicBezTo>
                    <a:pt x="12126" y="144"/>
                    <a:pt x="9474" y="599"/>
                    <a:pt x="8716" y="1850"/>
                  </a:cubicBezTo>
                  <a:cubicBezTo>
                    <a:pt x="7958" y="3100"/>
                    <a:pt x="9095" y="5146"/>
                    <a:pt x="11558" y="6965"/>
                  </a:cubicBezTo>
                  <a:cubicBezTo>
                    <a:pt x="14021" y="8784"/>
                    <a:pt x="17811" y="10376"/>
                    <a:pt x="19705" y="11968"/>
                  </a:cubicBezTo>
                  <a:cubicBezTo>
                    <a:pt x="21600" y="13559"/>
                    <a:pt x="21600" y="15151"/>
                    <a:pt x="18000" y="16742"/>
                  </a:cubicBezTo>
                  <a:cubicBezTo>
                    <a:pt x="14400" y="18334"/>
                    <a:pt x="7200" y="19925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869737" y="5215582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863387" y="515208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959278" y="5190182"/>
              <a:ext cx="177160" cy="15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59" fill="norm" stroke="1" extrusionOk="0">
                  <a:moveTo>
                    <a:pt x="3779" y="0"/>
                  </a:moveTo>
                  <a:cubicBezTo>
                    <a:pt x="3008" y="6000"/>
                    <a:pt x="2236" y="12000"/>
                    <a:pt x="1593" y="15900"/>
                  </a:cubicBezTo>
                  <a:cubicBezTo>
                    <a:pt x="951" y="19800"/>
                    <a:pt x="436" y="21600"/>
                    <a:pt x="179" y="21450"/>
                  </a:cubicBezTo>
                  <a:cubicBezTo>
                    <a:pt x="-78" y="21300"/>
                    <a:pt x="-78" y="19200"/>
                    <a:pt x="308" y="16350"/>
                  </a:cubicBezTo>
                  <a:cubicBezTo>
                    <a:pt x="693" y="13500"/>
                    <a:pt x="1465" y="9900"/>
                    <a:pt x="2236" y="7350"/>
                  </a:cubicBezTo>
                  <a:cubicBezTo>
                    <a:pt x="3008" y="4800"/>
                    <a:pt x="3779" y="3300"/>
                    <a:pt x="4808" y="2250"/>
                  </a:cubicBezTo>
                  <a:cubicBezTo>
                    <a:pt x="5836" y="1200"/>
                    <a:pt x="7122" y="600"/>
                    <a:pt x="7893" y="1050"/>
                  </a:cubicBezTo>
                  <a:cubicBezTo>
                    <a:pt x="8665" y="1500"/>
                    <a:pt x="8922" y="3000"/>
                    <a:pt x="9051" y="4800"/>
                  </a:cubicBezTo>
                  <a:cubicBezTo>
                    <a:pt x="9179" y="6600"/>
                    <a:pt x="9179" y="8700"/>
                    <a:pt x="9179" y="10500"/>
                  </a:cubicBezTo>
                  <a:cubicBezTo>
                    <a:pt x="9179" y="12300"/>
                    <a:pt x="9179" y="13800"/>
                    <a:pt x="9565" y="13650"/>
                  </a:cubicBezTo>
                  <a:cubicBezTo>
                    <a:pt x="9951" y="13500"/>
                    <a:pt x="10722" y="11700"/>
                    <a:pt x="11493" y="10050"/>
                  </a:cubicBezTo>
                  <a:cubicBezTo>
                    <a:pt x="12265" y="8400"/>
                    <a:pt x="13036" y="6900"/>
                    <a:pt x="14322" y="5400"/>
                  </a:cubicBezTo>
                  <a:cubicBezTo>
                    <a:pt x="15608" y="3900"/>
                    <a:pt x="17408" y="2400"/>
                    <a:pt x="18565" y="2400"/>
                  </a:cubicBezTo>
                  <a:cubicBezTo>
                    <a:pt x="19722" y="2400"/>
                    <a:pt x="20236" y="3900"/>
                    <a:pt x="20622" y="7050"/>
                  </a:cubicBezTo>
                  <a:cubicBezTo>
                    <a:pt x="21008" y="10200"/>
                    <a:pt x="21265" y="15000"/>
                    <a:pt x="21522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177430" y="5142328"/>
              <a:ext cx="132538" cy="39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85" fill="norm" stroke="1" extrusionOk="0">
                  <a:moveTo>
                    <a:pt x="7638" y="5037"/>
                  </a:moveTo>
                  <a:cubicBezTo>
                    <a:pt x="5613" y="8271"/>
                    <a:pt x="3588" y="11505"/>
                    <a:pt x="2407" y="13989"/>
                  </a:cubicBezTo>
                  <a:cubicBezTo>
                    <a:pt x="1226" y="16472"/>
                    <a:pt x="888" y="18205"/>
                    <a:pt x="551" y="19418"/>
                  </a:cubicBezTo>
                  <a:cubicBezTo>
                    <a:pt x="213" y="20630"/>
                    <a:pt x="-124" y="21323"/>
                    <a:pt x="45" y="21381"/>
                  </a:cubicBezTo>
                  <a:cubicBezTo>
                    <a:pt x="213" y="21439"/>
                    <a:pt x="888" y="20861"/>
                    <a:pt x="2070" y="19071"/>
                  </a:cubicBezTo>
                  <a:cubicBezTo>
                    <a:pt x="3251" y="17281"/>
                    <a:pt x="4938" y="14278"/>
                    <a:pt x="6457" y="11217"/>
                  </a:cubicBezTo>
                  <a:cubicBezTo>
                    <a:pt x="7976" y="8156"/>
                    <a:pt x="9326" y="5037"/>
                    <a:pt x="10507" y="3073"/>
                  </a:cubicBezTo>
                  <a:cubicBezTo>
                    <a:pt x="11688" y="1110"/>
                    <a:pt x="12701" y="301"/>
                    <a:pt x="13882" y="70"/>
                  </a:cubicBezTo>
                  <a:cubicBezTo>
                    <a:pt x="15063" y="-161"/>
                    <a:pt x="16414" y="186"/>
                    <a:pt x="17595" y="994"/>
                  </a:cubicBezTo>
                  <a:cubicBezTo>
                    <a:pt x="18776" y="1803"/>
                    <a:pt x="19788" y="3073"/>
                    <a:pt x="20464" y="4113"/>
                  </a:cubicBezTo>
                  <a:cubicBezTo>
                    <a:pt x="21138" y="5152"/>
                    <a:pt x="21476" y="5961"/>
                    <a:pt x="20632" y="6827"/>
                  </a:cubicBezTo>
                  <a:cubicBezTo>
                    <a:pt x="19788" y="7694"/>
                    <a:pt x="17763" y="8618"/>
                    <a:pt x="15907" y="9195"/>
                  </a:cubicBezTo>
                  <a:cubicBezTo>
                    <a:pt x="14051" y="9773"/>
                    <a:pt x="12363" y="10004"/>
                    <a:pt x="11013" y="9888"/>
                  </a:cubicBezTo>
                  <a:cubicBezTo>
                    <a:pt x="9663" y="9773"/>
                    <a:pt x="8651" y="9311"/>
                    <a:pt x="7638" y="8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341010" y="5171132"/>
              <a:ext cx="74828" cy="13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447" fill="norm" stroke="1" extrusionOk="0">
                  <a:moveTo>
                    <a:pt x="18886" y="9257"/>
                  </a:moveTo>
                  <a:cubicBezTo>
                    <a:pt x="20053" y="6514"/>
                    <a:pt x="21221" y="3771"/>
                    <a:pt x="20053" y="2400"/>
                  </a:cubicBezTo>
                  <a:cubicBezTo>
                    <a:pt x="18886" y="1029"/>
                    <a:pt x="15383" y="1029"/>
                    <a:pt x="11589" y="2400"/>
                  </a:cubicBezTo>
                  <a:cubicBezTo>
                    <a:pt x="7794" y="3771"/>
                    <a:pt x="3707" y="6514"/>
                    <a:pt x="1664" y="9600"/>
                  </a:cubicBezTo>
                  <a:cubicBezTo>
                    <a:pt x="-379" y="12686"/>
                    <a:pt x="-379" y="16114"/>
                    <a:pt x="789" y="18343"/>
                  </a:cubicBezTo>
                  <a:cubicBezTo>
                    <a:pt x="1956" y="20571"/>
                    <a:pt x="4291" y="21600"/>
                    <a:pt x="6918" y="21429"/>
                  </a:cubicBezTo>
                  <a:cubicBezTo>
                    <a:pt x="9545" y="21257"/>
                    <a:pt x="12464" y="19886"/>
                    <a:pt x="14799" y="16114"/>
                  </a:cubicBezTo>
                  <a:cubicBezTo>
                    <a:pt x="17135" y="12343"/>
                    <a:pt x="18886" y="6171"/>
                    <a:pt x="206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428537" y="5145732"/>
              <a:ext cx="114301" cy="15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4378"/>
                  </a:moveTo>
                  <a:cubicBezTo>
                    <a:pt x="1600" y="3503"/>
                    <a:pt x="3200" y="2627"/>
                    <a:pt x="5800" y="2773"/>
                  </a:cubicBezTo>
                  <a:cubicBezTo>
                    <a:pt x="8400" y="2919"/>
                    <a:pt x="12000" y="4086"/>
                    <a:pt x="14400" y="6568"/>
                  </a:cubicBezTo>
                  <a:cubicBezTo>
                    <a:pt x="16800" y="9049"/>
                    <a:pt x="18000" y="12843"/>
                    <a:pt x="18400" y="15470"/>
                  </a:cubicBezTo>
                  <a:cubicBezTo>
                    <a:pt x="18800" y="18097"/>
                    <a:pt x="18400" y="19557"/>
                    <a:pt x="17200" y="20432"/>
                  </a:cubicBezTo>
                  <a:cubicBezTo>
                    <a:pt x="16000" y="21308"/>
                    <a:pt x="14000" y="21600"/>
                    <a:pt x="13000" y="20870"/>
                  </a:cubicBezTo>
                  <a:cubicBezTo>
                    <a:pt x="12000" y="20141"/>
                    <a:pt x="12000" y="18389"/>
                    <a:pt x="13600" y="14741"/>
                  </a:cubicBezTo>
                  <a:cubicBezTo>
                    <a:pt x="15200" y="11092"/>
                    <a:pt x="18400" y="55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620359" y="4986982"/>
              <a:ext cx="68529" cy="33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01" fill="norm" stroke="1" extrusionOk="0">
                  <a:moveTo>
                    <a:pt x="21191" y="0"/>
                  </a:moveTo>
                  <a:cubicBezTo>
                    <a:pt x="17264" y="2549"/>
                    <a:pt x="13336" y="5098"/>
                    <a:pt x="9736" y="7916"/>
                  </a:cubicBezTo>
                  <a:cubicBezTo>
                    <a:pt x="6136" y="10733"/>
                    <a:pt x="2864" y="13819"/>
                    <a:pt x="1227" y="16099"/>
                  </a:cubicBezTo>
                  <a:cubicBezTo>
                    <a:pt x="-409" y="18380"/>
                    <a:pt x="-409" y="19856"/>
                    <a:pt x="1227" y="20661"/>
                  </a:cubicBezTo>
                  <a:cubicBezTo>
                    <a:pt x="2864" y="21466"/>
                    <a:pt x="6136" y="21600"/>
                    <a:pt x="9736" y="21130"/>
                  </a:cubicBezTo>
                  <a:cubicBezTo>
                    <a:pt x="13336" y="20661"/>
                    <a:pt x="17264" y="19588"/>
                    <a:pt x="2119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612687" y="5150191"/>
              <a:ext cx="329302" cy="12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50" fill="norm" stroke="1" extrusionOk="0">
                  <a:moveTo>
                    <a:pt x="1662" y="311"/>
                  </a:moveTo>
                  <a:cubicBezTo>
                    <a:pt x="831" y="1704"/>
                    <a:pt x="0" y="3098"/>
                    <a:pt x="0" y="3969"/>
                  </a:cubicBezTo>
                  <a:cubicBezTo>
                    <a:pt x="0" y="4840"/>
                    <a:pt x="831" y="5188"/>
                    <a:pt x="2492" y="5014"/>
                  </a:cubicBezTo>
                  <a:cubicBezTo>
                    <a:pt x="4154" y="4840"/>
                    <a:pt x="6646" y="4143"/>
                    <a:pt x="8169" y="3272"/>
                  </a:cubicBezTo>
                  <a:cubicBezTo>
                    <a:pt x="9692" y="2401"/>
                    <a:pt x="10246" y="1356"/>
                    <a:pt x="10177" y="659"/>
                  </a:cubicBezTo>
                  <a:cubicBezTo>
                    <a:pt x="10108" y="-38"/>
                    <a:pt x="9415" y="-386"/>
                    <a:pt x="8446" y="659"/>
                  </a:cubicBezTo>
                  <a:cubicBezTo>
                    <a:pt x="7477" y="1704"/>
                    <a:pt x="6231" y="4143"/>
                    <a:pt x="5469" y="6233"/>
                  </a:cubicBezTo>
                  <a:cubicBezTo>
                    <a:pt x="4708" y="8324"/>
                    <a:pt x="4431" y="10066"/>
                    <a:pt x="4292" y="11808"/>
                  </a:cubicBezTo>
                  <a:cubicBezTo>
                    <a:pt x="4154" y="13549"/>
                    <a:pt x="4154" y="15291"/>
                    <a:pt x="4915" y="15988"/>
                  </a:cubicBezTo>
                  <a:cubicBezTo>
                    <a:pt x="5677" y="16685"/>
                    <a:pt x="7200" y="16337"/>
                    <a:pt x="8238" y="15466"/>
                  </a:cubicBezTo>
                  <a:cubicBezTo>
                    <a:pt x="9277" y="14595"/>
                    <a:pt x="9831" y="13201"/>
                    <a:pt x="10246" y="11633"/>
                  </a:cubicBezTo>
                  <a:cubicBezTo>
                    <a:pt x="10662" y="10066"/>
                    <a:pt x="10938" y="8324"/>
                    <a:pt x="10869" y="8149"/>
                  </a:cubicBezTo>
                  <a:cubicBezTo>
                    <a:pt x="10800" y="7975"/>
                    <a:pt x="10385" y="9369"/>
                    <a:pt x="10038" y="10937"/>
                  </a:cubicBezTo>
                  <a:cubicBezTo>
                    <a:pt x="9692" y="12504"/>
                    <a:pt x="9415" y="14246"/>
                    <a:pt x="9277" y="15988"/>
                  </a:cubicBezTo>
                  <a:cubicBezTo>
                    <a:pt x="9138" y="17730"/>
                    <a:pt x="9138" y="19472"/>
                    <a:pt x="9554" y="20169"/>
                  </a:cubicBezTo>
                  <a:cubicBezTo>
                    <a:pt x="9969" y="20866"/>
                    <a:pt x="10800" y="20517"/>
                    <a:pt x="11492" y="19472"/>
                  </a:cubicBezTo>
                  <a:cubicBezTo>
                    <a:pt x="12185" y="18427"/>
                    <a:pt x="12738" y="16685"/>
                    <a:pt x="13223" y="15117"/>
                  </a:cubicBezTo>
                  <a:cubicBezTo>
                    <a:pt x="13708" y="13549"/>
                    <a:pt x="14123" y="12156"/>
                    <a:pt x="14400" y="12330"/>
                  </a:cubicBezTo>
                  <a:cubicBezTo>
                    <a:pt x="14677" y="12504"/>
                    <a:pt x="14815" y="14246"/>
                    <a:pt x="14677" y="16337"/>
                  </a:cubicBezTo>
                  <a:cubicBezTo>
                    <a:pt x="14538" y="18427"/>
                    <a:pt x="14123" y="20866"/>
                    <a:pt x="13985" y="21040"/>
                  </a:cubicBezTo>
                  <a:cubicBezTo>
                    <a:pt x="13846" y="21214"/>
                    <a:pt x="13985" y="19124"/>
                    <a:pt x="14608" y="16162"/>
                  </a:cubicBezTo>
                  <a:cubicBezTo>
                    <a:pt x="15231" y="13201"/>
                    <a:pt x="16338" y="9369"/>
                    <a:pt x="17100" y="6756"/>
                  </a:cubicBezTo>
                  <a:cubicBezTo>
                    <a:pt x="17862" y="4143"/>
                    <a:pt x="18277" y="2749"/>
                    <a:pt x="18969" y="2227"/>
                  </a:cubicBezTo>
                  <a:cubicBezTo>
                    <a:pt x="19662" y="1704"/>
                    <a:pt x="20631" y="2053"/>
                    <a:pt x="21115" y="3446"/>
                  </a:cubicBezTo>
                  <a:cubicBezTo>
                    <a:pt x="21600" y="4840"/>
                    <a:pt x="21600" y="7279"/>
                    <a:pt x="21462" y="10240"/>
                  </a:cubicBezTo>
                  <a:cubicBezTo>
                    <a:pt x="21323" y="13201"/>
                    <a:pt x="21046" y="16685"/>
                    <a:pt x="20769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988783" y="4999682"/>
              <a:ext cx="93805" cy="32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77" fill="norm" stroke="1" extrusionOk="0">
                  <a:moveTo>
                    <a:pt x="19832" y="0"/>
                  </a:moveTo>
                  <a:cubicBezTo>
                    <a:pt x="15512" y="2665"/>
                    <a:pt x="11192" y="5330"/>
                    <a:pt x="7832" y="8275"/>
                  </a:cubicBezTo>
                  <a:cubicBezTo>
                    <a:pt x="4472" y="11221"/>
                    <a:pt x="2072" y="14447"/>
                    <a:pt x="872" y="16621"/>
                  </a:cubicBezTo>
                  <a:cubicBezTo>
                    <a:pt x="-328" y="18795"/>
                    <a:pt x="-328" y="19917"/>
                    <a:pt x="1112" y="20618"/>
                  </a:cubicBezTo>
                  <a:cubicBezTo>
                    <a:pt x="2552" y="21319"/>
                    <a:pt x="5432" y="21600"/>
                    <a:pt x="9032" y="20758"/>
                  </a:cubicBezTo>
                  <a:cubicBezTo>
                    <a:pt x="12632" y="19917"/>
                    <a:pt x="16952" y="17953"/>
                    <a:pt x="21272" y="15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023320" y="5163560"/>
              <a:ext cx="65618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6968" y="10928"/>
                  </a:moveTo>
                  <a:cubicBezTo>
                    <a:pt x="3484" y="5943"/>
                    <a:pt x="0" y="959"/>
                    <a:pt x="0" y="128"/>
                  </a:cubicBezTo>
                  <a:cubicBezTo>
                    <a:pt x="0" y="-703"/>
                    <a:pt x="3484" y="2620"/>
                    <a:pt x="7665" y="6774"/>
                  </a:cubicBezTo>
                  <a:cubicBezTo>
                    <a:pt x="11845" y="10928"/>
                    <a:pt x="16723" y="15912"/>
                    <a:pt x="21600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938720" y="5795798"/>
              <a:ext cx="181468" cy="46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90" fill="norm" stroke="1" extrusionOk="0">
                  <a:moveTo>
                    <a:pt x="21285" y="3145"/>
                  </a:moveTo>
                  <a:cubicBezTo>
                    <a:pt x="19795" y="2257"/>
                    <a:pt x="18306" y="1369"/>
                    <a:pt x="16071" y="778"/>
                  </a:cubicBezTo>
                  <a:cubicBezTo>
                    <a:pt x="13837" y="186"/>
                    <a:pt x="10857" y="-110"/>
                    <a:pt x="8995" y="38"/>
                  </a:cubicBezTo>
                  <a:cubicBezTo>
                    <a:pt x="7133" y="186"/>
                    <a:pt x="6388" y="778"/>
                    <a:pt x="6885" y="2011"/>
                  </a:cubicBezTo>
                  <a:cubicBezTo>
                    <a:pt x="7382" y="3243"/>
                    <a:pt x="9119" y="5117"/>
                    <a:pt x="10361" y="6646"/>
                  </a:cubicBezTo>
                  <a:cubicBezTo>
                    <a:pt x="11602" y="8175"/>
                    <a:pt x="12347" y="9358"/>
                    <a:pt x="12719" y="10197"/>
                  </a:cubicBezTo>
                  <a:cubicBezTo>
                    <a:pt x="13092" y="11035"/>
                    <a:pt x="13092" y="11528"/>
                    <a:pt x="11726" y="12465"/>
                  </a:cubicBezTo>
                  <a:cubicBezTo>
                    <a:pt x="10361" y="13402"/>
                    <a:pt x="7630" y="14783"/>
                    <a:pt x="5395" y="15967"/>
                  </a:cubicBezTo>
                  <a:cubicBezTo>
                    <a:pt x="3161" y="17150"/>
                    <a:pt x="1423" y="18137"/>
                    <a:pt x="554" y="19024"/>
                  </a:cubicBezTo>
                  <a:cubicBezTo>
                    <a:pt x="-315" y="19912"/>
                    <a:pt x="-315" y="20701"/>
                    <a:pt x="1671" y="21095"/>
                  </a:cubicBezTo>
                  <a:cubicBezTo>
                    <a:pt x="3657" y="21490"/>
                    <a:pt x="7630" y="21490"/>
                    <a:pt x="11602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203530" y="6001507"/>
              <a:ext cx="135992" cy="45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76" fill="norm" stroke="1" extrusionOk="0">
                  <a:moveTo>
                    <a:pt x="3863" y="1878"/>
                  </a:moveTo>
                  <a:cubicBezTo>
                    <a:pt x="3530" y="1376"/>
                    <a:pt x="3198" y="874"/>
                    <a:pt x="2533" y="874"/>
                  </a:cubicBezTo>
                  <a:cubicBezTo>
                    <a:pt x="1869" y="874"/>
                    <a:pt x="872" y="1376"/>
                    <a:pt x="373" y="1979"/>
                  </a:cubicBezTo>
                  <a:cubicBezTo>
                    <a:pt x="-125" y="2582"/>
                    <a:pt x="-125" y="3285"/>
                    <a:pt x="373" y="3938"/>
                  </a:cubicBezTo>
                  <a:cubicBezTo>
                    <a:pt x="872" y="4591"/>
                    <a:pt x="1869" y="5194"/>
                    <a:pt x="4860" y="4892"/>
                  </a:cubicBezTo>
                  <a:cubicBezTo>
                    <a:pt x="7850" y="4591"/>
                    <a:pt x="12835" y="3385"/>
                    <a:pt x="15660" y="2280"/>
                  </a:cubicBezTo>
                  <a:cubicBezTo>
                    <a:pt x="18484" y="1175"/>
                    <a:pt x="19149" y="170"/>
                    <a:pt x="19315" y="20"/>
                  </a:cubicBezTo>
                  <a:cubicBezTo>
                    <a:pt x="19481" y="-131"/>
                    <a:pt x="19149" y="572"/>
                    <a:pt x="19149" y="2381"/>
                  </a:cubicBezTo>
                  <a:cubicBezTo>
                    <a:pt x="19149" y="4189"/>
                    <a:pt x="19481" y="7102"/>
                    <a:pt x="19980" y="9916"/>
                  </a:cubicBezTo>
                  <a:cubicBezTo>
                    <a:pt x="20478" y="12729"/>
                    <a:pt x="21143" y="15441"/>
                    <a:pt x="21309" y="17099"/>
                  </a:cubicBezTo>
                  <a:cubicBezTo>
                    <a:pt x="21475" y="18756"/>
                    <a:pt x="21143" y="19359"/>
                    <a:pt x="20146" y="19912"/>
                  </a:cubicBezTo>
                  <a:cubicBezTo>
                    <a:pt x="19149" y="20464"/>
                    <a:pt x="17487" y="20967"/>
                    <a:pt x="15660" y="21218"/>
                  </a:cubicBezTo>
                  <a:cubicBezTo>
                    <a:pt x="13832" y="21469"/>
                    <a:pt x="11838" y="21469"/>
                    <a:pt x="10010" y="20866"/>
                  </a:cubicBezTo>
                  <a:cubicBezTo>
                    <a:pt x="8183" y="20263"/>
                    <a:pt x="6521" y="19058"/>
                    <a:pt x="6687" y="18003"/>
                  </a:cubicBezTo>
                  <a:cubicBezTo>
                    <a:pt x="6853" y="16948"/>
                    <a:pt x="8847" y="16044"/>
                    <a:pt x="10841" y="15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463087" y="6199832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539287" y="6282382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927"/>
                    <a:pt x="9415" y="7855"/>
                    <a:pt x="5815" y="11455"/>
                  </a:cubicBezTo>
                  <a:cubicBezTo>
                    <a:pt x="2215" y="15055"/>
                    <a:pt x="1108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826738" y="6028382"/>
              <a:ext cx="121500" cy="45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12" fill="norm" stroke="1" extrusionOk="0">
                  <a:moveTo>
                    <a:pt x="1903" y="0"/>
                  </a:moveTo>
                  <a:cubicBezTo>
                    <a:pt x="804" y="1306"/>
                    <a:pt x="-294" y="2612"/>
                    <a:pt x="72" y="3617"/>
                  </a:cubicBezTo>
                  <a:cubicBezTo>
                    <a:pt x="438" y="4621"/>
                    <a:pt x="2269" y="5325"/>
                    <a:pt x="5198" y="5576"/>
                  </a:cubicBezTo>
                  <a:cubicBezTo>
                    <a:pt x="8126" y="5827"/>
                    <a:pt x="12153" y="5626"/>
                    <a:pt x="14899" y="5224"/>
                  </a:cubicBezTo>
                  <a:cubicBezTo>
                    <a:pt x="17645" y="4822"/>
                    <a:pt x="19109" y="4220"/>
                    <a:pt x="20025" y="3567"/>
                  </a:cubicBezTo>
                  <a:cubicBezTo>
                    <a:pt x="20940" y="2913"/>
                    <a:pt x="21306" y="2210"/>
                    <a:pt x="20757" y="2060"/>
                  </a:cubicBezTo>
                  <a:cubicBezTo>
                    <a:pt x="20208" y="1909"/>
                    <a:pt x="18743" y="2311"/>
                    <a:pt x="17828" y="3617"/>
                  </a:cubicBezTo>
                  <a:cubicBezTo>
                    <a:pt x="16913" y="4923"/>
                    <a:pt x="16547" y="7133"/>
                    <a:pt x="16364" y="9695"/>
                  </a:cubicBezTo>
                  <a:cubicBezTo>
                    <a:pt x="16181" y="12257"/>
                    <a:pt x="16181" y="15170"/>
                    <a:pt x="15082" y="17180"/>
                  </a:cubicBezTo>
                  <a:cubicBezTo>
                    <a:pt x="13984" y="19189"/>
                    <a:pt x="11787" y="20294"/>
                    <a:pt x="9774" y="20897"/>
                  </a:cubicBezTo>
                  <a:cubicBezTo>
                    <a:pt x="7760" y="21500"/>
                    <a:pt x="5930" y="21600"/>
                    <a:pt x="3916" y="21449"/>
                  </a:cubicBezTo>
                  <a:cubicBezTo>
                    <a:pt x="1903" y="21299"/>
                    <a:pt x="-294" y="20897"/>
                    <a:pt x="255" y="19942"/>
                  </a:cubicBezTo>
                  <a:cubicBezTo>
                    <a:pt x="804" y="18988"/>
                    <a:pt x="4099" y="17481"/>
                    <a:pt x="7394" y="15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983787" y="6216060"/>
              <a:ext cx="101601" cy="11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8614"/>
                  </a:moveTo>
                  <a:cubicBezTo>
                    <a:pt x="0" y="6686"/>
                    <a:pt x="0" y="4757"/>
                    <a:pt x="900" y="3214"/>
                  </a:cubicBezTo>
                  <a:cubicBezTo>
                    <a:pt x="1800" y="1672"/>
                    <a:pt x="3600" y="514"/>
                    <a:pt x="5850" y="129"/>
                  </a:cubicBezTo>
                  <a:cubicBezTo>
                    <a:pt x="8100" y="-257"/>
                    <a:pt x="10800" y="129"/>
                    <a:pt x="11700" y="2636"/>
                  </a:cubicBezTo>
                  <a:cubicBezTo>
                    <a:pt x="12600" y="5143"/>
                    <a:pt x="11700" y="9772"/>
                    <a:pt x="10125" y="12664"/>
                  </a:cubicBezTo>
                  <a:cubicBezTo>
                    <a:pt x="8550" y="15557"/>
                    <a:pt x="6300" y="16714"/>
                    <a:pt x="6075" y="17872"/>
                  </a:cubicBezTo>
                  <a:cubicBezTo>
                    <a:pt x="5850" y="19029"/>
                    <a:pt x="7650" y="20186"/>
                    <a:pt x="10575" y="20764"/>
                  </a:cubicBezTo>
                  <a:cubicBezTo>
                    <a:pt x="13500" y="21343"/>
                    <a:pt x="17550" y="21343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117137" y="6326832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302937" y="6129982"/>
              <a:ext cx="15557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4095" y="0"/>
                  </a:moveTo>
                  <a:cubicBezTo>
                    <a:pt x="2655" y="1157"/>
                    <a:pt x="1215" y="2314"/>
                    <a:pt x="495" y="3279"/>
                  </a:cubicBezTo>
                  <a:cubicBezTo>
                    <a:pt x="-225" y="4243"/>
                    <a:pt x="-225" y="5014"/>
                    <a:pt x="927" y="5721"/>
                  </a:cubicBezTo>
                  <a:cubicBezTo>
                    <a:pt x="2079" y="6429"/>
                    <a:pt x="4383" y="7071"/>
                    <a:pt x="7551" y="6621"/>
                  </a:cubicBezTo>
                  <a:cubicBezTo>
                    <a:pt x="10719" y="6171"/>
                    <a:pt x="14751" y="4629"/>
                    <a:pt x="17199" y="3343"/>
                  </a:cubicBezTo>
                  <a:cubicBezTo>
                    <a:pt x="19647" y="2057"/>
                    <a:pt x="20511" y="1029"/>
                    <a:pt x="20223" y="900"/>
                  </a:cubicBezTo>
                  <a:cubicBezTo>
                    <a:pt x="19935" y="771"/>
                    <a:pt x="18495" y="1543"/>
                    <a:pt x="17919" y="3021"/>
                  </a:cubicBezTo>
                  <a:cubicBezTo>
                    <a:pt x="17343" y="4500"/>
                    <a:pt x="17631" y="6686"/>
                    <a:pt x="18351" y="9257"/>
                  </a:cubicBezTo>
                  <a:cubicBezTo>
                    <a:pt x="19071" y="11829"/>
                    <a:pt x="20223" y="14786"/>
                    <a:pt x="20799" y="16650"/>
                  </a:cubicBezTo>
                  <a:cubicBezTo>
                    <a:pt x="21375" y="18514"/>
                    <a:pt x="21375" y="19286"/>
                    <a:pt x="20079" y="20057"/>
                  </a:cubicBezTo>
                  <a:cubicBezTo>
                    <a:pt x="18783" y="20829"/>
                    <a:pt x="16191" y="21600"/>
                    <a:pt x="13743" y="21600"/>
                  </a:cubicBezTo>
                  <a:cubicBezTo>
                    <a:pt x="11295" y="21600"/>
                    <a:pt x="8991" y="20829"/>
                    <a:pt x="7983" y="19993"/>
                  </a:cubicBezTo>
                  <a:cubicBezTo>
                    <a:pt x="6975" y="19157"/>
                    <a:pt x="7263" y="18257"/>
                    <a:pt x="7551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517187" y="6258162"/>
              <a:ext cx="85362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57" fill="norm" stroke="1" extrusionOk="0">
                  <a:moveTo>
                    <a:pt x="0" y="3714"/>
                  </a:moveTo>
                  <a:cubicBezTo>
                    <a:pt x="1580" y="2428"/>
                    <a:pt x="3161" y="1143"/>
                    <a:pt x="5268" y="500"/>
                  </a:cubicBezTo>
                  <a:cubicBezTo>
                    <a:pt x="7376" y="-143"/>
                    <a:pt x="10010" y="-143"/>
                    <a:pt x="12117" y="371"/>
                  </a:cubicBezTo>
                  <a:cubicBezTo>
                    <a:pt x="14224" y="886"/>
                    <a:pt x="15805" y="1914"/>
                    <a:pt x="16332" y="3071"/>
                  </a:cubicBezTo>
                  <a:cubicBezTo>
                    <a:pt x="16859" y="4228"/>
                    <a:pt x="16332" y="5514"/>
                    <a:pt x="15015" y="6543"/>
                  </a:cubicBezTo>
                  <a:cubicBezTo>
                    <a:pt x="13698" y="7571"/>
                    <a:pt x="11590" y="8343"/>
                    <a:pt x="11854" y="9114"/>
                  </a:cubicBezTo>
                  <a:cubicBezTo>
                    <a:pt x="12117" y="9886"/>
                    <a:pt x="14751" y="10657"/>
                    <a:pt x="16859" y="11557"/>
                  </a:cubicBezTo>
                  <a:cubicBezTo>
                    <a:pt x="18966" y="12457"/>
                    <a:pt x="20546" y="13486"/>
                    <a:pt x="21073" y="14643"/>
                  </a:cubicBezTo>
                  <a:cubicBezTo>
                    <a:pt x="21600" y="15800"/>
                    <a:pt x="21073" y="17086"/>
                    <a:pt x="17385" y="18243"/>
                  </a:cubicBezTo>
                  <a:cubicBezTo>
                    <a:pt x="13698" y="19400"/>
                    <a:pt x="6849" y="20428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688637" y="6352232"/>
              <a:ext cx="82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885487" y="6358582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241087" y="6333182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425237" y="6339532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679237" y="5916199"/>
              <a:ext cx="116564" cy="58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1157" y="1807"/>
                  </a:moveTo>
                  <a:cubicBezTo>
                    <a:pt x="1157" y="1414"/>
                    <a:pt x="1157" y="1021"/>
                    <a:pt x="1736" y="668"/>
                  </a:cubicBezTo>
                  <a:cubicBezTo>
                    <a:pt x="2314" y="314"/>
                    <a:pt x="3471" y="0"/>
                    <a:pt x="5593" y="0"/>
                  </a:cubicBezTo>
                  <a:cubicBezTo>
                    <a:pt x="7714" y="0"/>
                    <a:pt x="10800" y="314"/>
                    <a:pt x="14271" y="1100"/>
                  </a:cubicBezTo>
                  <a:cubicBezTo>
                    <a:pt x="17743" y="1885"/>
                    <a:pt x="21600" y="3142"/>
                    <a:pt x="21214" y="4477"/>
                  </a:cubicBezTo>
                  <a:cubicBezTo>
                    <a:pt x="20829" y="5812"/>
                    <a:pt x="16200" y="7226"/>
                    <a:pt x="12921" y="8090"/>
                  </a:cubicBezTo>
                  <a:cubicBezTo>
                    <a:pt x="9643" y="8954"/>
                    <a:pt x="7714" y="9268"/>
                    <a:pt x="6557" y="9622"/>
                  </a:cubicBezTo>
                  <a:cubicBezTo>
                    <a:pt x="5400" y="9975"/>
                    <a:pt x="5014" y="10368"/>
                    <a:pt x="5400" y="10721"/>
                  </a:cubicBezTo>
                  <a:cubicBezTo>
                    <a:pt x="5786" y="11075"/>
                    <a:pt x="6943" y="11389"/>
                    <a:pt x="9643" y="12214"/>
                  </a:cubicBezTo>
                  <a:cubicBezTo>
                    <a:pt x="12343" y="13039"/>
                    <a:pt x="16586" y="14374"/>
                    <a:pt x="17550" y="15748"/>
                  </a:cubicBezTo>
                  <a:cubicBezTo>
                    <a:pt x="18514" y="17123"/>
                    <a:pt x="16200" y="18537"/>
                    <a:pt x="12729" y="19519"/>
                  </a:cubicBezTo>
                  <a:cubicBezTo>
                    <a:pt x="9257" y="20500"/>
                    <a:pt x="4629" y="21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180887" y="6225232"/>
              <a:ext cx="368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4400"/>
                    <a:pt x="8441" y="7200"/>
                    <a:pt x="12041" y="3600"/>
                  </a:cubicBezTo>
                  <a:cubicBezTo>
                    <a:pt x="15641" y="0"/>
                    <a:pt x="186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174537" y="6371282"/>
              <a:ext cx="361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3" y="15840"/>
                    <a:pt x="7326" y="10080"/>
                    <a:pt x="10926" y="6480"/>
                  </a:cubicBezTo>
                  <a:cubicBezTo>
                    <a:pt x="14526" y="2880"/>
                    <a:pt x="1806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147020" y="6523682"/>
              <a:ext cx="35771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78" y="21600"/>
                  </a:moveTo>
                  <a:cubicBezTo>
                    <a:pt x="639" y="20571"/>
                    <a:pt x="0" y="19543"/>
                    <a:pt x="0" y="16971"/>
                  </a:cubicBezTo>
                  <a:cubicBezTo>
                    <a:pt x="0" y="14400"/>
                    <a:pt x="639" y="10286"/>
                    <a:pt x="2620" y="8229"/>
                  </a:cubicBezTo>
                  <a:cubicBezTo>
                    <a:pt x="4601" y="6171"/>
                    <a:pt x="7924" y="6171"/>
                    <a:pt x="11311" y="5143"/>
                  </a:cubicBezTo>
                  <a:cubicBezTo>
                    <a:pt x="14698" y="4114"/>
                    <a:pt x="1814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199937" y="6060132"/>
              <a:ext cx="349251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1509"/>
                    <a:pt x="18982" y="3017"/>
                    <a:pt x="17280" y="4869"/>
                  </a:cubicBezTo>
                  <a:cubicBezTo>
                    <a:pt x="15578" y="6720"/>
                    <a:pt x="13484" y="8914"/>
                    <a:pt x="11258" y="10971"/>
                  </a:cubicBezTo>
                  <a:cubicBezTo>
                    <a:pt x="9033" y="13029"/>
                    <a:pt x="6676" y="14949"/>
                    <a:pt x="4778" y="16697"/>
                  </a:cubicBezTo>
                  <a:cubicBezTo>
                    <a:pt x="2880" y="18446"/>
                    <a:pt x="1440" y="200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872507" y="6031822"/>
              <a:ext cx="222781" cy="48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41" fill="norm" stroke="1" extrusionOk="0">
                  <a:moveTo>
                    <a:pt x="21447" y="692"/>
                  </a:moveTo>
                  <a:cubicBezTo>
                    <a:pt x="18798" y="411"/>
                    <a:pt x="16149" y="129"/>
                    <a:pt x="14315" y="35"/>
                  </a:cubicBezTo>
                  <a:cubicBezTo>
                    <a:pt x="12481" y="-59"/>
                    <a:pt x="11462" y="35"/>
                    <a:pt x="10749" y="317"/>
                  </a:cubicBezTo>
                  <a:cubicBezTo>
                    <a:pt x="10036" y="598"/>
                    <a:pt x="9628" y="1068"/>
                    <a:pt x="9221" y="2195"/>
                  </a:cubicBezTo>
                  <a:cubicBezTo>
                    <a:pt x="8813" y="3322"/>
                    <a:pt x="8405" y="5106"/>
                    <a:pt x="8304" y="6515"/>
                  </a:cubicBezTo>
                  <a:cubicBezTo>
                    <a:pt x="8202" y="7924"/>
                    <a:pt x="8405" y="8957"/>
                    <a:pt x="7998" y="9755"/>
                  </a:cubicBezTo>
                  <a:cubicBezTo>
                    <a:pt x="7590" y="10553"/>
                    <a:pt x="6572" y="11117"/>
                    <a:pt x="6062" y="11117"/>
                  </a:cubicBezTo>
                  <a:cubicBezTo>
                    <a:pt x="5553" y="11117"/>
                    <a:pt x="5553" y="10553"/>
                    <a:pt x="6062" y="10178"/>
                  </a:cubicBezTo>
                  <a:cubicBezTo>
                    <a:pt x="6572" y="9802"/>
                    <a:pt x="7590" y="9614"/>
                    <a:pt x="8202" y="9802"/>
                  </a:cubicBezTo>
                  <a:cubicBezTo>
                    <a:pt x="8813" y="9990"/>
                    <a:pt x="9017" y="10553"/>
                    <a:pt x="8507" y="11774"/>
                  </a:cubicBezTo>
                  <a:cubicBezTo>
                    <a:pt x="7998" y="12995"/>
                    <a:pt x="6775" y="14873"/>
                    <a:pt x="5349" y="16235"/>
                  </a:cubicBezTo>
                  <a:cubicBezTo>
                    <a:pt x="3922" y="17597"/>
                    <a:pt x="2292" y="18442"/>
                    <a:pt x="1273" y="19146"/>
                  </a:cubicBezTo>
                  <a:cubicBezTo>
                    <a:pt x="255" y="19851"/>
                    <a:pt x="-153" y="20414"/>
                    <a:pt x="51" y="20837"/>
                  </a:cubicBezTo>
                  <a:cubicBezTo>
                    <a:pt x="255" y="21259"/>
                    <a:pt x="1070" y="21541"/>
                    <a:pt x="3209" y="21541"/>
                  </a:cubicBezTo>
                  <a:cubicBezTo>
                    <a:pt x="5349" y="21541"/>
                    <a:pt x="8813" y="21259"/>
                    <a:pt x="12277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158787" y="6180782"/>
              <a:ext cx="154849" cy="47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80" fill="norm" stroke="1" extrusionOk="0">
                  <a:moveTo>
                    <a:pt x="0" y="0"/>
                  </a:moveTo>
                  <a:cubicBezTo>
                    <a:pt x="584" y="1427"/>
                    <a:pt x="1168" y="2855"/>
                    <a:pt x="2043" y="3759"/>
                  </a:cubicBezTo>
                  <a:cubicBezTo>
                    <a:pt x="2919" y="4663"/>
                    <a:pt x="4086" y="5043"/>
                    <a:pt x="5984" y="4996"/>
                  </a:cubicBezTo>
                  <a:cubicBezTo>
                    <a:pt x="7881" y="4948"/>
                    <a:pt x="10508" y="4472"/>
                    <a:pt x="12551" y="3806"/>
                  </a:cubicBezTo>
                  <a:cubicBezTo>
                    <a:pt x="14595" y="3140"/>
                    <a:pt x="16054" y="2284"/>
                    <a:pt x="17659" y="1522"/>
                  </a:cubicBezTo>
                  <a:cubicBezTo>
                    <a:pt x="19265" y="761"/>
                    <a:pt x="21016" y="95"/>
                    <a:pt x="21308" y="143"/>
                  </a:cubicBezTo>
                  <a:cubicBezTo>
                    <a:pt x="21600" y="190"/>
                    <a:pt x="20432" y="952"/>
                    <a:pt x="19557" y="2950"/>
                  </a:cubicBezTo>
                  <a:cubicBezTo>
                    <a:pt x="18681" y="4948"/>
                    <a:pt x="18097" y="8183"/>
                    <a:pt x="17659" y="10848"/>
                  </a:cubicBezTo>
                  <a:cubicBezTo>
                    <a:pt x="17222" y="13512"/>
                    <a:pt x="16930" y="15605"/>
                    <a:pt x="15908" y="17270"/>
                  </a:cubicBezTo>
                  <a:cubicBezTo>
                    <a:pt x="14886" y="18936"/>
                    <a:pt x="13135" y="20173"/>
                    <a:pt x="11092" y="20839"/>
                  </a:cubicBezTo>
                  <a:cubicBezTo>
                    <a:pt x="9049" y="21505"/>
                    <a:pt x="6714" y="21600"/>
                    <a:pt x="5254" y="21362"/>
                  </a:cubicBezTo>
                  <a:cubicBezTo>
                    <a:pt x="3795" y="21124"/>
                    <a:pt x="3211" y="20553"/>
                    <a:pt x="3065" y="19982"/>
                  </a:cubicBezTo>
                  <a:cubicBezTo>
                    <a:pt x="2919" y="19411"/>
                    <a:pt x="3211" y="18841"/>
                    <a:pt x="3503" y="18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400087" y="6384924"/>
              <a:ext cx="76201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666"/>
                  </a:moveTo>
                  <a:cubicBezTo>
                    <a:pt x="2400" y="1226"/>
                    <a:pt x="4800" y="-214"/>
                    <a:pt x="6900" y="26"/>
                  </a:cubicBezTo>
                  <a:cubicBezTo>
                    <a:pt x="9000" y="266"/>
                    <a:pt x="10800" y="2186"/>
                    <a:pt x="11400" y="4346"/>
                  </a:cubicBezTo>
                  <a:cubicBezTo>
                    <a:pt x="12000" y="6506"/>
                    <a:pt x="11400" y="8906"/>
                    <a:pt x="9000" y="10826"/>
                  </a:cubicBezTo>
                  <a:cubicBezTo>
                    <a:pt x="6600" y="12746"/>
                    <a:pt x="2400" y="14186"/>
                    <a:pt x="2100" y="15386"/>
                  </a:cubicBezTo>
                  <a:cubicBezTo>
                    <a:pt x="1800" y="16586"/>
                    <a:pt x="5400" y="17546"/>
                    <a:pt x="9300" y="18506"/>
                  </a:cubicBezTo>
                  <a:cubicBezTo>
                    <a:pt x="13200" y="19466"/>
                    <a:pt x="17400" y="2042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482637" y="6498282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831887" y="6237932"/>
              <a:ext cx="134573" cy="43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09" fill="norm" stroke="1" extrusionOk="0">
                  <a:moveTo>
                    <a:pt x="5062" y="0"/>
                  </a:moveTo>
                  <a:cubicBezTo>
                    <a:pt x="3712" y="315"/>
                    <a:pt x="2362" y="629"/>
                    <a:pt x="1519" y="1311"/>
                  </a:cubicBezTo>
                  <a:cubicBezTo>
                    <a:pt x="675" y="1992"/>
                    <a:pt x="337" y="3041"/>
                    <a:pt x="1687" y="4037"/>
                  </a:cubicBezTo>
                  <a:cubicBezTo>
                    <a:pt x="3037" y="5033"/>
                    <a:pt x="6075" y="5977"/>
                    <a:pt x="9112" y="6082"/>
                  </a:cubicBezTo>
                  <a:cubicBezTo>
                    <a:pt x="12150" y="6186"/>
                    <a:pt x="15187" y="5452"/>
                    <a:pt x="17044" y="4771"/>
                  </a:cubicBezTo>
                  <a:cubicBezTo>
                    <a:pt x="18900" y="4089"/>
                    <a:pt x="19575" y="3460"/>
                    <a:pt x="20250" y="2831"/>
                  </a:cubicBezTo>
                  <a:cubicBezTo>
                    <a:pt x="20925" y="2202"/>
                    <a:pt x="21600" y="1573"/>
                    <a:pt x="21431" y="1573"/>
                  </a:cubicBezTo>
                  <a:cubicBezTo>
                    <a:pt x="21262" y="1573"/>
                    <a:pt x="20250" y="2202"/>
                    <a:pt x="19744" y="3827"/>
                  </a:cubicBezTo>
                  <a:cubicBezTo>
                    <a:pt x="19237" y="5452"/>
                    <a:pt x="19237" y="8074"/>
                    <a:pt x="19237" y="10643"/>
                  </a:cubicBezTo>
                  <a:cubicBezTo>
                    <a:pt x="19237" y="13212"/>
                    <a:pt x="19237" y="15728"/>
                    <a:pt x="17381" y="17511"/>
                  </a:cubicBezTo>
                  <a:cubicBezTo>
                    <a:pt x="15525" y="19293"/>
                    <a:pt x="11812" y="20342"/>
                    <a:pt x="8944" y="20918"/>
                  </a:cubicBezTo>
                  <a:cubicBezTo>
                    <a:pt x="6075" y="21495"/>
                    <a:pt x="4050" y="21600"/>
                    <a:pt x="2700" y="21443"/>
                  </a:cubicBezTo>
                  <a:cubicBezTo>
                    <a:pt x="1350" y="21285"/>
                    <a:pt x="675" y="20866"/>
                    <a:pt x="0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996987" y="6498282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800"/>
                    <a:pt x="9741" y="9600"/>
                    <a:pt x="6141" y="13200"/>
                  </a:cubicBezTo>
                  <a:cubicBezTo>
                    <a:pt x="2541" y="16800"/>
                    <a:pt x="1271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051143" y="6484450"/>
              <a:ext cx="41095" cy="12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35" fill="norm" stroke="1" extrusionOk="0">
                  <a:moveTo>
                    <a:pt x="11247" y="3376"/>
                  </a:moveTo>
                  <a:cubicBezTo>
                    <a:pt x="11247" y="1605"/>
                    <a:pt x="11247" y="-165"/>
                    <a:pt x="10167" y="12"/>
                  </a:cubicBezTo>
                  <a:cubicBezTo>
                    <a:pt x="9087" y="189"/>
                    <a:pt x="6927" y="2314"/>
                    <a:pt x="5307" y="4261"/>
                  </a:cubicBezTo>
                  <a:cubicBezTo>
                    <a:pt x="3687" y="6209"/>
                    <a:pt x="2607" y="7979"/>
                    <a:pt x="1527" y="10104"/>
                  </a:cubicBezTo>
                  <a:cubicBezTo>
                    <a:pt x="447" y="12228"/>
                    <a:pt x="-633" y="14707"/>
                    <a:pt x="447" y="14884"/>
                  </a:cubicBezTo>
                  <a:cubicBezTo>
                    <a:pt x="1527" y="15061"/>
                    <a:pt x="4767" y="12937"/>
                    <a:pt x="6927" y="10812"/>
                  </a:cubicBezTo>
                  <a:cubicBezTo>
                    <a:pt x="9087" y="8687"/>
                    <a:pt x="10167" y="6563"/>
                    <a:pt x="9627" y="6386"/>
                  </a:cubicBezTo>
                  <a:cubicBezTo>
                    <a:pt x="9087" y="6209"/>
                    <a:pt x="6927" y="7979"/>
                    <a:pt x="5847" y="10281"/>
                  </a:cubicBezTo>
                  <a:cubicBezTo>
                    <a:pt x="4767" y="12583"/>
                    <a:pt x="4767" y="15415"/>
                    <a:pt x="7467" y="17363"/>
                  </a:cubicBezTo>
                  <a:cubicBezTo>
                    <a:pt x="10167" y="19310"/>
                    <a:pt x="15567" y="20373"/>
                    <a:pt x="20967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200187" y="6580832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540824" y="6377632"/>
              <a:ext cx="153722" cy="31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17" fill="norm" stroke="1" extrusionOk="0">
                  <a:moveTo>
                    <a:pt x="1187" y="0"/>
                  </a:moveTo>
                  <a:cubicBezTo>
                    <a:pt x="1187" y="1022"/>
                    <a:pt x="1187" y="2043"/>
                    <a:pt x="1187" y="2919"/>
                  </a:cubicBezTo>
                  <a:cubicBezTo>
                    <a:pt x="1187" y="3795"/>
                    <a:pt x="1187" y="4524"/>
                    <a:pt x="2793" y="5035"/>
                  </a:cubicBezTo>
                  <a:cubicBezTo>
                    <a:pt x="4398" y="5546"/>
                    <a:pt x="7609" y="5838"/>
                    <a:pt x="10528" y="5400"/>
                  </a:cubicBezTo>
                  <a:cubicBezTo>
                    <a:pt x="13447" y="4962"/>
                    <a:pt x="16074" y="3795"/>
                    <a:pt x="17971" y="2627"/>
                  </a:cubicBezTo>
                  <a:cubicBezTo>
                    <a:pt x="19869" y="1459"/>
                    <a:pt x="21036" y="292"/>
                    <a:pt x="21182" y="73"/>
                  </a:cubicBezTo>
                  <a:cubicBezTo>
                    <a:pt x="21328" y="-146"/>
                    <a:pt x="20452" y="584"/>
                    <a:pt x="19723" y="2846"/>
                  </a:cubicBezTo>
                  <a:cubicBezTo>
                    <a:pt x="18993" y="5108"/>
                    <a:pt x="18409" y="8903"/>
                    <a:pt x="17825" y="11822"/>
                  </a:cubicBezTo>
                  <a:cubicBezTo>
                    <a:pt x="17242" y="14740"/>
                    <a:pt x="16658" y="16784"/>
                    <a:pt x="15198" y="18243"/>
                  </a:cubicBezTo>
                  <a:cubicBezTo>
                    <a:pt x="13739" y="19703"/>
                    <a:pt x="11404" y="20578"/>
                    <a:pt x="9506" y="21016"/>
                  </a:cubicBezTo>
                  <a:cubicBezTo>
                    <a:pt x="7609" y="21454"/>
                    <a:pt x="6150" y="21454"/>
                    <a:pt x="4544" y="21381"/>
                  </a:cubicBezTo>
                  <a:cubicBezTo>
                    <a:pt x="2939" y="21308"/>
                    <a:pt x="1187" y="21162"/>
                    <a:pt x="458" y="20724"/>
                  </a:cubicBezTo>
                  <a:cubicBezTo>
                    <a:pt x="-272" y="20286"/>
                    <a:pt x="20" y="19557"/>
                    <a:pt x="312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727237" y="6523137"/>
              <a:ext cx="58367" cy="16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97" fill="norm" stroke="1" extrusionOk="0">
                  <a:moveTo>
                    <a:pt x="0" y="4992"/>
                  </a:moveTo>
                  <a:cubicBezTo>
                    <a:pt x="0" y="3625"/>
                    <a:pt x="0" y="2258"/>
                    <a:pt x="1929" y="1301"/>
                  </a:cubicBezTo>
                  <a:cubicBezTo>
                    <a:pt x="3857" y="344"/>
                    <a:pt x="7714" y="-203"/>
                    <a:pt x="10800" y="70"/>
                  </a:cubicBezTo>
                  <a:cubicBezTo>
                    <a:pt x="13886" y="344"/>
                    <a:pt x="16200" y="1438"/>
                    <a:pt x="16971" y="2668"/>
                  </a:cubicBezTo>
                  <a:cubicBezTo>
                    <a:pt x="17743" y="3898"/>
                    <a:pt x="16971" y="5265"/>
                    <a:pt x="14657" y="6632"/>
                  </a:cubicBezTo>
                  <a:cubicBezTo>
                    <a:pt x="12343" y="8000"/>
                    <a:pt x="8486" y="9367"/>
                    <a:pt x="8486" y="10050"/>
                  </a:cubicBezTo>
                  <a:cubicBezTo>
                    <a:pt x="8486" y="10734"/>
                    <a:pt x="12343" y="10734"/>
                    <a:pt x="15429" y="11281"/>
                  </a:cubicBezTo>
                  <a:cubicBezTo>
                    <a:pt x="18514" y="11827"/>
                    <a:pt x="20829" y="12921"/>
                    <a:pt x="21214" y="14151"/>
                  </a:cubicBezTo>
                  <a:cubicBezTo>
                    <a:pt x="21600" y="15382"/>
                    <a:pt x="20057" y="16749"/>
                    <a:pt x="16200" y="17979"/>
                  </a:cubicBezTo>
                  <a:cubicBezTo>
                    <a:pt x="12343" y="19210"/>
                    <a:pt x="6171" y="20303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860587" y="6663382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063787" y="6631069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43" y="11375"/>
                    <a:pt x="6887" y="2735"/>
                    <a:pt x="10487" y="575"/>
                  </a:cubicBezTo>
                  <a:cubicBezTo>
                    <a:pt x="14087" y="-1585"/>
                    <a:pt x="178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632842" y="6615497"/>
              <a:ext cx="65946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21" fill="norm" stroke="1" extrusionOk="0">
                  <a:moveTo>
                    <a:pt x="779" y="21121"/>
                  </a:moveTo>
                  <a:cubicBezTo>
                    <a:pt x="104" y="14768"/>
                    <a:pt x="-571" y="8415"/>
                    <a:pt x="779" y="4603"/>
                  </a:cubicBezTo>
                  <a:cubicBezTo>
                    <a:pt x="2129" y="792"/>
                    <a:pt x="5504" y="-479"/>
                    <a:pt x="9217" y="156"/>
                  </a:cubicBezTo>
                  <a:cubicBezTo>
                    <a:pt x="12929" y="792"/>
                    <a:pt x="16979" y="3333"/>
                    <a:pt x="21029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7946437" y="6618932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8244887" y="6234972"/>
              <a:ext cx="200453" cy="53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64" fill="norm" stroke="1" extrusionOk="0">
                  <a:moveTo>
                    <a:pt x="8016" y="2151"/>
                  </a:moveTo>
                  <a:cubicBezTo>
                    <a:pt x="8016" y="1558"/>
                    <a:pt x="8016" y="965"/>
                    <a:pt x="8462" y="542"/>
                  </a:cubicBezTo>
                  <a:cubicBezTo>
                    <a:pt x="8907" y="118"/>
                    <a:pt x="9798" y="-136"/>
                    <a:pt x="11913" y="76"/>
                  </a:cubicBezTo>
                  <a:cubicBezTo>
                    <a:pt x="14029" y="288"/>
                    <a:pt x="17369" y="965"/>
                    <a:pt x="19262" y="1770"/>
                  </a:cubicBezTo>
                  <a:cubicBezTo>
                    <a:pt x="21155" y="2575"/>
                    <a:pt x="21600" y="3506"/>
                    <a:pt x="20487" y="4692"/>
                  </a:cubicBezTo>
                  <a:cubicBezTo>
                    <a:pt x="19373" y="5878"/>
                    <a:pt x="16701" y="7318"/>
                    <a:pt x="14586" y="8462"/>
                  </a:cubicBezTo>
                  <a:cubicBezTo>
                    <a:pt x="12470" y="9605"/>
                    <a:pt x="10911" y="10452"/>
                    <a:pt x="10243" y="11553"/>
                  </a:cubicBezTo>
                  <a:cubicBezTo>
                    <a:pt x="9575" y="12655"/>
                    <a:pt x="9798" y="14010"/>
                    <a:pt x="10243" y="15408"/>
                  </a:cubicBezTo>
                  <a:cubicBezTo>
                    <a:pt x="10689" y="16805"/>
                    <a:pt x="11357" y="18245"/>
                    <a:pt x="10800" y="19262"/>
                  </a:cubicBezTo>
                  <a:cubicBezTo>
                    <a:pt x="10243" y="20278"/>
                    <a:pt x="8462" y="20871"/>
                    <a:pt x="6458" y="21168"/>
                  </a:cubicBezTo>
                  <a:cubicBezTo>
                    <a:pt x="4454" y="21464"/>
                    <a:pt x="2227" y="21464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0" name="Drawing"/>
          <p:cNvGrpSpPr/>
          <p:nvPr/>
        </p:nvGrpSpPr>
        <p:grpSpPr>
          <a:xfrm>
            <a:off x="673100" y="1420283"/>
            <a:ext cx="12217400" cy="7271155"/>
            <a:chOff x="0" y="0"/>
            <a:chExt cx="12217400" cy="7271154"/>
          </a:xfrm>
        </p:grpSpPr>
        <p:sp>
          <p:nvSpPr>
            <p:cNvPr id="1665" name="Line"/>
            <p:cNvSpPr/>
            <p:nvPr/>
          </p:nvSpPr>
          <p:spPr>
            <a:xfrm>
              <a:off x="1205949" y="418774"/>
              <a:ext cx="374022" cy="89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57" fill="norm" stroke="1" extrusionOk="0">
                  <a:moveTo>
                    <a:pt x="1118" y="823"/>
                  </a:moveTo>
                  <a:cubicBezTo>
                    <a:pt x="635" y="1638"/>
                    <a:pt x="152" y="2453"/>
                    <a:pt x="32" y="3447"/>
                  </a:cubicBezTo>
                  <a:cubicBezTo>
                    <a:pt x="-89" y="4440"/>
                    <a:pt x="152" y="5612"/>
                    <a:pt x="514" y="6350"/>
                  </a:cubicBezTo>
                  <a:cubicBezTo>
                    <a:pt x="876" y="7089"/>
                    <a:pt x="1359" y="7395"/>
                    <a:pt x="1902" y="7548"/>
                  </a:cubicBezTo>
                  <a:cubicBezTo>
                    <a:pt x="2445" y="7700"/>
                    <a:pt x="3048" y="7700"/>
                    <a:pt x="4074" y="7395"/>
                  </a:cubicBezTo>
                  <a:cubicBezTo>
                    <a:pt x="5100" y="7089"/>
                    <a:pt x="6548" y="6478"/>
                    <a:pt x="7936" y="5433"/>
                  </a:cubicBezTo>
                  <a:cubicBezTo>
                    <a:pt x="9323" y="4389"/>
                    <a:pt x="10651" y="2912"/>
                    <a:pt x="11495" y="1995"/>
                  </a:cubicBezTo>
                  <a:cubicBezTo>
                    <a:pt x="12340" y="1078"/>
                    <a:pt x="12702" y="721"/>
                    <a:pt x="13064" y="441"/>
                  </a:cubicBezTo>
                  <a:cubicBezTo>
                    <a:pt x="13426" y="161"/>
                    <a:pt x="13788" y="-43"/>
                    <a:pt x="14090" y="8"/>
                  </a:cubicBezTo>
                  <a:cubicBezTo>
                    <a:pt x="14391" y="59"/>
                    <a:pt x="14633" y="365"/>
                    <a:pt x="15055" y="1282"/>
                  </a:cubicBezTo>
                  <a:cubicBezTo>
                    <a:pt x="15477" y="2199"/>
                    <a:pt x="16081" y="3727"/>
                    <a:pt x="16986" y="5459"/>
                  </a:cubicBezTo>
                  <a:cubicBezTo>
                    <a:pt x="17891" y="7191"/>
                    <a:pt x="19098" y="9127"/>
                    <a:pt x="20003" y="10986"/>
                  </a:cubicBezTo>
                  <a:cubicBezTo>
                    <a:pt x="20908" y="12846"/>
                    <a:pt x="21511" y="14629"/>
                    <a:pt x="21270" y="16259"/>
                  </a:cubicBezTo>
                  <a:cubicBezTo>
                    <a:pt x="21028" y="17889"/>
                    <a:pt x="19942" y="19366"/>
                    <a:pt x="18494" y="20283"/>
                  </a:cubicBezTo>
                  <a:cubicBezTo>
                    <a:pt x="17046" y="21200"/>
                    <a:pt x="15236" y="21557"/>
                    <a:pt x="13305" y="21557"/>
                  </a:cubicBezTo>
                  <a:cubicBezTo>
                    <a:pt x="11375" y="21557"/>
                    <a:pt x="9323" y="21200"/>
                    <a:pt x="8479" y="20487"/>
                  </a:cubicBezTo>
                  <a:cubicBezTo>
                    <a:pt x="7634" y="19774"/>
                    <a:pt x="7996" y="18704"/>
                    <a:pt x="8358" y="17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283426" y="31750"/>
              <a:ext cx="145325" cy="30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0" fill="norm" stroke="1" extrusionOk="0">
                  <a:moveTo>
                    <a:pt x="5528" y="10356"/>
                  </a:moveTo>
                  <a:cubicBezTo>
                    <a:pt x="4276" y="13611"/>
                    <a:pt x="3023" y="16866"/>
                    <a:pt x="2084" y="18863"/>
                  </a:cubicBezTo>
                  <a:cubicBezTo>
                    <a:pt x="1145" y="20860"/>
                    <a:pt x="519" y="21600"/>
                    <a:pt x="206" y="21452"/>
                  </a:cubicBezTo>
                  <a:cubicBezTo>
                    <a:pt x="-107" y="21304"/>
                    <a:pt x="-107" y="20268"/>
                    <a:pt x="519" y="17605"/>
                  </a:cubicBezTo>
                  <a:cubicBezTo>
                    <a:pt x="1145" y="14942"/>
                    <a:pt x="2397" y="10652"/>
                    <a:pt x="3493" y="7693"/>
                  </a:cubicBezTo>
                  <a:cubicBezTo>
                    <a:pt x="4589" y="4734"/>
                    <a:pt x="5528" y="3107"/>
                    <a:pt x="6623" y="1923"/>
                  </a:cubicBezTo>
                  <a:cubicBezTo>
                    <a:pt x="7719" y="740"/>
                    <a:pt x="8971" y="0"/>
                    <a:pt x="10067" y="0"/>
                  </a:cubicBezTo>
                  <a:cubicBezTo>
                    <a:pt x="11163" y="0"/>
                    <a:pt x="12102" y="740"/>
                    <a:pt x="13041" y="2959"/>
                  </a:cubicBezTo>
                  <a:cubicBezTo>
                    <a:pt x="13980" y="5178"/>
                    <a:pt x="14919" y="8877"/>
                    <a:pt x="16328" y="11984"/>
                  </a:cubicBezTo>
                  <a:cubicBezTo>
                    <a:pt x="17736" y="15090"/>
                    <a:pt x="19615" y="17605"/>
                    <a:pt x="21493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748366" y="573616"/>
              <a:ext cx="74085" cy="29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8640" y="0"/>
                  </a:moveTo>
                  <a:cubicBezTo>
                    <a:pt x="6171" y="4973"/>
                    <a:pt x="3703" y="9945"/>
                    <a:pt x="2160" y="13209"/>
                  </a:cubicBezTo>
                  <a:cubicBezTo>
                    <a:pt x="617" y="16472"/>
                    <a:pt x="0" y="18026"/>
                    <a:pt x="0" y="19191"/>
                  </a:cubicBezTo>
                  <a:cubicBezTo>
                    <a:pt x="0" y="20357"/>
                    <a:pt x="617" y="21134"/>
                    <a:pt x="3086" y="21367"/>
                  </a:cubicBezTo>
                  <a:cubicBezTo>
                    <a:pt x="5554" y="21600"/>
                    <a:pt x="9874" y="21289"/>
                    <a:pt x="13269" y="20590"/>
                  </a:cubicBezTo>
                  <a:cubicBezTo>
                    <a:pt x="16663" y="19891"/>
                    <a:pt x="19131" y="18803"/>
                    <a:pt x="21600" y="17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708150" y="726016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860550" y="732366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930399" y="700616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012950" y="668866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159000" y="483585"/>
              <a:ext cx="38100" cy="39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101"/>
                  </a:moveTo>
                  <a:cubicBezTo>
                    <a:pt x="1200" y="524"/>
                    <a:pt x="2400" y="-54"/>
                    <a:pt x="3600" y="4"/>
                  </a:cubicBezTo>
                  <a:cubicBezTo>
                    <a:pt x="4800" y="62"/>
                    <a:pt x="6000" y="755"/>
                    <a:pt x="6600" y="3296"/>
                  </a:cubicBezTo>
                  <a:cubicBezTo>
                    <a:pt x="7200" y="5837"/>
                    <a:pt x="7200" y="10226"/>
                    <a:pt x="7200" y="13345"/>
                  </a:cubicBezTo>
                  <a:cubicBezTo>
                    <a:pt x="7200" y="16464"/>
                    <a:pt x="7200" y="18312"/>
                    <a:pt x="7800" y="19525"/>
                  </a:cubicBezTo>
                  <a:cubicBezTo>
                    <a:pt x="8400" y="20737"/>
                    <a:pt x="9600" y="21315"/>
                    <a:pt x="12000" y="21430"/>
                  </a:cubicBezTo>
                  <a:cubicBezTo>
                    <a:pt x="14400" y="21546"/>
                    <a:pt x="18000" y="21199"/>
                    <a:pt x="21600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289381" y="516466"/>
              <a:ext cx="66469" cy="28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52" fill="norm" stroke="1" extrusionOk="0">
                  <a:moveTo>
                    <a:pt x="4997" y="0"/>
                  </a:moveTo>
                  <a:cubicBezTo>
                    <a:pt x="2972" y="4730"/>
                    <a:pt x="947" y="9460"/>
                    <a:pt x="272" y="12692"/>
                  </a:cubicBezTo>
                  <a:cubicBezTo>
                    <a:pt x="-403" y="15924"/>
                    <a:pt x="272" y="17658"/>
                    <a:pt x="1285" y="18920"/>
                  </a:cubicBezTo>
                  <a:cubicBezTo>
                    <a:pt x="2297" y="20181"/>
                    <a:pt x="3647" y="20969"/>
                    <a:pt x="6009" y="21285"/>
                  </a:cubicBezTo>
                  <a:cubicBezTo>
                    <a:pt x="8372" y="21600"/>
                    <a:pt x="11747" y="21442"/>
                    <a:pt x="14447" y="21048"/>
                  </a:cubicBezTo>
                  <a:cubicBezTo>
                    <a:pt x="17147" y="20654"/>
                    <a:pt x="19172" y="20023"/>
                    <a:pt x="21197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260600" y="675216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914650" y="459316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934860" y="599016"/>
              <a:ext cx="227440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73" fill="norm" stroke="1" extrusionOk="0">
                  <a:moveTo>
                    <a:pt x="1675" y="0"/>
                  </a:moveTo>
                  <a:cubicBezTo>
                    <a:pt x="684" y="7200"/>
                    <a:pt x="-307" y="14400"/>
                    <a:pt x="89" y="18000"/>
                  </a:cubicBezTo>
                  <a:cubicBezTo>
                    <a:pt x="486" y="21600"/>
                    <a:pt x="2269" y="21600"/>
                    <a:pt x="6034" y="19200"/>
                  </a:cubicBezTo>
                  <a:cubicBezTo>
                    <a:pt x="9799" y="16800"/>
                    <a:pt x="15546" y="12000"/>
                    <a:pt x="21293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671094" y="332316"/>
              <a:ext cx="29765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19245" y="0"/>
                  </a:moveTo>
                  <a:cubicBezTo>
                    <a:pt x="18326" y="3764"/>
                    <a:pt x="17407" y="7527"/>
                    <a:pt x="15492" y="10555"/>
                  </a:cubicBezTo>
                  <a:cubicBezTo>
                    <a:pt x="13577" y="13582"/>
                    <a:pt x="10666" y="15873"/>
                    <a:pt x="8062" y="16691"/>
                  </a:cubicBezTo>
                  <a:cubicBezTo>
                    <a:pt x="5458" y="17509"/>
                    <a:pt x="3160" y="16855"/>
                    <a:pt x="1858" y="16118"/>
                  </a:cubicBezTo>
                  <a:cubicBezTo>
                    <a:pt x="556" y="15382"/>
                    <a:pt x="249" y="14564"/>
                    <a:pt x="96" y="13664"/>
                  </a:cubicBezTo>
                  <a:cubicBezTo>
                    <a:pt x="-57" y="12764"/>
                    <a:pt x="-57" y="11782"/>
                    <a:pt x="326" y="11127"/>
                  </a:cubicBezTo>
                  <a:cubicBezTo>
                    <a:pt x="709" y="10473"/>
                    <a:pt x="1475" y="10145"/>
                    <a:pt x="3466" y="10309"/>
                  </a:cubicBezTo>
                  <a:cubicBezTo>
                    <a:pt x="5458" y="10473"/>
                    <a:pt x="8675" y="11127"/>
                    <a:pt x="11892" y="13091"/>
                  </a:cubicBezTo>
                  <a:cubicBezTo>
                    <a:pt x="15109" y="15055"/>
                    <a:pt x="18326" y="18327"/>
                    <a:pt x="2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083050" y="541866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338372" y="332316"/>
              <a:ext cx="183392" cy="57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25" fill="norm" stroke="1" extrusionOk="0">
                  <a:moveTo>
                    <a:pt x="3529" y="0"/>
                  </a:moveTo>
                  <a:cubicBezTo>
                    <a:pt x="2302" y="318"/>
                    <a:pt x="1074" y="635"/>
                    <a:pt x="461" y="1469"/>
                  </a:cubicBezTo>
                  <a:cubicBezTo>
                    <a:pt x="-153" y="2303"/>
                    <a:pt x="-153" y="3653"/>
                    <a:pt x="461" y="4685"/>
                  </a:cubicBezTo>
                  <a:cubicBezTo>
                    <a:pt x="1074" y="5718"/>
                    <a:pt x="2302" y="6432"/>
                    <a:pt x="4633" y="6551"/>
                  </a:cubicBezTo>
                  <a:cubicBezTo>
                    <a:pt x="6965" y="6671"/>
                    <a:pt x="10402" y="6194"/>
                    <a:pt x="12979" y="5281"/>
                  </a:cubicBezTo>
                  <a:cubicBezTo>
                    <a:pt x="15556" y="4368"/>
                    <a:pt x="17274" y="3018"/>
                    <a:pt x="18624" y="2025"/>
                  </a:cubicBezTo>
                  <a:cubicBezTo>
                    <a:pt x="19974" y="1032"/>
                    <a:pt x="20956" y="397"/>
                    <a:pt x="21202" y="437"/>
                  </a:cubicBezTo>
                  <a:cubicBezTo>
                    <a:pt x="21447" y="476"/>
                    <a:pt x="20956" y="1191"/>
                    <a:pt x="20465" y="3137"/>
                  </a:cubicBezTo>
                  <a:cubicBezTo>
                    <a:pt x="19974" y="5082"/>
                    <a:pt x="19483" y="8259"/>
                    <a:pt x="19238" y="11038"/>
                  </a:cubicBezTo>
                  <a:cubicBezTo>
                    <a:pt x="18992" y="13818"/>
                    <a:pt x="18992" y="16200"/>
                    <a:pt x="18747" y="17749"/>
                  </a:cubicBezTo>
                  <a:cubicBezTo>
                    <a:pt x="18502" y="19297"/>
                    <a:pt x="18011" y="20012"/>
                    <a:pt x="17274" y="20528"/>
                  </a:cubicBezTo>
                  <a:cubicBezTo>
                    <a:pt x="16538" y="21044"/>
                    <a:pt x="15556" y="21362"/>
                    <a:pt x="14329" y="21481"/>
                  </a:cubicBezTo>
                  <a:cubicBezTo>
                    <a:pt x="13102" y="21600"/>
                    <a:pt x="11629" y="21521"/>
                    <a:pt x="10033" y="20726"/>
                  </a:cubicBezTo>
                  <a:cubicBezTo>
                    <a:pt x="8438" y="19932"/>
                    <a:pt x="6720" y="18424"/>
                    <a:pt x="7088" y="17034"/>
                  </a:cubicBezTo>
                  <a:cubicBezTo>
                    <a:pt x="7456" y="15644"/>
                    <a:pt x="9911" y="14374"/>
                    <a:pt x="12365" y="13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623270" y="497416"/>
              <a:ext cx="69381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19" fill="norm" stroke="1" extrusionOk="0">
                  <a:moveTo>
                    <a:pt x="7710" y="0"/>
                  </a:moveTo>
                  <a:cubicBezTo>
                    <a:pt x="5091" y="3636"/>
                    <a:pt x="2473" y="7271"/>
                    <a:pt x="1164" y="10372"/>
                  </a:cubicBezTo>
                  <a:cubicBezTo>
                    <a:pt x="-145" y="13473"/>
                    <a:pt x="-145" y="16040"/>
                    <a:pt x="182" y="17857"/>
                  </a:cubicBezTo>
                  <a:cubicBezTo>
                    <a:pt x="510" y="19675"/>
                    <a:pt x="1164" y="20745"/>
                    <a:pt x="4764" y="21172"/>
                  </a:cubicBezTo>
                  <a:cubicBezTo>
                    <a:pt x="8364" y="21600"/>
                    <a:pt x="14910" y="21386"/>
                    <a:pt x="21455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597399" y="599016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086349" y="440266"/>
              <a:ext cx="2349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5254" y="19636"/>
                    <a:pt x="10508" y="21600"/>
                    <a:pt x="14108" y="18655"/>
                  </a:cubicBezTo>
                  <a:cubicBezTo>
                    <a:pt x="17708" y="15709"/>
                    <a:pt x="19654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175250" y="345016"/>
              <a:ext cx="317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457"/>
                    <a:pt x="5760" y="8914"/>
                    <a:pt x="9360" y="12514"/>
                  </a:cubicBezTo>
                  <a:cubicBezTo>
                    <a:pt x="12960" y="16114"/>
                    <a:pt x="1728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650398" y="232833"/>
              <a:ext cx="166203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0" fill="norm" stroke="1" extrusionOk="0">
                  <a:moveTo>
                    <a:pt x="21200" y="2760"/>
                  </a:moveTo>
                  <a:cubicBezTo>
                    <a:pt x="19040" y="1800"/>
                    <a:pt x="16880" y="840"/>
                    <a:pt x="15125" y="360"/>
                  </a:cubicBezTo>
                  <a:cubicBezTo>
                    <a:pt x="13370" y="-120"/>
                    <a:pt x="12020" y="-120"/>
                    <a:pt x="10400" y="360"/>
                  </a:cubicBezTo>
                  <a:cubicBezTo>
                    <a:pt x="8780" y="840"/>
                    <a:pt x="6890" y="1800"/>
                    <a:pt x="4865" y="4380"/>
                  </a:cubicBezTo>
                  <a:cubicBezTo>
                    <a:pt x="2840" y="6960"/>
                    <a:pt x="680" y="11160"/>
                    <a:pt x="140" y="14160"/>
                  </a:cubicBezTo>
                  <a:cubicBezTo>
                    <a:pt x="-400" y="17160"/>
                    <a:pt x="680" y="18960"/>
                    <a:pt x="2300" y="19980"/>
                  </a:cubicBezTo>
                  <a:cubicBezTo>
                    <a:pt x="3920" y="21000"/>
                    <a:pt x="6080" y="21240"/>
                    <a:pt x="824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869101" y="256116"/>
              <a:ext cx="237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702"/>
                    <a:pt x="2153" y="9404"/>
                    <a:pt x="353" y="13004"/>
                  </a:cubicBezTo>
                  <a:cubicBezTo>
                    <a:pt x="-1447" y="16604"/>
                    <a:pt x="3953" y="19102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924550" y="446616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6166761" y="306916"/>
              <a:ext cx="195940" cy="22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32" fill="norm" stroke="1" extrusionOk="0">
                  <a:moveTo>
                    <a:pt x="21500" y="0"/>
                  </a:moveTo>
                  <a:cubicBezTo>
                    <a:pt x="19874" y="4600"/>
                    <a:pt x="18248" y="9200"/>
                    <a:pt x="15694" y="12800"/>
                  </a:cubicBezTo>
                  <a:cubicBezTo>
                    <a:pt x="13139" y="16400"/>
                    <a:pt x="9655" y="19000"/>
                    <a:pt x="7332" y="20300"/>
                  </a:cubicBezTo>
                  <a:cubicBezTo>
                    <a:pt x="5010" y="21600"/>
                    <a:pt x="3848" y="21600"/>
                    <a:pt x="2803" y="20700"/>
                  </a:cubicBezTo>
                  <a:cubicBezTo>
                    <a:pt x="1758" y="19800"/>
                    <a:pt x="829" y="18000"/>
                    <a:pt x="365" y="16600"/>
                  </a:cubicBezTo>
                  <a:cubicBezTo>
                    <a:pt x="-100" y="15200"/>
                    <a:pt x="-100" y="14200"/>
                    <a:pt x="248" y="13300"/>
                  </a:cubicBezTo>
                  <a:cubicBezTo>
                    <a:pt x="597" y="12400"/>
                    <a:pt x="1294" y="11600"/>
                    <a:pt x="3616" y="11900"/>
                  </a:cubicBezTo>
                  <a:cubicBezTo>
                    <a:pt x="5939" y="12200"/>
                    <a:pt x="9887" y="13600"/>
                    <a:pt x="13139" y="15100"/>
                  </a:cubicBezTo>
                  <a:cubicBezTo>
                    <a:pt x="16390" y="16600"/>
                    <a:pt x="18945" y="18200"/>
                    <a:pt x="215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426200" y="205316"/>
              <a:ext cx="983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8100" y="0"/>
                  </a:moveTo>
                  <a:cubicBezTo>
                    <a:pt x="12600" y="1855"/>
                    <a:pt x="17100" y="3709"/>
                    <a:pt x="19350" y="6055"/>
                  </a:cubicBezTo>
                  <a:cubicBezTo>
                    <a:pt x="21600" y="8400"/>
                    <a:pt x="21600" y="11236"/>
                    <a:pt x="18000" y="13909"/>
                  </a:cubicBezTo>
                  <a:cubicBezTo>
                    <a:pt x="14400" y="16582"/>
                    <a:pt x="7200" y="190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673850" y="51011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899015" y="281516"/>
              <a:ext cx="223362" cy="61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37" fill="norm" stroke="1" extrusionOk="0">
                  <a:moveTo>
                    <a:pt x="3356" y="0"/>
                  </a:moveTo>
                  <a:cubicBezTo>
                    <a:pt x="2346" y="663"/>
                    <a:pt x="1337" y="1327"/>
                    <a:pt x="731" y="2506"/>
                  </a:cubicBezTo>
                  <a:cubicBezTo>
                    <a:pt x="126" y="3686"/>
                    <a:pt x="-76" y="5382"/>
                    <a:pt x="25" y="6414"/>
                  </a:cubicBezTo>
                  <a:cubicBezTo>
                    <a:pt x="126" y="7446"/>
                    <a:pt x="530" y="7814"/>
                    <a:pt x="1337" y="8109"/>
                  </a:cubicBezTo>
                  <a:cubicBezTo>
                    <a:pt x="2145" y="8404"/>
                    <a:pt x="3356" y="8625"/>
                    <a:pt x="5072" y="8552"/>
                  </a:cubicBezTo>
                  <a:cubicBezTo>
                    <a:pt x="6788" y="8478"/>
                    <a:pt x="9008" y="8109"/>
                    <a:pt x="11431" y="7225"/>
                  </a:cubicBezTo>
                  <a:cubicBezTo>
                    <a:pt x="13853" y="6340"/>
                    <a:pt x="16477" y="4939"/>
                    <a:pt x="18092" y="4018"/>
                  </a:cubicBezTo>
                  <a:cubicBezTo>
                    <a:pt x="19707" y="3096"/>
                    <a:pt x="20313" y="2654"/>
                    <a:pt x="20616" y="2138"/>
                  </a:cubicBezTo>
                  <a:cubicBezTo>
                    <a:pt x="20918" y="1622"/>
                    <a:pt x="20918" y="1032"/>
                    <a:pt x="20616" y="958"/>
                  </a:cubicBezTo>
                  <a:cubicBezTo>
                    <a:pt x="20313" y="885"/>
                    <a:pt x="19707" y="1327"/>
                    <a:pt x="19606" y="2322"/>
                  </a:cubicBezTo>
                  <a:cubicBezTo>
                    <a:pt x="19505" y="3317"/>
                    <a:pt x="19909" y="4866"/>
                    <a:pt x="20414" y="6967"/>
                  </a:cubicBezTo>
                  <a:cubicBezTo>
                    <a:pt x="20918" y="9068"/>
                    <a:pt x="21524" y="11722"/>
                    <a:pt x="21221" y="14081"/>
                  </a:cubicBezTo>
                  <a:cubicBezTo>
                    <a:pt x="20918" y="16440"/>
                    <a:pt x="19707" y="18504"/>
                    <a:pt x="17487" y="19757"/>
                  </a:cubicBezTo>
                  <a:cubicBezTo>
                    <a:pt x="15266" y="21010"/>
                    <a:pt x="12036" y="21453"/>
                    <a:pt x="9311" y="21526"/>
                  </a:cubicBezTo>
                  <a:cubicBezTo>
                    <a:pt x="6586" y="21600"/>
                    <a:pt x="4365" y="21305"/>
                    <a:pt x="3154" y="20236"/>
                  </a:cubicBezTo>
                  <a:cubicBezTo>
                    <a:pt x="1943" y="19167"/>
                    <a:pt x="1741" y="17324"/>
                    <a:pt x="2044" y="16255"/>
                  </a:cubicBezTo>
                  <a:cubicBezTo>
                    <a:pt x="2346" y="15186"/>
                    <a:pt x="3154" y="14891"/>
                    <a:pt x="3961" y="14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6972300" y="0"/>
              <a:ext cx="133350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7200" y="8413"/>
                  </a:moveTo>
                  <a:cubicBezTo>
                    <a:pt x="5486" y="12051"/>
                    <a:pt x="3771" y="15688"/>
                    <a:pt x="2400" y="18076"/>
                  </a:cubicBezTo>
                  <a:cubicBezTo>
                    <a:pt x="1029" y="20463"/>
                    <a:pt x="0" y="21600"/>
                    <a:pt x="0" y="21259"/>
                  </a:cubicBezTo>
                  <a:cubicBezTo>
                    <a:pt x="0" y="20918"/>
                    <a:pt x="1029" y="19099"/>
                    <a:pt x="2743" y="15688"/>
                  </a:cubicBezTo>
                  <a:cubicBezTo>
                    <a:pt x="4457" y="12278"/>
                    <a:pt x="6857" y="7276"/>
                    <a:pt x="8400" y="4206"/>
                  </a:cubicBezTo>
                  <a:cubicBezTo>
                    <a:pt x="9943" y="1137"/>
                    <a:pt x="10629" y="0"/>
                    <a:pt x="11657" y="0"/>
                  </a:cubicBezTo>
                  <a:cubicBezTo>
                    <a:pt x="12686" y="0"/>
                    <a:pt x="14057" y="1137"/>
                    <a:pt x="15429" y="3979"/>
                  </a:cubicBezTo>
                  <a:cubicBezTo>
                    <a:pt x="16800" y="6821"/>
                    <a:pt x="18171" y="11368"/>
                    <a:pt x="19200" y="14552"/>
                  </a:cubicBezTo>
                  <a:cubicBezTo>
                    <a:pt x="20229" y="17735"/>
                    <a:pt x="20914" y="19554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255615" y="440266"/>
              <a:ext cx="53236" cy="2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511" fill="norm" stroke="1" extrusionOk="0">
                  <a:moveTo>
                    <a:pt x="18402" y="0"/>
                  </a:moveTo>
                  <a:cubicBezTo>
                    <a:pt x="15079" y="3411"/>
                    <a:pt x="11756" y="6821"/>
                    <a:pt x="8432" y="10042"/>
                  </a:cubicBezTo>
                  <a:cubicBezTo>
                    <a:pt x="5109" y="13263"/>
                    <a:pt x="1786" y="16295"/>
                    <a:pt x="540" y="18379"/>
                  </a:cubicBezTo>
                  <a:cubicBezTo>
                    <a:pt x="-706" y="20463"/>
                    <a:pt x="125" y="21600"/>
                    <a:pt x="3863" y="21505"/>
                  </a:cubicBezTo>
                  <a:cubicBezTo>
                    <a:pt x="7602" y="21411"/>
                    <a:pt x="14248" y="20084"/>
                    <a:pt x="20894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207250" y="560916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7408005" y="370416"/>
              <a:ext cx="2154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21" h="21600" fill="norm" stroke="1" extrusionOk="0">
                  <a:moveTo>
                    <a:pt x="12878" y="0"/>
                  </a:moveTo>
                  <a:cubicBezTo>
                    <a:pt x="16478" y="2571"/>
                    <a:pt x="20078" y="5143"/>
                    <a:pt x="17378" y="7971"/>
                  </a:cubicBezTo>
                  <a:cubicBezTo>
                    <a:pt x="14678" y="10800"/>
                    <a:pt x="5678" y="13886"/>
                    <a:pt x="2078" y="16200"/>
                  </a:cubicBezTo>
                  <a:cubicBezTo>
                    <a:pt x="-1522" y="18514"/>
                    <a:pt x="278" y="20057"/>
                    <a:pt x="2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487594" y="472016"/>
              <a:ext cx="75257" cy="2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07" fill="norm" stroke="1" extrusionOk="0">
                  <a:moveTo>
                    <a:pt x="19532" y="0"/>
                  </a:moveTo>
                  <a:cubicBezTo>
                    <a:pt x="14732" y="3634"/>
                    <a:pt x="9932" y="7267"/>
                    <a:pt x="6332" y="10598"/>
                  </a:cubicBezTo>
                  <a:cubicBezTo>
                    <a:pt x="2732" y="13929"/>
                    <a:pt x="332" y="16957"/>
                    <a:pt x="32" y="18875"/>
                  </a:cubicBezTo>
                  <a:cubicBezTo>
                    <a:pt x="-268" y="20793"/>
                    <a:pt x="1532" y="21600"/>
                    <a:pt x="5432" y="21499"/>
                  </a:cubicBezTo>
                  <a:cubicBezTo>
                    <a:pt x="9332" y="21398"/>
                    <a:pt x="15332" y="20389"/>
                    <a:pt x="21332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493000" y="592666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645399" y="624416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804150" y="535516"/>
              <a:ext cx="1" cy="196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870700" y="992716"/>
              <a:ext cx="774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8" y="21600"/>
                  </a:moveTo>
                  <a:cubicBezTo>
                    <a:pt x="354" y="21600"/>
                    <a:pt x="0" y="21600"/>
                    <a:pt x="0" y="21600"/>
                  </a:cubicBezTo>
                  <a:cubicBezTo>
                    <a:pt x="0" y="21600"/>
                    <a:pt x="354" y="21600"/>
                    <a:pt x="1623" y="20057"/>
                  </a:cubicBezTo>
                  <a:cubicBezTo>
                    <a:pt x="2892" y="18514"/>
                    <a:pt x="5075" y="15429"/>
                    <a:pt x="7230" y="11829"/>
                  </a:cubicBezTo>
                  <a:cubicBezTo>
                    <a:pt x="9384" y="8229"/>
                    <a:pt x="11508" y="4114"/>
                    <a:pt x="13810" y="2057"/>
                  </a:cubicBezTo>
                  <a:cubicBezTo>
                    <a:pt x="16111" y="0"/>
                    <a:pt x="18590" y="0"/>
                    <a:pt x="19918" y="0"/>
                  </a:cubicBezTo>
                  <a:cubicBezTo>
                    <a:pt x="21246" y="0"/>
                    <a:pt x="214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921500" y="1124843"/>
              <a:ext cx="819150" cy="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1306"/>
                  </a:moveTo>
                  <a:cubicBezTo>
                    <a:pt x="2009" y="19216"/>
                    <a:pt x="4019" y="17125"/>
                    <a:pt x="6167" y="14338"/>
                  </a:cubicBezTo>
                  <a:cubicBezTo>
                    <a:pt x="8316" y="11551"/>
                    <a:pt x="10605" y="8067"/>
                    <a:pt x="12726" y="5280"/>
                  </a:cubicBezTo>
                  <a:cubicBezTo>
                    <a:pt x="14847" y="2493"/>
                    <a:pt x="16800" y="403"/>
                    <a:pt x="18251" y="54"/>
                  </a:cubicBezTo>
                  <a:cubicBezTo>
                    <a:pt x="19702" y="-294"/>
                    <a:pt x="20651" y="1100"/>
                    <a:pt x="21600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175500" y="1573460"/>
              <a:ext cx="1841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972" y="11375"/>
                    <a:pt x="7945" y="2735"/>
                    <a:pt x="11545" y="575"/>
                  </a:cubicBezTo>
                  <a:cubicBezTo>
                    <a:pt x="15145" y="-1585"/>
                    <a:pt x="1837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200900" y="1722966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4400"/>
                    <a:pt x="6887" y="7200"/>
                    <a:pt x="10487" y="3600"/>
                  </a:cubicBezTo>
                  <a:cubicBezTo>
                    <a:pt x="14087" y="0"/>
                    <a:pt x="178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723046" y="1513416"/>
              <a:ext cx="23985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0334" y="0"/>
                  </a:moveTo>
                  <a:cubicBezTo>
                    <a:pt x="18818" y="4168"/>
                    <a:pt x="17303" y="8337"/>
                    <a:pt x="15313" y="11842"/>
                  </a:cubicBezTo>
                  <a:cubicBezTo>
                    <a:pt x="13324" y="15347"/>
                    <a:pt x="10860" y="18189"/>
                    <a:pt x="8682" y="19611"/>
                  </a:cubicBezTo>
                  <a:cubicBezTo>
                    <a:pt x="6503" y="21032"/>
                    <a:pt x="4608" y="21032"/>
                    <a:pt x="3187" y="19800"/>
                  </a:cubicBezTo>
                  <a:cubicBezTo>
                    <a:pt x="1766" y="18568"/>
                    <a:pt x="818" y="16105"/>
                    <a:pt x="345" y="14305"/>
                  </a:cubicBezTo>
                  <a:cubicBezTo>
                    <a:pt x="-129" y="12505"/>
                    <a:pt x="-129" y="11368"/>
                    <a:pt x="439" y="10611"/>
                  </a:cubicBezTo>
                  <a:cubicBezTo>
                    <a:pt x="1008" y="9853"/>
                    <a:pt x="2145" y="9474"/>
                    <a:pt x="4134" y="9663"/>
                  </a:cubicBezTo>
                  <a:cubicBezTo>
                    <a:pt x="6124" y="9853"/>
                    <a:pt x="8966" y="10611"/>
                    <a:pt x="11429" y="12411"/>
                  </a:cubicBezTo>
                  <a:cubicBezTo>
                    <a:pt x="13892" y="14211"/>
                    <a:pt x="15976" y="17053"/>
                    <a:pt x="17587" y="18758"/>
                  </a:cubicBezTo>
                  <a:cubicBezTo>
                    <a:pt x="19197" y="20463"/>
                    <a:pt x="20334" y="21032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039100" y="1713939"/>
              <a:ext cx="635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8254999" y="1512682"/>
              <a:ext cx="189559" cy="56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6" fill="norm" stroke="1" extrusionOk="0">
                  <a:moveTo>
                    <a:pt x="0" y="991"/>
                  </a:moveTo>
                  <a:cubicBezTo>
                    <a:pt x="0" y="429"/>
                    <a:pt x="0" y="-133"/>
                    <a:pt x="0" y="28"/>
                  </a:cubicBezTo>
                  <a:cubicBezTo>
                    <a:pt x="0" y="188"/>
                    <a:pt x="0" y="1071"/>
                    <a:pt x="0" y="2557"/>
                  </a:cubicBezTo>
                  <a:cubicBezTo>
                    <a:pt x="0" y="4042"/>
                    <a:pt x="0" y="6130"/>
                    <a:pt x="360" y="7335"/>
                  </a:cubicBezTo>
                  <a:cubicBezTo>
                    <a:pt x="720" y="8539"/>
                    <a:pt x="1440" y="8860"/>
                    <a:pt x="2400" y="8981"/>
                  </a:cubicBezTo>
                  <a:cubicBezTo>
                    <a:pt x="3360" y="9101"/>
                    <a:pt x="4560" y="9021"/>
                    <a:pt x="6840" y="8138"/>
                  </a:cubicBezTo>
                  <a:cubicBezTo>
                    <a:pt x="9120" y="7254"/>
                    <a:pt x="12480" y="5568"/>
                    <a:pt x="14520" y="4484"/>
                  </a:cubicBezTo>
                  <a:cubicBezTo>
                    <a:pt x="16560" y="3400"/>
                    <a:pt x="17280" y="2918"/>
                    <a:pt x="18000" y="2276"/>
                  </a:cubicBezTo>
                  <a:cubicBezTo>
                    <a:pt x="18720" y="1634"/>
                    <a:pt x="19440" y="831"/>
                    <a:pt x="19560" y="790"/>
                  </a:cubicBezTo>
                  <a:cubicBezTo>
                    <a:pt x="19680" y="750"/>
                    <a:pt x="19200" y="1473"/>
                    <a:pt x="19080" y="2878"/>
                  </a:cubicBezTo>
                  <a:cubicBezTo>
                    <a:pt x="18960" y="4283"/>
                    <a:pt x="19200" y="6371"/>
                    <a:pt x="19800" y="8860"/>
                  </a:cubicBezTo>
                  <a:cubicBezTo>
                    <a:pt x="20400" y="11350"/>
                    <a:pt x="21360" y="14240"/>
                    <a:pt x="21480" y="16328"/>
                  </a:cubicBezTo>
                  <a:cubicBezTo>
                    <a:pt x="21600" y="18416"/>
                    <a:pt x="20880" y="19700"/>
                    <a:pt x="20040" y="20463"/>
                  </a:cubicBezTo>
                  <a:cubicBezTo>
                    <a:pt x="19200" y="21226"/>
                    <a:pt x="18240" y="21467"/>
                    <a:pt x="16680" y="21347"/>
                  </a:cubicBezTo>
                  <a:cubicBezTo>
                    <a:pt x="15120" y="21226"/>
                    <a:pt x="12960" y="20744"/>
                    <a:pt x="12120" y="19981"/>
                  </a:cubicBezTo>
                  <a:cubicBezTo>
                    <a:pt x="11280" y="19219"/>
                    <a:pt x="11760" y="18175"/>
                    <a:pt x="12240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8560808" y="1722966"/>
              <a:ext cx="62493" cy="17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48" fill="norm" stroke="1" extrusionOk="0">
                  <a:moveTo>
                    <a:pt x="6137" y="0"/>
                  </a:moveTo>
                  <a:cubicBezTo>
                    <a:pt x="3977" y="2602"/>
                    <a:pt x="1817" y="5205"/>
                    <a:pt x="737" y="8458"/>
                  </a:cubicBezTo>
                  <a:cubicBezTo>
                    <a:pt x="-343" y="11711"/>
                    <a:pt x="-343" y="15614"/>
                    <a:pt x="1457" y="17957"/>
                  </a:cubicBezTo>
                  <a:cubicBezTo>
                    <a:pt x="3257" y="20299"/>
                    <a:pt x="6857" y="21080"/>
                    <a:pt x="10457" y="21340"/>
                  </a:cubicBezTo>
                  <a:cubicBezTo>
                    <a:pt x="14057" y="21600"/>
                    <a:pt x="17657" y="21340"/>
                    <a:pt x="21257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534400" y="1824566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8655050" y="1818216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813800" y="1786466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194800" y="1659466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000"/>
                    <a:pt x="8640" y="14400"/>
                    <a:pt x="12240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9328150" y="1570566"/>
              <a:ext cx="6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59"/>
                    <a:pt x="0" y="10119"/>
                    <a:pt x="0" y="13135"/>
                  </a:cubicBezTo>
                  <a:cubicBezTo>
                    <a:pt x="0" y="16151"/>
                    <a:pt x="0" y="17124"/>
                    <a:pt x="3600" y="18195"/>
                  </a:cubicBezTo>
                  <a:cubicBezTo>
                    <a:pt x="7200" y="19265"/>
                    <a:pt x="144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9561453" y="1495692"/>
              <a:ext cx="134998" cy="26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89" fill="norm" stroke="1" extrusionOk="0">
                  <a:moveTo>
                    <a:pt x="21194" y="1413"/>
                  </a:moveTo>
                  <a:cubicBezTo>
                    <a:pt x="19865" y="906"/>
                    <a:pt x="18536" y="400"/>
                    <a:pt x="16874" y="147"/>
                  </a:cubicBezTo>
                  <a:cubicBezTo>
                    <a:pt x="15212" y="-106"/>
                    <a:pt x="13219" y="-106"/>
                    <a:pt x="10394" y="738"/>
                  </a:cubicBezTo>
                  <a:cubicBezTo>
                    <a:pt x="7569" y="1581"/>
                    <a:pt x="3914" y="3269"/>
                    <a:pt x="1920" y="5885"/>
                  </a:cubicBezTo>
                  <a:cubicBezTo>
                    <a:pt x="-74" y="8500"/>
                    <a:pt x="-406" y="12044"/>
                    <a:pt x="425" y="14828"/>
                  </a:cubicBezTo>
                  <a:cubicBezTo>
                    <a:pt x="1256" y="17613"/>
                    <a:pt x="3249" y="19638"/>
                    <a:pt x="6406" y="20566"/>
                  </a:cubicBezTo>
                  <a:cubicBezTo>
                    <a:pt x="9563" y="21494"/>
                    <a:pt x="13883" y="21325"/>
                    <a:pt x="18203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9782905" y="1507066"/>
              <a:ext cx="278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926"/>
                    <a:pt x="4867" y="9853"/>
                    <a:pt x="1782" y="13453"/>
                  </a:cubicBezTo>
                  <a:cubicBezTo>
                    <a:pt x="-1304" y="17053"/>
                    <a:pt x="239" y="19326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9886949" y="1618373"/>
              <a:ext cx="1206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26" y="11918"/>
                    <a:pt x="9853" y="3818"/>
                    <a:pt x="13453" y="1118"/>
                  </a:cubicBezTo>
                  <a:cubicBezTo>
                    <a:pt x="17053" y="-1582"/>
                    <a:pt x="1932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0069147" y="1551516"/>
              <a:ext cx="16705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9419" y="4431"/>
                    <a:pt x="17529" y="8862"/>
                    <a:pt x="15639" y="12323"/>
                  </a:cubicBezTo>
                  <a:cubicBezTo>
                    <a:pt x="13749" y="15785"/>
                    <a:pt x="11859" y="18277"/>
                    <a:pt x="9294" y="19246"/>
                  </a:cubicBezTo>
                  <a:cubicBezTo>
                    <a:pt x="6729" y="20215"/>
                    <a:pt x="3489" y="19662"/>
                    <a:pt x="1734" y="17723"/>
                  </a:cubicBezTo>
                  <a:cubicBezTo>
                    <a:pt x="-21" y="15785"/>
                    <a:pt x="-291" y="12462"/>
                    <a:pt x="249" y="10662"/>
                  </a:cubicBezTo>
                  <a:cubicBezTo>
                    <a:pt x="789" y="8862"/>
                    <a:pt x="2139" y="8585"/>
                    <a:pt x="4434" y="9692"/>
                  </a:cubicBezTo>
                  <a:cubicBezTo>
                    <a:pt x="6729" y="10800"/>
                    <a:pt x="9969" y="13292"/>
                    <a:pt x="12669" y="15508"/>
                  </a:cubicBezTo>
                  <a:cubicBezTo>
                    <a:pt x="15369" y="17723"/>
                    <a:pt x="17529" y="19662"/>
                    <a:pt x="196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0261600" y="1500716"/>
              <a:ext cx="9535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600" fill="norm" stroke="1" extrusionOk="0">
                  <a:moveTo>
                    <a:pt x="6750" y="0"/>
                  </a:moveTo>
                  <a:cubicBezTo>
                    <a:pt x="10800" y="1440"/>
                    <a:pt x="14850" y="2880"/>
                    <a:pt x="17550" y="5440"/>
                  </a:cubicBezTo>
                  <a:cubicBezTo>
                    <a:pt x="20250" y="8000"/>
                    <a:pt x="21600" y="11680"/>
                    <a:pt x="18450" y="14560"/>
                  </a:cubicBezTo>
                  <a:cubicBezTo>
                    <a:pt x="15300" y="17440"/>
                    <a:pt x="765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0643821" y="1480239"/>
              <a:ext cx="180813" cy="48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77" fill="norm" stroke="1" extrusionOk="0">
                  <a:moveTo>
                    <a:pt x="5129" y="336"/>
                  </a:moveTo>
                  <a:cubicBezTo>
                    <a:pt x="4125" y="62"/>
                    <a:pt x="3120" y="-213"/>
                    <a:pt x="2241" y="245"/>
                  </a:cubicBezTo>
                  <a:cubicBezTo>
                    <a:pt x="1362" y="702"/>
                    <a:pt x="608" y="1892"/>
                    <a:pt x="232" y="3036"/>
                  </a:cubicBezTo>
                  <a:cubicBezTo>
                    <a:pt x="-145" y="4180"/>
                    <a:pt x="-145" y="5279"/>
                    <a:pt x="860" y="6102"/>
                  </a:cubicBezTo>
                  <a:cubicBezTo>
                    <a:pt x="1864" y="6926"/>
                    <a:pt x="3874" y="7475"/>
                    <a:pt x="6888" y="6926"/>
                  </a:cubicBezTo>
                  <a:cubicBezTo>
                    <a:pt x="9902" y="6377"/>
                    <a:pt x="13920" y="4729"/>
                    <a:pt x="16432" y="3585"/>
                  </a:cubicBezTo>
                  <a:cubicBezTo>
                    <a:pt x="18943" y="2441"/>
                    <a:pt x="19948" y="1801"/>
                    <a:pt x="20576" y="1251"/>
                  </a:cubicBezTo>
                  <a:cubicBezTo>
                    <a:pt x="21204" y="702"/>
                    <a:pt x="21455" y="245"/>
                    <a:pt x="21455" y="290"/>
                  </a:cubicBezTo>
                  <a:cubicBezTo>
                    <a:pt x="21455" y="336"/>
                    <a:pt x="21204" y="885"/>
                    <a:pt x="21078" y="2945"/>
                  </a:cubicBezTo>
                  <a:cubicBezTo>
                    <a:pt x="20953" y="5004"/>
                    <a:pt x="20953" y="8573"/>
                    <a:pt x="20702" y="11456"/>
                  </a:cubicBezTo>
                  <a:cubicBezTo>
                    <a:pt x="20450" y="14340"/>
                    <a:pt x="19948" y="16536"/>
                    <a:pt x="18441" y="18138"/>
                  </a:cubicBezTo>
                  <a:cubicBezTo>
                    <a:pt x="16934" y="19740"/>
                    <a:pt x="14422" y="20746"/>
                    <a:pt x="11911" y="21067"/>
                  </a:cubicBezTo>
                  <a:cubicBezTo>
                    <a:pt x="9399" y="21387"/>
                    <a:pt x="6888" y="21021"/>
                    <a:pt x="5129" y="19785"/>
                  </a:cubicBezTo>
                  <a:cubicBezTo>
                    <a:pt x="3371" y="18550"/>
                    <a:pt x="2367" y="16445"/>
                    <a:pt x="1362" y="14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0673152" y="1138501"/>
              <a:ext cx="147249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81" fill="norm" stroke="1" extrusionOk="0">
                  <a:moveTo>
                    <a:pt x="9299" y="12609"/>
                  </a:moveTo>
                  <a:cubicBezTo>
                    <a:pt x="7474" y="15126"/>
                    <a:pt x="5649" y="17642"/>
                    <a:pt x="4127" y="19215"/>
                  </a:cubicBezTo>
                  <a:cubicBezTo>
                    <a:pt x="2606" y="20788"/>
                    <a:pt x="1389" y="21417"/>
                    <a:pt x="629" y="21102"/>
                  </a:cubicBezTo>
                  <a:cubicBezTo>
                    <a:pt x="-132" y="20788"/>
                    <a:pt x="-436" y="19530"/>
                    <a:pt x="1085" y="16384"/>
                  </a:cubicBezTo>
                  <a:cubicBezTo>
                    <a:pt x="2606" y="13238"/>
                    <a:pt x="5953" y="8205"/>
                    <a:pt x="8691" y="4955"/>
                  </a:cubicBezTo>
                  <a:cubicBezTo>
                    <a:pt x="11429" y="1704"/>
                    <a:pt x="13558" y="236"/>
                    <a:pt x="14775" y="27"/>
                  </a:cubicBezTo>
                  <a:cubicBezTo>
                    <a:pt x="15992" y="-183"/>
                    <a:pt x="16296" y="866"/>
                    <a:pt x="16601" y="3067"/>
                  </a:cubicBezTo>
                  <a:cubicBezTo>
                    <a:pt x="16905" y="5269"/>
                    <a:pt x="17209" y="8625"/>
                    <a:pt x="17970" y="11141"/>
                  </a:cubicBezTo>
                  <a:cubicBezTo>
                    <a:pt x="18730" y="13658"/>
                    <a:pt x="19947" y="15335"/>
                    <a:pt x="21164" y="17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1011405" y="1589616"/>
              <a:ext cx="56645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14209" y="0"/>
                  </a:moveTo>
                  <a:cubicBezTo>
                    <a:pt x="10209" y="2287"/>
                    <a:pt x="6209" y="4574"/>
                    <a:pt x="3809" y="7369"/>
                  </a:cubicBezTo>
                  <a:cubicBezTo>
                    <a:pt x="1409" y="10165"/>
                    <a:pt x="609" y="13468"/>
                    <a:pt x="209" y="15755"/>
                  </a:cubicBezTo>
                  <a:cubicBezTo>
                    <a:pt x="-191" y="18042"/>
                    <a:pt x="-191" y="19313"/>
                    <a:pt x="1809" y="20202"/>
                  </a:cubicBezTo>
                  <a:cubicBezTo>
                    <a:pt x="3809" y="21092"/>
                    <a:pt x="7809" y="21600"/>
                    <a:pt x="11409" y="21600"/>
                  </a:cubicBezTo>
                  <a:cubicBezTo>
                    <a:pt x="15009" y="21600"/>
                    <a:pt x="18209" y="21092"/>
                    <a:pt x="21409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0979150" y="1678516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1118850" y="1710266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1231033" y="1678516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1310261" y="1513416"/>
              <a:ext cx="49890" cy="3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43" fill="norm" stroke="1" extrusionOk="0">
                  <a:moveTo>
                    <a:pt x="21212" y="0"/>
                  </a:moveTo>
                  <a:cubicBezTo>
                    <a:pt x="17612" y="3209"/>
                    <a:pt x="14012" y="6418"/>
                    <a:pt x="10412" y="9751"/>
                  </a:cubicBezTo>
                  <a:cubicBezTo>
                    <a:pt x="6812" y="13083"/>
                    <a:pt x="3212" y="16539"/>
                    <a:pt x="1412" y="18638"/>
                  </a:cubicBezTo>
                  <a:cubicBezTo>
                    <a:pt x="-388" y="20736"/>
                    <a:pt x="-388" y="21477"/>
                    <a:pt x="962" y="21538"/>
                  </a:cubicBezTo>
                  <a:cubicBezTo>
                    <a:pt x="2312" y="21600"/>
                    <a:pt x="5012" y="20983"/>
                    <a:pt x="8162" y="20242"/>
                  </a:cubicBezTo>
                  <a:cubicBezTo>
                    <a:pt x="11312" y="19502"/>
                    <a:pt x="14912" y="18638"/>
                    <a:pt x="18512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1452940" y="1589616"/>
              <a:ext cx="9136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10880" y="0"/>
                  </a:moveTo>
                  <a:cubicBezTo>
                    <a:pt x="7444" y="4364"/>
                    <a:pt x="4007" y="8727"/>
                    <a:pt x="2044" y="12109"/>
                  </a:cubicBezTo>
                  <a:cubicBezTo>
                    <a:pt x="80" y="15491"/>
                    <a:pt x="-411" y="17891"/>
                    <a:pt x="325" y="19418"/>
                  </a:cubicBezTo>
                  <a:cubicBezTo>
                    <a:pt x="1062" y="20945"/>
                    <a:pt x="3025" y="21600"/>
                    <a:pt x="6707" y="21600"/>
                  </a:cubicBezTo>
                  <a:cubicBezTo>
                    <a:pt x="10389" y="21600"/>
                    <a:pt x="15789" y="20945"/>
                    <a:pt x="21189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1449049" y="171026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1614150" y="1716616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1722049" y="1641456"/>
              <a:ext cx="203251" cy="16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64" fill="norm" stroke="1" extrusionOk="0">
                  <a:moveTo>
                    <a:pt x="674" y="5679"/>
                  </a:moveTo>
                  <a:cubicBezTo>
                    <a:pt x="228" y="4295"/>
                    <a:pt x="-217" y="2910"/>
                    <a:pt x="117" y="1941"/>
                  </a:cubicBezTo>
                  <a:cubicBezTo>
                    <a:pt x="451" y="972"/>
                    <a:pt x="1564" y="418"/>
                    <a:pt x="2678" y="141"/>
                  </a:cubicBezTo>
                  <a:cubicBezTo>
                    <a:pt x="3791" y="-136"/>
                    <a:pt x="4905" y="-136"/>
                    <a:pt x="5907" y="1387"/>
                  </a:cubicBezTo>
                  <a:cubicBezTo>
                    <a:pt x="6909" y="2910"/>
                    <a:pt x="7799" y="5956"/>
                    <a:pt x="8245" y="8172"/>
                  </a:cubicBezTo>
                  <a:cubicBezTo>
                    <a:pt x="8690" y="10387"/>
                    <a:pt x="8690" y="11772"/>
                    <a:pt x="8245" y="13849"/>
                  </a:cubicBezTo>
                  <a:cubicBezTo>
                    <a:pt x="7799" y="15926"/>
                    <a:pt x="6909" y="18695"/>
                    <a:pt x="7243" y="20079"/>
                  </a:cubicBezTo>
                  <a:cubicBezTo>
                    <a:pt x="7577" y="21464"/>
                    <a:pt x="9136" y="21464"/>
                    <a:pt x="11696" y="21464"/>
                  </a:cubicBezTo>
                  <a:cubicBezTo>
                    <a:pt x="14257" y="21464"/>
                    <a:pt x="17820" y="21464"/>
                    <a:pt x="21383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0660545" y="2100503"/>
              <a:ext cx="873974" cy="4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802" fill="norm" stroke="1" extrusionOk="0">
                  <a:moveTo>
                    <a:pt x="964" y="14727"/>
                  </a:moveTo>
                  <a:cubicBezTo>
                    <a:pt x="495" y="16887"/>
                    <a:pt x="27" y="19047"/>
                    <a:pt x="1" y="20127"/>
                  </a:cubicBezTo>
                  <a:cubicBezTo>
                    <a:pt x="-25" y="21207"/>
                    <a:pt x="391" y="21207"/>
                    <a:pt x="1562" y="18507"/>
                  </a:cubicBezTo>
                  <a:cubicBezTo>
                    <a:pt x="2734" y="15807"/>
                    <a:pt x="4659" y="10407"/>
                    <a:pt x="6715" y="6627"/>
                  </a:cubicBezTo>
                  <a:cubicBezTo>
                    <a:pt x="8771" y="2847"/>
                    <a:pt x="10957" y="687"/>
                    <a:pt x="13117" y="147"/>
                  </a:cubicBezTo>
                  <a:cubicBezTo>
                    <a:pt x="15277" y="-393"/>
                    <a:pt x="17411" y="687"/>
                    <a:pt x="18608" y="1227"/>
                  </a:cubicBezTo>
                  <a:cubicBezTo>
                    <a:pt x="19805" y="1767"/>
                    <a:pt x="20066" y="1767"/>
                    <a:pt x="20456" y="2847"/>
                  </a:cubicBezTo>
                  <a:cubicBezTo>
                    <a:pt x="20846" y="3927"/>
                    <a:pt x="21367" y="6087"/>
                    <a:pt x="21471" y="7167"/>
                  </a:cubicBezTo>
                  <a:cubicBezTo>
                    <a:pt x="21575" y="8247"/>
                    <a:pt x="21263" y="8247"/>
                    <a:pt x="20638" y="8247"/>
                  </a:cubicBezTo>
                  <a:cubicBezTo>
                    <a:pt x="20014" y="8247"/>
                    <a:pt x="19077" y="8247"/>
                    <a:pt x="18140" y="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0727583" y="2139950"/>
              <a:ext cx="816718" cy="3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29" fill="norm" stroke="1" extrusionOk="0">
                  <a:moveTo>
                    <a:pt x="3610" y="7958"/>
                  </a:moveTo>
                  <a:cubicBezTo>
                    <a:pt x="2552" y="11368"/>
                    <a:pt x="1494" y="14779"/>
                    <a:pt x="826" y="17053"/>
                  </a:cubicBezTo>
                  <a:cubicBezTo>
                    <a:pt x="158" y="19326"/>
                    <a:pt x="-120" y="20463"/>
                    <a:pt x="47" y="21032"/>
                  </a:cubicBezTo>
                  <a:cubicBezTo>
                    <a:pt x="214" y="21600"/>
                    <a:pt x="826" y="21600"/>
                    <a:pt x="2190" y="18758"/>
                  </a:cubicBezTo>
                  <a:cubicBezTo>
                    <a:pt x="3554" y="15916"/>
                    <a:pt x="5670" y="10232"/>
                    <a:pt x="7729" y="6253"/>
                  </a:cubicBezTo>
                  <a:cubicBezTo>
                    <a:pt x="9789" y="2274"/>
                    <a:pt x="11793" y="0"/>
                    <a:pt x="14076" y="0"/>
                  </a:cubicBezTo>
                  <a:cubicBezTo>
                    <a:pt x="16358" y="0"/>
                    <a:pt x="18919" y="2274"/>
                    <a:pt x="2148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1055350" y="2211916"/>
              <a:ext cx="1810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4013"/>
                    <a:pt x="19200" y="8026"/>
                    <a:pt x="20400" y="11626"/>
                  </a:cubicBezTo>
                  <a:cubicBezTo>
                    <a:pt x="21600" y="15226"/>
                    <a:pt x="14400" y="18413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0972799" y="254846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1023600" y="2529416"/>
              <a:ext cx="1841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93" y="5143"/>
                    <a:pt x="9186" y="10286"/>
                    <a:pt x="5586" y="13886"/>
                  </a:cubicBezTo>
                  <a:cubicBezTo>
                    <a:pt x="1986" y="17486"/>
                    <a:pt x="993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0239962" y="3100916"/>
              <a:ext cx="23753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17437" y="0"/>
                  </a:moveTo>
                  <a:cubicBezTo>
                    <a:pt x="15716" y="4062"/>
                    <a:pt x="13996" y="8123"/>
                    <a:pt x="12371" y="11077"/>
                  </a:cubicBezTo>
                  <a:cubicBezTo>
                    <a:pt x="10747" y="14031"/>
                    <a:pt x="9217" y="15877"/>
                    <a:pt x="7975" y="16985"/>
                  </a:cubicBezTo>
                  <a:cubicBezTo>
                    <a:pt x="6732" y="18092"/>
                    <a:pt x="5777" y="18462"/>
                    <a:pt x="4821" y="18738"/>
                  </a:cubicBezTo>
                  <a:cubicBezTo>
                    <a:pt x="3865" y="19015"/>
                    <a:pt x="2909" y="19200"/>
                    <a:pt x="2145" y="18831"/>
                  </a:cubicBezTo>
                  <a:cubicBezTo>
                    <a:pt x="1380" y="18462"/>
                    <a:pt x="807" y="17538"/>
                    <a:pt x="424" y="16246"/>
                  </a:cubicBezTo>
                  <a:cubicBezTo>
                    <a:pt x="42" y="14954"/>
                    <a:pt x="-149" y="13292"/>
                    <a:pt x="138" y="12092"/>
                  </a:cubicBezTo>
                  <a:cubicBezTo>
                    <a:pt x="424" y="10892"/>
                    <a:pt x="1189" y="10154"/>
                    <a:pt x="2049" y="9692"/>
                  </a:cubicBezTo>
                  <a:cubicBezTo>
                    <a:pt x="2909" y="9231"/>
                    <a:pt x="3865" y="9046"/>
                    <a:pt x="4821" y="9046"/>
                  </a:cubicBezTo>
                  <a:cubicBezTo>
                    <a:pt x="5777" y="9046"/>
                    <a:pt x="6732" y="9231"/>
                    <a:pt x="8070" y="10246"/>
                  </a:cubicBezTo>
                  <a:cubicBezTo>
                    <a:pt x="9409" y="11262"/>
                    <a:pt x="11129" y="13108"/>
                    <a:pt x="13423" y="15138"/>
                  </a:cubicBezTo>
                  <a:cubicBezTo>
                    <a:pt x="15716" y="17169"/>
                    <a:pt x="18584" y="19385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0521950" y="328506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0586732" y="3158066"/>
              <a:ext cx="165759" cy="50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36" fill="norm" stroke="1" extrusionOk="0">
                  <a:moveTo>
                    <a:pt x="3076" y="0"/>
                  </a:moveTo>
                  <a:cubicBezTo>
                    <a:pt x="1996" y="268"/>
                    <a:pt x="916" y="536"/>
                    <a:pt x="376" y="1160"/>
                  </a:cubicBezTo>
                  <a:cubicBezTo>
                    <a:pt x="-164" y="1785"/>
                    <a:pt x="-164" y="2767"/>
                    <a:pt x="646" y="3838"/>
                  </a:cubicBezTo>
                  <a:cubicBezTo>
                    <a:pt x="1456" y="4909"/>
                    <a:pt x="3076" y="6069"/>
                    <a:pt x="4561" y="6694"/>
                  </a:cubicBezTo>
                  <a:cubicBezTo>
                    <a:pt x="6046" y="7319"/>
                    <a:pt x="7396" y="7408"/>
                    <a:pt x="9286" y="6694"/>
                  </a:cubicBezTo>
                  <a:cubicBezTo>
                    <a:pt x="11176" y="5980"/>
                    <a:pt x="13606" y="4463"/>
                    <a:pt x="14956" y="3347"/>
                  </a:cubicBezTo>
                  <a:cubicBezTo>
                    <a:pt x="16306" y="2231"/>
                    <a:pt x="16576" y="1517"/>
                    <a:pt x="16711" y="1428"/>
                  </a:cubicBezTo>
                  <a:cubicBezTo>
                    <a:pt x="16846" y="1339"/>
                    <a:pt x="16846" y="1874"/>
                    <a:pt x="17521" y="3570"/>
                  </a:cubicBezTo>
                  <a:cubicBezTo>
                    <a:pt x="18196" y="5266"/>
                    <a:pt x="19546" y="8122"/>
                    <a:pt x="20356" y="10845"/>
                  </a:cubicBezTo>
                  <a:cubicBezTo>
                    <a:pt x="21166" y="13567"/>
                    <a:pt x="21436" y="16155"/>
                    <a:pt x="20761" y="17896"/>
                  </a:cubicBezTo>
                  <a:cubicBezTo>
                    <a:pt x="20086" y="19636"/>
                    <a:pt x="18466" y="20529"/>
                    <a:pt x="16981" y="21020"/>
                  </a:cubicBezTo>
                  <a:cubicBezTo>
                    <a:pt x="15496" y="21511"/>
                    <a:pt x="14146" y="21600"/>
                    <a:pt x="12391" y="21109"/>
                  </a:cubicBezTo>
                  <a:cubicBezTo>
                    <a:pt x="10636" y="20618"/>
                    <a:pt x="8476" y="19547"/>
                    <a:pt x="8341" y="18476"/>
                  </a:cubicBezTo>
                  <a:cubicBezTo>
                    <a:pt x="8206" y="17405"/>
                    <a:pt x="10096" y="16334"/>
                    <a:pt x="11986" y="15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0833741" y="3323166"/>
              <a:ext cx="56509" cy="1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60" fill="norm" stroke="1" extrusionOk="0">
                  <a:moveTo>
                    <a:pt x="4558" y="0"/>
                  </a:moveTo>
                  <a:cubicBezTo>
                    <a:pt x="2958" y="4909"/>
                    <a:pt x="1358" y="9818"/>
                    <a:pt x="558" y="12886"/>
                  </a:cubicBezTo>
                  <a:cubicBezTo>
                    <a:pt x="-242" y="15955"/>
                    <a:pt x="-242" y="17182"/>
                    <a:pt x="958" y="18409"/>
                  </a:cubicBezTo>
                  <a:cubicBezTo>
                    <a:pt x="2158" y="19636"/>
                    <a:pt x="4558" y="20864"/>
                    <a:pt x="8158" y="21232"/>
                  </a:cubicBezTo>
                  <a:cubicBezTo>
                    <a:pt x="11758" y="21600"/>
                    <a:pt x="16558" y="21109"/>
                    <a:pt x="21358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0833100" y="3431116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0934699" y="3431116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1036300" y="3391804"/>
              <a:ext cx="114300" cy="12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2253"/>
                  </a:moveTo>
                  <a:cubicBezTo>
                    <a:pt x="1600" y="1224"/>
                    <a:pt x="3200" y="196"/>
                    <a:pt x="5000" y="24"/>
                  </a:cubicBezTo>
                  <a:cubicBezTo>
                    <a:pt x="6800" y="-147"/>
                    <a:pt x="8800" y="539"/>
                    <a:pt x="9400" y="2939"/>
                  </a:cubicBezTo>
                  <a:cubicBezTo>
                    <a:pt x="10000" y="5339"/>
                    <a:pt x="9200" y="9453"/>
                    <a:pt x="8200" y="12882"/>
                  </a:cubicBezTo>
                  <a:cubicBezTo>
                    <a:pt x="7200" y="16310"/>
                    <a:pt x="6000" y="19053"/>
                    <a:pt x="6400" y="20253"/>
                  </a:cubicBezTo>
                  <a:cubicBezTo>
                    <a:pt x="6800" y="21453"/>
                    <a:pt x="8800" y="21110"/>
                    <a:pt x="11600" y="20424"/>
                  </a:cubicBezTo>
                  <a:cubicBezTo>
                    <a:pt x="14400" y="19739"/>
                    <a:pt x="18000" y="18710"/>
                    <a:pt x="21600" y="17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1176000" y="3297766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1274606" y="3246966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77"/>
                    <a:pt x="-1582" y="9755"/>
                    <a:pt x="1118" y="13355"/>
                  </a:cubicBezTo>
                  <a:cubicBezTo>
                    <a:pt x="3818" y="16955"/>
                    <a:pt x="11918" y="1927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1440392" y="3170766"/>
              <a:ext cx="19915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0029" y="0"/>
                  </a:moveTo>
                  <a:cubicBezTo>
                    <a:pt x="19574" y="2057"/>
                    <a:pt x="19119" y="4114"/>
                    <a:pt x="17187" y="6891"/>
                  </a:cubicBezTo>
                  <a:cubicBezTo>
                    <a:pt x="15254" y="9669"/>
                    <a:pt x="11844" y="13166"/>
                    <a:pt x="9684" y="15223"/>
                  </a:cubicBezTo>
                  <a:cubicBezTo>
                    <a:pt x="7524" y="17280"/>
                    <a:pt x="6614" y="17897"/>
                    <a:pt x="5591" y="18206"/>
                  </a:cubicBezTo>
                  <a:cubicBezTo>
                    <a:pt x="4568" y="18514"/>
                    <a:pt x="3431" y="18514"/>
                    <a:pt x="2521" y="18103"/>
                  </a:cubicBezTo>
                  <a:cubicBezTo>
                    <a:pt x="1612" y="17691"/>
                    <a:pt x="930" y="16869"/>
                    <a:pt x="475" y="15737"/>
                  </a:cubicBezTo>
                  <a:cubicBezTo>
                    <a:pt x="20" y="14606"/>
                    <a:pt x="-207" y="13166"/>
                    <a:pt x="248" y="12343"/>
                  </a:cubicBezTo>
                  <a:cubicBezTo>
                    <a:pt x="702" y="11520"/>
                    <a:pt x="1839" y="11314"/>
                    <a:pt x="4227" y="12137"/>
                  </a:cubicBezTo>
                  <a:cubicBezTo>
                    <a:pt x="6614" y="12960"/>
                    <a:pt x="10252" y="14811"/>
                    <a:pt x="13321" y="16560"/>
                  </a:cubicBezTo>
                  <a:cubicBezTo>
                    <a:pt x="16391" y="18309"/>
                    <a:pt x="18892" y="19954"/>
                    <a:pt x="21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1367444" y="3119966"/>
              <a:ext cx="7525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17732" y="0"/>
                  </a:moveTo>
                  <a:cubicBezTo>
                    <a:pt x="12932" y="2127"/>
                    <a:pt x="8132" y="4255"/>
                    <a:pt x="4832" y="6873"/>
                  </a:cubicBezTo>
                  <a:cubicBezTo>
                    <a:pt x="1532" y="9491"/>
                    <a:pt x="-268" y="12600"/>
                    <a:pt x="32" y="15055"/>
                  </a:cubicBezTo>
                  <a:cubicBezTo>
                    <a:pt x="332" y="17509"/>
                    <a:pt x="2732" y="19309"/>
                    <a:pt x="6632" y="20291"/>
                  </a:cubicBezTo>
                  <a:cubicBezTo>
                    <a:pt x="10532" y="21273"/>
                    <a:pt x="15932" y="21436"/>
                    <a:pt x="21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1440447" y="3164416"/>
              <a:ext cx="2765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20156" y="0"/>
                  </a:moveTo>
                  <a:cubicBezTo>
                    <a:pt x="13985" y="1080"/>
                    <a:pt x="7813" y="2160"/>
                    <a:pt x="3956" y="4680"/>
                  </a:cubicBezTo>
                  <a:cubicBezTo>
                    <a:pt x="99" y="7200"/>
                    <a:pt x="-1444" y="11160"/>
                    <a:pt x="1642" y="14220"/>
                  </a:cubicBezTo>
                  <a:cubicBezTo>
                    <a:pt x="4727" y="17280"/>
                    <a:pt x="12442" y="19440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1461750" y="3202516"/>
              <a:ext cx="95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1626850" y="3127258"/>
              <a:ext cx="101600" cy="30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700" y="822"/>
                  </a:moveTo>
                  <a:cubicBezTo>
                    <a:pt x="4500" y="378"/>
                    <a:pt x="6300" y="-66"/>
                    <a:pt x="8100" y="8"/>
                  </a:cubicBezTo>
                  <a:cubicBezTo>
                    <a:pt x="9900" y="82"/>
                    <a:pt x="11700" y="674"/>
                    <a:pt x="14625" y="2597"/>
                  </a:cubicBezTo>
                  <a:cubicBezTo>
                    <a:pt x="17550" y="4520"/>
                    <a:pt x="21600" y="7775"/>
                    <a:pt x="21600" y="10882"/>
                  </a:cubicBezTo>
                  <a:cubicBezTo>
                    <a:pt x="21600" y="13989"/>
                    <a:pt x="17550" y="16948"/>
                    <a:pt x="14400" y="18723"/>
                  </a:cubicBezTo>
                  <a:cubicBezTo>
                    <a:pt x="11250" y="20498"/>
                    <a:pt x="9000" y="21090"/>
                    <a:pt x="6750" y="21312"/>
                  </a:cubicBezTo>
                  <a:cubicBezTo>
                    <a:pt x="4500" y="21534"/>
                    <a:pt x="2250" y="21386"/>
                    <a:pt x="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1804650" y="3177116"/>
              <a:ext cx="144327" cy="31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97" fill="norm" stroke="1" extrusionOk="0">
                  <a:moveTo>
                    <a:pt x="3757" y="0"/>
                  </a:moveTo>
                  <a:cubicBezTo>
                    <a:pt x="3443" y="2289"/>
                    <a:pt x="3130" y="4577"/>
                    <a:pt x="3443" y="6079"/>
                  </a:cubicBezTo>
                  <a:cubicBezTo>
                    <a:pt x="3757" y="7581"/>
                    <a:pt x="4696" y="8297"/>
                    <a:pt x="6730" y="8440"/>
                  </a:cubicBezTo>
                  <a:cubicBezTo>
                    <a:pt x="8765" y="8583"/>
                    <a:pt x="11896" y="8154"/>
                    <a:pt x="13930" y="7581"/>
                  </a:cubicBezTo>
                  <a:cubicBezTo>
                    <a:pt x="15965" y="7009"/>
                    <a:pt x="16904" y="6294"/>
                    <a:pt x="17687" y="5364"/>
                  </a:cubicBezTo>
                  <a:cubicBezTo>
                    <a:pt x="18470" y="4434"/>
                    <a:pt x="19096" y="3290"/>
                    <a:pt x="19096" y="3075"/>
                  </a:cubicBezTo>
                  <a:cubicBezTo>
                    <a:pt x="19096" y="2861"/>
                    <a:pt x="18470" y="3576"/>
                    <a:pt x="18939" y="5793"/>
                  </a:cubicBezTo>
                  <a:cubicBezTo>
                    <a:pt x="19409" y="8011"/>
                    <a:pt x="20974" y="11730"/>
                    <a:pt x="21287" y="14376"/>
                  </a:cubicBezTo>
                  <a:cubicBezTo>
                    <a:pt x="21600" y="17023"/>
                    <a:pt x="20661" y="18596"/>
                    <a:pt x="18157" y="19740"/>
                  </a:cubicBezTo>
                  <a:cubicBezTo>
                    <a:pt x="15652" y="20885"/>
                    <a:pt x="11583" y="21600"/>
                    <a:pt x="8296" y="21171"/>
                  </a:cubicBezTo>
                  <a:cubicBezTo>
                    <a:pt x="5009" y="20742"/>
                    <a:pt x="2504" y="19168"/>
                    <a:pt x="0" y="17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1862305" y="3005666"/>
              <a:ext cx="82045" cy="9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99" fill="norm" stroke="1" extrusionOk="0">
                  <a:moveTo>
                    <a:pt x="1530" y="0"/>
                  </a:moveTo>
                  <a:cubicBezTo>
                    <a:pt x="976" y="4500"/>
                    <a:pt x="422" y="9000"/>
                    <a:pt x="145" y="13050"/>
                  </a:cubicBezTo>
                  <a:cubicBezTo>
                    <a:pt x="-132" y="17100"/>
                    <a:pt x="-132" y="20700"/>
                    <a:pt x="1253" y="21150"/>
                  </a:cubicBezTo>
                  <a:cubicBezTo>
                    <a:pt x="2637" y="21600"/>
                    <a:pt x="5406" y="18900"/>
                    <a:pt x="7345" y="15975"/>
                  </a:cubicBezTo>
                  <a:cubicBezTo>
                    <a:pt x="9283" y="13050"/>
                    <a:pt x="10391" y="9900"/>
                    <a:pt x="11776" y="6750"/>
                  </a:cubicBezTo>
                  <a:cubicBezTo>
                    <a:pt x="13160" y="3600"/>
                    <a:pt x="14822" y="450"/>
                    <a:pt x="16206" y="675"/>
                  </a:cubicBezTo>
                  <a:cubicBezTo>
                    <a:pt x="17591" y="900"/>
                    <a:pt x="18699" y="4500"/>
                    <a:pt x="19530" y="8325"/>
                  </a:cubicBezTo>
                  <a:cubicBezTo>
                    <a:pt x="20360" y="12150"/>
                    <a:pt x="20914" y="16200"/>
                    <a:pt x="2146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2018297" y="3208866"/>
              <a:ext cx="2765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20156" y="0"/>
                  </a:moveTo>
                  <a:cubicBezTo>
                    <a:pt x="12442" y="4275"/>
                    <a:pt x="4727" y="8550"/>
                    <a:pt x="1642" y="11812"/>
                  </a:cubicBezTo>
                  <a:cubicBezTo>
                    <a:pt x="-1444" y="15075"/>
                    <a:pt x="99" y="17325"/>
                    <a:pt x="3956" y="18788"/>
                  </a:cubicBezTo>
                  <a:cubicBezTo>
                    <a:pt x="7813" y="20250"/>
                    <a:pt x="13985" y="20925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1988800" y="3335866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2065000" y="3342216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2122150" y="3271143"/>
              <a:ext cx="95250" cy="11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405"/>
                  </a:moveTo>
                  <a:cubicBezTo>
                    <a:pt x="2400" y="619"/>
                    <a:pt x="4800" y="-166"/>
                    <a:pt x="7200" y="30"/>
                  </a:cubicBezTo>
                  <a:cubicBezTo>
                    <a:pt x="9600" y="227"/>
                    <a:pt x="12000" y="1405"/>
                    <a:pt x="12960" y="4350"/>
                  </a:cubicBezTo>
                  <a:cubicBezTo>
                    <a:pt x="13920" y="7296"/>
                    <a:pt x="13440" y="12009"/>
                    <a:pt x="11760" y="15150"/>
                  </a:cubicBezTo>
                  <a:cubicBezTo>
                    <a:pt x="10080" y="18292"/>
                    <a:pt x="7200" y="19863"/>
                    <a:pt x="6960" y="20649"/>
                  </a:cubicBezTo>
                  <a:cubicBezTo>
                    <a:pt x="6720" y="21434"/>
                    <a:pt x="9120" y="21434"/>
                    <a:pt x="12000" y="21434"/>
                  </a:cubicBezTo>
                  <a:cubicBezTo>
                    <a:pt x="14880" y="21434"/>
                    <a:pt x="18240" y="21434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501900" y="3326886"/>
              <a:ext cx="24130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926" y="1118"/>
                    <a:pt x="9853" y="-1582"/>
                    <a:pt x="13453" y="1118"/>
                  </a:cubicBezTo>
                  <a:cubicBezTo>
                    <a:pt x="17053" y="3818"/>
                    <a:pt x="1932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554584" y="3520016"/>
              <a:ext cx="226717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157" fill="norm" stroke="1" extrusionOk="0">
                  <a:moveTo>
                    <a:pt x="2222" y="0"/>
                  </a:moveTo>
                  <a:cubicBezTo>
                    <a:pt x="1022" y="7855"/>
                    <a:pt x="-178" y="15709"/>
                    <a:pt x="22" y="18655"/>
                  </a:cubicBezTo>
                  <a:cubicBezTo>
                    <a:pt x="222" y="21600"/>
                    <a:pt x="1822" y="19636"/>
                    <a:pt x="5622" y="17673"/>
                  </a:cubicBezTo>
                  <a:cubicBezTo>
                    <a:pt x="9422" y="15709"/>
                    <a:pt x="15422" y="13745"/>
                    <a:pt x="21422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240616" y="3246966"/>
              <a:ext cx="30268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98" y="2929"/>
                    <a:pt x="20996" y="5858"/>
                    <a:pt x="19561" y="8786"/>
                  </a:cubicBezTo>
                  <a:cubicBezTo>
                    <a:pt x="18126" y="11715"/>
                    <a:pt x="15558" y="14644"/>
                    <a:pt x="12839" y="16658"/>
                  </a:cubicBezTo>
                  <a:cubicBezTo>
                    <a:pt x="10120" y="18671"/>
                    <a:pt x="7250" y="19769"/>
                    <a:pt x="5136" y="19769"/>
                  </a:cubicBezTo>
                  <a:cubicBezTo>
                    <a:pt x="3021" y="19769"/>
                    <a:pt x="1662" y="18671"/>
                    <a:pt x="906" y="17634"/>
                  </a:cubicBezTo>
                  <a:cubicBezTo>
                    <a:pt x="151" y="16597"/>
                    <a:pt x="0" y="15620"/>
                    <a:pt x="0" y="14827"/>
                  </a:cubicBezTo>
                  <a:cubicBezTo>
                    <a:pt x="0" y="14034"/>
                    <a:pt x="151" y="13424"/>
                    <a:pt x="604" y="12997"/>
                  </a:cubicBezTo>
                  <a:cubicBezTo>
                    <a:pt x="1057" y="12569"/>
                    <a:pt x="1813" y="12325"/>
                    <a:pt x="3927" y="12508"/>
                  </a:cubicBezTo>
                  <a:cubicBezTo>
                    <a:pt x="6042" y="12692"/>
                    <a:pt x="9516" y="13302"/>
                    <a:pt x="12462" y="14888"/>
                  </a:cubicBezTo>
                  <a:cubicBezTo>
                    <a:pt x="15407" y="16475"/>
                    <a:pt x="17824" y="19037"/>
                    <a:pt x="20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651250" y="3589866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965781" y="3316816"/>
              <a:ext cx="176536" cy="67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07" fill="norm" stroke="1" extrusionOk="0">
                  <a:moveTo>
                    <a:pt x="1903" y="0"/>
                  </a:moveTo>
                  <a:cubicBezTo>
                    <a:pt x="1132" y="1682"/>
                    <a:pt x="360" y="3364"/>
                    <a:pt x="103" y="4778"/>
                  </a:cubicBezTo>
                  <a:cubicBezTo>
                    <a:pt x="-154" y="6191"/>
                    <a:pt x="103" y="7335"/>
                    <a:pt x="489" y="8108"/>
                  </a:cubicBezTo>
                  <a:cubicBezTo>
                    <a:pt x="875" y="8882"/>
                    <a:pt x="1389" y="9286"/>
                    <a:pt x="2289" y="9488"/>
                  </a:cubicBezTo>
                  <a:cubicBezTo>
                    <a:pt x="3189" y="9690"/>
                    <a:pt x="4475" y="9690"/>
                    <a:pt x="6403" y="9219"/>
                  </a:cubicBezTo>
                  <a:cubicBezTo>
                    <a:pt x="8332" y="8748"/>
                    <a:pt x="10903" y="7806"/>
                    <a:pt x="13089" y="6527"/>
                  </a:cubicBezTo>
                  <a:cubicBezTo>
                    <a:pt x="15275" y="5249"/>
                    <a:pt x="17075" y="3634"/>
                    <a:pt x="18103" y="2658"/>
                  </a:cubicBezTo>
                  <a:cubicBezTo>
                    <a:pt x="19132" y="1682"/>
                    <a:pt x="19389" y="1346"/>
                    <a:pt x="19389" y="1346"/>
                  </a:cubicBezTo>
                  <a:cubicBezTo>
                    <a:pt x="19389" y="1346"/>
                    <a:pt x="19132" y="1682"/>
                    <a:pt x="19260" y="2759"/>
                  </a:cubicBezTo>
                  <a:cubicBezTo>
                    <a:pt x="19389" y="3836"/>
                    <a:pt x="19903" y="5652"/>
                    <a:pt x="20417" y="7907"/>
                  </a:cubicBezTo>
                  <a:cubicBezTo>
                    <a:pt x="20932" y="10161"/>
                    <a:pt x="21446" y="12852"/>
                    <a:pt x="21446" y="14905"/>
                  </a:cubicBezTo>
                  <a:cubicBezTo>
                    <a:pt x="21446" y="16957"/>
                    <a:pt x="20932" y="18370"/>
                    <a:pt x="19775" y="19379"/>
                  </a:cubicBezTo>
                  <a:cubicBezTo>
                    <a:pt x="18617" y="20389"/>
                    <a:pt x="16817" y="20994"/>
                    <a:pt x="15146" y="21297"/>
                  </a:cubicBezTo>
                  <a:cubicBezTo>
                    <a:pt x="13475" y="21600"/>
                    <a:pt x="11932" y="21600"/>
                    <a:pt x="9875" y="21129"/>
                  </a:cubicBezTo>
                  <a:cubicBezTo>
                    <a:pt x="7817" y="20658"/>
                    <a:pt x="5246" y="19716"/>
                    <a:pt x="4603" y="18942"/>
                  </a:cubicBezTo>
                  <a:cubicBezTo>
                    <a:pt x="3960" y="18168"/>
                    <a:pt x="5246" y="17563"/>
                    <a:pt x="6532" y="16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274826" y="3513666"/>
              <a:ext cx="87624" cy="238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44" fill="norm" stroke="1" extrusionOk="0">
                  <a:moveTo>
                    <a:pt x="4319" y="0"/>
                  </a:moveTo>
                  <a:cubicBezTo>
                    <a:pt x="2776" y="3600"/>
                    <a:pt x="1233" y="7200"/>
                    <a:pt x="461" y="10232"/>
                  </a:cubicBezTo>
                  <a:cubicBezTo>
                    <a:pt x="-310" y="13263"/>
                    <a:pt x="-310" y="15726"/>
                    <a:pt x="2004" y="17621"/>
                  </a:cubicBezTo>
                  <a:cubicBezTo>
                    <a:pt x="4319" y="19516"/>
                    <a:pt x="8947" y="20842"/>
                    <a:pt x="12547" y="21221"/>
                  </a:cubicBezTo>
                  <a:cubicBezTo>
                    <a:pt x="16147" y="21600"/>
                    <a:pt x="18719" y="21032"/>
                    <a:pt x="2129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260850" y="3608916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200"/>
                    <a:pt x="6887" y="10800"/>
                    <a:pt x="10487" y="7200"/>
                  </a:cubicBezTo>
                  <a:cubicBezTo>
                    <a:pt x="14087" y="3600"/>
                    <a:pt x="178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756150" y="3558116"/>
              <a:ext cx="209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400"/>
                    <a:pt x="1309" y="15200"/>
                    <a:pt x="4909" y="11600"/>
                  </a:cubicBezTo>
                  <a:cubicBezTo>
                    <a:pt x="8509" y="8000"/>
                    <a:pt x="15055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879885" y="3475566"/>
              <a:ext cx="2231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1946"/>
                    <a:pt x="1066" y="3892"/>
                    <a:pt x="84" y="7492"/>
                  </a:cubicBezTo>
                  <a:cubicBezTo>
                    <a:pt x="-898" y="11092"/>
                    <a:pt x="6957" y="16346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144660" y="3344141"/>
              <a:ext cx="138540" cy="34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81" fill="norm" stroke="1" extrusionOk="0">
                  <a:moveTo>
                    <a:pt x="21101" y="2237"/>
                  </a:moveTo>
                  <a:cubicBezTo>
                    <a:pt x="18200" y="1452"/>
                    <a:pt x="15298" y="666"/>
                    <a:pt x="13041" y="274"/>
                  </a:cubicBezTo>
                  <a:cubicBezTo>
                    <a:pt x="10785" y="-119"/>
                    <a:pt x="9173" y="-119"/>
                    <a:pt x="7561" y="470"/>
                  </a:cubicBezTo>
                  <a:cubicBezTo>
                    <a:pt x="5949" y="1059"/>
                    <a:pt x="4337" y="2237"/>
                    <a:pt x="2725" y="4725"/>
                  </a:cubicBezTo>
                  <a:cubicBezTo>
                    <a:pt x="1113" y="7212"/>
                    <a:pt x="-499" y="11008"/>
                    <a:pt x="146" y="13888"/>
                  </a:cubicBezTo>
                  <a:cubicBezTo>
                    <a:pt x="791" y="16768"/>
                    <a:pt x="3692" y="18732"/>
                    <a:pt x="6755" y="19845"/>
                  </a:cubicBezTo>
                  <a:cubicBezTo>
                    <a:pt x="9817" y="20957"/>
                    <a:pt x="13041" y="21219"/>
                    <a:pt x="16265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359399" y="3431116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82"/>
                    <a:pt x="0" y="9164"/>
                    <a:pt x="0" y="12764"/>
                  </a:cubicBezTo>
                  <a:cubicBezTo>
                    <a:pt x="0" y="16364"/>
                    <a:pt x="108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429250" y="3539066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628999" y="3424766"/>
              <a:ext cx="143151" cy="19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73" fill="norm" stroke="1" extrusionOk="0">
                  <a:moveTo>
                    <a:pt x="17670" y="0"/>
                  </a:moveTo>
                  <a:cubicBezTo>
                    <a:pt x="15447" y="5974"/>
                    <a:pt x="13223" y="11949"/>
                    <a:pt x="11476" y="15396"/>
                  </a:cubicBezTo>
                  <a:cubicBezTo>
                    <a:pt x="9729" y="18843"/>
                    <a:pt x="8458" y="19762"/>
                    <a:pt x="7029" y="20451"/>
                  </a:cubicBezTo>
                  <a:cubicBezTo>
                    <a:pt x="5600" y="21140"/>
                    <a:pt x="4011" y="21600"/>
                    <a:pt x="2900" y="21255"/>
                  </a:cubicBezTo>
                  <a:cubicBezTo>
                    <a:pt x="1788" y="20911"/>
                    <a:pt x="1153" y="19762"/>
                    <a:pt x="676" y="18613"/>
                  </a:cubicBezTo>
                  <a:cubicBezTo>
                    <a:pt x="200" y="17464"/>
                    <a:pt x="-118" y="16315"/>
                    <a:pt x="41" y="15051"/>
                  </a:cubicBezTo>
                  <a:cubicBezTo>
                    <a:pt x="200" y="13787"/>
                    <a:pt x="835" y="12409"/>
                    <a:pt x="3217" y="12409"/>
                  </a:cubicBezTo>
                  <a:cubicBezTo>
                    <a:pt x="5600" y="12409"/>
                    <a:pt x="9729" y="13787"/>
                    <a:pt x="13064" y="15166"/>
                  </a:cubicBezTo>
                  <a:cubicBezTo>
                    <a:pt x="16400" y="16545"/>
                    <a:pt x="18941" y="17923"/>
                    <a:pt x="21482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854700" y="3342216"/>
              <a:ext cx="9795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0" y="0"/>
                  </a:moveTo>
                  <a:cubicBezTo>
                    <a:pt x="7200" y="2267"/>
                    <a:pt x="14400" y="4533"/>
                    <a:pt x="18000" y="7200"/>
                  </a:cubicBezTo>
                  <a:cubicBezTo>
                    <a:pt x="21600" y="9867"/>
                    <a:pt x="21600" y="12933"/>
                    <a:pt x="18900" y="15400"/>
                  </a:cubicBezTo>
                  <a:cubicBezTo>
                    <a:pt x="16200" y="17867"/>
                    <a:pt x="10800" y="19733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200852" y="3118241"/>
              <a:ext cx="231698" cy="90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73" fill="norm" stroke="1" extrusionOk="0">
                  <a:moveTo>
                    <a:pt x="20133" y="796"/>
                  </a:moveTo>
                  <a:cubicBezTo>
                    <a:pt x="16631" y="443"/>
                    <a:pt x="13128" y="91"/>
                    <a:pt x="10404" y="16"/>
                  </a:cubicBezTo>
                  <a:cubicBezTo>
                    <a:pt x="7679" y="-60"/>
                    <a:pt x="5733" y="141"/>
                    <a:pt x="4371" y="469"/>
                  </a:cubicBezTo>
                  <a:cubicBezTo>
                    <a:pt x="3009" y="796"/>
                    <a:pt x="2231" y="1249"/>
                    <a:pt x="2425" y="1778"/>
                  </a:cubicBezTo>
                  <a:cubicBezTo>
                    <a:pt x="2620" y="2306"/>
                    <a:pt x="3787" y="2911"/>
                    <a:pt x="5733" y="3741"/>
                  </a:cubicBezTo>
                  <a:cubicBezTo>
                    <a:pt x="7679" y="4572"/>
                    <a:pt x="10404" y="5630"/>
                    <a:pt x="11960" y="6536"/>
                  </a:cubicBezTo>
                  <a:cubicBezTo>
                    <a:pt x="13517" y="7442"/>
                    <a:pt x="13906" y="8197"/>
                    <a:pt x="13128" y="8852"/>
                  </a:cubicBezTo>
                  <a:cubicBezTo>
                    <a:pt x="12350" y="9506"/>
                    <a:pt x="10404" y="10060"/>
                    <a:pt x="8847" y="10388"/>
                  </a:cubicBezTo>
                  <a:cubicBezTo>
                    <a:pt x="7290" y="10715"/>
                    <a:pt x="6123" y="10816"/>
                    <a:pt x="5052" y="10841"/>
                  </a:cubicBezTo>
                  <a:cubicBezTo>
                    <a:pt x="3982" y="10866"/>
                    <a:pt x="3009" y="10816"/>
                    <a:pt x="2328" y="10639"/>
                  </a:cubicBezTo>
                  <a:cubicBezTo>
                    <a:pt x="1647" y="10463"/>
                    <a:pt x="1258" y="10161"/>
                    <a:pt x="1452" y="9934"/>
                  </a:cubicBezTo>
                  <a:cubicBezTo>
                    <a:pt x="1647" y="9708"/>
                    <a:pt x="2425" y="9557"/>
                    <a:pt x="4079" y="9481"/>
                  </a:cubicBezTo>
                  <a:cubicBezTo>
                    <a:pt x="5733" y="9406"/>
                    <a:pt x="8263" y="9406"/>
                    <a:pt x="10209" y="9607"/>
                  </a:cubicBezTo>
                  <a:cubicBezTo>
                    <a:pt x="12155" y="9809"/>
                    <a:pt x="13517" y="10211"/>
                    <a:pt x="13906" y="10765"/>
                  </a:cubicBezTo>
                  <a:cubicBezTo>
                    <a:pt x="14296" y="11319"/>
                    <a:pt x="13712" y="12024"/>
                    <a:pt x="11863" y="13006"/>
                  </a:cubicBezTo>
                  <a:cubicBezTo>
                    <a:pt x="10015" y="13988"/>
                    <a:pt x="6901" y="15246"/>
                    <a:pt x="4663" y="16430"/>
                  </a:cubicBezTo>
                  <a:cubicBezTo>
                    <a:pt x="2425" y="17613"/>
                    <a:pt x="1063" y="18720"/>
                    <a:pt x="382" y="19400"/>
                  </a:cubicBezTo>
                  <a:cubicBezTo>
                    <a:pt x="-299" y="20080"/>
                    <a:pt x="-299" y="20332"/>
                    <a:pt x="2328" y="20634"/>
                  </a:cubicBezTo>
                  <a:cubicBezTo>
                    <a:pt x="4955" y="20936"/>
                    <a:pt x="10209" y="21288"/>
                    <a:pt x="13809" y="21414"/>
                  </a:cubicBezTo>
                  <a:cubicBezTo>
                    <a:pt x="17409" y="21540"/>
                    <a:pt x="19355" y="21439"/>
                    <a:pt x="21301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516750" y="3462866"/>
              <a:ext cx="258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0409" y="0"/>
                  </a:moveTo>
                  <a:cubicBezTo>
                    <a:pt x="19883" y="3840"/>
                    <a:pt x="19356" y="7680"/>
                    <a:pt x="17600" y="11200"/>
                  </a:cubicBezTo>
                  <a:cubicBezTo>
                    <a:pt x="15843" y="14720"/>
                    <a:pt x="12858" y="17920"/>
                    <a:pt x="10400" y="19600"/>
                  </a:cubicBezTo>
                  <a:cubicBezTo>
                    <a:pt x="7941" y="21280"/>
                    <a:pt x="6009" y="21440"/>
                    <a:pt x="4341" y="20480"/>
                  </a:cubicBezTo>
                  <a:cubicBezTo>
                    <a:pt x="2673" y="19520"/>
                    <a:pt x="1268" y="17440"/>
                    <a:pt x="565" y="16000"/>
                  </a:cubicBezTo>
                  <a:cubicBezTo>
                    <a:pt x="-137" y="14560"/>
                    <a:pt x="-137" y="13760"/>
                    <a:pt x="302" y="13120"/>
                  </a:cubicBezTo>
                  <a:cubicBezTo>
                    <a:pt x="741" y="12480"/>
                    <a:pt x="1619" y="12000"/>
                    <a:pt x="3639" y="12000"/>
                  </a:cubicBezTo>
                  <a:cubicBezTo>
                    <a:pt x="5658" y="12000"/>
                    <a:pt x="8819" y="12480"/>
                    <a:pt x="11980" y="14160"/>
                  </a:cubicBezTo>
                  <a:cubicBezTo>
                    <a:pt x="15141" y="15840"/>
                    <a:pt x="18302" y="18720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902450" y="368511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118328" y="3507316"/>
              <a:ext cx="158215" cy="60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42" fill="norm" stroke="1" extrusionOk="0">
                  <a:moveTo>
                    <a:pt x="3414" y="0"/>
                  </a:moveTo>
                  <a:cubicBezTo>
                    <a:pt x="1993" y="298"/>
                    <a:pt x="572" y="596"/>
                    <a:pt x="145" y="1639"/>
                  </a:cubicBezTo>
                  <a:cubicBezTo>
                    <a:pt x="-281" y="2681"/>
                    <a:pt x="287" y="4469"/>
                    <a:pt x="1140" y="5474"/>
                  </a:cubicBezTo>
                  <a:cubicBezTo>
                    <a:pt x="1993" y="6480"/>
                    <a:pt x="3130" y="6703"/>
                    <a:pt x="6114" y="6331"/>
                  </a:cubicBezTo>
                  <a:cubicBezTo>
                    <a:pt x="9098" y="5959"/>
                    <a:pt x="13930" y="4990"/>
                    <a:pt x="16630" y="4581"/>
                  </a:cubicBezTo>
                  <a:cubicBezTo>
                    <a:pt x="19330" y="4171"/>
                    <a:pt x="19898" y="4320"/>
                    <a:pt x="20324" y="5623"/>
                  </a:cubicBezTo>
                  <a:cubicBezTo>
                    <a:pt x="20751" y="6927"/>
                    <a:pt x="21035" y="9385"/>
                    <a:pt x="21177" y="11806"/>
                  </a:cubicBezTo>
                  <a:cubicBezTo>
                    <a:pt x="21319" y="14226"/>
                    <a:pt x="21319" y="16610"/>
                    <a:pt x="20324" y="18211"/>
                  </a:cubicBezTo>
                  <a:cubicBezTo>
                    <a:pt x="19330" y="19812"/>
                    <a:pt x="17340" y="20632"/>
                    <a:pt x="15635" y="21079"/>
                  </a:cubicBezTo>
                  <a:cubicBezTo>
                    <a:pt x="13930" y="21526"/>
                    <a:pt x="12508" y="21600"/>
                    <a:pt x="10945" y="21079"/>
                  </a:cubicBezTo>
                  <a:cubicBezTo>
                    <a:pt x="9382" y="20557"/>
                    <a:pt x="7677" y="19440"/>
                    <a:pt x="7251" y="18472"/>
                  </a:cubicBezTo>
                  <a:cubicBezTo>
                    <a:pt x="6824" y="17503"/>
                    <a:pt x="7677" y="16684"/>
                    <a:pt x="8530" y="15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439682" y="3678766"/>
              <a:ext cx="7236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9991" y="0"/>
                  </a:moveTo>
                  <a:cubicBezTo>
                    <a:pt x="6906" y="1800"/>
                    <a:pt x="3820" y="3600"/>
                    <a:pt x="1969" y="6300"/>
                  </a:cubicBezTo>
                  <a:cubicBezTo>
                    <a:pt x="117" y="9000"/>
                    <a:pt x="-500" y="12600"/>
                    <a:pt x="426" y="15300"/>
                  </a:cubicBezTo>
                  <a:cubicBezTo>
                    <a:pt x="1351" y="18000"/>
                    <a:pt x="3820" y="19800"/>
                    <a:pt x="7523" y="20700"/>
                  </a:cubicBezTo>
                  <a:cubicBezTo>
                    <a:pt x="11226" y="21600"/>
                    <a:pt x="16163" y="21600"/>
                    <a:pt x="21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423150" y="3799416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594600" y="3818466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7727950" y="3767666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8108950" y="3812116"/>
              <a:ext cx="190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8233833" y="3729566"/>
              <a:ext cx="84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60"/>
                    <a:pt x="0" y="9120"/>
                    <a:pt x="0" y="12720"/>
                  </a:cubicBezTo>
                  <a:cubicBezTo>
                    <a:pt x="0" y="16320"/>
                    <a:pt x="108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8561604" y="3634249"/>
              <a:ext cx="131547" cy="36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54" fill="norm" stroke="1" extrusionOk="0">
                  <a:moveTo>
                    <a:pt x="20975" y="2626"/>
                  </a:moveTo>
                  <a:cubicBezTo>
                    <a:pt x="20975" y="1752"/>
                    <a:pt x="20975" y="878"/>
                    <a:pt x="19794" y="378"/>
                  </a:cubicBezTo>
                  <a:cubicBezTo>
                    <a:pt x="18612" y="-121"/>
                    <a:pt x="16250" y="-246"/>
                    <a:pt x="13213" y="753"/>
                  </a:cubicBezTo>
                  <a:cubicBezTo>
                    <a:pt x="10175" y="1752"/>
                    <a:pt x="6462" y="3874"/>
                    <a:pt x="3762" y="6559"/>
                  </a:cubicBezTo>
                  <a:cubicBezTo>
                    <a:pt x="1062" y="9243"/>
                    <a:pt x="-625" y="12489"/>
                    <a:pt x="219" y="15049"/>
                  </a:cubicBezTo>
                  <a:cubicBezTo>
                    <a:pt x="1062" y="17608"/>
                    <a:pt x="4437" y="19481"/>
                    <a:pt x="7812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8737549" y="3748616"/>
              <a:ext cx="2545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877"/>
                    <a:pt x="3363" y="7754"/>
                    <a:pt x="870" y="11354"/>
                  </a:cubicBezTo>
                  <a:cubicBezTo>
                    <a:pt x="-1622" y="14954"/>
                    <a:pt x="1701" y="18277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8826499" y="3926416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005211" y="3799416"/>
              <a:ext cx="202290" cy="224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77" fill="norm" stroke="1" extrusionOk="0">
                  <a:moveTo>
                    <a:pt x="17453" y="0"/>
                  </a:moveTo>
                  <a:cubicBezTo>
                    <a:pt x="16553" y="4441"/>
                    <a:pt x="15653" y="8882"/>
                    <a:pt x="14303" y="12112"/>
                  </a:cubicBezTo>
                  <a:cubicBezTo>
                    <a:pt x="12953" y="15342"/>
                    <a:pt x="11153" y="17361"/>
                    <a:pt x="9690" y="18673"/>
                  </a:cubicBezTo>
                  <a:cubicBezTo>
                    <a:pt x="8228" y="19985"/>
                    <a:pt x="7103" y="20591"/>
                    <a:pt x="5866" y="20994"/>
                  </a:cubicBezTo>
                  <a:cubicBezTo>
                    <a:pt x="4628" y="21398"/>
                    <a:pt x="3278" y="21600"/>
                    <a:pt x="2265" y="20994"/>
                  </a:cubicBezTo>
                  <a:cubicBezTo>
                    <a:pt x="1253" y="20389"/>
                    <a:pt x="578" y="18976"/>
                    <a:pt x="240" y="17764"/>
                  </a:cubicBezTo>
                  <a:cubicBezTo>
                    <a:pt x="-97" y="16553"/>
                    <a:pt x="-97" y="15544"/>
                    <a:pt x="353" y="14736"/>
                  </a:cubicBezTo>
                  <a:cubicBezTo>
                    <a:pt x="803" y="13929"/>
                    <a:pt x="1703" y="13323"/>
                    <a:pt x="3503" y="13121"/>
                  </a:cubicBezTo>
                  <a:cubicBezTo>
                    <a:pt x="5303" y="12920"/>
                    <a:pt x="8003" y="13121"/>
                    <a:pt x="11153" y="13929"/>
                  </a:cubicBezTo>
                  <a:cubicBezTo>
                    <a:pt x="14303" y="14736"/>
                    <a:pt x="17903" y="16150"/>
                    <a:pt x="21503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9239249" y="3729566"/>
              <a:ext cx="10273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3967" y="0"/>
                  </a:moveTo>
                  <a:cubicBezTo>
                    <a:pt x="8376" y="732"/>
                    <a:pt x="12784" y="1464"/>
                    <a:pt x="16090" y="3234"/>
                  </a:cubicBezTo>
                  <a:cubicBezTo>
                    <a:pt x="19396" y="5003"/>
                    <a:pt x="21600" y="7810"/>
                    <a:pt x="21380" y="10312"/>
                  </a:cubicBezTo>
                  <a:cubicBezTo>
                    <a:pt x="21159" y="12814"/>
                    <a:pt x="18514" y="15010"/>
                    <a:pt x="14547" y="16841"/>
                  </a:cubicBezTo>
                  <a:cubicBezTo>
                    <a:pt x="10580" y="18671"/>
                    <a:pt x="5290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9514416" y="3614180"/>
              <a:ext cx="220135" cy="67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1456"/>
                  </a:moveTo>
                  <a:cubicBezTo>
                    <a:pt x="20146" y="915"/>
                    <a:pt x="18692" y="373"/>
                    <a:pt x="16304" y="136"/>
                  </a:cubicBezTo>
                  <a:cubicBezTo>
                    <a:pt x="13915" y="-101"/>
                    <a:pt x="10592" y="-33"/>
                    <a:pt x="8412" y="373"/>
                  </a:cubicBezTo>
                  <a:cubicBezTo>
                    <a:pt x="6231" y="779"/>
                    <a:pt x="5192" y="1524"/>
                    <a:pt x="5815" y="2303"/>
                  </a:cubicBezTo>
                  <a:cubicBezTo>
                    <a:pt x="6438" y="3081"/>
                    <a:pt x="8723" y="3894"/>
                    <a:pt x="10592" y="4977"/>
                  </a:cubicBezTo>
                  <a:cubicBezTo>
                    <a:pt x="12462" y="6061"/>
                    <a:pt x="13915" y="7415"/>
                    <a:pt x="13915" y="8566"/>
                  </a:cubicBezTo>
                  <a:cubicBezTo>
                    <a:pt x="13915" y="9717"/>
                    <a:pt x="12462" y="10665"/>
                    <a:pt x="10800" y="11342"/>
                  </a:cubicBezTo>
                  <a:cubicBezTo>
                    <a:pt x="9138" y="12019"/>
                    <a:pt x="7269" y="12426"/>
                    <a:pt x="5608" y="12663"/>
                  </a:cubicBezTo>
                  <a:cubicBezTo>
                    <a:pt x="3946" y="12900"/>
                    <a:pt x="2492" y="12967"/>
                    <a:pt x="1558" y="12832"/>
                  </a:cubicBezTo>
                  <a:cubicBezTo>
                    <a:pt x="623" y="12696"/>
                    <a:pt x="208" y="12358"/>
                    <a:pt x="519" y="12053"/>
                  </a:cubicBezTo>
                  <a:cubicBezTo>
                    <a:pt x="831" y="11749"/>
                    <a:pt x="1869" y="11478"/>
                    <a:pt x="3842" y="11342"/>
                  </a:cubicBezTo>
                  <a:cubicBezTo>
                    <a:pt x="5815" y="11207"/>
                    <a:pt x="8723" y="11207"/>
                    <a:pt x="10592" y="11308"/>
                  </a:cubicBezTo>
                  <a:cubicBezTo>
                    <a:pt x="12462" y="11410"/>
                    <a:pt x="13292" y="11613"/>
                    <a:pt x="13812" y="11952"/>
                  </a:cubicBezTo>
                  <a:cubicBezTo>
                    <a:pt x="14331" y="12290"/>
                    <a:pt x="14538" y="12764"/>
                    <a:pt x="13188" y="13543"/>
                  </a:cubicBezTo>
                  <a:cubicBezTo>
                    <a:pt x="11838" y="14322"/>
                    <a:pt x="8931" y="15405"/>
                    <a:pt x="6542" y="16454"/>
                  </a:cubicBezTo>
                  <a:cubicBezTo>
                    <a:pt x="4154" y="17504"/>
                    <a:pt x="2285" y="18520"/>
                    <a:pt x="1246" y="19197"/>
                  </a:cubicBezTo>
                  <a:cubicBezTo>
                    <a:pt x="208" y="19874"/>
                    <a:pt x="0" y="20212"/>
                    <a:pt x="0" y="20551"/>
                  </a:cubicBezTo>
                  <a:cubicBezTo>
                    <a:pt x="0" y="20890"/>
                    <a:pt x="208" y="21228"/>
                    <a:pt x="3012" y="21364"/>
                  </a:cubicBezTo>
                  <a:cubicBezTo>
                    <a:pt x="5815" y="21499"/>
                    <a:pt x="11215" y="21431"/>
                    <a:pt x="16615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798107" y="3907366"/>
              <a:ext cx="26664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19894" y="4431"/>
                    <a:pt x="18364" y="8862"/>
                    <a:pt x="15812" y="12554"/>
                  </a:cubicBezTo>
                  <a:cubicBezTo>
                    <a:pt x="13261" y="16246"/>
                    <a:pt x="9690" y="19200"/>
                    <a:pt x="6968" y="20308"/>
                  </a:cubicBezTo>
                  <a:cubicBezTo>
                    <a:pt x="4247" y="21415"/>
                    <a:pt x="2376" y="20677"/>
                    <a:pt x="1271" y="19015"/>
                  </a:cubicBezTo>
                  <a:cubicBezTo>
                    <a:pt x="165" y="17354"/>
                    <a:pt x="-175" y="14769"/>
                    <a:pt x="80" y="12738"/>
                  </a:cubicBezTo>
                  <a:cubicBezTo>
                    <a:pt x="335" y="10708"/>
                    <a:pt x="1186" y="9231"/>
                    <a:pt x="2716" y="8677"/>
                  </a:cubicBezTo>
                  <a:cubicBezTo>
                    <a:pt x="4247" y="8123"/>
                    <a:pt x="6458" y="8492"/>
                    <a:pt x="9094" y="10800"/>
                  </a:cubicBezTo>
                  <a:cubicBezTo>
                    <a:pt x="11731" y="13108"/>
                    <a:pt x="14792" y="17354"/>
                    <a:pt x="178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0140950" y="4135966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0281590" y="3951816"/>
              <a:ext cx="150783" cy="45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9" fill="norm" stroke="1" extrusionOk="0">
                  <a:moveTo>
                    <a:pt x="6167" y="0"/>
                  </a:moveTo>
                  <a:cubicBezTo>
                    <a:pt x="4667" y="0"/>
                    <a:pt x="3167" y="0"/>
                    <a:pt x="2117" y="301"/>
                  </a:cubicBezTo>
                  <a:cubicBezTo>
                    <a:pt x="1067" y="603"/>
                    <a:pt x="467" y="1206"/>
                    <a:pt x="167" y="2060"/>
                  </a:cubicBezTo>
                  <a:cubicBezTo>
                    <a:pt x="-133" y="2913"/>
                    <a:pt x="-133" y="4019"/>
                    <a:pt x="1067" y="4973"/>
                  </a:cubicBezTo>
                  <a:cubicBezTo>
                    <a:pt x="2267" y="5927"/>
                    <a:pt x="4667" y="6731"/>
                    <a:pt x="8267" y="6179"/>
                  </a:cubicBezTo>
                  <a:cubicBezTo>
                    <a:pt x="11867" y="5626"/>
                    <a:pt x="16667" y="3717"/>
                    <a:pt x="19067" y="2512"/>
                  </a:cubicBezTo>
                  <a:cubicBezTo>
                    <a:pt x="21467" y="1306"/>
                    <a:pt x="21467" y="804"/>
                    <a:pt x="21317" y="854"/>
                  </a:cubicBezTo>
                  <a:cubicBezTo>
                    <a:pt x="21167" y="904"/>
                    <a:pt x="20867" y="1507"/>
                    <a:pt x="20567" y="3617"/>
                  </a:cubicBezTo>
                  <a:cubicBezTo>
                    <a:pt x="20267" y="5727"/>
                    <a:pt x="19967" y="9343"/>
                    <a:pt x="19217" y="12307"/>
                  </a:cubicBezTo>
                  <a:cubicBezTo>
                    <a:pt x="18467" y="15271"/>
                    <a:pt x="17267" y="17581"/>
                    <a:pt x="15917" y="18988"/>
                  </a:cubicBezTo>
                  <a:cubicBezTo>
                    <a:pt x="14567" y="20394"/>
                    <a:pt x="13067" y="20897"/>
                    <a:pt x="11417" y="21198"/>
                  </a:cubicBezTo>
                  <a:cubicBezTo>
                    <a:pt x="9767" y="21500"/>
                    <a:pt x="7967" y="21600"/>
                    <a:pt x="6467" y="21449"/>
                  </a:cubicBezTo>
                  <a:cubicBezTo>
                    <a:pt x="4967" y="21299"/>
                    <a:pt x="3767" y="20897"/>
                    <a:pt x="3917" y="19741"/>
                  </a:cubicBezTo>
                  <a:cubicBezTo>
                    <a:pt x="4067" y="18586"/>
                    <a:pt x="5567" y="16677"/>
                    <a:pt x="7067" y="14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0493718" y="4097866"/>
              <a:ext cx="91732" cy="21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41" fill="norm" stroke="1" extrusionOk="0">
                  <a:moveTo>
                    <a:pt x="16857" y="0"/>
                  </a:moveTo>
                  <a:cubicBezTo>
                    <a:pt x="11457" y="4104"/>
                    <a:pt x="6057" y="8208"/>
                    <a:pt x="3111" y="11448"/>
                  </a:cubicBezTo>
                  <a:cubicBezTo>
                    <a:pt x="166" y="14688"/>
                    <a:pt x="-325" y="17064"/>
                    <a:pt x="166" y="18684"/>
                  </a:cubicBezTo>
                  <a:cubicBezTo>
                    <a:pt x="657" y="20304"/>
                    <a:pt x="2130" y="21168"/>
                    <a:pt x="5811" y="21384"/>
                  </a:cubicBezTo>
                  <a:cubicBezTo>
                    <a:pt x="9493" y="21600"/>
                    <a:pt x="15384" y="21168"/>
                    <a:pt x="2127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0483850" y="4224866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0629900" y="4218516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744199" y="4148159"/>
              <a:ext cx="120651" cy="202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2058"/>
                  </a:moveTo>
                  <a:cubicBezTo>
                    <a:pt x="1137" y="1167"/>
                    <a:pt x="2274" y="276"/>
                    <a:pt x="3789" y="54"/>
                  </a:cubicBezTo>
                  <a:cubicBezTo>
                    <a:pt x="5305" y="-169"/>
                    <a:pt x="7200" y="276"/>
                    <a:pt x="9095" y="1946"/>
                  </a:cubicBezTo>
                  <a:cubicBezTo>
                    <a:pt x="10989" y="3617"/>
                    <a:pt x="12884" y="6511"/>
                    <a:pt x="12505" y="9184"/>
                  </a:cubicBezTo>
                  <a:cubicBezTo>
                    <a:pt x="12126" y="11856"/>
                    <a:pt x="9474" y="14305"/>
                    <a:pt x="7011" y="16309"/>
                  </a:cubicBezTo>
                  <a:cubicBezTo>
                    <a:pt x="4547" y="18313"/>
                    <a:pt x="2274" y="19872"/>
                    <a:pt x="2084" y="20652"/>
                  </a:cubicBezTo>
                  <a:cubicBezTo>
                    <a:pt x="1895" y="21431"/>
                    <a:pt x="3789" y="21431"/>
                    <a:pt x="7389" y="20874"/>
                  </a:cubicBezTo>
                  <a:cubicBezTo>
                    <a:pt x="10989" y="20318"/>
                    <a:pt x="16295" y="19204"/>
                    <a:pt x="21600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0985500" y="4193116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1018897" y="4155016"/>
              <a:ext cx="6820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7346" y="0"/>
                  </a:moveTo>
                  <a:cubicBezTo>
                    <a:pt x="4727" y="2400"/>
                    <a:pt x="2109" y="4800"/>
                    <a:pt x="800" y="7200"/>
                  </a:cubicBezTo>
                  <a:cubicBezTo>
                    <a:pt x="-509" y="9600"/>
                    <a:pt x="-509" y="12000"/>
                    <a:pt x="3091" y="14400"/>
                  </a:cubicBezTo>
                  <a:cubicBezTo>
                    <a:pt x="6691" y="16800"/>
                    <a:pt x="13891" y="19200"/>
                    <a:pt x="21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1315699" y="4203553"/>
              <a:ext cx="2095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109" y="12793"/>
                    <a:pt x="12218" y="5170"/>
                    <a:pt x="15818" y="1993"/>
                  </a:cubicBezTo>
                  <a:cubicBezTo>
                    <a:pt x="19418" y="-1183"/>
                    <a:pt x="2050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1696699" y="4256616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1960370" y="3893447"/>
              <a:ext cx="153543" cy="50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82" fill="norm" stroke="1" extrusionOk="0">
                  <a:moveTo>
                    <a:pt x="13372" y="589"/>
                  </a:moveTo>
                  <a:cubicBezTo>
                    <a:pt x="14524" y="321"/>
                    <a:pt x="15676" y="52"/>
                    <a:pt x="16972" y="7"/>
                  </a:cubicBezTo>
                  <a:cubicBezTo>
                    <a:pt x="18268" y="-38"/>
                    <a:pt x="19708" y="141"/>
                    <a:pt x="20428" y="455"/>
                  </a:cubicBezTo>
                  <a:cubicBezTo>
                    <a:pt x="21148" y="769"/>
                    <a:pt x="21148" y="1217"/>
                    <a:pt x="19564" y="2247"/>
                  </a:cubicBezTo>
                  <a:cubicBezTo>
                    <a:pt x="17980" y="3278"/>
                    <a:pt x="14812" y="4891"/>
                    <a:pt x="12508" y="6101"/>
                  </a:cubicBezTo>
                  <a:cubicBezTo>
                    <a:pt x="10204" y="7311"/>
                    <a:pt x="8764" y="8118"/>
                    <a:pt x="8476" y="9238"/>
                  </a:cubicBezTo>
                  <a:cubicBezTo>
                    <a:pt x="8188" y="10359"/>
                    <a:pt x="9052" y="11793"/>
                    <a:pt x="9628" y="13406"/>
                  </a:cubicBezTo>
                  <a:cubicBezTo>
                    <a:pt x="10204" y="15019"/>
                    <a:pt x="10492" y="16812"/>
                    <a:pt x="9772" y="18111"/>
                  </a:cubicBezTo>
                  <a:cubicBezTo>
                    <a:pt x="9052" y="19411"/>
                    <a:pt x="7324" y="20218"/>
                    <a:pt x="5308" y="20755"/>
                  </a:cubicBezTo>
                  <a:cubicBezTo>
                    <a:pt x="3292" y="21293"/>
                    <a:pt x="988" y="21562"/>
                    <a:pt x="268" y="21248"/>
                  </a:cubicBezTo>
                  <a:cubicBezTo>
                    <a:pt x="-452" y="20935"/>
                    <a:pt x="412" y="20038"/>
                    <a:pt x="1276" y="19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1988800" y="3932766"/>
              <a:ext cx="20374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7369" y="0"/>
                  </a:moveTo>
                  <a:cubicBezTo>
                    <a:pt x="18482" y="304"/>
                    <a:pt x="19596" y="608"/>
                    <a:pt x="20375" y="1420"/>
                  </a:cubicBezTo>
                  <a:cubicBezTo>
                    <a:pt x="21155" y="2231"/>
                    <a:pt x="21600" y="3549"/>
                    <a:pt x="21377" y="4766"/>
                  </a:cubicBezTo>
                  <a:cubicBezTo>
                    <a:pt x="21155" y="5983"/>
                    <a:pt x="20264" y="7099"/>
                    <a:pt x="18816" y="8670"/>
                  </a:cubicBezTo>
                  <a:cubicBezTo>
                    <a:pt x="17369" y="10242"/>
                    <a:pt x="15365" y="12270"/>
                    <a:pt x="14363" y="14045"/>
                  </a:cubicBezTo>
                  <a:cubicBezTo>
                    <a:pt x="13361" y="15820"/>
                    <a:pt x="13361" y="17341"/>
                    <a:pt x="12693" y="18558"/>
                  </a:cubicBezTo>
                  <a:cubicBezTo>
                    <a:pt x="12025" y="19775"/>
                    <a:pt x="10689" y="20687"/>
                    <a:pt x="8462" y="21144"/>
                  </a:cubicBezTo>
                  <a:cubicBezTo>
                    <a:pt x="6235" y="21600"/>
                    <a:pt x="311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628900" y="4923366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8000"/>
                    <a:pt x="4114" y="14400"/>
                    <a:pt x="7714" y="10800"/>
                  </a:cubicBezTo>
                  <a:cubicBezTo>
                    <a:pt x="11314" y="7200"/>
                    <a:pt x="164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724150" y="5075766"/>
              <a:ext cx="1778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0800"/>
                    <a:pt x="2057" y="21600"/>
                    <a:pt x="5657" y="21600"/>
                  </a:cubicBezTo>
                  <a:cubicBezTo>
                    <a:pt x="9257" y="21600"/>
                    <a:pt x="1542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401708" y="4739216"/>
              <a:ext cx="446393" cy="39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73" fill="norm" stroke="1" extrusionOk="0">
                  <a:moveTo>
                    <a:pt x="18430" y="0"/>
                  </a:moveTo>
                  <a:cubicBezTo>
                    <a:pt x="17412" y="1953"/>
                    <a:pt x="16393" y="3906"/>
                    <a:pt x="14966" y="6491"/>
                  </a:cubicBezTo>
                  <a:cubicBezTo>
                    <a:pt x="13540" y="9077"/>
                    <a:pt x="11706" y="12294"/>
                    <a:pt x="9821" y="14362"/>
                  </a:cubicBezTo>
                  <a:cubicBezTo>
                    <a:pt x="7936" y="16430"/>
                    <a:pt x="6000" y="17349"/>
                    <a:pt x="4523" y="17464"/>
                  </a:cubicBezTo>
                  <a:cubicBezTo>
                    <a:pt x="3045" y="17579"/>
                    <a:pt x="2027" y="16889"/>
                    <a:pt x="1364" y="16315"/>
                  </a:cubicBezTo>
                  <a:cubicBezTo>
                    <a:pt x="702" y="15740"/>
                    <a:pt x="396" y="15281"/>
                    <a:pt x="193" y="14649"/>
                  </a:cubicBezTo>
                  <a:cubicBezTo>
                    <a:pt x="-11" y="14017"/>
                    <a:pt x="-113" y="13213"/>
                    <a:pt x="193" y="12638"/>
                  </a:cubicBezTo>
                  <a:cubicBezTo>
                    <a:pt x="498" y="12064"/>
                    <a:pt x="1212" y="11719"/>
                    <a:pt x="2485" y="11662"/>
                  </a:cubicBezTo>
                  <a:cubicBezTo>
                    <a:pt x="3759" y="11604"/>
                    <a:pt x="5593" y="11834"/>
                    <a:pt x="7783" y="13040"/>
                  </a:cubicBezTo>
                  <a:cubicBezTo>
                    <a:pt x="9974" y="14247"/>
                    <a:pt x="12521" y="16430"/>
                    <a:pt x="14151" y="18038"/>
                  </a:cubicBezTo>
                  <a:cubicBezTo>
                    <a:pt x="15781" y="19647"/>
                    <a:pt x="16495" y="20681"/>
                    <a:pt x="17564" y="21140"/>
                  </a:cubicBezTo>
                  <a:cubicBezTo>
                    <a:pt x="18634" y="21600"/>
                    <a:pt x="20061" y="21485"/>
                    <a:pt x="21487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143286" y="4522233"/>
              <a:ext cx="187414" cy="91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7" fill="norm" stroke="1" extrusionOk="0">
                  <a:moveTo>
                    <a:pt x="20033" y="624"/>
                  </a:moveTo>
                  <a:cubicBezTo>
                    <a:pt x="19305" y="425"/>
                    <a:pt x="18577" y="225"/>
                    <a:pt x="16756" y="101"/>
                  </a:cubicBezTo>
                  <a:cubicBezTo>
                    <a:pt x="14936" y="-24"/>
                    <a:pt x="12024" y="-74"/>
                    <a:pt x="9354" y="200"/>
                  </a:cubicBezTo>
                  <a:cubicBezTo>
                    <a:pt x="6685" y="475"/>
                    <a:pt x="4258" y="1073"/>
                    <a:pt x="2559" y="1647"/>
                  </a:cubicBezTo>
                  <a:cubicBezTo>
                    <a:pt x="860" y="2221"/>
                    <a:pt x="-111" y="2769"/>
                    <a:pt x="10" y="3318"/>
                  </a:cubicBezTo>
                  <a:cubicBezTo>
                    <a:pt x="132" y="3867"/>
                    <a:pt x="1345" y="4416"/>
                    <a:pt x="3287" y="5214"/>
                  </a:cubicBezTo>
                  <a:cubicBezTo>
                    <a:pt x="5228" y="6012"/>
                    <a:pt x="7898" y="7059"/>
                    <a:pt x="8990" y="7858"/>
                  </a:cubicBezTo>
                  <a:cubicBezTo>
                    <a:pt x="10082" y="8656"/>
                    <a:pt x="9597" y="9205"/>
                    <a:pt x="8869" y="9579"/>
                  </a:cubicBezTo>
                  <a:cubicBezTo>
                    <a:pt x="8141" y="9953"/>
                    <a:pt x="7170" y="10152"/>
                    <a:pt x="6199" y="10177"/>
                  </a:cubicBezTo>
                  <a:cubicBezTo>
                    <a:pt x="5228" y="10202"/>
                    <a:pt x="4258" y="10053"/>
                    <a:pt x="4379" y="9953"/>
                  </a:cubicBezTo>
                  <a:cubicBezTo>
                    <a:pt x="4500" y="9853"/>
                    <a:pt x="5714" y="9803"/>
                    <a:pt x="6806" y="9878"/>
                  </a:cubicBezTo>
                  <a:cubicBezTo>
                    <a:pt x="7898" y="9953"/>
                    <a:pt x="8869" y="10152"/>
                    <a:pt x="10446" y="10477"/>
                  </a:cubicBezTo>
                  <a:cubicBezTo>
                    <a:pt x="12024" y="10801"/>
                    <a:pt x="14208" y="11250"/>
                    <a:pt x="14815" y="11823"/>
                  </a:cubicBezTo>
                  <a:cubicBezTo>
                    <a:pt x="15422" y="12397"/>
                    <a:pt x="14451" y="13096"/>
                    <a:pt x="12145" y="14018"/>
                  </a:cubicBezTo>
                  <a:cubicBezTo>
                    <a:pt x="9840" y="14941"/>
                    <a:pt x="6199" y="16089"/>
                    <a:pt x="4622" y="17111"/>
                  </a:cubicBezTo>
                  <a:cubicBezTo>
                    <a:pt x="3044" y="18134"/>
                    <a:pt x="3529" y="19032"/>
                    <a:pt x="6078" y="19755"/>
                  </a:cubicBezTo>
                  <a:cubicBezTo>
                    <a:pt x="8626" y="20478"/>
                    <a:pt x="13237" y="21027"/>
                    <a:pt x="16150" y="21277"/>
                  </a:cubicBezTo>
                  <a:cubicBezTo>
                    <a:pt x="19062" y="21526"/>
                    <a:pt x="20276" y="21476"/>
                    <a:pt x="21489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515748" y="4826985"/>
              <a:ext cx="234053" cy="63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00" fill="norm" stroke="1" extrusionOk="0">
                  <a:moveTo>
                    <a:pt x="3420" y="678"/>
                  </a:moveTo>
                  <a:cubicBezTo>
                    <a:pt x="2641" y="322"/>
                    <a:pt x="1863" y="-33"/>
                    <a:pt x="1279" y="3"/>
                  </a:cubicBezTo>
                  <a:cubicBezTo>
                    <a:pt x="695" y="38"/>
                    <a:pt x="306" y="464"/>
                    <a:pt x="112" y="1637"/>
                  </a:cubicBezTo>
                  <a:cubicBezTo>
                    <a:pt x="-83" y="2809"/>
                    <a:pt x="-83" y="4728"/>
                    <a:pt x="598" y="6078"/>
                  </a:cubicBezTo>
                  <a:cubicBezTo>
                    <a:pt x="1279" y="7428"/>
                    <a:pt x="2641" y="8209"/>
                    <a:pt x="4782" y="8245"/>
                  </a:cubicBezTo>
                  <a:cubicBezTo>
                    <a:pt x="6922" y="8280"/>
                    <a:pt x="9841" y="7570"/>
                    <a:pt x="12176" y="6504"/>
                  </a:cubicBezTo>
                  <a:cubicBezTo>
                    <a:pt x="14512" y="5438"/>
                    <a:pt x="16263" y="4017"/>
                    <a:pt x="17139" y="3058"/>
                  </a:cubicBezTo>
                  <a:cubicBezTo>
                    <a:pt x="18014" y="2099"/>
                    <a:pt x="18014" y="1601"/>
                    <a:pt x="17917" y="1566"/>
                  </a:cubicBezTo>
                  <a:cubicBezTo>
                    <a:pt x="17820" y="1530"/>
                    <a:pt x="17625" y="1956"/>
                    <a:pt x="18014" y="3378"/>
                  </a:cubicBezTo>
                  <a:cubicBezTo>
                    <a:pt x="18403" y="4799"/>
                    <a:pt x="19376" y="7214"/>
                    <a:pt x="20155" y="9559"/>
                  </a:cubicBezTo>
                  <a:cubicBezTo>
                    <a:pt x="20933" y="11904"/>
                    <a:pt x="21517" y="14178"/>
                    <a:pt x="21517" y="15954"/>
                  </a:cubicBezTo>
                  <a:cubicBezTo>
                    <a:pt x="21517" y="17730"/>
                    <a:pt x="20933" y="19009"/>
                    <a:pt x="20252" y="19791"/>
                  </a:cubicBezTo>
                  <a:cubicBezTo>
                    <a:pt x="19571" y="20572"/>
                    <a:pt x="18793" y="20856"/>
                    <a:pt x="17625" y="21105"/>
                  </a:cubicBezTo>
                  <a:cubicBezTo>
                    <a:pt x="16458" y="21354"/>
                    <a:pt x="14901" y="21567"/>
                    <a:pt x="13539" y="21212"/>
                  </a:cubicBezTo>
                  <a:cubicBezTo>
                    <a:pt x="12176" y="20856"/>
                    <a:pt x="11009" y="19933"/>
                    <a:pt x="10425" y="19080"/>
                  </a:cubicBezTo>
                  <a:cubicBezTo>
                    <a:pt x="9841" y="18228"/>
                    <a:pt x="9841" y="17446"/>
                    <a:pt x="10814" y="16842"/>
                  </a:cubicBezTo>
                  <a:cubicBezTo>
                    <a:pt x="11787" y="16238"/>
                    <a:pt x="13733" y="15812"/>
                    <a:pt x="15679" y="15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872566" y="5005916"/>
              <a:ext cx="74085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10491" y="0"/>
                  </a:moveTo>
                  <a:cubicBezTo>
                    <a:pt x="7406" y="2656"/>
                    <a:pt x="4320" y="5311"/>
                    <a:pt x="2469" y="8321"/>
                  </a:cubicBezTo>
                  <a:cubicBezTo>
                    <a:pt x="617" y="11331"/>
                    <a:pt x="0" y="14695"/>
                    <a:pt x="0" y="16997"/>
                  </a:cubicBezTo>
                  <a:cubicBezTo>
                    <a:pt x="0" y="19298"/>
                    <a:pt x="617" y="20538"/>
                    <a:pt x="4320" y="21069"/>
                  </a:cubicBezTo>
                  <a:cubicBezTo>
                    <a:pt x="8023" y="21600"/>
                    <a:pt x="14811" y="21423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845049" y="5151966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8000"/>
                    <a:pt x="6000" y="14400"/>
                    <a:pt x="9600" y="10800"/>
                  </a:cubicBezTo>
                  <a:cubicBezTo>
                    <a:pt x="13200" y="7200"/>
                    <a:pt x="17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283199" y="5050366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600"/>
                    <a:pt x="9450" y="9600"/>
                    <a:pt x="13050" y="6000"/>
                  </a:cubicBezTo>
                  <a:cubicBezTo>
                    <a:pt x="16650" y="2400"/>
                    <a:pt x="1912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406743" y="4948766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08"/>
                    <a:pt x="-1585" y="11815"/>
                    <a:pt x="575" y="15415"/>
                  </a:cubicBezTo>
                  <a:cubicBezTo>
                    <a:pt x="2735" y="19015"/>
                    <a:pt x="11375" y="2030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790043" y="4817214"/>
              <a:ext cx="147208" cy="35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76" fill="norm" stroke="1" extrusionOk="0">
                  <a:moveTo>
                    <a:pt x="21158" y="1409"/>
                  </a:moveTo>
                  <a:cubicBezTo>
                    <a:pt x="18420" y="904"/>
                    <a:pt x="15682" y="398"/>
                    <a:pt x="13248" y="146"/>
                  </a:cubicBezTo>
                  <a:cubicBezTo>
                    <a:pt x="10814" y="-107"/>
                    <a:pt x="8685" y="-107"/>
                    <a:pt x="6555" y="777"/>
                  </a:cubicBezTo>
                  <a:cubicBezTo>
                    <a:pt x="4426" y="1661"/>
                    <a:pt x="2296" y="3430"/>
                    <a:pt x="1079" y="5893"/>
                  </a:cubicBezTo>
                  <a:cubicBezTo>
                    <a:pt x="-138" y="8356"/>
                    <a:pt x="-442" y="11514"/>
                    <a:pt x="775" y="14230"/>
                  </a:cubicBezTo>
                  <a:cubicBezTo>
                    <a:pt x="1992" y="16946"/>
                    <a:pt x="4730" y="19219"/>
                    <a:pt x="7012" y="20356"/>
                  </a:cubicBezTo>
                  <a:cubicBezTo>
                    <a:pt x="9293" y="21493"/>
                    <a:pt x="11119" y="21493"/>
                    <a:pt x="12488" y="21240"/>
                  </a:cubicBezTo>
                  <a:cubicBezTo>
                    <a:pt x="13857" y="20988"/>
                    <a:pt x="14769" y="20482"/>
                    <a:pt x="15682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994400" y="4897966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109"/>
                    <a:pt x="3600" y="12218"/>
                    <a:pt x="7200" y="15818"/>
                  </a:cubicBezTo>
                  <a:cubicBezTo>
                    <a:pt x="10800" y="19418"/>
                    <a:pt x="162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057900" y="5018616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274808" y="4872566"/>
              <a:ext cx="164092" cy="22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15" fill="norm" stroke="1" extrusionOk="0">
                  <a:moveTo>
                    <a:pt x="18976" y="0"/>
                  </a:moveTo>
                  <a:cubicBezTo>
                    <a:pt x="18145" y="4954"/>
                    <a:pt x="17314" y="9908"/>
                    <a:pt x="15514" y="13376"/>
                  </a:cubicBezTo>
                  <a:cubicBezTo>
                    <a:pt x="13714" y="16844"/>
                    <a:pt x="10945" y="18826"/>
                    <a:pt x="8868" y="20015"/>
                  </a:cubicBezTo>
                  <a:cubicBezTo>
                    <a:pt x="6791" y="21204"/>
                    <a:pt x="5406" y="21600"/>
                    <a:pt x="4022" y="21501"/>
                  </a:cubicBezTo>
                  <a:cubicBezTo>
                    <a:pt x="2637" y="21402"/>
                    <a:pt x="1253" y="20807"/>
                    <a:pt x="560" y="19717"/>
                  </a:cubicBezTo>
                  <a:cubicBezTo>
                    <a:pt x="-132" y="18628"/>
                    <a:pt x="-132" y="17042"/>
                    <a:pt x="283" y="15853"/>
                  </a:cubicBezTo>
                  <a:cubicBezTo>
                    <a:pt x="699" y="14664"/>
                    <a:pt x="1530" y="13872"/>
                    <a:pt x="3191" y="13475"/>
                  </a:cubicBezTo>
                  <a:cubicBezTo>
                    <a:pt x="4853" y="13079"/>
                    <a:pt x="7345" y="13079"/>
                    <a:pt x="10530" y="14367"/>
                  </a:cubicBezTo>
                  <a:cubicBezTo>
                    <a:pt x="13714" y="15655"/>
                    <a:pt x="17591" y="18231"/>
                    <a:pt x="21468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489699" y="4828116"/>
              <a:ext cx="96098" cy="3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36" fill="norm" stroke="1" extrusionOk="0">
                  <a:moveTo>
                    <a:pt x="5515" y="0"/>
                  </a:moveTo>
                  <a:cubicBezTo>
                    <a:pt x="10570" y="2239"/>
                    <a:pt x="15626" y="4478"/>
                    <a:pt x="18383" y="7244"/>
                  </a:cubicBezTo>
                  <a:cubicBezTo>
                    <a:pt x="21140" y="10010"/>
                    <a:pt x="21600" y="13302"/>
                    <a:pt x="19762" y="15805"/>
                  </a:cubicBezTo>
                  <a:cubicBezTo>
                    <a:pt x="17923" y="18307"/>
                    <a:pt x="13787" y="20020"/>
                    <a:pt x="10111" y="20810"/>
                  </a:cubicBezTo>
                  <a:cubicBezTo>
                    <a:pt x="6434" y="21600"/>
                    <a:pt x="3217" y="21468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814496" y="4821766"/>
              <a:ext cx="194189" cy="57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65" fill="norm" stroke="1" extrusionOk="0">
                  <a:moveTo>
                    <a:pt x="4033" y="0"/>
                  </a:moveTo>
                  <a:cubicBezTo>
                    <a:pt x="2424" y="953"/>
                    <a:pt x="816" y="1906"/>
                    <a:pt x="241" y="3097"/>
                  </a:cubicBezTo>
                  <a:cubicBezTo>
                    <a:pt x="-333" y="4288"/>
                    <a:pt x="127" y="5718"/>
                    <a:pt x="1505" y="6631"/>
                  </a:cubicBezTo>
                  <a:cubicBezTo>
                    <a:pt x="2884" y="7544"/>
                    <a:pt x="5182" y="7941"/>
                    <a:pt x="7824" y="7385"/>
                  </a:cubicBezTo>
                  <a:cubicBezTo>
                    <a:pt x="10467" y="6829"/>
                    <a:pt x="13454" y="5321"/>
                    <a:pt x="15178" y="4368"/>
                  </a:cubicBezTo>
                  <a:cubicBezTo>
                    <a:pt x="16901" y="3415"/>
                    <a:pt x="17361" y="3018"/>
                    <a:pt x="17705" y="2621"/>
                  </a:cubicBezTo>
                  <a:cubicBezTo>
                    <a:pt x="18050" y="2224"/>
                    <a:pt x="18280" y="1826"/>
                    <a:pt x="18395" y="1946"/>
                  </a:cubicBezTo>
                  <a:cubicBezTo>
                    <a:pt x="18510" y="2065"/>
                    <a:pt x="18510" y="2700"/>
                    <a:pt x="19084" y="4368"/>
                  </a:cubicBezTo>
                  <a:cubicBezTo>
                    <a:pt x="19658" y="6035"/>
                    <a:pt x="20807" y="8735"/>
                    <a:pt x="21037" y="11396"/>
                  </a:cubicBezTo>
                  <a:cubicBezTo>
                    <a:pt x="21267" y="14056"/>
                    <a:pt x="20578" y="16676"/>
                    <a:pt x="19199" y="18384"/>
                  </a:cubicBezTo>
                  <a:cubicBezTo>
                    <a:pt x="17820" y="20091"/>
                    <a:pt x="15752" y="20885"/>
                    <a:pt x="13569" y="21243"/>
                  </a:cubicBezTo>
                  <a:cubicBezTo>
                    <a:pt x="11386" y="21600"/>
                    <a:pt x="9088" y="21521"/>
                    <a:pt x="7480" y="21044"/>
                  </a:cubicBezTo>
                  <a:cubicBezTo>
                    <a:pt x="5871" y="20568"/>
                    <a:pt x="4952" y="19694"/>
                    <a:pt x="5641" y="18463"/>
                  </a:cubicBezTo>
                  <a:cubicBezTo>
                    <a:pt x="6331" y="17232"/>
                    <a:pt x="8629" y="15644"/>
                    <a:pt x="10927" y="14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7106658" y="4993216"/>
              <a:ext cx="56143" cy="2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01" fill="norm" stroke="1" extrusionOk="0">
                  <a:moveTo>
                    <a:pt x="6819" y="0"/>
                  </a:moveTo>
                  <a:cubicBezTo>
                    <a:pt x="4419" y="5243"/>
                    <a:pt x="2019" y="10485"/>
                    <a:pt x="819" y="13946"/>
                  </a:cubicBezTo>
                  <a:cubicBezTo>
                    <a:pt x="-381" y="17406"/>
                    <a:pt x="-381" y="19083"/>
                    <a:pt x="1619" y="20132"/>
                  </a:cubicBezTo>
                  <a:cubicBezTo>
                    <a:pt x="3619" y="21181"/>
                    <a:pt x="7619" y="21600"/>
                    <a:pt x="11219" y="21076"/>
                  </a:cubicBezTo>
                  <a:cubicBezTo>
                    <a:pt x="14819" y="20551"/>
                    <a:pt x="18019" y="19083"/>
                    <a:pt x="21219" y="1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099300" y="5082116"/>
              <a:ext cx="76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207249" y="510751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346950" y="5069416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715250" y="5044016"/>
              <a:ext cx="1968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645" y="8640"/>
                    <a:pt x="9290" y="17280"/>
                    <a:pt x="12890" y="19440"/>
                  </a:cubicBezTo>
                  <a:cubicBezTo>
                    <a:pt x="16490" y="21600"/>
                    <a:pt x="19045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798163" y="4955116"/>
              <a:ext cx="3773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600" fill="norm" stroke="1" extrusionOk="0">
                  <a:moveTo>
                    <a:pt x="3215" y="0"/>
                  </a:moveTo>
                  <a:cubicBezTo>
                    <a:pt x="942" y="3600"/>
                    <a:pt x="-1332" y="7200"/>
                    <a:pt x="942" y="10714"/>
                  </a:cubicBezTo>
                  <a:cubicBezTo>
                    <a:pt x="3215" y="14229"/>
                    <a:pt x="10036" y="17657"/>
                    <a:pt x="14015" y="19457"/>
                  </a:cubicBezTo>
                  <a:cubicBezTo>
                    <a:pt x="17994" y="21257"/>
                    <a:pt x="19131" y="21429"/>
                    <a:pt x="202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103447" y="4853520"/>
              <a:ext cx="145176" cy="3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304" fill="norm" stroke="1" extrusionOk="0">
                  <a:moveTo>
                    <a:pt x="12480" y="5531"/>
                  </a:moveTo>
                  <a:cubicBezTo>
                    <a:pt x="14880" y="4609"/>
                    <a:pt x="17280" y="3688"/>
                    <a:pt x="18780" y="2831"/>
                  </a:cubicBezTo>
                  <a:cubicBezTo>
                    <a:pt x="20280" y="1975"/>
                    <a:pt x="20880" y="1185"/>
                    <a:pt x="20430" y="658"/>
                  </a:cubicBezTo>
                  <a:cubicBezTo>
                    <a:pt x="19980" y="131"/>
                    <a:pt x="18480" y="-132"/>
                    <a:pt x="16380" y="66"/>
                  </a:cubicBezTo>
                  <a:cubicBezTo>
                    <a:pt x="14280" y="263"/>
                    <a:pt x="11580" y="922"/>
                    <a:pt x="8430" y="2963"/>
                  </a:cubicBezTo>
                  <a:cubicBezTo>
                    <a:pt x="5280" y="5005"/>
                    <a:pt x="1680" y="8429"/>
                    <a:pt x="480" y="11524"/>
                  </a:cubicBezTo>
                  <a:cubicBezTo>
                    <a:pt x="-720" y="14619"/>
                    <a:pt x="480" y="17385"/>
                    <a:pt x="2430" y="19097"/>
                  </a:cubicBezTo>
                  <a:cubicBezTo>
                    <a:pt x="4380" y="20809"/>
                    <a:pt x="7080" y="21468"/>
                    <a:pt x="9930" y="21270"/>
                  </a:cubicBezTo>
                  <a:cubicBezTo>
                    <a:pt x="12780" y="21073"/>
                    <a:pt x="15780" y="20019"/>
                    <a:pt x="1878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313146" y="4904316"/>
              <a:ext cx="3075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16602" y="0"/>
                  </a:moveTo>
                  <a:cubicBezTo>
                    <a:pt x="7962" y="2985"/>
                    <a:pt x="-678" y="5971"/>
                    <a:pt x="42" y="9571"/>
                  </a:cubicBezTo>
                  <a:cubicBezTo>
                    <a:pt x="762" y="13171"/>
                    <a:pt x="10842" y="17385"/>
                    <a:pt x="209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382000" y="5044016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457"/>
                    <a:pt x="1440" y="11314"/>
                    <a:pt x="5040" y="7714"/>
                  </a:cubicBezTo>
                  <a:cubicBezTo>
                    <a:pt x="8640" y="4114"/>
                    <a:pt x="1512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553983" y="4936066"/>
              <a:ext cx="209017" cy="248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84" fill="norm" stroke="1" extrusionOk="0">
                  <a:moveTo>
                    <a:pt x="20890" y="0"/>
                  </a:moveTo>
                  <a:cubicBezTo>
                    <a:pt x="18927" y="4901"/>
                    <a:pt x="16963" y="9802"/>
                    <a:pt x="14672" y="13341"/>
                  </a:cubicBezTo>
                  <a:cubicBezTo>
                    <a:pt x="12381" y="16881"/>
                    <a:pt x="9763" y="19059"/>
                    <a:pt x="7909" y="20239"/>
                  </a:cubicBezTo>
                  <a:cubicBezTo>
                    <a:pt x="6054" y="21418"/>
                    <a:pt x="4963" y="21600"/>
                    <a:pt x="3763" y="20783"/>
                  </a:cubicBezTo>
                  <a:cubicBezTo>
                    <a:pt x="2563" y="19966"/>
                    <a:pt x="1254" y="18151"/>
                    <a:pt x="600" y="16790"/>
                  </a:cubicBezTo>
                  <a:cubicBezTo>
                    <a:pt x="-55" y="15429"/>
                    <a:pt x="-55" y="14521"/>
                    <a:pt x="54" y="13523"/>
                  </a:cubicBezTo>
                  <a:cubicBezTo>
                    <a:pt x="163" y="12524"/>
                    <a:pt x="381" y="11435"/>
                    <a:pt x="1036" y="10800"/>
                  </a:cubicBezTo>
                  <a:cubicBezTo>
                    <a:pt x="1690" y="10165"/>
                    <a:pt x="2781" y="9983"/>
                    <a:pt x="5072" y="10437"/>
                  </a:cubicBezTo>
                  <a:cubicBezTo>
                    <a:pt x="7363" y="10891"/>
                    <a:pt x="10854" y="11980"/>
                    <a:pt x="13800" y="12887"/>
                  </a:cubicBezTo>
                  <a:cubicBezTo>
                    <a:pt x="16745" y="13795"/>
                    <a:pt x="19145" y="14521"/>
                    <a:pt x="21545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807450" y="4866216"/>
              <a:ext cx="78805" cy="34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468" fill="norm" stroke="1" extrusionOk="0">
                  <a:moveTo>
                    <a:pt x="8308" y="0"/>
                  </a:moveTo>
                  <a:cubicBezTo>
                    <a:pt x="13292" y="3975"/>
                    <a:pt x="18277" y="7951"/>
                    <a:pt x="19938" y="11131"/>
                  </a:cubicBezTo>
                  <a:cubicBezTo>
                    <a:pt x="21600" y="14312"/>
                    <a:pt x="19938" y="16697"/>
                    <a:pt x="18000" y="18221"/>
                  </a:cubicBezTo>
                  <a:cubicBezTo>
                    <a:pt x="16062" y="19745"/>
                    <a:pt x="13846" y="20407"/>
                    <a:pt x="11354" y="20871"/>
                  </a:cubicBezTo>
                  <a:cubicBezTo>
                    <a:pt x="8862" y="21335"/>
                    <a:pt x="6092" y="21600"/>
                    <a:pt x="4154" y="21401"/>
                  </a:cubicBezTo>
                  <a:cubicBezTo>
                    <a:pt x="2215" y="21202"/>
                    <a:pt x="1108" y="20540"/>
                    <a:pt x="0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8877300" y="4643966"/>
              <a:ext cx="152400" cy="17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97" fill="norm" stroke="1" extrusionOk="0">
                  <a:moveTo>
                    <a:pt x="0" y="1543"/>
                  </a:moveTo>
                  <a:cubicBezTo>
                    <a:pt x="1183" y="771"/>
                    <a:pt x="2367" y="0"/>
                    <a:pt x="3551" y="0"/>
                  </a:cubicBezTo>
                  <a:cubicBezTo>
                    <a:pt x="4734" y="0"/>
                    <a:pt x="5918" y="771"/>
                    <a:pt x="7101" y="2571"/>
                  </a:cubicBezTo>
                  <a:cubicBezTo>
                    <a:pt x="8285" y="4371"/>
                    <a:pt x="9468" y="7200"/>
                    <a:pt x="9320" y="9771"/>
                  </a:cubicBezTo>
                  <a:cubicBezTo>
                    <a:pt x="9172" y="12343"/>
                    <a:pt x="7693" y="14657"/>
                    <a:pt x="5622" y="16586"/>
                  </a:cubicBezTo>
                  <a:cubicBezTo>
                    <a:pt x="3551" y="18514"/>
                    <a:pt x="888" y="20057"/>
                    <a:pt x="296" y="20829"/>
                  </a:cubicBezTo>
                  <a:cubicBezTo>
                    <a:pt x="-296" y="21600"/>
                    <a:pt x="1183" y="21600"/>
                    <a:pt x="5030" y="21343"/>
                  </a:cubicBezTo>
                  <a:cubicBezTo>
                    <a:pt x="8877" y="21086"/>
                    <a:pt x="15090" y="20571"/>
                    <a:pt x="2130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169400" y="510751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156700" y="4936066"/>
              <a:ext cx="224367" cy="52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3668" y="0"/>
                  </a:moveTo>
                  <a:cubicBezTo>
                    <a:pt x="2445" y="0"/>
                    <a:pt x="1223" y="0"/>
                    <a:pt x="611" y="219"/>
                  </a:cubicBezTo>
                  <a:cubicBezTo>
                    <a:pt x="0" y="437"/>
                    <a:pt x="0" y="874"/>
                    <a:pt x="0" y="2143"/>
                  </a:cubicBezTo>
                  <a:cubicBezTo>
                    <a:pt x="0" y="3411"/>
                    <a:pt x="0" y="5509"/>
                    <a:pt x="917" y="6821"/>
                  </a:cubicBezTo>
                  <a:cubicBezTo>
                    <a:pt x="1834" y="8133"/>
                    <a:pt x="3668" y="8657"/>
                    <a:pt x="6113" y="8526"/>
                  </a:cubicBezTo>
                  <a:cubicBezTo>
                    <a:pt x="8558" y="8395"/>
                    <a:pt x="11615" y="7608"/>
                    <a:pt x="13857" y="6340"/>
                  </a:cubicBezTo>
                  <a:cubicBezTo>
                    <a:pt x="16098" y="5072"/>
                    <a:pt x="17525" y="3323"/>
                    <a:pt x="18340" y="2973"/>
                  </a:cubicBezTo>
                  <a:cubicBezTo>
                    <a:pt x="19155" y="2623"/>
                    <a:pt x="19358" y="3673"/>
                    <a:pt x="19970" y="5553"/>
                  </a:cubicBezTo>
                  <a:cubicBezTo>
                    <a:pt x="20581" y="7433"/>
                    <a:pt x="21600" y="10144"/>
                    <a:pt x="21600" y="12724"/>
                  </a:cubicBezTo>
                  <a:cubicBezTo>
                    <a:pt x="21600" y="15304"/>
                    <a:pt x="20581" y="17752"/>
                    <a:pt x="19155" y="19239"/>
                  </a:cubicBezTo>
                  <a:cubicBezTo>
                    <a:pt x="17728" y="20726"/>
                    <a:pt x="15894" y="21250"/>
                    <a:pt x="14366" y="21425"/>
                  </a:cubicBezTo>
                  <a:cubicBezTo>
                    <a:pt x="12838" y="21600"/>
                    <a:pt x="11615" y="21425"/>
                    <a:pt x="10596" y="20944"/>
                  </a:cubicBezTo>
                  <a:cubicBezTo>
                    <a:pt x="9577" y="20463"/>
                    <a:pt x="8762" y="19676"/>
                    <a:pt x="9272" y="18496"/>
                  </a:cubicBezTo>
                  <a:cubicBezTo>
                    <a:pt x="9781" y="17315"/>
                    <a:pt x="11615" y="15741"/>
                    <a:pt x="13245" y="14779"/>
                  </a:cubicBezTo>
                  <a:cubicBezTo>
                    <a:pt x="14875" y="13817"/>
                    <a:pt x="16302" y="13467"/>
                    <a:pt x="17728" y="13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496169" y="5031316"/>
              <a:ext cx="79631" cy="27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17" fill="norm" stroke="1" extrusionOk="0">
                  <a:moveTo>
                    <a:pt x="19679" y="0"/>
                  </a:moveTo>
                  <a:cubicBezTo>
                    <a:pt x="13995" y="3463"/>
                    <a:pt x="8310" y="6925"/>
                    <a:pt x="4900" y="9976"/>
                  </a:cubicBezTo>
                  <a:cubicBezTo>
                    <a:pt x="1489" y="13026"/>
                    <a:pt x="352" y="15664"/>
                    <a:pt x="68" y="17478"/>
                  </a:cubicBezTo>
                  <a:cubicBezTo>
                    <a:pt x="-216" y="19292"/>
                    <a:pt x="352" y="20281"/>
                    <a:pt x="2342" y="20858"/>
                  </a:cubicBezTo>
                  <a:cubicBezTo>
                    <a:pt x="4331" y="21435"/>
                    <a:pt x="7742" y="21600"/>
                    <a:pt x="11152" y="21188"/>
                  </a:cubicBezTo>
                  <a:cubicBezTo>
                    <a:pt x="14563" y="20776"/>
                    <a:pt x="17973" y="19786"/>
                    <a:pt x="21384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474199" y="516466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280"/>
                    <a:pt x="8640" y="12960"/>
                    <a:pt x="12240" y="9360"/>
                  </a:cubicBezTo>
                  <a:cubicBezTo>
                    <a:pt x="15840" y="5760"/>
                    <a:pt x="187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664699" y="519006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823450" y="5095758"/>
              <a:ext cx="127000" cy="19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1263"/>
                  </a:moveTo>
                  <a:cubicBezTo>
                    <a:pt x="1440" y="581"/>
                    <a:pt x="2880" y="-101"/>
                    <a:pt x="5400" y="13"/>
                  </a:cubicBezTo>
                  <a:cubicBezTo>
                    <a:pt x="7920" y="126"/>
                    <a:pt x="11520" y="1036"/>
                    <a:pt x="13680" y="2627"/>
                  </a:cubicBezTo>
                  <a:cubicBezTo>
                    <a:pt x="15840" y="4219"/>
                    <a:pt x="16560" y="6493"/>
                    <a:pt x="15300" y="8994"/>
                  </a:cubicBezTo>
                  <a:cubicBezTo>
                    <a:pt x="14040" y="11495"/>
                    <a:pt x="10800" y="14223"/>
                    <a:pt x="8460" y="16383"/>
                  </a:cubicBezTo>
                  <a:cubicBezTo>
                    <a:pt x="6120" y="18543"/>
                    <a:pt x="4680" y="20135"/>
                    <a:pt x="5220" y="20817"/>
                  </a:cubicBezTo>
                  <a:cubicBezTo>
                    <a:pt x="5760" y="21499"/>
                    <a:pt x="8280" y="21272"/>
                    <a:pt x="11340" y="20590"/>
                  </a:cubicBezTo>
                  <a:cubicBezTo>
                    <a:pt x="14400" y="19907"/>
                    <a:pt x="18000" y="18771"/>
                    <a:pt x="21600" y="17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0058399" y="5088466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8000"/>
                    <a:pt x="11435" y="14400"/>
                    <a:pt x="15035" y="10800"/>
                  </a:cubicBezTo>
                  <a:cubicBezTo>
                    <a:pt x="18635" y="7200"/>
                    <a:pt x="2011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177918" y="5018616"/>
              <a:ext cx="7098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6057" y="0"/>
                  </a:moveTo>
                  <a:cubicBezTo>
                    <a:pt x="2880" y="4500"/>
                    <a:pt x="-296" y="9000"/>
                    <a:pt x="22" y="12375"/>
                  </a:cubicBezTo>
                  <a:cubicBezTo>
                    <a:pt x="339" y="15750"/>
                    <a:pt x="4151" y="18000"/>
                    <a:pt x="8280" y="19350"/>
                  </a:cubicBezTo>
                  <a:cubicBezTo>
                    <a:pt x="12410" y="20700"/>
                    <a:pt x="16857" y="21150"/>
                    <a:pt x="213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0502900" y="5164666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788649" y="5171016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0960100" y="515831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1449049" y="4762414"/>
              <a:ext cx="256770" cy="79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45" fill="norm" stroke="1" extrusionOk="0">
                  <a:moveTo>
                    <a:pt x="12442" y="1950"/>
                  </a:moveTo>
                  <a:cubicBezTo>
                    <a:pt x="12442" y="1607"/>
                    <a:pt x="12442" y="1263"/>
                    <a:pt x="12442" y="948"/>
                  </a:cubicBezTo>
                  <a:cubicBezTo>
                    <a:pt x="12442" y="633"/>
                    <a:pt x="12442" y="346"/>
                    <a:pt x="12874" y="174"/>
                  </a:cubicBezTo>
                  <a:cubicBezTo>
                    <a:pt x="13306" y="2"/>
                    <a:pt x="14170" y="-55"/>
                    <a:pt x="15466" y="60"/>
                  </a:cubicBezTo>
                  <a:cubicBezTo>
                    <a:pt x="16762" y="174"/>
                    <a:pt x="18490" y="461"/>
                    <a:pt x="19699" y="1148"/>
                  </a:cubicBezTo>
                  <a:cubicBezTo>
                    <a:pt x="20909" y="1836"/>
                    <a:pt x="21600" y="2924"/>
                    <a:pt x="20131" y="4185"/>
                  </a:cubicBezTo>
                  <a:cubicBezTo>
                    <a:pt x="18662" y="5445"/>
                    <a:pt x="15034" y="6878"/>
                    <a:pt x="12614" y="7995"/>
                  </a:cubicBezTo>
                  <a:cubicBezTo>
                    <a:pt x="10195" y="9112"/>
                    <a:pt x="8986" y="9914"/>
                    <a:pt x="9072" y="10946"/>
                  </a:cubicBezTo>
                  <a:cubicBezTo>
                    <a:pt x="9158" y="11977"/>
                    <a:pt x="10541" y="13237"/>
                    <a:pt x="11405" y="14412"/>
                  </a:cubicBezTo>
                  <a:cubicBezTo>
                    <a:pt x="12269" y="15586"/>
                    <a:pt x="12614" y="16675"/>
                    <a:pt x="11664" y="17649"/>
                  </a:cubicBezTo>
                  <a:cubicBezTo>
                    <a:pt x="10714" y="18623"/>
                    <a:pt x="8467" y="19482"/>
                    <a:pt x="6307" y="20113"/>
                  </a:cubicBezTo>
                  <a:cubicBezTo>
                    <a:pt x="4147" y="20743"/>
                    <a:pt x="2074" y="21144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861050" y="5326819"/>
              <a:ext cx="812800" cy="4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20944"/>
                  </a:moveTo>
                  <a:cubicBezTo>
                    <a:pt x="1800" y="17704"/>
                    <a:pt x="3600" y="14464"/>
                    <a:pt x="5569" y="11224"/>
                  </a:cubicBezTo>
                  <a:cubicBezTo>
                    <a:pt x="7538" y="7984"/>
                    <a:pt x="9675" y="4744"/>
                    <a:pt x="11784" y="2584"/>
                  </a:cubicBezTo>
                  <a:cubicBezTo>
                    <a:pt x="13894" y="424"/>
                    <a:pt x="15975" y="-656"/>
                    <a:pt x="17606" y="424"/>
                  </a:cubicBezTo>
                  <a:cubicBezTo>
                    <a:pt x="19238" y="1504"/>
                    <a:pt x="20419" y="4744"/>
                    <a:pt x="21600" y="7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865283" y="5437716"/>
              <a:ext cx="541868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19722"/>
                  </a:moveTo>
                  <a:cubicBezTo>
                    <a:pt x="675" y="20661"/>
                    <a:pt x="0" y="21600"/>
                    <a:pt x="0" y="21600"/>
                  </a:cubicBezTo>
                  <a:cubicBezTo>
                    <a:pt x="0" y="21600"/>
                    <a:pt x="675" y="20661"/>
                    <a:pt x="2405" y="17843"/>
                  </a:cubicBezTo>
                  <a:cubicBezTo>
                    <a:pt x="4134" y="15026"/>
                    <a:pt x="6919" y="10330"/>
                    <a:pt x="10294" y="7043"/>
                  </a:cubicBezTo>
                  <a:cubicBezTo>
                    <a:pt x="13669" y="3757"/>
                    <a:pt x="17634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8045450" y="5374579"/>
              <a:ext cx="723900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1326" y="16046"/>
                    <a:pt x="2653" y="10646"/>
                    <a:pt x="4579" y="7046"/>
                  </a:cubicBezTo>
                  <a:cubicBezTo>
                    <a:pt x="6505" y="3446"/>
                    <a:pt x="9032" y="1646"/>
                    <a:pt x="11653" y="746"/>
                  </a:cubicBezTo>
                  <a:cubicBezTo>
                    <a:pt x="14274" y="-154"/>
                    <a:pt x="16989" y="-154"/>
                    <a:pt x="18663" y="296"/>
                  </a:cubicBezTo>
                  <a:cubicBezTo>
                    <a:pt x="20337" y="746"/>
                    <a:pt x="20968" y="1646"/>
                    <a:pt x="21600" y="2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8060831" y="5501216"/>
              <a:ext cx="50531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966" y="21600"/>
                  </a:moveTo>
                  <a:cubicBezTo>
                    <a:pt x="426" y="19543"/>
                    <a:pt x="-114" y="17486"/>
                    <a:pt x="21" y="14914"/>
                  </a:cubicBezTo>
                  <a:cubicBezTo>
                    <a:pt x="156" y="12343"/>
                    <a:pt x="966" y="9257"/>
                    <a:pt x="2856" y="6171"/>
                  </a:cubicBezTo>
                  <a:cubicBezTo>
                    <a:pt x="4746" y="3086"/>
                    <a:pt x="7716" y="0"/>
                    <a:pt x="11001" y="0"/>
                  </a:cubicBezTo>
                  <a:cubicBezTo>
                    <a:pt x="14286" y="0"/>
                    <a:pt x="17886" y="3086"/>
                    <a:pt x="21486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0" y="6136216"/>
              <a:ext cx="4870450" cy="15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9265"/>
                  </a:moveTo>
                  <a:cubicBezTo>
                    <a:pt x="291" y="19849"/>
                    <a:pt x="582" y="20432"/>
                    <a:pt x="915" y="20870"/>
                  </a:cubicBezTo>
                  <a:cubicBezTo>
                    <a:pt x="1249" y="21308"/>
                    <a:pt x="1624" y="21600"/>
                    <a:pt x="1981" y="21454"/>
                  </a:cubicBezTo>
                  <a:cubicBezTo>
                    <a:pt x="2337" y="21308"/>
                    <a:pt x="2675" y="20724"/>
                    <a:pt x="3023" y="19995"/>
                  </a:cubicBezTo>
                  <a:cubicBezTo>
                    <a:pt x="3370" y="19265"/>
                    <a:pt x="3727" y="18389"/>
                    <a:pt x="4107" y="17514"/>
                  </a:cubicBezTo>
                  <a:cubicBezTo>
                    <a:pt x="4487" y="16638"/>
                    <a:pt x="4891" y="15762"/>
                    <a:pt x="5233" y="15178"/>
                  </a:cubicBezTo>
                  <a:cubicBezTo>
                    <a:pt x="5576" y="14595"/>
                    <a:pt x="5858" y="14303"/>
                    <a:pt x="6144" y="13865"/>
                  </a:cubicBezTo>
                  <a:cubicBezTo>
                    <a:pt x="6430" y="13427"/>
                    <a:pt x="6721" y="12843"/>
                    <a:pt x="7026" y="12405"/>
                  </a:cubicBezTo>
                  <a:cubicBezTo>
                    <a:pt x="7331" y="11968"/>
                    <a:pt x="7651" y="11676"/>
                    <a:pt x="7970" y="11384"/>
                  </a:cubicBezTo>
                  <a:cubicBezTo>
                    <a:pt x="8289" y="11092"/>
                    <a:pt x="8608" y="10800"/>
                    <a:pt x="8941" y="10654"/>
                  </a:cubicBezTo>
                  <a:cubicBezTo>
                    <a:pt x="9275" y="10508"/>
                    <a:pt x="9622" y="10508"/>
                    <a:pt x="9960" y="10362"/>
                  </a:cubicBezTo>
                  <a:cubicBezTo>
                    <a:pt x="10298" y="10216"/>
                    <a:pt x="10626" y="9924"/>
                    <a:pt x="10969" y="9632"/>
                  </a:cubicBezTo>
                  <a:cubicBezTo>
                    <a:pt x="11312" y="9341"/>
                    <a:pt x="11668" y="9049"/>
                    <a:pt x="12016" y="8757"/>
                  </a:cubicBezTo>
                  <a:cubicBezTo>
                    <a:pt x="12363" y="8465"/>
                    <a:pt x="12701" y="8173"/>
                    <a:pt x="13053" y="7881"/>
                  </a:cubicBezTo>
                  <a:cubicBezTo>
                    <a:pt x="13405" y="7589"/>
                    <a:pt x="13771" y="7297"/>
                    <a:pt x="14132" y="7005"/>
                  </a:cubicBezTo>
                  <a:cubicBezTo>
                    <a:pt x="14494" y="6714"/>
                    <a:pt x="14851" y="6422"/>
                    <a:pt x="15212" y="5984"/>
                  </a:cubicBezTo>
                  <a:cubicBezTo>
                    <a:pt x="15573" y="5546"/>
                    <a:pt x="15940" y="4962"/>
                    <a:pt x="16287" y="4524"/>
                  </a:cubicBezTo>
                  <a:cubicBezTo>
                    <a:pt x="16634" y="4086"/>
                    <a:pt x="16963" y="3795"/>
                    <a:pt x="17376" y="3357"/>
                  </a:cubicBezTo>
                  <a:cubicBezTo>
                    <a:pt x="17789" y="2919"/>
                    <a:pt x="18286" y="2335"/>
                    <a:pt x="18737" y="1751"/>
                  </a:cubicBezTo>
                  <a:cubicBezTo>
                    <a:pt x="19187" y="1168"/>
                    <a:pt x="19591" y="584"/>
                    <a:pt x="20060" y="292"/>
                  </a:cubicBezTo>
                  <a:cubicBezTo>
                    <a:pt x="20530" y="0"/>
                    <a:pt x="210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13786" y="6682839"/>
              <a:ext cx="203760" cy="55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37" fill="norm" stroke="1" extrusionOk="0">
                  <a:moveTo>
                    <a:pt x="2703" y="2669"/>
                  </a:moveTo>
                  <a:cubicBezTo>
                    <a:pt x="2703" y="2262"/>
                    <a:pt x="2703" y="1854"/>
                    <a:pt x="2593" y="1324"/>
                  </a:cubicBezTo>
                  <a:cubicBezTo>
                    <a:pt x="2483" y="795"/>
                    <a:pt x="2262" y="143"/>
                    <a:pt x="1932" y="20"/>
                  </a:cubicBezTo>
                  <a:cubicBezTo>
                    <a:pt x="1601" y="-102"/>
                    <a:pt x="1160" y="306"/>
                    <a:pt x="720" y="1610"/>
                  </a:cubicBezTo>
                  <a:cubicBezTo>
                    <a:pt x="279" y="2914"/>
                    <a:pt x="-162" y="5115"/>
                    <a:pt x="58" y="6745"/>
                  </a:cubicBezTo>
                  <a:cubicBezTo>
                    <a:pt x="279" y="8375"/>
                    <a:pt x="1160" y="9435"/>
                    <a:pt x="2152" y="10005"/>
                  </a:cubicBezTo>
                  <a:cubicBezTo>
                    <a:pt x="3144" y="10576"/>
                    <a:pt x="4246" y="10657"/>
                    <a:pt x="6230" y="9842"/>
                  </a:cubicBezTo>
                  <a:cubicBezTo>
                    <a:pt x="8214" y="9027"/>
                    <a:pt x="11079" y="7315"/>
                    <a:pt x="12842" y="5970"/>
                  </a:cubicBezTo>
                  <a:cubicBezTo>
                    <a:pt x="14605" y="4626"/>
                    <a:pt x="15267" y="3647"/>
                    <a:pt x="15597" y="2832"/>
                  </a:cubicBezTo>
                  <a:cubicBezTo>
                    <a:pt x="15928" y="2017"/>
                    <a:pt x="15928" y="1365"/>
                    <a:pt x="16038" y="1365"/>
                  </a:cubicBezTo>
                  <a:cubicBezTo>
                    <a:pt x="16148" y="1365"/>
                    <a:pt x="16369" y="2017"/>
                    <a:pt x="17140" y="3525"/>
                  </a:cubicBezTo>
                  <a:cubicBezTo>
                    <a:pt x="17911" y="5033"/>
                    <a:pt x="19234" y="7397"/>
                    <a:pt x="20116" y="9761"/>
                  </a:cubicBezTo>
                  <a:cubicBezTo>
                    <a:pt x="20997" y="12124"/>
                    <a:pt x="21438" y="14488"/>
                    <a:pt x="21107" y="16281"/>
                  </a:cubicBezTo>
                  <a:cubicBezTo>
                    <a:pt x="20777" y="18075"/>
                    <a:pt x="19675" y="19297"/>
                    <a:pt x="18132" y="20072"/>
                  </a:cubicBezTo>
                  <a:cubicBezTo>
                    <a:pt x="16589" y="20846"/>
                    <a:pt x="14605" y="21172"/>
                    <a:pt x="13062" y="21335"/>
                  </a:cubicBezTo>
                  <a:cubicBezTo>
                    <a:pt x="11520" y="21498"/>
                    <a:pt x="10418" y="21498"/>
                    <a:pt x="9095" y="21090"/>
                  </a:cubicBezTo>
                  <a:cubicBezTo>
                    <a:pt x="7773" y="20683"/>
                    <a:pt x="6230" y="19868"/>
                    <a:pt x="5348" y="19256"/>
                  </a:cubicBezTo>
                  <a:cubicBezTo>
                    <a:pt x="4467" y="18645"/>
                    <a:pt x="4246" y="18238"/>
                    <a:pt x="4577" y="17912"/>
                  </a:cubicBezTo>
                  <a:cubicBezTo>
                    <a:pt x="4907" y="17586"/>
                    <a:pt x="5789" y="17341"/>
                    <a:pt x="6891" y="17137"/>
                  </a:cubicBezTo>
                  <a:cubicBezTo>
                    <a:pt x="7993" y="16933"/>
                    <a:pt x="9316" y="16770"/>
                    <a:pt x="10638" y="16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31850" y="6904566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31049" y="6423709"/>
              <a:ext cx="173801" cy="19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95" fill="norm" stroke="1" extrusionOk="0">
                  <a:moveTo>
                    <a:pt x="5754" y="10372"/>
                  </a:moveTo>
                  <a:cubicBezTo>
                    <a:pt x="4713" y="12720"/>
                    <a:pt x="3672" y="15068"/>
                    <a:pt x="2631" y="17181"/>
                  </a:cubicBezTo>
                  <a:cubicBezTo>
                    <a:pt x="1590" y="19294"/>
                    <a:pt x="549" y="21172"/>
                    <a:pt x="158" y="21290"/>
                  </a:cubicBezTo>
                  <a:cubicBezTo>
                    <a:pt x="-232" y="21407"/>
                    <a:pt x="28" y="19764"/>
                    <a:pt x="1720" y="16124"/>
                  </a:cubicBezTo>
                  <a:cubicBezTo>
                    <a:pt x="3411" y="12485"/>
                    <a:pt x="6534" y="6850"/>
                    <a:pt x="8876" y="3681"/>
                  </a:cubicBezTo>
                  <a:cubicBezTo>
                    <a:pt x="11219" y="511"/>
                    <a:pt x="12780" y="-193"/>
                    <a:pt x="13951" y="42"/>
                  </a:cubicBezTo>
                  <a:cubicBezTo>
                    <a:pt x="15122" y="277"/>
                    <a:pt x="15903" y="1450"/>
                    <a:pt x="16554" y="4150"/>
                  </a:cubicBezTo>
                  <a:cubicBezTo>
                    <a:pt x="17204" y="6850"/>
                    <a:pt x="17725" y="11077"/>
                    <a:pt x="18505" y="14129"/>
                  </a:cubicBezTo>
                  <a:cubicBezTo>
                    <a:pt x="19286" y="17181"/>
                    <a:pt x="20327" y="19059"/>
                    <a:pt x="21368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073150" y="6771216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085850" y="6898216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578181" y="6728650"/>
              <a:ext cx="189199" cy="54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58" fill="norm" stroke="1" extrusionOk="0">
                  <a:moveTo>
                    <a:pt x="3181" y="930"/>
                  </a:moveTo>
                  <a:cubicBezTo>
                    <a:pt x="2706" y="427"/>
                    <a:pt x="2232" y="-75"/>
                    <a:pt x="1757" y="9"/>
                  </a:cubicBezTo>
                  <a:cubicBezTo>
                    <a:pt x="1282" y="92"/>
                    <a:pt x="807" y="762"/>
                    <a:pt x="451" y="1892"/>
                  </a:cubicBezTo>
                  <a:cubicBezTo>
                    <a:pt x="95" y="3023"/>
                    <a:pt x="-142" y="4613"/>
                    <a:pt x="95" y="5785"/>
                  </a:cubicBezTo>
                  <a:cubicBezTo>
                    <a:pt x="333" y="6958"/>
                    <a:pt x="1045" y="7711"/>
                    <a:pt x="1994" y="8172"/>
                  </a:cubicBezTo>
                  <a:cubicBezTo>
                    <a:pt x="2944" y="8632"/>
                    <a:pt x="4131" y="8799"/>
                    <a:pt x="6385" y="8004"/>
                  </a:cubicBezTo>
                  <a:cubicBezTo>
                    <a:pt x="8640" y="7209"/>
                    <a:pt x="11963" y="5451"/>
                    <a:pt x="13744" y="4278"/>
                  </a:cubicBezTo>
                  <a:cubicBezTo>
                    <a:pt x="15524" y="3106"/>
                    <a:pt x="15761" y="2520"/>
                    <a:pt x="16236" y="2772"/>
                  </a:cubicBezTo>
                  <a:cubicBezTo>
                    <a:pt x="16711" y="3023"/>
                    <a:pt x="17423" y="4111"/>
                    <a:pt x="18372" y="5953"/>
                  </a:cubicBezTo>
                  <a:cubicBezTo>
                    <a:pt x="19322" y="7795"/>
                    <a:pt x="20509" y="10390"/>
                    <a:pt x="20983" y="12818"/>
                  </a:cubicBezTo>
                  <a:cubicBezTo>
                    <a:pt x="21458" y="15246"/>
                    <a:pt x="21221" y="17506"/>
                    <a:pt x="20153" y="18930"/>
                  </a:cubicBezTo>
                  <a:cubicBezTo>
                    <a:pt x="19084" y="20353"/>
                    <a:pt x="17185" y="20939"/>
                    <a:pt x="15643" y="21232"/>
                  </a:cubicBezTo>
                  <a:cubicBezTo>
                    <a:pt x="14100" y="21525"/>
                    <a:pt x="12913" y="21525"/>
                    <a:pt x="11726" y="21274"/>
                  </a:cubicBezTo>
                  <a:cubicBezTo>
                    <a:pt x="10539" y="21023"/>
                    <a:pt x="9353" y="20520"/>
                    <a:pt x="9590" y="19851"/>
                  </a:cubicBezTo>
                  <a:cubicBezTo>
                    <a:pt x="9827" y="19181"/>
                    <a:pt x="11489" y="18344"/>
                    <a:pt x="13150" y="17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879600" y="6980766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451100" y="6607846"/>
              <a:ext cx="121576" cy="65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58" fill="norm" stroke="1" extrusionOk="0">
                  <a:moveTo>
                    <a:pt x="0" y="776"/>
                  </a:moveTo>
                  <a:cubicBezTo>
                    <a:pt x="1098" y="429"/>
                    <a:pt x="2197" y="82"/>
                    <a:pt x="5125" y="12"/>
                  </a:cubicBezTo>
                  <a:cubicBezTo>
                    <a:pt x="8054" y="-57"/>
                    <a:pt x="12814" y="151"/>
                    <a:pt x="16108" y="811"/>
                  </a:cubicBezTo>
                  <a:cubicBezTo>
                    <a:pt x="19403" y="1471"/>
                    <a:pt x="21234" y="2582"/>
                    <a:pt x="20502" y="3728"/>
                  </a:cubicBezTo>
                  <a:cubicBezTo>
                    <a:pt x="19769" y="4874"/>
                    <a:pt x="16475" y="6055"/>
                    <a:pt x="13363" y="6993"/>
                  </a:cubicBezTo>
                  <a:cubicBezTo>
                    <a:pt x="10251" y="7930"/>
                    <a:pt x="7322" y="8625"/>
                    <a:pt x="6041" y="9319"/>
                  </a:cubicBezTo>
                  <a:cubicBezTo>
                    <a:pt x="4759" y="10014"/>
                    <a:pt x="5125" y="10708"/>
                    <a:pt x="7871" y="11889"/>
                  </a:cubicBezTo>
                  <a:cubicBezTo>
                    <a:pt x="10617" y="13070"/>
                    <a:pt x="15742" y="14737"/>
                    <a:pt x="18488" y="16021"/>
                  </a:cubicBezTo>
                  <a:cubicBezTo>
                    <a:pt x="21234" y="17306"/>
                    <a:pt x="21600" y="18209"/>
                    <a:pt x="20319" y="19043"/>
                  </a:cubicBezTo>
                  <a:cubicBezTo>
                    <a:pt x="19037" y="19876"/>
                    <a:pt x="16108" y="20640"/>
                    <a:pt x="13363" y="21057"/>
                  </a:cubicBezTo>
                  <a:cubicBezTo>
                    <a:pt x="10617" y="21474"/>
                    <a:pt x="8054" y="21543"/>
                    <a:pt x="6407" y="21369"/>
                  </a:cubicBezTo>
                  <a:cubicBezTo>
                    <a:pt x="4759" y="21196"/>
                    <a:pt x="4027" y="20779"/>
                    <a:pt x="3295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048000" y="6622732"/>
              <a:ext cx="119558" cy="42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38" fill="norm" stroke="1" extrusionOk="0">
                  <a:moveTo>
                    <a:pt x="0" y="6249"/>
                  </a:moveTo>
                  <a:cubicBezTo>
                    <a:pt x="1862" y="7109"/>
                    <a:pt x="3724" y="7969"/>
                    <a:pt x="5214" y="9796"/>
                  </a:cubicBezTo>
                  <a:cubicBezTo>
                    <a:pt x="6703" y="11622"/>
                    <a:pt x="7821" y="14416"/>
                    <a:pt x="8379" y="16136"/>
                  </a:cubicBezTo>
                  <a:cubicBezTo>
                    <a:pt x="8938" y="17855"/>
                    <a:pt x="8938" y="18500"/>
                    <a:pt x="8379" y="19306"/>
                  </a:cubicBezTo>
                  <a:cubicBezTo>
                    <a:pt x="7821" y="20112"/>
                    <a:pt x="6703" y="21079"/>
                    <a:pt x="5772" y="21294"/>
                  </a:cubicBezTo>
                  <a:cubicBezTo>
                    <a:pt x="4841" y="21509"/>
                    <a:pt x="4097" y="20972"/>
                    <a:pt x="3724" y="18930"/>
                  </a:cubicBezTo>
                  <a:cubicBezTo>
                    <a:pt x="3352" y="16888"/>
                    <a:pt x="3352" y="13342"/>
                    <a:pt x="3910" y="10387"/>
                  </a:cubicBezTo>
                  <a:cubicBezTo>
                    <a:pt x="4469" y="7431"/>
                    <a:pt x="5586" y="5067"/>
                    <a:pt x="6703" y="3455"/>
                  </a:cubicBezTo>
                  <a:cubicBezTo>
                    <a:pt x="7821" y="1843"/>
                    <a:pt x="8938" y="984"/>
                    <a:pt x="10428" y="500"/>
                  </a:cubicBezTo>
                  <a:cubicBezTo>
                    <a:pt x="11917" y="16"/>
                    <a:pt x="13779" y="-91"/>
                    <a:pt x="15455" y="70"/>
                  </a:cubicBezTo>
                  <a:cubicBezTo>
                    <a:pt x="17131" y="231"/>
                    <a:pt x="18621" y="661"/>
                    <a:pt x="19738" y="2005"/>
                  </a:cubicBezTo>
                  <a:cubicBezTo>
                    <a:pt x="20855" y="3348"/>
                    <a:pt x="21600" y="5605"/>
                    <a:pt x="20483" y="7163"/>
                  </a:cubicBezTo>
                  <a:cubicBezTo>
                    <a:pt x="19366" y="8721"/>
                    <a:pt x="16386" y="9581"/>
                    <a:pt x="13966" y="10010"/>
                  </a:cubicBezTo>
                  <a:cubicBezTo>
                    <a:pt x="11545" y="10440"/>
                    <a:pt x="9683" y="10440"/>
                    <a:pt x="8566" y="10064"/>
                  </a:cubicBezTo>
                  <a:cubicBezTo>
                    <a:pt x="7448" y="9688"/>
                    <a:pt x="7076" y="8936"/>
                    <a:pt x="7448" y="8345"/>
                  </a:cubicBezTo>
                  <a:cubicBezTo>
                    <a:pt x="7821" y="7754"/>
                    <a:pt x="8938" y="7324"/>
                    <a:pt x="10055" y="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213100" y="6676908"/>
              <a:ext cx="120650" cy="13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846"/>
                  </a:moveTo>
                  <a:cubicBezTo>
                    <a:pt x="1895" y="2178"/>
                    <a:pt x="3789" y="2510"/>
                    <a:pt x="5874" y="5169"/>
                  </a:cubicBezTo>
                  <a:cubicBezTo>
                    <a:pt x="7958" y="7827"/>
                    <a:pt x="10232" y="12812"/>
                    <a:pt x="10989" y="16135"/>
                  </a:cubicBezTo>
                  <a:cubicBezTo>
                    <a:pt x="11747" y="19458"/>
                    <a:pt x="10989" y="21120"/>
                    <a:pt x="10042" y="21286"/>
                  </a:cubicBezTo>
                  <a:cubicBezTo>
                    <a:pt x="9095" y="21452"/>
                    <a:pt x="7958" y="20123"/>
                    <a:pt x="7579" y="16800"/>
                  </a:cubicBezTo>
                  <a:cubicBezTo>
                    <a:pt x="7200" y="13477"/>
                    <a:pt x="7579" y="8160"/>
                    <a:pt x="8337" y="4837"/>
                  </a:cubicBezTo>
                  <a:cubicBezTo>
                    <a:pt x="9095" y="1514"/>
                    <a:pt x="10232" y="184"/>
                    <a:pt x="12505" y="18"/>
                  </a:cubicBezTo>
                  <a:cubicBezTo>
                    <a:pt x="14779" y="-148"/>
                    <a:pt x="18189" y="849"/>
                    <a:pt x="21600" y="1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344333" y="6674747"/>
              <a:ext cx="141818" cy="10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10961" y="7570"/>
                  </a:moveTo>
                  <a:cubicBezTo>
                    <a:pt x="10961" y="5533"/>
                    <a:pt x="10961" y="3495"/>
                    <a:pt x="9994" y="2069"/>
                  </a:cubicBezTo>
                  <a:cubicBezTo>
                    <a:pt x="9027" y="642"/>
                    <a:pt x="7093" y="-173"/>
                    <a:pt x="5481" y="31"/>
                  </a:cubicBezTo>
                  <a:cubicBezTo>
                    <a:pt x="3869" y="235"/>
                    <a:pt x="2579" y="1457"/>
                    <a:pt x="1612" y="4310"/>
                  </a:cubicBezTo>
                  <a:cubicBezTo>
                    <a:pt x="645" y="7163"/>
                    <a:pt x="0" y="11646"/>
                    <a:pt x="0" y="14906"/>
                  </a:cubicBezTo>
                  <a:cubicBezTo>
                    <a:pt x="0" y="18167"/>
                    <a:pt x="645" y="20204"/>
                    <a:pt x="2579" y="20816"/>
                  </a:cubicBezTo>
                  <a:cubicBezTo>
                    <a:pt x="4513" y="21427"/>
                    <a:pt x="7737" y="20612"/>
                    <a:pt x="9994" y="19389"/>
                  </a:cubicBezTo>
                  <a:cubicBezTo>
                    <a:pt x="12251" y="18167"/>
                    <a:pt x="13540" y="16536"/>
                    <a:pt x="14669" y="14906"/>
                  </a:cubicBezTo>
                  <a:cubicBezTo>
                    <a:pt x="15797" y="13276"/>
                    <a:pt x="16764" y="11646"/>
                    <a:pt x="17248" y="12053"/>
                  </a:cubicBezTo>
                  <a:cubicBezTo>
                    <a:pt x="17731" y="12461"/>
                    <a:pt x="17731" y="14906"/>
                    <a:pt x="18376" y="16740"/>
                  </a:cubicBezTo>
                  <a:cubicBezTo>
                    <a:pt x="19021" y="18574"/>
                    <a:pt x="20310" y="19797"/>
                    <a:pt x="21600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490058" y="6693819"/>
              <a:ext cx="91343" cy="12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726" fill="norm" stroke="1" extrusionOk="0">
                  <a:moveTo>
                    <a:pt x="18240" y="4449"/>
                  </a:moveTo>
                  <a:cubicBezTo>
                    <a:pt x="16767" y="3033"/>
                    <a:pt x="15294" y="1617"/>
                    <a:pt x="13330" y="731"/>
                  </a:cubicBezTo>
                  <a:cubicBezTo>
                    <a:pt x="11367" y="-154"/>
                    <a:pt x="8912" y="-508"/>
                    <a:pt x="6212" y="1262"/>
                  </a:cubicBezTo>
                  <a:cubicBezTo>
                    <a:pt x="3512" y="3033"/>
                    <a:pt x="567" y="6928"/>
                    <a:pt x="76" y="10469"/>
                  </a:cubicBezTo>
                  <a:cubicBezTo>
                    <a:pt x="-415" y="14010"/>
                    <a:pt x="1549" y="17197"/>
                    <a:pt x="4249" y="18967"/>
                  </a:cubicBezTo>
                  <a:cubicBezTo>
                    <a:pt x="6949" y="20738"/>
                    <a:pt x="10385" y="21092"/>
                    <a:pt x="13330" y="20384"/>
                  </a:cubicBezTo>
                  <a:cubicBezTo>
                    <a:pt x="16276" y="19676"/>
                    <a:pt x="18730" y="17905"/>
                    <a:pt x="21185" y="16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635581" y="6536793"/>
              <a:ext cx="47419" cy="25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95" fill="norm" stroke="1" extrusionOk="0">
                  <a:moveTo>
                    <a:pt x="6952" y="3118"/>
                  </a:moveTo>
                  <a:cubicBezTo>
                    <a:pt x="6952" y="1713"/>
                    <a:pt x="6952" y="308"/>
                    <a:pt x="6013" y="44"/>
                  </a:cubicBezTo>
                  <a:cubicBezTo>
                    <a:pt x="5074" y="-219"/>
                    <a:pt x="3196" y="659"/>
                    <a:pt x="1787" y="3732"/>
                  </a:cubicBezTo>
                  <a:cubicBezTo>
                    <a:pt x="378" y="6805"/>
                    <a:pt x="-561" y="12074"/>
                    <a:pt x="378" y="15410"/>
                  </a:cubicBezTo>
                  <a:cubicBezTo>
                    <a:pt x="1317" y="18747"/>
                    <a:pt x="4135" y="20152"/>
                    <a:pt x="7891" y="20766"/>
                  </a:cubicBezTo>
                  <a:cubicBezTo>
                    <a:pt x="11648" y="21381"/>
                    <a:pt x="16343" y="21205"/>
                    <a:pt x="21039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606800" y="6663266"/>
              <a:ext cx="158750" cy="1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1004"/>
                  </a:moveTo>
                  <a:cubicBezTo>
                    <a:pt x="1152" y="9781"/>
                    <a:pt x="2304" y="8558"/>
                    <a:pt x="4608" y="8151"/>
                  </a:cubicBezTo>
                  <a:cubicBezTo>
                    <a:pt x="6912" y="7743"/>
                    <a:pt x="10368" y="8151"/>
                    <a:pt x="12816" y="9985"/>
                  </a:cubicBezTo>
                  <a:cubicBezTo>
                    <a:pt x="15264" y="11819"/>
                    <a:pt x="16704" y="15079"/>
                    <a:pt x="16992" y="17525"/>
                  </a:cubicBezTo>
                  <a:cubicBezTo>
                    <a:pt x="17280" y="19970"/>
                    <a:pt x="16416" y="21600"/>
                    <a:pt x="15984" y="21396"/>
                  </a:cubicBezTo>
                  <a:cubicBezTo>
                    <a:pt x="15552" y="21192"/>
                    <a:pt x="15552" y="19155"/>
                    <a:pt x="16560" y="15283"/>
                  </a:cubicBezTo>
                  <a:cubicBezTo>
                    <a:pt x="17568" y="11411"/>
                    <a:pt x="19584" y="57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778378" y="6428045"/>
              <a:ext cx="323252" cy="39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28" fill="norm" stroke="1" extrusionOk="0">
                  <a:moveTo>
                    <a:pt x="6263" y="14942"/>
                  </a:moveTo>
                  <a:cubicBezTo>
                    <a:pt x="5566" y="14829"/>
                    <a:pt x="4869" y="14716"/>
                    <a:pt x="3824" y="14998"/>
                  </a:cubicBezTo>
                  <a:cubicBezTo>
                    <a:pt x="2779" y="15281"/>
                    <a:pt x="1385" y="15960"/>
                    <a:pt x="619" y="16864"/>
                  </a:cubicBezTo>
                  <a:cubicBezTo>
                    <a:pt x="-148" y="17769"/>
                    <a:pt x="-287" y="18900"/>
                    <a:pt x="688" y="19692"/>
                  </a:cubicBezTo>
                  <a:cubicBezTo>
                    <a:pt x="1664" y="20483"/>
                    <a:pt x="3754" y="20936"/>
                    <a:pt x="5984" y="20483"/>
                  </a:cubicBezTo>
                  <a:cubicBezTo>
                    <a:pt x="8214" y="20031"/>
                    <a:pt x="10583" y="18674"/>
                    <a:pt x="11907" y="17656"/>
                  </a:cubicBezTo>
                  <a:cubicBezTo>
                    <a:pt x="13230" y="16638"/>
                    <a:pt x="13509" y="15960"/>
                    <a:pt x="13300" y="15620"/>
                  </a:cubicBezTo>
                  <a:cubicBezTo>
                    <a:pt x="13091" y="15281"/>
                    <a:pt x="12394" y="15281"/>
                    <a:pt x="11488" y="15733"/>
                  </a:cubicBezTo>
                  <a:cubicBezTo>
                    <a:pt x="10583" y="16186"/>
                    <a:pt x="9468" y="17091"/>
                    <a:pt x="8841" y="17826"/>
                  </a:cubicBezTo>
                  <a:cubicBezTo>
                    <a:pt x="8214" y="18561"/>
                    <a:pt x="8074" y="19126"/>
                    <a:pt x="8214" y="19692"/>
                  </a:cubicBezTo>
                  <a:cubicBezTo>
                    <a:pt x="8353" y="20257"/>
                    <a:pt x="8771" y="20822"/>
                    <a:pt x="9398" y="21049"/>
                  </a:cubicBezTo>
                  <a:cubicBezTo>
                    <a:pt x="10025" y="21275"/>
                    <a:pt x="10861" y="21162"/>
                    <a:pt x="11628" y="20822"/>
                  </a:cubicBezTo>
                  <a:cubicBezTo>
                    <a:pt x="12394" y="20483"/>
                    <a:pt x="13091" y="19918"/>
                    <a:pt x="13230" y="20031"/>
                  </a:cubicBezTo>
                  <a:cubicBezTo>
                    <a:pt x="13370" y="20144"/>
                    <a:pt x="12952" y="20936"/>
                    <a:pt x="13091" y="21218"/>
                  </a:cubicBezTo>
                  <a:cubicBezTo>
                    <a:pt x="13230" y="21501"/>
                    <a:pt x="13927" y="21275"/>
                    <a:pt x="14833" y="20087"/>
                  </a:cubicBezTo>
                  <a:cubicBezTo>
                    <a:pt x="15739" y="18900"/>
                    <a:pt x="16854" y="16751"/>
                    <a:pt x="17899" y="13811"/>
                  </a:cubicBezTo>
                  <a:cubicBezTo>
                    <a:pt x="18944" y="10871"/>
                    <a:pt x="19919" y="7139"/>
                    <a:pt x="20477" y="4877"/>
                  </a:cubicBezTo>
                  <a:cubicBezTo>
                    <a:pt x="21034" y="2615"/>
                    <a:pt x="21174" y="1824"/>
                    <a:pt x="21243" y="1145"/>
                  </a:cubicBezTo>
                  <a:cubicBezTo>
                    <a:pt x="21313" y="466"/>
                    <a:pt x="21313" y="-99"/>
                    <a:pt x="21034" y="14"/>
                  </a:cubicBezTo>
                  <a:cubicBezTo>
                    <a:pt x="20756" y="127"/>
                    <a:pt x="20198" y="919"/>
                    <a:pt x="19362" y="2954"/>
                  </a:cubicBezTo>
                  <a:cubicBezTo>
                    <a:pt x="18526" y="4990"/>
                    <a:pt x="17411" y="8270"/>
                    <a:pt x="17341" y="10984"/>
                  </a:cubicBezTo>
                  <a:cubicBezTo>
                    <a:pt x="17272" y="13698"/>
                    <a:pt x="18247" y="15847"/>
                    <a:pt x="19223" y="17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4438650" y="6613277"/>
              <a:ext cx="107950" cy="22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21600" y="3523"/>
                  </a:moveTo>
                  <a:cubicBezTo>
                    <a:pt x="21176" y="2523"/>
                    <a:pt x="20753" y="1523"/>
                    <a:pt x="19059" y="823"/>
                  </a:cubicBezTo>
                  <a:cubicBezTo>
                    <a:pt x="17365" y="123"/>
                    <a:pt x="14400" y="-277"/>
                    <a:pt x="11435" y="223"/>
                  </a:cubicBezTo>
                  <a:cubicBezTo>
                    <a:pt x="8471" y="723"/>
                    <a:pt x="5506" y="2123"/>
                    <a:pt x="4659" y="4023"/>
                  </a:cubicBezTo>
                  <a:cubicBezTo>
                    <a:pt x="3812" y="5923"/>
                    <a:pt x="5082" y="8323"/>
                    <a:pt x="8047" y="10723"/>
                  </a:cubicBezTo>
                  <a:cubicBezTo>
                    <a:pt x="11012" y="13123"/>
                    <a:pt x="15671" y="15523"/>
                    <a:pt x="17788" y="17223"/>
                  </a:cubicBezTo>
                  <a:cubicBezTo>
                    <a:pt x="19906" y="18923"/>
                    <a:pt x="19482" y="19923"/>
                    <a:pt x="16941" y="20523"/>
                  </a:cubicBezTo>
                  <a:cubicBezTo>
                    <a:pt x="14400" y="21123"/>
                    <a:pt x="9741" y="21323"/>
                    <a:pt x="6565" y="21123"/>
                  </a:cubicBezTo>
                  <a:cubicBezTo>
                    <a:pt x="3388" y="20923"/>
                    <a:pt x="1694" y="20323"/>
                    <a:pt x="847" y="18823"/>
                  </a:cubicBezTo>
                  <a:cubicBezTo>
                    <a:pt x="0" y="17323"/>
                    <a:pt x="0" y="14923"/>
                    <a:pt x="0" y="12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4610463" y="6485466"/>
              <a:ext cx="63138" cy="34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40" fill="norm" stroke="1" extrusionOk="0">
                  <a:moveTo>
                    <a:pt x="21476" y="0"/>
                  </a:moveTo>
                  <a:cubicBezTo>
                    <a:pt x="14996" y="2082"/>
                    <a:pt x="8516" y="4164"/>
                    <a:pt x="4916" y="7092"/>
                  </a:cubicBezTo>
                  <a:cubicBezTo>
                    <a:pt x="1316" y="10019"/>
                    <a:pt x="596" y="13793"/>
                    <a:pt x="236" y="16135"/>
                  </a:cubicBezTo>
                  <a:cubicBezTo>
                    <a:pt x="-124" y="18477"/>
                    <a:pt x="-124" y="19388"/>
                    <a:pt x="596" y="20169"/>
                  </a:cubicBezTo>
                  <a:cubicBezTo>
                    <a:pt x="1316" y="20949"/>
                    <a:pt x="2756" y="21600"/>
                    <a:pt x="6356" y="21405"/>
                  </a:cubicBezTo>
                  <a:cubicBezTo>
                    <a:pt x="9956" y="21210"/>
                    <a:pt x="15716" y="20169"/>
                    <a:pt x="21476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571999" y="6637866"/>
              <a:ext cx="368301" cy="17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2234" y="7624"/>
                  </a:moveTo>
                  <a:cubicBezTo>
                    <a:pt x="1117" y="6861"/>
                    <a:pt x="0" y="6099"/>
                    <a:pt x="0" y="5718"/>
                  </a:cubicBezTo>
                  <a:cubicBezTo>
                    <a:pt x="0" y="5336"/>
                    <a:pt x="1117" y="5336"/>
                    <a:pt x="2793" y="5464"/>
                  </a:cubicBezTo>
                  <a:cubicBezTo>
                    <a:pt x="4469" y="5591"/>
                    <a:pt x="6703" y="5845"/>
                    <a:pt x="8193" y="5718"/>
                  </a:cubicBezTo>
                  <a:cubicBezTo>
                    <a:pt x="9683" y="5591"/>
                    <a:pt x="10428" y="5082"/>
                    <a:pt x="10986" y="4320"/>
                  </a:cubicBezTo>
                  <a:cubicBezTo>
                    <a:pt x="11545" y="3558"/>
                    <a:pt x="11917" y="2541"/>
                    <a:pt x="11731" y="1906"/>
                  </a:cubicBezTo>
                  <a:cubicBezTo>
                    <a:pt x="11545" y="1271"/>
                    <a:pt x="10800" y="1016"/>
                    <a:pt x="9807" y="1398"/>
                  </a:cubicBezTo>
                  <a:cubicBezTo>
                    <a:pt x="8814" y="1779"/>
                    <a:pt x="7572" y="2795"/>
                    <a:pt x="6641" y="4447"/>
                  </a:cubicBezTo>
                  <a:cubicBezTo>
                    <a:pt x="5710" y="6099"/>
                    <a:pt x="5090" y="8386"/>
                    <a:pt x="4717" y="10165"/>
                  </a:cubicBezTo>
                  <a:cubicBezTo>
                    <a:pt x="4345" y="11944"/>
                    <a:pt x="4221" y="13214"/>
                    <a:pt x="4717" y="14104"/>
                  </a:cubicBezTo>
                  <a:cubicBezTo>
                    <a:pt x="5214" y="14993"/>
                    <a:pt x="6331" y="15501"/>
                    <a:pt x="7076" y="15247"/>
                  </a:cubicBezTo>
                  <a:cubicBezTo>
                    <a:pt x="7821" y="14993"/>
                    <a:pt x="8193" y="13976"/>
                    <a:pt x="8628" y="12325"/>
                  </a:cubicBezTo>
                  <a:cubicBezTo>
                    <a:pt x="9062" y="10673"/>
                    <a:pt x="9559" y="8386"/>
                    <a:pt x="9745" y="7878"/>
                  </a:cubicBezTo>
                  <a:cubicBezTo>
                    <a:pt x="9931" y="7369"/>
                    <a:pt x="9807" y="8640"/>
                    <a:pt x="9745" y="9911"/>
                  </a:cubicBezTo>
                  <a:cubicBezTo>
                    <a:pt x="9683" y="11181"/>
                    <a:pt x="9683" y="12452"/>
                    <a:pt x="9869" y="13595"/>
                  </a:cubicBezTo>
                  <a:cubicBezTo>
                    <a:pt x="10055" y="14739"/>
                    <a:pt x="10428" y="15755"/>
                    <a:pt x="10924" y="16264"/>
                  </a:cubicBezTo>
                  <a:cubicBezTo>
                    <a:pt x="11421" y="16772"/>
                    <a:pt x="12041" y="16772"/>
                    <a:pt x="12724" y="15501"/>
                  </a:cubicBezTo>
                  <a:cubicBezTo>
                    <a:pt x="13407" y="14231"/>
                    <a:pt x="14152" y="11689"/>
                    <a:pt x="14586" y="9402"/>
                  </a:cubicBezTo>
                  <a:cubicBezTo>
                    <a:pt x="15021" y="7115"/>
                    <a:pt x="15145" y="5082"/>
                    <a:pt x="15455" y="4447"/>
                  </a:cubicBezTo>
                  <a:cubicBezTo>
                    <a:pt x="15766" y="3812"/>
                    <a:pt x="16262" y="4574"/>
                    <a:pt x="16759" y="6353"/>
                  </a:cubicBezTo>
                  <a:cubicBezTo>
                    <a:pt x="17255" y="8132"/>
                    <a:pt x="17752" y="10927"/>
                    <a:pt x="17938" y="12960"/>
                  </a:cubicBezTo>
                  <a:cubicBezTo>
                    <a:pt x="18124" y="14993"/>
                    <a:pt x="18000" y="16264"/>
                    <a:pt x="17690" y="17407"/>
                  </a:cubicBezTo>
                  <a:cubicBezTo>
                    <a:pt x="17379" y="18551"/>
                    <a:pt x="16883" y="19567"/>
                    <a:pt x="16324" y="20329"/>
                  </a:cubicBezTo>
                  <a:cubicBezTo>
                    <a:pt x="15766" y="21092"/>
                    <a:pt x="15145" y="21600"/>
                    <a:pt x="14772" y="20838"/>
                  </a:cubicBezTo>
                  <a:cubicBezTo>
                    <a:pt x="14400" y="20075"/>
                    <a:pt x="14276" y="18042"/>
                    <a:pt x="15455" y="14358"/>
                  </a:cubicBezTo>
                  <a:cubicBezTo>
                    <a:pt x="16634" y="10673"/>
                    <a:pt x="19117" y="53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025765" y="6449483"/>
              <a:ext cx="54236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21287" y="1718"/>
                  </a:moveTo>
                  <a:cubicBezTo>
                    <a:pt x="21287" y="859"/>
                    <a:pt x="21287" y="0"/>
                    <a:pt x="21287" y="0"/>
                  </a:cubicBezTo>
                  <a:cubicBezTo>
                    <a:pt x="21287" y="0"/>
                    <a:pt x="21287" y="859"/>
                    <a:pt x="18379" y="2884"/>
                  </a:cubicBezTo>
                  <a:cubicBezTo>
                    <a:pt x="15472" y="4909"/>
                    <a:pt x="9656" y="8100"/>
                    <a:pt x="5918" y="10984"/>
                  </a:cubicBezTo>
                  <a:cubicBezTo>
                    <a:pt x="2179" y="13868"/>
                    <a:pt x="518" y="16445"/>
                    <a:pt x="102" y="18041"/>
                  </a:cubicBezTo>
                  <a:cubicBezTo>
                    <a:pt x="-313" y="19636"/>
                    <a:pt x="518" y="20250"/>
                    <a:pt x="3010" y="20680"/>
                  </a:cubicBezTo>
                  <a:cubicBezTo>
                    <a:pt x="5502" y="21109"/>
                    <a:pt x="9656" y="21355"/>
                    <a:pt x="138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943385" y="6593416"/>
              <a:ext cx="225515" cy="194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39" fill="norm" stroke="1" extrusionOk="0">
                  <a:moveTo>
                    <a:pt x="1523" y="9755"/>
                  </a:moveTo>
                  <a:cubicBezTo>
                    <a:pt x="715" y="9058"/>
                    <a:pt x="-92" y="8361"/>
                    <a:pt x="9" y="7897"/>
                  </a:cubicBezTo>
                  <a:cubicBezTo>
                    <a:pt x="110" y="7432"/>
                    <a:pt x="1119" y="7200"/>
                    <a:pt x="3542" y="7316"/>
                  </a:cubicBezTo>
                  <a:cubicBezTo>
                    <a:pt x="5964" y="7432"/>
                    <a:pt x="9800" y="7897"/>
                    <a:pt x="12626" y="8826"/>
                  </a:cubicBezTo>
                  <a:cubicBezTo>
                    <a:pt x="15452" y="9755"/>
                    <a:pt x="17269" y="11148"/>
                    <a:pt x="18076" y="13123"/>
                  </a:cubicBezTo>
                  <a:cubicBezTo>
                    <a:pt x="18884" y="15097"/>
                    <a:pt x="18682" y="17652"/>
                    <a:pt x="18076" y="19277"/>
                  </a:cubicBezTo>
                  <a:cubicBezTo>
                    <a:pt x="17471" y="20903"/>
                    <a:pt x="16461" y="21600"/>
                    <a:pt x="15856" y="21252"/>
                  </a:cubicBezTo>
                  <a:cubicBezTo>
                    <a:pt x="15250" y="20903"/>
                    <a:pt x="15048" y="19510"/>
                    <a:pt x="15553" y="16142"/>
                  </a:cubicBezTo>
                  <a:cubicBezTo>
                    <a:pt x="16058" y="12774"/>
                    <a:pt x="17269" y="7432"/>
                    <a:pt x="18379" y="4413"/>
                  </a:cubicBezTo>
                  <a:cubicBezTo>
                    <a:pt x="19489" y="1394"/>
                    <a:pt x="20499" y="697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183301" y="6656916"/>
              <a:ext cx="106249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32" fill="norm" stroke="1" extrusionOk="0">
                  <a:moveTo>
                    <a:pt x="11095" y="0"/>
                  </a:moveTo>
                  <a:cubicBezTo>
                    <a:pt x="8978" y="6224"/>
                    <a:pt x="6860" y="12447"/>
                    <a:pt x="4954" y="16292"/>
                  </a:cubicBezTo>
                  <a:cubicBezTo>
                    <a:pt x="3048" y="20136"/>
                    <a:pt x="1354" y="21600"/>
                    <a:pt x="507" y="21417"/>
                  </a:cubicBezTo>
                  <a:cubicBezTo>
                    <a:pt x="-340" y="21234"/>
                    <a:pt x="-340" y="19403"/>
                    <a:pt x="2201" y="16108"/>
                  </a:cubicBezTo>
                  <a:cubicBezTo>
                    <a:pt x="4742" y="12814"/>
                    <a:pt x="9825" y="8054"/>
                    <a:pt x="13425" y="5492"/>
                  </a:cubicBezTo>
                  <a:cubicBezTo>
                    <a:pt x="17025" y="2929"/>
                    <a:pt x="19142" y="2563"/>
                    <a:pt x="20201" y="3295"/>
                  </a:cubicBezTo>
                  <a:cubicBezTo>
                    <a:pt x="21260" y="4027"/>
                    <a:pt x="21260" y="5858"/>
                    <a:pt x="21260" y="8603"/>
                  </a:cubicBezTo>
                  <a:cubicBezTo>
                    <a:pt x="21260" y="11349"/>
                    <a:pt x="21260" y="15010"/>
                    <a:pt x="2126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278094" y="6665220"/>
              <a:ext cx="176556" cy="44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38" fill="norm" stroke="1" extrusionOk="0">
                  <a:moveTo>
                    <a:pt x="21196" y="1421"/>
                  </a:moveTo>
                  <a:cubicBezTo>
                    <a:pt x="20942" y="916"/>
                    <a:pt x="20688" y="412"/>
                    <a:pt x="19544" y="159"/>
                  </a:cubicBezTo>
                  <a:cubicBezTo>
                    <a:pt x="18401" y="-93"/>
                    <a:pt x="16368" y="-93"/>
                    <a:pt x="14081" y="513"/>
                  </a:cubicBezTo>
                  <a:cubicBezTo>
                    <a:pt x="11794" y="1118"/>
                    <a:pt x="9252" y="2329"/>
                    <a:pt x="7982" y="3187"/>
                  </a:cubicBezTo>
                  <a:cubicBezTo>
                    <a:pt x="6711" y="4045"/>
                    <a:pt x="6711" y="4550"/>
                    <a:pt x="7347" y="4802"/>
                  </a:cubicBezTo>
                  <a:cubicBezTo>
                    <a:pt x="7982" y="5055"/>
                    <a:pt x="9252" y="5055"/>
                    <a:pt x="10523" y="4903"/>
                  </a:cubicBezTo>
                  <a:cubicBezTo>
                    <a:pt x="11794" y="4752"/>
                    <a:pt x="13064" y="4449"/>
                    <a:pt x="14208" y="4146"/>
                  </a:cubicBezTo>
                  <a:cubicBezTo>
                    <a:pt x="15351" y="3843"/>
                    <a:pt x="16368" y="3541"/>
                    <a:pt x="16749" y="3793"/>
                  </a:cubicBezTo>
                  <a:cubicBezTo>
                    <a:pt x="17130" y="4045"/>
                    <a:pt x="16876" y="4853"/>
                    <a:pt x="16368" y="6720"/>
                  </a:cubicBezTo>
                  <a:cubicBezTo>
                    <a:pt x="15860" y="8587"/>
                    <a:pt x="15097" y="11514"/>
                    <a:pt x="14335" y="13836"/>
                  </a:cubicBezTo>
                  <a:cubicBezTo>
                    <a:pt x="13572" y="16157"/>
                    <a:pt x="12810" y="17873"/>
                    <a:pt x="12048" y="18984"/>
                  </a:cubicBezTo>
                  <a:cubicBezTo>
                    <a:pt x="11285" y="20094"/>
                    <a:pt x="10523" y="20599"/>
                    <a:pt x="9507" y="20952"/>
                  </a:cubicBezTo>
                  <a:cubicBezTo>
                    <a:pt x="8490" y="21305"/>
                    <a:pt x="7220" y="21507"/>
                    <a:pt x="5441" y="21154"/>
                  </a:cubicBezTo>
                  <a:cubicBezTo>
                    <a:pt x="3662" y="20800"/>
                    <a:pt x="1375" y="19892"/>
                    <a:pt x="485" y="18630"/>
                  </a:cubicBezTo>
                  <a:cubicBezTo>
                    <a:pt x="-404" y="17369"/>
                    <a:pt x="104" y="15754"/>
                    <a:pt x="612" y="14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5831017" y="6681877"/>
              <a:ext cx="144333" cy="18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882" fill="norm" stroke="1" extrusionOk="0">
                  <a:moveTo>
                    <a:pt x="15711" y="6388"/>
                  </a:moveTo>
                  <a:cubicBezTo>
                    <a:pt x="15711" y="4275"/>
                    <a:pt x="15711" y="2162"/>
                    <a:pt x="14929" y="988"/>
                  </a:cubicBezTo>
                  <a:cubicBezTo>
                    <a:pt x="14146" y="-186"/>
                    <a:pt x="12581" y="-421"/>
                    <a:pt x="10233" y="870"/>
                  </a:cubicBezTo>
                  <a:cubicBezTo>
                    <a:pt x="7885" y="2162"/>
                    <a:pt x="4755" y="4979"/>
                    <a:pt x="2720" y="7796"/>
                  </a:cubicBezTo>
                  <a:cubicBezTo>
                    <a:pt x="685" y="10614"/>
                    <a:pt x="-254" y="13431"/>
                    <a:pt x="59" y="15896"/>
                  </a:cubicBezTo>
                  <a:cubicBezTo>
                    <a:pt x="372" y="18362"/>
                    <a:pt x="1937" y="20475"/>
                    <a:pt x="5694" y="20827"/>
                  </a:cubicBezTo>
                  <a:cubicBezTo>
                    <a:pt x="9450" y="21179"/>
                    <a:pt x="15398" y="19770"/>
                    <a:pt x="21346" y="18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5958031" y="6747933"/>
              <a:ext cx="13696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8568" y="12800"/>
                  </a:moveTo>
                  <a:cubicBezTo>
                    <a:pt x="9550" y="10800"/>
                    <a:pt x="10532" y="8800"/>
                    <a:pt x="11350" y="6800"/>
                  </a:cubicBezTo>
                  <a:cubicBezTo>
                    <a:pt x="12168" y="4800"/>
                    <a:pt x="12823" y="2800"/>
                    <a:pt x="12332" y="1600"/>
                  </a:cubicBezTo>
                  <a:cubicBezTo>
                    <a:pt x="11841" y="400"/>
                    <a:pt x="10205" y="0"/>
                    <a:pt x="8568" y="0"/>
                  </a:cubicBezTo>
                  <a:cubicBezTo>
                    <a:pt x="6932" y="0"/>
                    <a:pt x="5296" y="400"/>
                    <a:pt x="3659" y="3400"/>
                  </a:cubicBezTo>
                  <a:cubicBezTo>
                    <a:pt x="2023" y="6400"/>
                    <a:pt x="387" y="12000"/>
                    <a:pt x="59" y="15800"/>
                  </a:cubicBezTo>
                  <a:cubicBezTo>
                    <a:pt x="-268" y="19600"/>
                    <a:pt x="714" y="21600"/>
                    <a:pt x="3987" y="21600"/>
                  </a:cubicBezTo>
                  <a:cubicBezTo>
                    <a:pt x="7259" y="21600"/>
                    <a:pt x="12823" y="19600"/>
                    <a:pt x="16096" y="17800"/>
                  </a:cubicBezTo>
                  <a:cubicBezTo>
                    <a:pt x="19368" y="16000"/>
                    <a:pt x="20350" y="14400"/>
                    <a:pt x="20841" y="12600"/>
                  </a:cubicBezTo>
                  <a:cubicBezTo>
                    <a:pt x="21332" y="10800"/>
                    <a:pt x="21332" y="8800"/>
                    <a:pt x="20514" y="7600"/>
                  </a:cubicBezTo>
                  <a:cubicBezTo>
                    <a:pt x="19696" y="6400"/>
                    <a:pt x="18059" y="6000"/>
                    <a:pt x="17077" y="5800"/>
                  </a:cubicBezTo>
                  <a:cubicBezTo>
                    <a:pt x="16096" y="5600"/>
                    <a:pt x="15768" y="5600"/>
                    <a:pt x="15441" y="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117969" y="6729261"/>
              <a:ext cx="117731" cy="14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46" fill="norm" stroke="1" extrusionOk="0">
                  <a:moveTo>
                    <a:pt x="625" y="5046"/>
                  </a:moveTo>
                  <a:cubicBezTo>
                    <a:pt x="1011" y="8346"/>
                    <a:pt x="1397" y="11646"/>
                    <a:pt x="1204" y="14496"/>
                  </a:cubicBezTo>
                  <a:cubicBezTo>
                    <a:pt x="1011" y="17346"/>
                    <a:pt x="240" y="19746"/>
                    <a:pt x="47" y="19746"/>
                  </a:cubicBezTo>
                  <a:cubicBezTo>
                    <a:pt x="-146" y="19746"/>
                    <a:pt x="240" y="17346"/>
                    <a:pt x="1590" y="14346"/>
                  </a:cubicBezTo>
                  <a:cubicBezTo>
                    <a:pt x="2940" y="11346"/>
                    <a:pt x="5254" y="7746"/>
                    <a:pt x="7375" y="5196"/>
                  </a:cubicBezTo>
                  <a:cubicBezTo>
                    <a:pt x="9497" y="2646"/>
                    <a:pt x="11425" y="1146"/>
                    <a:pt x="13547" y="396"/>
                  </a:cubicBezTo>
                  <a:cubicBezTo>
                    <a:pt x="15668" y="-354"/>
                    <a:pt x="17983" y="-354"/>
                    <a:pt x="19333" y="3246"/>
                  </a:cubicBezTo>
                  <a:cubicBezTo>
                    <a:pt x="20683" y="6846"/>
                    <a:pt x="21068" y="14046"/>
                    <a:pt x="21454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287782" y="6531162"/>
              <a:ext cx="175792" cy="36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94" fill="norm" stroke="1" extrusionOk="0">
                  <a:moveTo>
                    <a:pt x="17587" y="15941"/>
                  </a:moveTo>
                  <a:cubicBezTo>
                    <a:pt x="17844" y="15320"/>
                    <a:pt x="18101" y="14700"/>
                    <a:pt x="17844" y="14141"/>
                  </a:cubicBezTo>
                  <a:cubicBezTo>
                    <a:pt x="17587" y="13582"/>
                    <a:pt x="16815" y="13086"/>
                    <a:pt x="14244" y="13334"/>
                  </a:cubicBezTo>
                  <a:cubicBezTo>
                    <a:pt x="11673" y="13582"/>
                    <a:pt x="7301" y="14575"/>
                    <a:pt x="4601" y="15631"/>
                  </a:cubicBezTo>
                  <a:cubicBezTo>
                    <a:pt x="1901" y="16686"/>
                    <a:pt x="873" y="17803"/>
                    <a:pt x="358" y="18734"/>
                  </a:cubicBezTo>
                  <a:cubicBezTo>
                    <a:pt x="-156" y="19665"/>
                    <a:pt x="-156" y="20410"/>
                    <a:pt x="615" y="20844"/>
                  </a:cubicBezTo>
                  <a:cubicBezTo>
                    <a:pt x="1387" y="21279"/>
                    <a:pt x="2930" y="21403"/>
                    <a:pt x="5115" y="20658"/>
                  </a:cubicBezTo>
                  <a:cubicBezTo>
                    <a:pt x="7301" y="19913"/>
                    <a:pt x="10130" y="18300"/>
                    <a:pt x="12701" y="15569"/>
                  </a:cubicBezTo>
                  <a:cubicBezTo>
                    <a:pt x="15273" y="12837"/>
                    <a:pt x="17587" y="8989"/>
                    <a:pt x="19001" y="6631"/>
                  </a:cubicBezTo>
                  <a:cubicBezTo>
                    <a:pt x="20415" y="4272"/>
                    <a:pt x="20930" y="3403"/>
                    <a:pt x="21187" y="2410"/>
                  </a:cubicBezTo>
                  <a:cubicBezTo>
                    <a:pt x="21444" y="1417"/>
                    <a:pt x="21444" y="300"/>
                    <a:pt x="20930" y="51"/>
                  </a:cubicBezTo>
                  <a:cubicBezTo>
                    <a:pt x="20415" y="-197"/>
                    <a:pt x="19387" y="424"/>
                    <a:pt x="17973" y="2720"/>
                  </a:cubicBezTo>
                  <a:cubicBezTo>
                    <a:pt x="16558" y="5017"/>
                    <a:pt x="14758" y="8989"/>
                    <a:pt x="13858" y="12341"/>
                  </a:cubicBezTo>
                  <a:cubicBezTo>
                    <a:pt x="12958" y="15693"/>
                    <a:pt x="12958" y="18424"/>
                    <a:pt x="12958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6495493" y="6654472"/>
              <a:ext cx="70407" cy="16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45" fill="norm" stroke="1" extrusionOk="0">
                  <a:moveTo>
                    <a:pt x="7791" y="14892"/>
                  </a:moveTo>
                  <a:cubicBezTo>
                    <a:pt x="5885" y="15972"/>
                    <a:pt x="3979" y="17052"/>
                    <a:pt x="2391" y="18402"/>
                  </a:cubicBezTo>
                  <a:cubicBezTo>
                    <a:pt x="803" y="19752"/>
                    <a:pt x="-468" y="21372"/>
                    <a:pt x="167" y="21237"/>
                  </a:cubicBezTo>
                  <a:cubicBezTo>
                    <a:pt x="803" y="21102"/>
                    <a:pt x="3344" y="19212"/>
                    <a:pt x="5567" y="15972"/>
                  </a:cubicBezTo>
                  <a:cubicBezTo>
                    <a:pt x="7791" y="12732"/>
                    <a:pt x="9697" y="8142"/>
                    <a:pt x="10967" y="5172"/>
                  </a:cubicBezTo>
                  <a:cubicBezTo>
                    <a:pt x="12238" y="2202"/>
                    <a:pt x="12873" y="852"/>
                    <a:pt x="14461" y="312"/>
                  </a:cubicBezTo>
                  <a:cubicBezTo>
                    <a:pt x="16050" y="-228"/>
                    <a:pt x="18591" y="42"/>
                    <a:pt x="21132" y="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567783" y="6504516"/>
              <a:ext cx="175917" cy="34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4" fill="norm" stroke="1" extrusionOk="0">
                  <a:moveTo>
                    <a:pt x="18285" y="0"/>
                  </a:moveTo>
                  <a:cubicBezTo>
                    <a:pt x="15714" y="2618"/>
                    <a:pt x="13142" y="5236"/>
                    <a:pt x="10828" y="8378"/>
                  </a:cubicBezTo>
                  <a:cubicBezTo>
                    <a:pt x="8514" y="11520"/>
                    <a:pt x="6457" y="15185"/>
                    <a:pt x="5300" y="17476"/>
                  </a:cubicBezTo>
                  <a:cubicBezTo>
                    <a:pt x="4142" y="19767"/>
                    <a:pt x="3885" y="20684"/>
                    <a:pt x="4528" y="21142"/>
                  </a:cubicBezTo>
                  <a:cubicBezTo>
                    <a:pt x="5171" y="21600"/>
                    <a:pt x="6714" y="21600"/>
                    <a:pt x="7742" y="21207"/>
                  </a:cubicBezTo>
                  <a:cubicBezTo>
                    <a:pt x="8771" y="20815"/>
                    <a:pt x="9285" y="20029"/>
                    <a:pt x="8900" y="18982"/>
                  </a:cubicBezTo>
                  <a:cubicBezTo>
                    <a:pt x="8514" y="17935"/>
                    <a:pt x="7228" y="16625"/>
                    <a:pt x="6071" y="15775"/>
                  </a:cubicBezTo>
                  <a:cubicBezTo>
                    <a:pt x="4914" y="14924"/>
                    <a:pt x="3885" y="14531"/>
                    <a:pt x="2600" y="14204"/>
                  </a:cubicBezTo>
                  <a:cubicBezTo>
                    <a:pt x="1314" y="13876"/>
                    <a:pt x="-229" y="13615"/>
                    <a:pt x="28" y="13484"/>
                  </a:cubicBezTo>
                  <a:cubicBezTo>
                    <a:pt x="285" y="13353"/>
                    <a:pt x="2342" y="13353"/>
                    <a:pt x="4914" y="13353"/>
                  </a:cubicBezTo>
                  <a:cubicBezTo>
                    <a:pt x="7485" y="13353"/>
                    <a:pt x="10571" y="13353"/>
                    <a:pt x="12885" y="13942"/>
                  </a:cubicBezTo>
                  <a:cubicBezTo>
                    <a:pt x="15200" y="14531"/>
                    <a:pt x="16742" y="15709"/>
                    <a:pt x="17642" y="16691"/>
                  </a:cubicBezTo>
                  <a:cubicBezTo>
                    <a:pt x="18542" y="17673"/>
                    <a:pt x="18800" y="18458"/>
                    <a:pt x="18542" y="19375"/>
                  </a:cubicBezTo>
                  <a:cubicBezTo>
                    <a:pt x="18285" y="20291"/>
                    <a:pt x="17514" y="21338"/>
                    <a:pt x="17000" y="21469"/>
                  </a:cubicBezTo>
                  <a:cubicBezTo>
                    <a:pt x="16485" y="21600"/>
                    <a:pt x="16228" y="20815"/>
                    <a:pt x="16357" y="19113"/>
                  </a:cubicBezTo>
                  <a:cubicBezTo>
                    <a:pt x="16485" y="17411"/>
                    <a:pt x="17000" y="14793"/>
                    <a:pt x="17900" y="13287"/>
                  </a:cubicBezTo>
                  <a:cubicBezTo>
                    <a:pt x="18800" y="11782"/>
                    <a:pt x="20085" y="11389"/>
                    <a:pt x="21371" y="1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6795294" y="6732596"/>
              <a:ext cx="96789" cy="12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153" fill="norm" stroke="1" extrusionOk="0">
                  <a:moveTo>
                    <a:pt x="19130" y="3385"/>
                  </a:moveTo>
                  <a:cubicBezTo>
                    <a:pt x="17751" y="1921"/>
                    <a:pt x="16373" y="456"/>
                    <a:pt x="14305" y="90"/>
                  </a:cubicBezTo>
                  <a:cubicBezTo>
                    <a:pt x="12237" y="-276"/>
                    <a:pt x="9479" y="456"/>
                    <a:pt x="6951" y="2653"/>
                  </a:cubicBezTo>
                  <a:cubicBezTo>
                    <a:pt x="4424" y="4849"/>
                    <a:pt x="2126" y="8510"/>
                    <a:pt x="977" y="11256"/>
                  </a:cubicBezTo>
                  <a:cubicBezTo>
                    <a:pt x="-172" y="14002"/>
                    <a:pt x="-172" y="15832"/>
                    <a:pt x="288" y="17663"/>
                  </a:cubicBezTo>
                  <a:cubicBezTo>
                    <a:pt x="747" y="19493"/>
                    <a:pt x="1666" y="21324"/>
                    <a:pt x="5113" y="21141"/>
                  </a:cubicBezTo>
                  <a:cubicBezTo>
                    <a:pt x="8560" y="20958"/>
                    <a:pt x="14534" y="18761"/>
                    <a:pt x="17751" y="16382"/>
                  </a:cubicBezTo>
                  <a:cubicBezTo>
                    <a:pt x="20968" y="14002"/>
                    <a:pt x="21428" y="11439"/>
                    <a:pt x="20739" y="9609"/>
                  </a:cubicBezTo>
                  <a:cubicBezTo>
                    <a:pt x="20049" y="7778"/>
                    <a:pt x="18211" y="6680"/>
                    <a:pt x="16373" y="5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6931368" y="6751299"/>
              <a:ext cx="161583" cy="14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95" fill="norm" stroke="1" extrusionOk="0">
                  <a:moveTo>
                    <a:pt x="375" y="2989"/>
                  </a:moveTo>
                  <a:cubicBezTo>
                    <a:pt x="936" y="7119"/>
                    <a:pt x="1497" y="11248"/>
                    <a:pt x="1357" y="13948"/>
                  </a:cubicBezTo>
                  <a:cubicBezTo>
                    <a:pt x="1217" y="16648"/>
                    <a:pt x="375" y="17919"/>
                    <a:pt x="95" y="17760"/>
                  </a:cubicBezTo>
                  <a:cubicBezTo>
                    <a:pt x="-186" y="17601"/>
                    <a:pt x="95" y="16013"/>
                    <a:pt x="1778" y="13154"/>
                  </a:cubicBezTo>
                  <a:cubicBezTo>
                    <a:pt x="3461" y="10295"/>
                    <a:pt x="6546" y="6166"/>
                    <a:pt x="8791" y="3783"/>
                  </a:cubicBezTo>
                  <a:cubicBezTo>
                    <a:pt x="11035" y="1401"/>
                    <a:pt x="12437" y="766"/>
                    <a:pt x="14120" y="289"/>
                  </a:cubicBezTo>
                  <a:cubicBezTo>
                    <a:pt x="15804" y="-187"/>
                    <a:pt x="17767" y="-505"/>
                    <a:pt x="19030" y="2989"/>
                  </a:cubicBezTo>
                  <a:cubicBezTo>
                    <a:pt x="20292" y="6483"/>
                    <a:pt x="20853" y="13789"/>
                    <a:pt x="21414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0" name="Drawing"/>
          <p:cNvGrpSpPr/>
          <p:nvPr/>
        </p:nvGrpSpPr>
        <p:grpSpPr>
          <a:xfrm>
            <a:off x="2495549" y="1955799"/>
            <a:ext cx="9353551" cy="4330701"/>
            <a:chOff x="0" y="0"/>
            <a:chExt cx="9353549" cy="4330699"/>
          </a:xfrm>
        </p:grpSpPr>
        <p:sp>
          <p:nvSpPr>
            <p:cNvPr id="1872" name="Line"/>
            <p:cNvSpPr/>
            <p:nvPr/>
          </p:nvSpPr>
          <p:spPr>
            <a:xfrm>
              <a:off x="933450" y="0"/>
              <a:ext cx="101237" cy="353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6200" y="0"/>
                  </a:moveTo>
                  <a:cubicBezTo>
                    <a:pt x="16650" y="337"/>
                    <a:pt x="17100" y="673"/>
                    <a:pt x="17550" y="1081"/>
                  </a:cubicBezTo>
                  <a:cubicBezTo>
                    <a:pt x="18000" y="1489"/>
                    <a:pt x="18450" y="1968"/>
                    <a:pt x="19125" y="2415"/>
                  </a:cubicBezTo>
                  <a:cubicBezTo>
                    <a:pt x="19800" y="2862"/>
                    <a:pt x="20700" y="3276"/>
                    <a:pt x="21150" y="3742"/>
                  </a:cubicBezTo>
                  <a:cubicBezTo>
                    <a:pt x="21600" y="4209"/>
                    <a:pt x="21600" y="4727"/>
                    <a:pt x="21375" y="5225"/>
                  </a:cubicBezTo>
                  <a:cubicBezTo>
                    <a:pt x="21150" y="5724"/>
                    <a:pt x="20700" y="6203"/>
                    <a:pt x="19800" y="6701"/>
                  </a:cubicBezTo>
                  <a:cubicBezTo>
                    <a:pt x="18900" y="7200"/>
                    <a:pt x="17550" y="7718"/>
                    <a:pt x="16425" y="8249"/>
                  </a:cubicBezTo>
                  <a:cubicBezTo>
                    <a:pt x="15300" y="8780"/>
                    <a:pt x="14400" y="9324"/>
                    <a:pt x="13725" y="9829"/>
                  </a:cubicBezTo>
                  <a:cubicBezTo>
                    <a:pt x="13050" y="10334"/>
                    <a:pt x="12600" y="10800"/>
                    <a:pt x="12150" y="11273"/>
                  </a:cubicBezTo>
                  <a:cubicBezTo>
                    <a:pt x="11700" y="11745"/>
                    <a:pt x="11250" y="12224"/>
                    <a:pt x="10575" y="12710"/>
                  </a:cubicBezTo>
                  <a:cubicBezTo>
                    <a:pt x="9900" y="13196"/>
                    <a:pt x="9000" y="13688"/>
                    <a:pt x="8325" y="14219"/>
                  </a:cubicBezTo>
                  <a:cubicBezTo>
                    <a:pt x="7650" y="14750"/>
                    <a:pt x="7200" y="15319"/>
                    <a:pt x="6975" y="15870"/>
                  </a:cubicBezTo>
                  <a:cubicBezTo>
                    <a:pt x="6750" y="16420"/>
                    <a:pt x="6750" y="16951"/>
                    <a:pt x="6750" y="17476"/>
                  </a:cubicBezTo>
                  <a:cubicBezTo>
                    <a:pt x="6750" y="18000"/>
                    <a:pt x="6750" y="18518"/>
                    <a:pt x="6750" y="19010"/>
                  </a:cubicBezTo>
                  <a:cubicBezTo>
                    <a:pt x="6750" y="19502"/>
                    <a:pt x="6750" y="19968"/>
                    <a:pt x="5625" y="20396"/>
                  </a:cubicBezTo>
                  <a:cubicBezTo>
                    <a:pt x="4500" y="20823"/>
                    <a:pt x="2250" y="21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749299" y="3181349"/>
              <a:ext cx="5727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509"/>
                  </a:moveTo>
                  <a:cubicBezTo>
                    <a:pt x="24" y="7636"/>
                    <a:pt x="48" y="6764"/>
                    <a:pt x="112" y="6218"/>
                  </a:cubicBezTo>
                  <a:cubicBezTo>
                    <a:pt x="176" y="5673"/>
                    <a:pt x="279" y="5455"/>
                    <a:pt x="475" y="5018"/>
                  </a:cubicBezTo>
                  <a:cubicBezTo>
                    <a:pt x="671" y="4582"/>
                    <a:pt x="958" y="3927"/>
                    <a:pt x="1237" y="3382"/>
                  </a:cubicBezTo>
                  <a:cubicBezTo>
                    <a:pt x="1517" y="2836"/>
                    <a:pt x="1788" y="2400"/>
                    <a:pt x="2059" y="2073"/>
                  </a:cubicBezTo>
                  <a:cubicBezTo>
                    <a:pt x="2331" y="1745"/>
                    <a:pt x="2602" y="1527"/>
                    <a:pt x="2906" y="1309"/>
                  </a:cubicBezTo>
                  <a:cubicBezTo>
                    <a:pt x="3209" y="1091"/>
                    <a:pt x="3544" y="873"/>
                    <a:pt x="3847" y="655"/>
                  </a:cubicBezTo>
                  <a:cubicBezTo>
                    <a:pt x="4151" y="436"/>
                    <a:pt x="4422" y="218"/>
                    <a:pt x="4706" y="109"/>
                  </a:cubicBezTo>
                  <a:cubicBezTo>
                    <a:pt x="4989" y="0"/>
                    <a:pt x="5284" y="0"/>
                    <a:pt x="5584" y="0"/>
                  </a:cubicBezTo>
                  <a:cubicBezTo>
                    <a:pt x="5883" y="0"/>
                    <a:pt x="6186" y="0"/>
                    <a:pt x="6506" y="0"/>
                  </a:cubicBezTo>
                  <a:cubicBezTo>
                    <a:pt x="6825" y="0"/>
                    <a:pt x="7160" y="0"/>
                    <a:pt x="7447" y="0"/>
                  </a:cubicBezTo>
                  <a:cubicBezTo>
                    <a:pt x="7735" y="0"/>
                    <a:pt x="7974" y="0"/>
                    <a:pt x="8218" y="0"/>
                  </a:cubicBezTo>
                  <a:cubicBezTo>
                    <a:pt x="8461" y="0"/>
                    <a:pt x="8709" y="0"/>
                    <a:pt x="8972" y="109"/>
                  </a:cubicBezTo>
                  <a:cubicBezTo>
                    <a:pt x="9235" y="218"/>
                    <a:pt x="9515" y="436"/>
                    <a:pt x="9778" y="545"/>
                  </a:cubicBezTo>
                  <a:cubicBezTo>
                    <a:pt x="10042" y="655"/>
                    <a:pt x="10289" y="655"/>
                    <a:pt x="10561" y="764"/>
                  </a:cubicBezTo>
                  <a:cubicBezTo>
                    <a:pt x="10832" y="873"/>
                    <a:pt x="11127" y="1091"/>
                    <a:pt x="11411" y="1309"/>
                  </a:cubicBezTo>
                  <a:cubicBezTo>
                    <a:pt x="11694" y="1527"/>
                    <a:pt x="11965" y="1745"/>
                    <a:pt x="12233" y="1964"/>
                  </a:cubicBezTo>
                  <a:cubicBezTo>
                    <a:pt x="12500" y="2182"/>
                    <a:pt x="12764" y="2400"/>
                    <a:pt x="13031" y="2727"/>
                  </a:cubicBezTo>
                  <a:cubicBezTo>
                    <a:pt x="13298" y="3055"/>
                    <a:pt x="13570" y="3491"/>
                    <a:pt x="13845" y="3927"/>
                  </a:cubicBezTo>
                  <a:cubicBezTo>
                    <a:pt x="14121" y="4364"/>
                    <a:pt x="14400" y="4800"/>
                    <a:pt x="14663" y="5345"/>
                  </a:cubicBezTo>
                  <a:cubicBezTo>
                    <a:pt x="14927" y="5891"/>
                    <a:pt x="15174" y="6545"/>
                    <a:pt x="15422" y="7091"/>
                  </a:cubicBezTo>
                  <a:cubicBezTo>
                    <a:pt x="15669" y="7636"/>
                    <a:pt x="15917" y="8073"/>
                    <a:pt x="16212" y="8836"/>
                  </a:cubicBezTo>
                  <a:cubicBezTo>
                    <a:pt x="16507" y="9600"/>
                    <a:pt x="16851" y="10691"/>
                    <a:pt x="17182" y="11564"/>
                  </a:cubicBezTo>
                  <a:cubicBezTo>
                    <a:pt x="17513" y="12436"/>
                    <a:pt x="17832" y="13091"/>
                    <a:pt x="18140" y="13855"/>
                  </a:cubicBezTo>
                  <a:cubicBezTo>
                    <a:pt x="18447" y="14618"/>
                    <a:pt x="18742" y="15491"/>
                    <a:pt x="19058" y="16255"/>
                  </a:cubicBezTo>
                  <a:cubicBezTo>
                    <a:pt x="19373" y="17018"/>
                    <a:pt x="19708" y="17673"/>
                    <a:pt x="20027" y="18327"/>
                  </a:cubicBezTo>
                  <a:cubicBezTo>
                    <a:pt x="20347" y="18982"/>
                    <a:pt x="20650" y="19636"/>
                    <a:pt x="20910" y="20182"/>
                  </a:cubicBezTo>
                  <a:cubicBezTo>
                    <a:pt x="21169" y="20727"/>
                    <a:pt x="21384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2465641" y="3873500"/>
              <a:ext cx="137860" cy="37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30" fill="norm" stroke="1" extrusionOk="0">
                  <a:moveTo>
                    <a:pt x="6588" y="0"/>
                  </a:moveTo>
                  <a:cubicBezTo>
                    <a:pt x="5606" y="2912"/>
                    <a:pt x="4624" y="5825"/>
                    <a:pt x="3479" y="8980"/>
                  </a:cubicBezTo>
                  <a:cubicBezTo>
                    <a:pt x="2333" y="12135"/>
                    <a:pt x="1024" y="15533"/>
                    <a:pt x="370" y="17596"/>
                  </a:cubicBezTo>
                  <a:cubicBezTo>
                    <a:pt x="-285" y="19658"/>
                    <a:pt x="-285" y="20387"/>
                    <a:pt x="2170" y="20872"/>
                  </a:cubicBezTo>
                  <a:cubicBezTo>
                    <a:pt x="4624" y="21357"/>
                    <a:pt x="9533" y="21600"/>
                    <a:pt x="13133" y="21297"/>
                  </a:cubicBezTo>
                  <a:cubicBezTo>
                    <a:pt x="16733" y="20993"/>
                    <a:pt x="19024" y="20144"/>
                    <a:pt x="21315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482849" y="40894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3060699" y="4133849"/>
              <a:ext cx="679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2" y="17280"/>
                    <a:pt x="4845" y="12960"/>
                    <a:pt x="7200" y="11520"/>
                  </a:cubicBezTo>
                  <a:cubicBezTo>
                    <a:pt x="9555" y="10080"/>
                    <a:pt x="11843" y="11520"/>
                    <a:pt x="13963" y="12960"/>
                  </a:cubicBezTo>
                  <a:cubicBezTo>
                    <a:pt x="16082" y="14400"/>
                    <a:pt x="18034" y="15840"/>
                    <a:pt x="19178" y="16560"/>
                  </a:cubicBezTo>
                  <a:cubicBezTo>
                    <a:pt x="20321" y="17280"/>
                    <a:pt x="20658" y="17280"/>
                    <a:pt x="20927" y="14400"/>
                  </a:cubicBezTo>
                  <a:cubicBezTo>
                    <a:pt x="21196" y="11520"/>
                    <a:pt x="21398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3625850" y="4095749"/>
              <a:ext cx="15597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600" fill="norm" stroke="1" extrusionOk="0">
                  <a:moveTo>
                    <a:pt x="5891" y="0"/>
                  </a:moveTo>
                  <a:cubicBezTo>
                    <a:pt x="3927" y="0"/>
                    <a:pt x="1964" y="0"/>
                    <a:pt x="1823" y="97"/>
                  </a:cubicBezTo>
                  <a:cubicBezTo>
                    <a:pt x="1683" y="195"/>
                    <a:pt x="3366" y="389"/>
                    <a:pt x="6873" y="1265"/>
                  </a:cubicBezTo>
                  <a:cubicBezTo>
                    <a:pt x="10379" y="2141"/>
                    <a:pt x="15709" y="3697"/>
                    <a:pt x="18514" y="5546"/>
                  </a:cubicBezTo>
                  <a:cubicBezTo>
                    <a:pt x="21319" y="7395"/>
                    <a:pt x="21600" y="9535"/>
                    <a:pt x="18094" y="12259"/>
                  </a:cubicBezTo>
                  <a:cubicBezTo>
                    <a:pt x="14587" y="14984"/>
                    <a:pt x="7294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0" y="1951786"/>
              <a:ext cx="534611" cy="26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11" fill="norm" stroke="1" extrusionOk="0">
                  <a:moveTo>
                    <a:pt x="0" y="21411"/>
                  </a:moveTo>
                  <a:cubicBezTo>
                    <a:pt x="1361" y="21068"/>
                    <a:pt x="2721" y="20725"/>
                    <a:pt x="3912" y="19525"/>
                  </a:cubicBezTo>
                  <a:cubicBezTo>
                    <a:pt x="5102" y="18325"/>
                    <a:pt x="6123" y="16268"/>
                    <a:pt x="6548" y="14382"/>
                  </a:cubicBezTo>
                  <a:cubicBezTo>
                    <a:pt x="6973" y="12497"/>
                    <a:pt x="6803" y="10782"/>
                    <a:pt x="6165" y="9154"/>
                  </a:cubicBezTo>
                  <a:cubicBezTo>
                    <a:pt x="5528" y="7525"/>
                    <a:pt x="4422" y="5982"/>
                    <a:pt x="3657" y="5125"/>
                  </a:cubicBezTo>
                  <a:cubicBezTo>
                    <a:pt x="2891" y="4268"/>
                    <a:pt x="2466" y="4097"/>
                    <a:pt x="2041" y="3840"/>
                  </a:cubicBezTo>
                  <a:cubicBezTo>
                    <a:pt x="1616" y="3582"/>
                    <a:pt x="1191" y="3240"/>
                    <a:pt x="1191" y="3068"/>
                  </a:cubicBezTo>
                  <a:cubicBezTo>
                    <a:pt x="1191" y="2897"/>
                    <a:pt x="1616" y="2897"/>
                    <a:pt x="3019" y="2554"/>
                  </a:cubicBezTo>
                  <a:cubicBezTo>
                    <a:pt x="4422" y="2211"/>
                    <a:pt x="6803" y="1525"/>
                    <a:pt x="8887" y="925"/>
                  </a:cubicBezTo>
                  <a:cubicBezTo>
                    <a:pt x="10970" y="325"/>
                    <a:pt x="12756" y="-189"/>
                    <a:pt x="14414" y="68"/>
                  </a:cubicBezTo>
                  <a:cubicBezTo>
                    <a:pt x="16072" y="325"/>
                    <a:pt x="17603" y="1354"/>
                    <a:pt x="18751" y="2982"/>
                  </a:cubicBezTo>
                  <a:cubicBezTo>
                    <a:pt x="19899" y="4611"/>
                    <a:pt x="20665" y="6840"/>
                    <a:pt x="21090" y="8468"/>
                  </a:cubicBezTo>
                  <a:cubicBezTo>
                    <a:pt x="21515" y="10097"/>
                    <a:pt x="21600" y="11125"/>
                    <a:pt x="21302" y="12582"/>
                  </a:cubicBezTo>
                  <a:cubicBezTo>
                    <a:pt x="21005" y="14040"/>
                    <a:pt x="20324" y="15925"/>
                    <a:pt x="19176" y="16011"/>
                  </a:cubicBezTo>
                  <a:cubicBezTo>
                    <a:pt x="18028" y="16097"/>
                    <a:pt x="16413" y="14382"/>
                    <a:pt x="14797" y="12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5070" y="1199018"/>
              <a:ext cx="72494" cy="43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552" fill="norm" stroke="1" extrusionOk="0">
                  <a:moveTo>
                    <a:pt x="7789" y="990"/>
                  </a:moveTo>
                  <a:cubicBezTo>
                    <a:pt x="4789" y="471"/>
                    <a:pt x="1789" y="-48"/>
                    <a:pt x="589" y="4"/>
                  </a:cubicBezTo>
                  <a:cubicBezTo>
                    <a:pt x="-611" y="56"/>
                    <a:pt x="-11" y="679"/>
                    <a:pt x="2689" y="2704"/>
                  </a:cubicBezTo>
                  <a:cubicBezTo>
                    <a:pt x="5389" y="4729"/>
                    <a:pt x="10189" y="8156"/>
                    <a:pt x="13789" y="11271"/>
                  </a:cubicBezTo>
                  <a:cubicBezTo>
                    <a:pt x="17389" y="14387"/>
                    <a:pt x="19789" y="17190"/>
                    <a:pt x="20389" y="18852"/>
                  </a:cubicBezTo>
                  <a:cubicBezTo>
                    <a:pt x="20989" y="20514"/>
                    <a:pt x="19789" y="21033"/>
                    <a:pt x="18589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775" y="1193300"/>
              <a:ext cx="177375" cy="19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21" fill="norm" stroke="1" extrusionOk="0">
                  <a:moveTo>
                    <a:pt x="5348" y="6395"/>
                  </a:moveTo>
                  <a:cubicBezTo>
                    <a:pt x="4577" y="5456"/>
                    <a:pt x="3805" y="4517"/>
                    <a:pt x="3034" y="4517"/>
                  </a:cubicBezTo>
                  <a:cubicBezTo>
                    <a:pt x="2262" y="4517"/>
                    <a:pt x="1491" y="5456"/>
                    <a:pt x="977" y="8038"/>
                  </a:cubicBezTo>
                  <a:cubicBezTo>
                    <a:pt x="462" y="10621"/>
                    <a:pt x="205" y="14847"/>
                    <a:pt x="77" y="17547"/>
                  </a:cubicBezTo>
                  <a:cubicBezTo>
                    <a:pt x="-52" y="20247"/>
                    <a:pt x="-52" y="21421"/>
                    <a:pt x="334" y="21421"/>
                  </a:cubicBezTo>
                  <a:cubicBezTo>
                    <a:pt x="719" y="21421"/>
                    <a:pt x="1491" y="20247"/>
                    <a:pt x="2519" y="16843"/>
                  </a:cubicBezTo>
                  <a:cubicBezTo>
                    <a:pt x="3548" y="13438"/>
                    <a:pt x="4834" y="7804"/>
                    <a:pt x="5991" y="4517"/>
                  </a:cubicBezTo>
                  <a:cubicBezTo>
                    <a:pt x="7148" y="1230"/>
                    <a:pt x="8177" y="291"/>
                    <a:pt x="9334" y="56"/>
                  </a:cubicBezTo>
                  <a:cubicBezTo>
                    <a:pt x="10491" y="-179"/>
                    <a:pt x="11777" y="291"/>
                    <a:pt x="13834" y="2286"/>
                  </a:cubicBezTo>
                  <a:cubicBezTo>
                    <a:pt x="15891" y="4282"/>
                    <a:pt x="18719" y="7804"/>
                    <a:pt x="21548" y="1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581150" y="3129418"/>
              <a:ext cx="50800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700" y="2417"/>
                  </a:moveTo>
                  <a:cubicBezTo>
                    <a:pt x="1800" y="6853"/>
                    <a:pt x="900" y="11289"/>
                    <a:pt x="450" y="13989"/>
                  </a:cubicBezTo>
                  <a:cubicBezTo>
                    <a:pt x="0" y="16689"/>
                    <a:pt x="0" y="17653"/>
                    <a:pt x="0" y="17653"/>
                  </a:cubicBezTo>
                  <a:cubicBezTo>
                    <a:pt x="0" y="17653"/>
                    <a:pt x="0" y="16689"/>
                    <a:pt x="900" y="13989"/>
                  </a:cubicBezTo>
                  <a:cubicBezTo>
                    <a:pt x="1800" y="11289"/>
                    <a:pt x="3600" y="6853"/>
                    <a:pt x="4950" y="4056"/>
                  </a:cubicBezTo>
                  <a:cubicBezTo>
                    <a:pt x="6300" y="1260"/>
                    <a:pt x="7200" y="103"/>
                    <a:pt x="7650" y="6"/>
                  </a:cubicBezTo>
                  <a:cubicBezTo>
                    <a:pt x="8100" y="-90"/>
                    <a:pt x="8100" y="874"/>
                    <a:pt x="8100" y="1839"/>
                  </a:cubicBezTo>
                  <a:cubicBezTo>
                    <a:pt x="8100" y="2803"/>
                    <a:pt x="8100" y="3767"/>
                    <a:pt x="8550" y="3671"/>
                  </a:cubicBezTo>
                  <a:cubicBezTo>
                    <a:pt x="9000" y="3574"/>
                    <a:pt x="9900" y="2417"/>
                    <a:pt x="10350" y="2610"/>
                  </a:cubicBezTo>
                  <a:cubicBezTo>
                    <a:pt x="10800" y="2803"/>
                    <a:pt x="10800" y="4346"/>
                    <a:pt x="12600" y="7721"/>
                  </a:cubicBezTo>
                  <a:cubicBezTo>
                    <a:pt x="14400" y="11096"/>
                    <a:pt x="18000" y="16303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676400" y="3492500"/>
              <a:ext cx="31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538"/>
                    <a:pt x="5760" y="11077"/>
                    <a:pt x="9360" y="14677"/>
                  </a:cubicBezTo>
                  <a:cubicBezTo>
                    <a:pt x="12960" y="18277"/>
                    <a:pt x="1728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330450" y="3187700"/>
              <a:ext cx="571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731"/>
                    <a:pt x="9600" y="9463"/>
                    <a:pt x="12800" y="12960"/>
                  </a:cubicBezTo>
                  <a:cubicBezTo>
                    <a:pt x="16000" y="16457"/>
                    <a:pt x="17600" y="18720"/>
                    <a:pt x="18800" y="19954"/>
                  </a:cubicBezTo>
                  <a:cubicBezTo>
                    <a:pt x="20000" y="21189"/>
                    <a:pt x="208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387599" y="3468077"/>
              <a:ext cx="177801" cy="18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4985"/>
                  </a:moveTo>
                  <a:cubicBezTo>
                    <a:pt x="0" y="3771"/>
                    <a:pt x="0" y="2558"/>
                    <a:pt x="643" y="1708"/>
                  </a:cubicBezTo>
                  <a:cubicBezTo>
                    <a:pt x="1286" y="859"/>
                    <a:pt x="2571" y="373"/>
                    <a:pt x="3857" y="131"/>
                  </a:cubicBezTo>
                  <a:cubicBezTo>
                    <a:pt x="5143" y="-112"/>
                    <a:pt x="6429" y="-112"/>
                    <a:pt x="7457" y="980"/>
                  </a:cubicBezTo>
                  <a:cubicBezTo>
                    <a:pt x="8486" y="2072"/>
                    <a:pt x="9257" y="4257"/>
                    <a:pt x="9000" y="6441"/>
                  </a:cubicBezTo>
                  <a:cubicBezTo>
                    <a:pt x="8743" y="8625"/>
                    <a:pt x="7457" y="10809"/>
                    <a:pt x="6043" y="12630"/>
                  </a:cubicBezTo>
                  <a:cubicBezTo>
                    <a:pt x="4629" y="14450"/>
                    <a:pt x="3086" y="15906"/>
                    <a:pt x="2057" y="17241"/>
                  </a:cubicBezTo>
                  <a:cubicBezTo>
                    <a:pt x="1029" y="18576"/>
                    <a:pt x="514" y="19789"/>
                    <a:pt x="900" y="20517"/>
                  </a:cubicBezTo>
                  <a:cubicBezTo>
                    <a:pt x="1286" y="21245"/>
                    <a:pt x="2571" y="21488"/>
                    <a:pt x="6171" y="21003"/>
                  </a:cubicBezTo>
                  <a:cubicBezTo>
                    <a:pt x="9771" y="20517"/>
                    <a:pt x="15686" y="19304"/>
                    <a:pt x="21600" y="1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222806" y="3168650"/>
              <a:ext cx="1569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93"/>
                    <a:pt x="3818" y="10185"/>
                    <a:pt x="1118" y="13785"/>
                  </a:cubicBezTo>
                  <a:cubicBezTo>
                    <a:pt x="-1582" y="17385"/>
                    <a:pt x="1118" y="1949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206750" y="3474392"/>
              <a:ext cx="114368" cy="23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13" fill="norm" stroke="1" extrusionOk="0">
                  <a:moveTo>
                    <a:pt x="2314" y="1081"/>
                  </a:moveTo>
                  <a:cubicBezTo>
                    <a:pt x="3857" y="497"/>
                    <a:pt x="5400" y="-87"/>
                    <a:pt x="8100" y="10"/>
                  </a:cubicBezTo>
                  <a:cubicBezTo>
                    <a:pt x="10800" y="108"/>
                    <a:pt x="14657" y="886"/>
                    <a:pt x="16586" y="1762"/>
                  </a:cubicBezTo>
                  <a:cubicBezTo>
                    <a:pt x="18514" y="2637"/>
                    <a:pt x="18514" y="3610"/>
                    <a:pt x="17743" y="4583"/>
                  </a:cubicBezTo>
                  <a:cubicBezTo>
                    <a:pt x="16971" y="5556"/>
                    <a:pt x="15429" y="6529"/>
                    <a:pt x="13886" y="7308"/>
                  </a:cubicBezTo>
                  <a:cubicBezTo>
                    <a:pt x="12343" y="8086"/>
                    <a:pt x="10800" y="8670"/>
                    <a:pt x="10800" y="9351"/>
                  </a:cubicBezTo>
                  <a:cubicBezTo>
                    <a:pt x="10800" y="10032"/>
                    <a:pt x="12343" y="10810"/>
                    <a:pt x="14271" y="11491"/>
                  </a:cubicBezTo>
                  <a:cubicBezTo>
                    <a:pt x="16200" y="12172"/>
                    <a:pt x="18514" y="12756"/>
                    <a:pt x="19864" y="13729"/>
                  </a:cubicBezTo>
                  <a:cubicBezTo>
                    <a:pt x="21214" y="14702"/>
                    <a:pt x="21600" y="16064"/>
                    <a:pt x="18129" y="17427"/>
                  </a:cubicBezTo>
                  <a:cubicBezTo>
                    <a:pt x="14657" y="18789"/>
                    <a:pt x="7329" y="20151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121150" y="3181349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00"/>
                    <a:pt x="14400" y="10800"/>
                    <a:pt x="10800" y="14400"/>
                  </a:cubicBezTo>
                  <a:cubicBezTo>
                    <a:pt x="7200" y="18000"/>
                    <a:pt x="36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118239" y="3479800"/>
              <a:ext cx="9181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3620" y="0"/>
                  </a:moveTo>
                  <a:cubicBezTo>
                    <a:pt x="2148" y="2400"/>
                    <a:pt x="675" y="4800"/>
                    <a:pt x="184" y="6462"/>
                  </a:cubicBezTo>
                  <a:cubicBezTo>
                    <a:pt x="-307" y="8123"/>
                    <a:pt x="184" y="9046"/>
                    <a:pt x="1657" y="9508"/>
                  </a:cubicBezTo>
                  <a:cubicBezTo>
                    <a:pt x="3129" y="9969"/>
                    <a:pt x="5584" y="9969"/>
                    <a:pt x="7793" y="9692"/>
                  </a:cubicBezTo>
                  <a:cubicBezTo>
                    <a:pt x="10002" y="9415"/>
                    <a:pt x="11966" y="8862"/>
                    <a:pt x="13684" y="8215"/>
                  </a:cubicBezTo>
                  <a:cubicBezTo>
                    <a:pt x="15402" y="7569"/>
                    <a:pt x="16875" y="6831"/>
                    <a:pt x="18102" y="7015"/>
                  </a:cubicBezTo>
                  <a:cubicBezTo>
                    <a:pt x="19329" y="7200"/>
                    <a:pt x="20311" y="8308"/>
                    <a:pt x="20802" y="10892"/>
                  </a:cubicBezTo>
                  <a:cubicBezTo>
                    <a:pt x="21293" y="13477"/>
                    <a:pt x="21293" y="17538"/>
                    <a:pt x="212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883150" y="3225800"/>
              <a:ext cx="254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235"/>
                    <a:pt x="10800" y="8471"/>
                    <a:pt x="14400" y="12071"/>
                  </a:cubicBezTo>
                  <a:cubicBezTo>
                    <a:pt x="18000" y="15671"/>
                    <a:pt x="198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891173" y="3575555"/>
              <a:ext cx="91693" cy="19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242" fill="norm" stroke="1" extrusionOk="0">
                  <a:moveTo>
                    <a:pt x="15124" y="648"/>
                  </a:moveTo>
                  <a:cubicBezTo>
                    <a:pt x="12776" y="414"/>
                    <a:pt x="10429" y="179"/>
                    <a:pt x="8081" y="61"/>
                  </a:cubicBezTo>
                  <a:cubicBezTo>
                    <a:pt x="5733" y="-56"/>
                    <a:pt x="3385" y="-56"/>
                    <a:pt x="1742" y="531"/>
                  </a:cubicBezTo>
                  <a:cubicBezTo>
                    <a:pt x="98" y="1118"/>
                    <a:pt x="-841" y="2292"/>
                    <a:pt x="1037" y="3701"/>
                  </a:cubicBezTo>
                  <a:cubicBezTo>
                    <a:pt x="2916" y="5109"/>
                    <a:pt x="7611" y="6753"/>
                    <a:pt x="11837" y="8748"/>
                  </a:cubicBezTo>
                  <a:cubicBezTo>
                    <a:pt x="16063" y="10744"/>
                    <a:pt x="19820" y="13092"/>
                    <a:pt x="20289" y="15205"/>
                  </a:cubicBezTo>
                  <a:cubicBezTo>
                    <a:pt x="20759" y="17318"/>
                    <a:pt x="17942" y="19196"/>
                    <a:pt x="15124" y="20253"/>
                  </a:cubicBezTo>
                  <a:cubicBezTo>
                    <a:pt x="12307" y="21309"/>
                    <a:pt x="9489" y="21544"/>
                    <a:pt x="7611" y="20840"/>
                  </a:cubicBezTo>
                  <a:cubicBezTo>
                    <a:pt x="5733" y="20135"/>
                    <a:pt x="4794" y="18492"/>
                    <a:pt x="3855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914900" y="3536949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527085" y="2508249"/>
              <a:ext cx="14521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8808" y="0"/>
                  </a:moveTo>
                  <a:cubicBezTo>
                    <a:pt x="7573" y="1080"/>
                    <a:pt x="6339" y="2160"/>
                    <a:pt x="5568" y="4500"/>
                  </a:cubicBezTo>
                  <a:cubicBezTo>
                    <a:pt x="4796" y="6840"/>
                    <a:pt x="4488" y="10440"/>
                    <a:pt x="4642" y="13320"/>
                  </a:cubicBezTo>
                  <a:cubicBezTo>
                    <a:pt x="4796" y="16200"/>
                    <a:pt x="5413" y="18360"/>
                    <a:pt x="6493" y="19620"/>
                  </a:cubicBezTo>
                  <a:cubicBezTo>
                    <a:pt x="7573" y="20880"/>
                    <a:pt x="9116" y="21240"/>
                    <a:pt x="10196" y="20520"/>
                  </a:cubicBezTo>
                  <a:cubicBezTo>
                    <a:pt x="11276" y="19800"/>
                    <a:pt x="11893" y="18000"/>
                    <a:pt x="12202" y="15300"/>
                  </a:cubicBezTo>
                  <a:cubicBezTo>
                    <a:pt x="12510" y="12600"/>
                    <a:pt x="12510" y="9000"/>
                    <a:pt x="11893" y="6480"/>
                  </a:cubicBezTo>
                  <a:cubicBezTo>
                    <a:pt x="11276" y="3960"/>
                    <a:pt x="10042" y="2520"/>
                    <a:pt x="8808" y="2340"/>
                  </a:cubicBezTo>
                  <a:cubicBezTo>
                    <a:pt x="7573" y="2160"/>
                    <a:pt x="6339" y="3240"/>
                    <a:pt x="5259" y="4500"/>
                  </a:cubicBezTo>
                  <a:cubicBezTo>
                    <a:pt x="4179" y="5760"/>
                    <a:pt x="3253" y="7200"/>
                    <a:pt x="2636" y="8820"/>
                  </a:cubicBezTo>
                  <a:cubicBezTo>
                    <a:pt x="2019" y="10440"/>
                    <a:pt x="1710" y="12240"/>
                    <a:pt x="2173" y="13680"/>
                  </a:cubicBezTo>
                  <a:cubicBezTo>
                    <a:pt x="2636" y="15120"/>
                    <a:pt x="3870" y="16200"/>
                    <a:pt x="5722" y="15660"/>
                  </a:cubicBezTo>
                  <a:cubicBezTo>
                    <a:pt x="7573" y="15120"/>
                    <a:pt x="10042" y="12960"/>
                    <a:pt x="11276" y="10980"/>
                  </a:cubicBezTo>
                  <a:cubicBezTo>
                    <a:pt x="12510" y="9000"/>
                    <a:pt x="12510" y="7200"/>
                    <a:pt x="12048" y="5580"/>
                  </a:cubicBezTo>
                  <a:cubicBezTo>
                    <a:pt x="11585" y="3960"/>
                    <a:pt x="10659" y="2520"/>
                    <a:pt x="9425" y="1800"/>
                  </a:cubicBezTo>
                  <a:cubicBezTo>
                    <a:pt x="8190" y="1080"/>
                    <a:pt x="6648" y="1080"/>
                    <a:pt x="5413" y="3420"/>
                  </a:cubicBezTo>
                  <a:cubicBezTo>
                    <a:pt x="4179" y="5760"/>
                    <a:pt x="3253" y="10440"/>
                    <a:pt x="3253" y="13500"/>
                  </a:cubicBezTo>
                  <a:cubicBezTo>
                    <a:pt x="3253" y="16560"/>
                    <a:pt x="4179" y="18000"/>
                    <a:pt x="5413" y="18900"/>
                  </a:cubicBezTo>
                  <a:cubicBezTo>
                    <a:pt x="6648" y="19800"/>
                    <a:pt x="8190" y="20160"/>
                    <a:pt x="9579" y="18180"/>
                  </a:cubicBezTo>
                  <a:cubicBezTo>
                    <a:pt x="10968" y="16200"/>
                    <a:pt x="12202" y="11880"/>
                    <a:pt x="12665" y="8820"/>
                  </a:cubicBezTo>
                  <a:cubicBezTo>
                    <a:pt x="13128" y="5760"/>
                    <a:pt x="12819" y="3960"/>
                    <a:pt x="11122" y="3060"/>
                  </a:cubicBezTo>
                  <a:cubicBezTo>
                    <a:pt x="9425" y="2160"/>
                    <a:pt x="6339" y="2160"/>
                    <a:pt x="4025" y="4500"/>
                  </a:cubicBezTo>
                  <a:cubicBezTo>
                    <a:pt x="1710" y="6840"/>
                    <a:pt x="168" y="11520"/>
                    <a:pt x="13" y="14400"/>
                  </a:cubicBezTo>
                  <a:cubicBezTo>
                    <a:pt x="-141" y="17280"/>
                    <a:pt x="1093" y="18360"/>
                    <a:pt x="2482" y="18900"/>
                  </a:cubicBezTo>
                  <a:cubicBezTo>
                    <a:pt x="3870" y="19440"/>
                    <a:pt x="5413" y="19440"/>
                    <a:pt x="7419" y="17280"/>
                  </a:cubicBezTo>
                  <a:cubicBezTo>
                    <a:pt x="9425" y="15120"/>
                    <a:pt x="11893" y="10800"/>
                    <a:pt x="12973" y="7740"/>
                  </a:cubicBezTo>
                  <a:cubicBezTo>
                    <a:pt x="14053" y="4680"/>
                    <a:pt x="13745" y="2880"/>
                    <a:pt x="12202" y="2160"/>
                  </a:cubicBezTo>
                  <a:cubicBezTo>
                    <a:pt x="10659" y="1440"/>
                    <a:pt x="7882" y="1800"/>
                    <a:pt x="5568" y="3780"/>
                  </a:cubicBezTo>
                  <a:cubicBezTo>
                    <a:pt x="3253" y="5760"/>
                    <a:pt x="1402" y="9360"/>
                    <a:pt x="630" y="12060"/>
                  </a:cubicBezTo>
                  <a:cubicBezTo>
                    <a:pt x="-141" y="14760"/>
                    <a:pt x="168" y="16560"/>
                    <a:pt x="1093" y="17640"/>
                  </a:cubicBezTo>
                  <a:cubicBezTo>
                    <a:pt x="2019" y="18720"/>
                    <a:pt x="3562" y="19080"/>
                    <a:pt x="5876" y="18360"/>
                  </a:cubicBezTo>
                  <a:cubicBezTo>
                    <a:pt x="8190" y="17640"/>
                    <a:pt x="11276" y="15840"/>
                    <a:pt x="13282" y="14040"/>
                  </a:cubicBezTo>
                  <a:cubicBezTo>
                    <a:pt x="15288" y="12240"/>
                    <a:pt x="16213" y="10440"/>
                    <a:pt x="16676" y="8640"/>
                  </a:cubicBezTo>
                  <a:cubicBezTo>
                    <a:pt x="17139" y="6840"/>
                    <a:pt x="17139" y="5040"/>
                    <a:pt x="15596" y="4140"/>
                  </a:cubicBezTo>
                  <a:cubicBezTo>
                    <a:pt x="14053" y="3240"/>
                    <a:pt x="10968" y="3240"/>
                    <a:pt x="8499" y="4860"/>
                  </a:cubicBezTo>
                  <a:cubicBezTo>
                    <a:pt x="6030" y="6480"/>
                    <a:pt x="4179" y="9720"/>
                    <a:pt x="3408" y="12240"/>
                  </a:cubicBezTo>
                  <a:cubicBezTo>
                    <a:pt x="2636" y="14760"/>
                    <a:pt x="2945" y="16560"/>
                    <a:pt x="3870" y="17460"/>
                  </a:cubicBezTo>
                  <a:cubicBezTo>
                    <a:pt x="4796" y="18360"/>
                    <a:pt x="6339" y="18360"/>
                    <a:pt x="8653" y="17460"/>
                  </a:cubicBezTo>
                  <a:cubicBezTo>
                    <a:pt x="10968" y="16560"/>
                    <a:pt x="14053" y="14760"/>
                    <a:pt x="15905" y="12960"/>
                  </a:cubicBezTo>
                  <a:cubicBezTo>
                    <a:pt x="17756" y="11160"/>
                    <a:pt x="18373" y="9360"/>
                    <a:pt x="18682" y="7560"/>
                  </a:cubicBezTo>
                  <a:cubicBezTo>
                    <a:pt x="18990" y="5760"/>
                    <a:pt x="18990" y="3960"/>
                    <a:pt x="17756" y="3240"/>
                  </a:cubicBezTo>
                  <a:cubicBezTo>
                    <a:pt x="16522" y="2520"/>
                    <a:pt x="14053" y="2880"/>
                    <a:pt x="11430" y="4860"/>
                  </a:cubicBezTo>
                  <a:cubicBezTo>
                    <a:pt x="8808" y="6840"/>
                    <a:pt x="6030" y="10440"/>
                    <a:pt x="4796" y="13140"/>
                  </a:cubicBezTo>
                  <a:cubicBezTo>
                    <a:pt x="3562" y="15840"/>
                    <a:pt x="3870" y="17640"/>
                    <a:pt x="4796" y="18540"/>
                  </a:cubicBezTo>
                  <a:cubicBezTo>
                    <a:pt x="5722" y="19440"/>
                    <a:pt x="7265" y="19440"/>
                    <a:pt x="9425" y="18360"/>
                  </a:cubicBezTo>
                  <a:cubicBezTo>
                    <a:pt x="11585" y="17280"/>
                    <a:pt x="14362" y="15120"/>
                    <a:pt x="16368" y="13140"/>
                  </a:cubicBezTo>
                  <a:cubicBezTo>
                    <a:pt x="18373" y="11160"/>
                    <a:pt x="19608" y="9360"/>
                    <a:pt x="20379" y="7560"/>
                  </a:cubicBezTo>
                  <a:cubicBezTo>
                    <a:pt x="21150" y="5760"/>
                    <a:pt x="21459" y="3960"/>
                    <a:pt x="20842" y="2880"/>
                  </a:cubicBezTo>
                  <a:cubicBezTo>
                    <a:pt x="20225" y="1800"/>
                    <a:pt x="18682" y="1440"/>
                    <a:pt x="16059" y="2700"/>
                  </a:cubicBezTo>
                  <a:cubicBezTo>
                    <a:pt x="13436" y="3960"/>
                    <a:pt x="9733" y="6840"/>
                    <a:pt x="7573" y="9180"/>
                  </a:cubicBezTo>
                  <a:cubicBezTo>
                    <a:pt x="5413" y="11520"/>
                    <a:pt x="4796" y="13320"/>
                    <a:pt x="4642" y="15120"/>
                  </a:cubicBezTo>
                  <a:cubicBezTo>
                    <a:pt x="4488" y="16920"/>
                    <a:pt x="4796" y="18720"/>
                    <a:pt x="6956" y="19080"/>
                  </a:cubicBezTo>
                  <a:cubicBezTo>
                    <a:pt x="9116" y="19440"/>
                    <a:pt x="13128" y="18360"/>
                    <a:pt x="15750" y="17100"/>
                  </a:cubicBezTo>
                  <a:cubicBezTo>
                    <a:pt x="18373" y="15840"/>
                    <a:pt x="19608" y="14400"/>
                    <a:pt x="20225" y="12780"/>
                  </a:cubicBezTo>
                  <a:cubicBezTo>
                    <a:pt x="20842" y="11160"/>
                    <a:pt x="20842" y="9360"/>
                    <a:pt x="19608" y="8280"/>
                  </a:cubicBezTo>
                  <a:cubicBezTo>
                    <a:pt x="18373" y="7200"/>
                    <a:pt x="15905" y="6840"/>
                    <a:pt x="13436" y="7920"/>
                  </a:cubicBezTo>
                  <a:cubicBezTo>
                    <a:pt x="10968" y="9000"/>
                    <a:pt x="8499" y="11520"/>
                    <a:pt x="7265" y="13680"/>
                  </a:cubicBezTo>
                  <a:cubicBezTo>
                    <a:pt x="6030" y="15840"/>
                    <a:pt x="6030" y="17640"/>
                    <a:pt x="6802" y="19080"/>
                  </a:cubicBezTo>
                  <a:cubicBezTo>
                    <a:pt x="7573" y="20520"/>
                    <a:pt x="9116" y="21600"/>
                    <a:pt x="11276" y="21600"/>
                  </a:cubicBezTo>
                  <a:cubicBezTo>
                    <a:pt x="13436" y="21600"/>
                    <a:pt x="16213" y="20520"/>
                    <a:pt x="17910" y="17820"/>
                  </a:cubicBezTo>
                  <a:cubicBezTo>
                    <a:pt x="19608" y="15120"/>
                    <a:pt x="20225" y="10800"/>
                    <a:pt x="19916" y="8100"/>
                  </a:cubicBezTo>
                  <a:cubicBezTo>
                    <a:pt x="19608" y="5400"/>
                    <a:pt x="18373" y="4320"/>
                    <a:pt x="16059" y="4320"/>
                  </a:cubicBezTo>
                  <a:cubicBezTo>
                    <a:pt x="13745" y="4320"/>
                    <a:pt x="10350" y="5400"/>
                    <a:pt x="8190" y="7380"/>
                  </a:cubicBezTo>
                  <a:cubicBezTo>
                    <a:pt x="6030" y="9360"/>
                    <a:pt x="5105" y="12240"/>
                    <a:pt x="5413" y="13860"/>
                  </a:cubicBezTo>
                  <a:cubicBezTo>
                    <a:pt x="5722" y="15480"/>
                    <a:pt x="7265" y="15840"/>
                    <a:pt x="9733" y="15660"/>
                  </a:cubicBezTo>
                  <a:cubicBezTo>
                    <a:pt x="12202" y="15480"/>
                    <a:pt x="15596" y="14760"/>
                    <a:pt x="17756" y="13500"/>
                  </a:cubicBezTo>
                  <a:cubicBezTo>
                    <a:pt x="19916" y="12240"/>
                    <a:pt x="20842" y="10440"/>
                    <a:pt x="20533" y="9360"/>
                  </a:cubicBezTo>
                  <a:cubicBezTo>
                    <a:pt x="20225" y="8280"/>
                    <a:pt x="18682" y="7920"/>
                    <a:pt x="16213" y="8640"/>
                  </a:cubicBezTo>
                  <a:cubicBezTo>
                    <a:pt x="13745" y="9360"/>
                    <a:pt x="10350" y="11160"/>
                    <a:pt x="6956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239673" y="2465517"/>
              <a:ext cx="166444" cy="16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82" fill="norm" stroke="1" extrusionOk="0">
                  <a:moveTo>
                    <a:pt x="12389" y="9744"/>
                  </a:moveTo>
                  <a:cubicBezTo>
                    <a:pt x="11579" y="8637"/>
                    <a:pt x="10769" y="7529"/>
                    <a:pt x="8744" y="7529"/>
                  </a:cubicBezTo>
                  <a:cubicBezTo>
                    <a:pt x="6719" y="7529"/>
                    <a:pt x="3479" y="8637"/>
                    <a:pt x="1859" y="10021"/>
                  </a:cubicBezTo>
                  <a:cubicBezTo>
                    <a:pt x="239" y="11406"/>
                    <a:pt x="239" y="13067"/>
                    <a:pt x="1049" y="15006"/>
                  </a:cubicBezTo>
                  <a:cubicBezTo>
                    <a:pt x="1859" y="16944"/>
                    <a:pt x="3479" y="19160"/>
                    <a:pt x="4964" y="20267"/>
                  </a:cubicBezTo>
                  <a:cubicBezTo>
                    <a:pt x="6449" y="21375"/>
                    <a:pt x="7799" y="21375"/>
                    <a:pt x="9284" y="20129"/>
                  </a:cubicBezTo>
                  <a:cubicBezTo>
                    <a:pt x="10769" y="18883"/>
                    <a:pt x="12389" y="16390"/>
                    <a:pt x="12659" y="13760"/>
                  </a:cubicBezTo>
                  <a:cubicBezTo>
                    <a:pt x="12929" y="11129"/>
                    <a:pt x="11849" y="8360"/>
                    <a:pt x="10634" y="6975"/>
                  </a:cubicBezTo>
                  <a:cubicBezTo>
                    <a:pt x="9419" y="5590"/>
                    <a:pt x="8069" y="5590"/>
                    <a:pt x="6584" y="6837"/>
                  </a:cubicBezTo>
                  <a:cubicBezTo>
                    <a:pt x="5099" y="8083"/>
                    <a:pt x="3479" y="10575"/>
                    <a:pt x="2804" y="12513"/>
                  </a:cubicBezTo>
                  <a:cubicBezTo>
                    <a:pt x="2129" y="14452"/>
                    <a:pt x="2399" y="15837"/>
                    <a:pt x="3344" y="16667"/>
                  </a:cubicBezTo>
                  <a:cubicBezTo>
                    <a:pt x="4289" y="17498"/>
                    <a:pt x="5909" y="17775"/>
                    <a:pt x="7934" y="17083"/>
                  </a:cubicBezTo>
                  <a:cubicBezTo>
                    <a:pt x="9959" y="16390"/>
                    <a:pt x="12389" y="14729"/>
                    <a:pt x="13739" y="12929"/>
                  </a:cubicBezTo>
                  <a:cubicBezTo>
                    <a:pt x="15089" y="11129"/>
                    <a:pt x="15359" y="9190"/>
                    <a:pt x="14954" y="7806"/>
                  </a:cubicBezTo>
                  <a:cubicBezTo>
                    <a:pt x="14549" y="6421"/>
                    <a:pt x="13469" y="5590"/>
                    <a:pt x="10904" y="6283"/>
                  </a:cubicBezTo>
                  <a:cubicBezTo>
                    <a:pt x="8339" y="6975"/>
                    <a:pt x="4289" y="9190"/>
                    <a:pt x="2129" y="11267"/>
                  </a:cubicBezTo>
                  <a:cubicBezTo>
                    <a:pt x="-31" y="13344"/>
                    <a:pt x="-301" y="15283"/>
                    <a:pt x="239" y="16529"/>
                  </a:cubicBezTo>
                  <a:cubicBezTo>
                    <a:pt x="779" y="17775"/>
                    <a:pt x="2129" y="18329"/>
                    <a:pt x="5099" y="18052"/>
                  </a:cubicBezTo>
                  <a:cubicBezTo>
                    <a:pt x="8069" y="17775"/>
                    <a:pt x="12659" y="16667"/>
                    <a:pt x="15359" y="15560"/>
                  </a:cubicBezTo>
                  <a:cubicBezTo>
                    <a:pt x="18059" y="14452"/>
                    <a:pt x="18869" y="13344"/>
                    <a:pt x="18734" y="11683"/>
                  </a:cubicBezTo>
                  <a:cubicBezTo>
                    <a:pt x="18599" y="10021"/>
                    <a:pt x="17519" y="7806"/>
                    <a:pt x="15494" y="7252"/>
                  </a:cubicBezTo>
                  <a:cubicBezTo>
                    <a:pt x="13469" y="6698"/>
                    <a:pt x="10499" y="7806"/>
                    <a:pt x="8339" y="9052"/>
                  </a:cubicBezTo>
                  <a:cubicBezTo>
                    <a:pt x="6179" y="10298"/>
                    <a:pt x="4829" y="11683"/>
                    <a:pt x="4559" y="12929"/>
                  </a:cubicBezTo>
                  <a:cubicBezTo>
                    <a:pt x="4289" y="14175"/>
                    <a:pt x="5099" y="15283"/>
                    <a:pt x="6179" y="15698"/>
                  </a:cubicBezTo>
                  <a:cubicBezTo>
                    <a:pt x="7259" y="16113"/>
                    <a:pt x="8609" y="15837"/>
                    <a:pt x="10364" y="14729"/>
                  </a:cubicBezTo>
                  <a:cubicBezTo>
                    <a:pt x="12119" y="13621"/>
                    <a:pt x="14279" y="11683"/>
                    <a:pt x="15359" y="10021"/>
                  </a:cubicBezTo>
                  <a:cubicBezTo>
                    <a:pt x="16439" y="8360"/>
                    <a:pt x="16439" y="6975"/>
                    <a:pt x="15629" y="6283"/>
                  </a:cubicBezTo>
                  <a:cubicBezTo>
                    <a:pt x="14819" y="5590"/>
                    <a:pt x="13199" y="5590"/>
                    <a:pt x="11039" y="6698"/>
                  </a:cubicBezTo>
                  <a:cubicBezTo>
                    <a:pt x="8879" y="7806"/>
                    <a:pt x="6179" y="10021"/>
                    <a:pt x="4559" y="11821"/>
                  </a:cubicBezTo>
                  <a:cubicBezTo>
                    <a:pt x="2939" y="13621"/>
                    <a:pt x="2399" y="15006"/>
                    <a:pt x="2939" y="15560"/>
                  </a:cubicBezTo>
                  <a:cubicBezTo>
                    <a:pt x="3479" y="16113"/>
                    <a:pt x="5099" y="15837"/>
                    <a:pt x="7394" y="14452"/>
                  </a:cubicBezTo>
                  <a:cubicBezTo>
                    <a:pt x="9689" y="13067"/>
                    <a:pt x="12659" y="10575"/>
                    <a:pt x="14414" y="8637"/>
                  </a:cubicBezTo>
                  <a:cubicBezTo>
                    <a:pt x="16169" y="6698"/>
                    <a:pt x="16709" y="5313"/>
                    <a:pt x="16304" y="4760"/>
                  </a:cubicBezTo>
                  <a:cubicBezTo>
                    <a:pt x="15899" y="4206"/>
                    <a:pt x="14549" y="4483"/>
                    <a:pt x="13199" y="5037"/>
                  </a:cubicBezTo>
                  <a:cubicBezTo>
                    <a:pt x="11849" y="5590"/>
                    <a:pt x="10499" y="6421"/>
                    <a:pt x="9284" y="7390"/>
                  </a:cubicBezTo>
                  <a:cubicBezTo>
                    <a:pt x="8069" y="8360"/>
                    <a:pt x="6989" y="9467"/>
                    <a:pt x="6449" y="10713"/>
                  </a:cubicBezTo>
                  <a:cubicBezTo>
                    <a:pt x="5909" y="11960"/>
                    <a:pt x="5909" y="13344"/>
                    <a:pt x="7664" y="13898"/>
                  </a:cubicBezTo>
                  <a:cubicBezTo>
                    <a:pt x="9419" y="14452"/>
                    <a:pt x="12929" y="14175"/>
                    <a:pt x="15494" y="12929"/>
                  </a:cubicBezTo>
                  <a:cubicBezTo>
                    <a:pt x="18059" y="11683"/>
                    <a:pt x="19679" y="9467"/>
                    <a:pt x="20489" y="7667"/>
                  </a:cubicBezTo>
                  <a:cubicBezTo>
                    <a:pt x="21299" y="5867"/>
                    <a:pt x="21299" y="4483"/>
                    <a:pt x="21164" y="3098"/>
                  </a:cubicBezTo>
                  <a:cubicBezTo>
                    <a:pt x="21029" y="1713"/>
                    <a:pt x="20759" y="329"/>
                    <a:pt x="19949" y="52"/>
                  </a:cubicBezTo>
                  <a:cubicBezTo>
                    <a:pt x="19139" y="-225"/>
                    <a:pt x="17789" y="606"/>
                    <a:pt x="16169" y="2406"/>
                  </a:cubicBezTo>
                  <a:cubicBezTo>
                    <a:pt x="14549" y="4206"/>
                    <a:pt x="12659" y="6975"/>
                    <a:pt x="11444" y="9190"/>
                  </a:cubicBezTo>
                  <a:cubicBezTo>
                    <a:pt x="10229" y="11406"/>
                    <a:pt x="9689" y="13067"/>
                    <a:pt x="10094" y="13483"/>
                  </a:cubicBezTo>
                  <a:cubicBezTo>
                    <a:pt x="10499" y="13898"/>
                    <a:pt x="11849" y="13067"/>
                    <a:pt x="12929" y="11821"/>
                  </a:cubicBezTo>
                  <a:cubicBezTo>
                    <a:pt x="14009" y="10575"/>
                    <a:pt x="14819" y="8913"/>
                    <a:pt x="14279" y="8775"/>
                  </a:cubicBezTo>
                  <a:cubicBezTo>
                    <a:pt x="13739" y="8637"/>
                    <a:pt x="11849" y="10021"/>
                    <a:pt x="11174" y="11406"/>
                  </a:cubicBezTo>
                  <a:cubicBezTo>
                    <a:pt x="10499" y="12790"/>
                    <a:pt x="11039" y="14175"/>
                    <a:pt x="11579" y="155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166709" y="2383366"/>
              <a:ext cx="125051" cy="14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098" fill="norm" stroke="1" extrusionOk="0">
                  <a:moveTo>
                    <a:pt x="8823" y="2469"/>
                  </a:moveTo>
                  <a:cubicBezTo>
                    <a:pt x="7760" y="1234"/>
                    <a:pt x="6698" y="0"/>
                    <a:pt x="5282" y="0"/>
                  </a:cubicBezTo>
                  <a:cubicBezTo>
                    <a:pt x="3865" y="0"/>
                    <a:pt x="2095" y="1234"/>
                    <a:pt x="1032" y="3086"/>
                  </a:cubicBezTo>
                  <a:cubicBezTo>
                    <a:pt x="-30" y="4937"/>
                    <a:pt x="-384" y="7406"/>
                    <a:pt x="501" y="10029"/>
                  </a:cubicBezTo>
                  <a:cubicBezTo>
                    <a:pt x="1386" y="12651"/>
                    <a:pt x="3511" y="15429"/>
                    <a:pt x="6167" y="16354"/>
                  </a:cubicBezTo>
                  <a:cubicBezTo>
                    <a:pt x="8823" y="17280"/>
                    <a:pt x="12009" y="16354"/>
                    <a:pt x="13957" y="14349"/>
                  </a:cubicBezTo>
                  <a:cubicBezTo>
                    <a:pt x="15905" y="12343"/>
                    <a:pt x="16613" y="9257"/>
                    <a:pt x="16613" y="6943"/>
                  </a:cubicBezTo>
                  <a:cubicBezTo>
                    <a:pt x="16613" y="4629"/>
                    <a:pt x="15905" y="3086"/>
                    <a:pt x="13603" y="2777"/>
                  </a:cubicBezTo>
                  <a:cubicBezTo>
                    <a:pt x="11301" y="2469"/>
                    <a:pt x="7406" y="3394"/>
                    <a:pt x="5282" y="4629"/>
                  </a:cubicBezTo>
                  <a:cubicBezTo>
                    <a:pt x="3157" y="5863"/>
                    <a:pt x="2803" y="7406"/>
                    <a:pt x="3157" y="9720"/>
                  </a:cubicBezTo>
                  <a:cubicBezTo>
                    <a:pt x="3511" y="12034"/>
                    <a:pt x="4573" y="15120"/>
                    <a:pt x="5990" y="16663"/>
                  </a:cubicBezTo>
                  <a:cubicBezTo>
                    <a:pt x="7406" y="18206"/>
                    <a:pt x="9177" y="18206"/>
                    <a:pt x="10593" y="17434"/>
                  </a:cubicBezTo>
                  <a:cubicBezTo>
                    <a:pt x="12009" y="16663"/>
                    <a:pt x="13072" y="15120"/>
                    <a:pt x="13603" y="13423"/>
                  </a:cubicBezTo>
                  <a:cubicBezTo>
                    <a:pt x="14134" y="11726"/>
                    <a:pt x="14134" y="9874"/>
                    <a:pt x="12718" y="8177"/>
                  </a:cubicBezTo>
                  <a:cubicBezTo>
                    <a:pt x="11301" y="6480"/>
                    <a:pt x="8468" y="4937"/>
                    <a:pt x="5990" y="5400"/>
                  </a:cubicBezTo>
                  <a:cubicBezTo>
                    <a:pt x="3511" y="5863"/>
                    <a:pt x="1386" y="8331"/>
                    <a:pt x="501" y="10337"/>
                  </a:cubicBezTo>
                  <a:cubicBezTo>
                    <a:pt x="-384" y="12343"/>
                    <a:pt x="-30" y="13886"/>
                    <a:pt x="1918" y="15120"/>
                  </a:cubicBezTo>
                  <a:cubicBezTo>
                    <a:pt x="3865" y="16354"/>
                    <a:pt x="7406" y="17280"/>
                    <a:pt x="9885" y="17280"/>
                  </a:cubicBezTo>
                  <a:cubicBezTo>
                    <a:pt x="12364" y="17280"/>
                    <a:pt x="13780" y="16354"/>
                    <a:pt x="15019" y="14966"/>
                  </a:cubicBezTo>
                  <a:cubicBezTo>
                    <a:pt x="16259" y="13577"/>
                    <a:pt x="17321" y="11726"/>
                    <a:pt x="17852" y="10029"/>
                  </a:cubicBezTo>
                  <a:cubicBezTo>
                    <a:pt x="18383" y="8331"/>
                    <a:pt x="18383" y="6789"/>
                    <a:pt x="16259" y="6171"/>
                  </a:cubicBezTo>
                  <a:cubicBezTo>
                    <a:pt x="14134" y="5554"/>
                    <a:pt x="9885" y="5863"/>
                    <a:pt x="6875" y="7097"/>
                  </a:cubicBezTo>
                  <a:cubicBezTo>
                    <a:pt x="3865" y="8331"/>
                    <a:pt x="2095" y="10491"/>
                    <a:pt x="2095" y="13114"/>
                  </a:cubicBezTo>
                  <a:cubicBezTo>
                    <a:pt x="2095" y="15737"/>
                    <a:pt x="3865" y="18823"/>
                    <a:pt x="5813" y="20211"/>
                  </a:cubicBezTo>
                  <a:cubicBezTo>
                    <a:pt x="7760" y="21600"/>
                    <a:pt x="9885" y="21291"/>
                    <a:pt x="11832" y="19749"/>
                  </a:cubicBezTo>
                  <a:cubicBezTo>
                    <a:pt x="13780" y="18206"/>
                    <a:pt x="15550" y="15429"/>
                    <a:pt x="16436" y="13269"/>
                  </a:cubicBezTo>
                  <a:cubicBezTo>
                    <a:pt x="17321" y="11109"/>
                    <a:pt x="17321" y="9566"/>
                    <a:pt x="16436" y="8486"/>
                  </a:cubicBezTo>
                  <a:cubicBezTo>
                    <a:pt x="15550" y="7406"/>
                    <a:pt x="13780" y="6789"/>
                    <a:pt x="11124" y="7406"/>
                  </a:cubicBezTo>
                  <a:cubicBezTo>
                    <a:pt x="8468" y="8023"/>
                    <a:pt x="4927" y="9874"/>
                    <a:pt x="2980" y="11571"/>
                  </a:cubicBezTo>
                  <a:cubicBezTo>
                    <a:pt x="1032" y="13269"/>
                    <a:pt x="678" y="14811"/>
                    <a:pt x="2449" y="16200"/>
                  </a:cubicBezTo>
                  <a:cubicBezTo>
                    <a:pt x="4219" y="17589"/>
                    <a:pt x="8114" y="18823"/>
                    <a:pt x="11301" y="18360"/>
                  </a:cubicBezTo>
                  <a:cubicBezTo>
                    <a:pt x="14488" y="17897"/>
                    <a:pt x="16967" y="15737"/>
                    <a:pt x="18383" y="13886"/>
                  </a:cubicBezTo>
                  <a:cubicBezTo>
                    <a:pt x="19800" y="12034"/>
                    <a:pt x="20154" y="10491"/>
                    <a:pt x="20154" y="8949"/>
                  </a:cubicBezTo>
                  <a:cubicBezTo>
                    <a:pt x="20154" y="7406"/>
                    <a:pt x="19800" y="5863"/>
                    <a:pt x="17675" y="5400"/>
                  </a:cubicBezTo>
                  <a:cubicBezTo>
                    <a:pt x="15550" y="4937"/>
                    <a:pt x="11655" y="5554"/>
                    <a:pt x="9000" y="6480"/>
                  </a:cubicBezTo>
                  <a:cubicBezTo>
                    <a:pt x="6344" y="7406"/>
                    <a:pt x="4927" y="8640"/>
                    <a:pt x="4042" y="10183"/>
                  </a:cubicBezTo>
                  <a:cubicBezTo>
                    <a:pt x="3157" y="11726"/>
                    <a:pt x="2803" y="13577"/>
                    <a:pt x="4750" y="14657"/>
                  </a:cubicBezTo>
                  <a:cubicBezTo>
                    <a:pt x="6698" y="15737"/>
                    <a:pt x="10947" y="16046"/>
                    <a:pt x="13780" y="15583"/>
                  </a:cubicBezTo>
                  <a:cubicBezTo>
                    <a:pt x="16613" y="15120"/>
                    <a:pt x="18029" y="13886"/>
                    <a:pt x="19091" y="12497"/>
                  </a:cubicBezTo>
                  <a:cubicBezTo>
                    <a:pt x="20154" y="11109"/>
                    <a:pt x="20862" y="9566"/>
                    <a:pt x="20685" y="8177"/>
                  </a:cubicBezTo>
                  <a:cubicBezTo>
                    <a:pt x="20508" y="6789"/>
                    <a:pt x="19446" y="5554"/>
                    <a:pt x="17321" y="5554"/>
                  </a:cubicBezTo>
                  <a:cubicBezTo>
                    <a:pt x="15196" y="5554"/>
                    <a:pt x="12009" y="6789"/>
                    <a:pt x="10062" y="8177"/>
                  </a:cubicBezTo>
                  <a:cubicBezTo>
                    <a:pt x="8114" y="9566"/>
                    <a:pt x="7406" y="11109"/>
                    <a:pt x="7937" y="11880"/>
                  </a:cubicBezTo>
                  <a:cubicBezTo>
                    <a:pt x="8468" y="12651"/>
                    <a:pt x="10239" y="12651"/>
                    <a:pt x="12009" y="12651"/>
                  </a:cubicBezTo>
                  <a:cubicBezTo>
                    <a:pt x="13780" y="12651"/>
                    <a:pt x="15550" y="12651"/>
                    <a:pt x="17144" y="12189"/>
                  </a:cubicBezTo>
                  <a:cubicBezTo>
                    <a:pt x="18737" y="11726"/>
                    <a:pt x="20154" y="10800"/>
                    <a:pt x="20685" y="9566"/>
                  </a:cubicBezTo>
                  <a:cubicBezTo>
                    <a:pt x="21216" y="8331"/>
                    <a:pt x="20862" y="6789"/>
                    <a:pt x="19446" y="5863"/>
                  </a:cubicBezTo>
                  <a:cubicBezTo>
                    <a:pt x="18029" y="4937"/>
                    <a:pt x="15550" y="4629"/>
                    <a:pt x="13249" y="5863"/>
                  </a:cubicBezTo>
                  <a:cubicBezTo>
                    <a:pt x="10947" y="7097"/>
                    <a:pt x="8823" y="9874"/>
                    <a:pt x="7760" y="12034"/>
                  </a:cubicBezTo>
                  <a:cubicBezTo>
                    <a:pt x="6698" y="14194"/>
                    <a:pt x="6698" y="15737"/>
                    <a:pt x="7406" y="16971"/>
                  </a:cubicBezTo>
                  <a:cubicBezTo>
                    <a:pt x="8114" y="18206"/>
                    <a:pt x="9531" y="19131"/>
                    <a:pt x="10947" y="20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122094" y="2157931"/>
              <a:ext cx="143660" cy="19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939" fill="norm" stroke="1" extrusionOk="0">
                  <a:moveTo>
                    <a:pt x="11130" y="19486"/>
                  </a:moveTo>
                  <a:cubicBezTo>
                    <a:pt x="11130" y="18372"/>
                    <a:pt x="11130" y="17259"/>
                    <a:pt x="11130" y="16145"/>
                  </a:cubicBezTo>
                  <a:cubicBezTo>
                    <a:pt x="11130" y="15032"/>
                    <a:pt x="11130" y="13919"/>
                    <a:pt x="10347" y="13362"/>
                  </a:cubicBezTo>
                  <a:cubicBezTo>
                    <a:pt x="9564" y="12805"/>
                    <a:pt x="7999" y="12805"/>
                    <a:pt x="6747" y="13362"/>
                  </a:cubicBezTo>
                  <a:cubicBezTo>
                    <a:pt x="5495" y="13919"/>
                    <a:pt x="4556" y="15032"/>
                    <a:pt x="4086" y="16145"/>
                  </a:cubicBezTo>
                  <a:cubicBezTo>
                    <a:pt x="3617" y="17259"/>
                    <a:pt x="3617" y="18372"/>
                    <a:pt x="4869" y="19374"/>
                  </a:cubicBezTo>
                  <a:cubicBezTo>
                    <a:pt x="6121" y="20376"/>
                    <a:pt x="8625" y="21267"/>
                    <a:pt x="11130" y="20822"/>
                  </a:cubicBezTo>
                  <a:cubicBezTo>
                    <a:pt x="13634" y="20376"/>
                    <a:pt x="16138" y="18595"/>
                    <a:pt x="17703" y="17147"/>
                  </a:cubicBezTo>
                  <a:cubicBezTo>
                    <a:pt x="19269" y="15700"/>
                    <a:pt x="19895" y="14587"/>
                    <a:pt x="20208" y="13473"/>
                  </a:cubicBezTo>
                  <a:cubicBezTo>
                    <a:pt x="20521" y="12360"/>
                    <a:pt x="20521" y="11246"/>
                    <a:pt x="19738" y="10578"/>
                  </a:cubicBezTo>
                  <a:cubicBezTo>
                    <a:pt x="18956" y="9910"/>
                    <a:pt x="17390" y="9688"/>
                    <a:pt x="14573" y="10467"/>
                  </a:cubicBezTo>
                  <a:cubicBezTo>
                    <a:pt x="11756" y="11246"/>
                    <a:pt x="7686" y="13028"/>
                    <a:pt x="5495" y="14475"/>
                  </a:cubicBezTo>
                  <a:cubicBezTo>
                    <a:pt x="3303" y="15923"/>
                    <a:pt x="2990" y="17036"/>
                    <a:pt x="3773" y="17704"/>
                  </a:cubicBezTo>
                  <a:cubicBezTo>
                    <a:pt x="4556" y="18372"/>
                    <a:pt x="6434" y="18595"/>
                    <a:pt x="8469" y="17927"/>
                  </a:cubicBezTo>
                  <a:cubicBezTo>
                    <a:pt x="10503" y="17259"/>
                    <a:pt x="12695" y="15700"/>
                    <a:pt x="14260" y="13251"/>
                  </a:cubicBezTo>
                  <a:cubicBezTo>
                    <a:pt x="15825" y="10801"/>
                    <a:pt x="16764" y="7461"/>
                    <a:pt x="16451" y="4900"/>
                  </a:cubicBezTo>
                  <a:cubicBezTo>
                    <a:pt x="16138" y="2339"/>
                    <a:pt x="14573" y="558"/>
                    <a:pt x="12225" y="112"/>
                  </a:cubicBezTo>
                  <a:cubicBezTo>
                    <a:pt x="9877" y="-333"/>
                    <a:pt x="6747" y="558"/>
                    <a:pt x="4869" y="2562"/>
                  </a:cubicBezTo>
                  <a:cubicBezTo>
                    <a:pt x="2990" y="4566"/>
                    <a:pt x="2364" y="7683"/>
                    <a:pt x="3460" y="9910"/>
                  </a:cubicBezTo>
                  <a:cubicBezTo>
                    <a:pt x="4556" y="12137"/>
                    <a:pt x="7373" y="13473"/>
                    <a:pt x="9721" y="14141"/>
                  </a:cubicBezTo>
                  <a:cubicBezTo>
                    <a:pt x="12069" y="14809"/>
                    <a:pt x="13947" y="14809"/>
                    <a:pt x="15825" y="13473"/>
                  </a:cubicBezTo>
                  <a:cubicBezTo>
                    <a:pt x="17703" y="12137"/>
                    <a:pt x="19582" y="9465"/>
                    <a:pt x="20521" y="7461"/>
                  </a:cubicBezTo>
                  <a:cubicBezTo>
                    <a:pt x="21460" y="5457"/>
                    <a:pt x="21460" y="4121"/>
                    <a:pt x="20677" y="3453"/>
                  </a:cubicBezTo>
                  <a:cubicBezTo>
                    <a:pt x="19895" y="2785"/>
                    <a:pt x="18330" y="2785"/>
                    <a:pt x="16608" y="3007"/>
                  </a:cubicBezTo>
                  <a:cubicBezTo>
                    <a:pt x="14886" y="3230"/>
                    <a:pt x="13008" y="3675"/>
                    <a:pt x="11599" y="4455"/>
                  </a:cubicBezTo>
                  <a:cubicBezTo>
                    <a:pt x="10190" y="5234"/>
                    <a:pt x="9251" y="6347"/>
                    <a:pt x="8625" y="7795"/>
                  </a:cubicBezTo>
                  <a:cubicBezTo>
                    <a:pt x="7999" y="9242"/>
                    <a:pt x="7686" y="11024"/>
                    <a:pt x="8469" y="11914"/>
                  </a:cubicBezTo>
                  <a:cubicBezTo>
                    <a:pt x="9251" y="12805"/>
                    <a:pt x="11130" y="12805"/>
                    <a:pt x="12695" y="11692"/>
                  </a:cubicBezTo>
                  <a:cubicBezTo>
                    <a:pt x="14260" y="10578"/>
                    <a:pt x="15512" y="8352"/>
                    <a:pt x="16138" y="6681"/>
                  </a:cubicBezTo>
                  <a:cubicBezTo>
                    <a:pt x="16764" y="5011"/>
                    <a:pt x="16764" y="3898"/>
                    <a:pt x="15512" y="2896"/>
                  </a:cubicBezTo>
                  <a:cubicBezTo>
                    <a:pt x="14260" y="1894"/>
                    <a:pt x="11756" y="1003"/>
                    <a:pt x="9408" y="1671"/>
                  </a:cubicBezTo>
                  <a:cubicBezTo>
                    <a:pt x="7060" y="2339"/>
                    <a:pt x="4869" y="4566"/>
                    <a:pt x="3930" y="7127"/>
                  </a:cubicBezTo>
                  <a:cubicBezTo>
                    <a:pt x="2990" y="9688"/>
                    <a:pt x="3303" y="12582"/>
                    <a:pt x="4243" y="14253"/>
                  </a:cubicBezTo>
                  <a:cubicBezTo>
                    <a:pt x="5182" y="15923"/>
                    <a:pt x="6747" y="16368"/>
                    <a:pt x="8156" y="16145"/>
                  </a:cubicBezTo>
                  <a:cubicBezTo>
                    <a:pt x="9564" y="15923"/>
                    <a:pt x="10817" y="15032"/>
                    <a:pt x="11756" y="13919"/>
                  </a:cubicBezTo>
                  <a:cubicBezTo>
                    <a:pt x="12695" y="12805"/>
                    <a:pt x="13321" y="11469"/>
                    <a:pt x="13477" y="10022"/>
                  </a:cubicBezTo>
                  <a:cubicBezTo>
                    <a:pt x="13634" y="8574"/>
                    <a:pt x="13321" y="7015"/>
                    <a:pt x="11443" y="6570"/>
                  </a:cubicBezTo>
                  <a:cubicBezTo>
                    <a:pt x="9564" y="6125"/>
                    <a:pt x="6121" y="6793"/>
                    <a:pt x="3773" y="8463"/>
                  </a:cubicBezTo>
                  <a:cubicBezTo>
                    <a:pt x="1425" y="10133"/>
                    <a:pt x="173" y="12805"/>
                    <a:pt x="17" y="14587"/>
                  </a:cubicBezTo>
                  <a:cubicBezTo>
                    <a:pt x="-140" y="16368"/>
                    <a:pt x="799" y="17259"/>
                    <a:pt x="2834" y="17370"/>
                  </a:cubicBezTo>
                  <a:cubicBezTo>
                    <a:pt x="4869" y="17481"/>
                    <a:pt x="7999" y="16813"/>
                    <a:pt x="9877" y="15923"/>
                  </a:cubicBezTo>
                  <a:cubicBezTo>
                    <a:pt x="11756" y="15032"/>
                    <a:pt x="12382" y="13919"/>
                    <a:pt x="12695" y="12471"/>
                  </a:cubicBezTo>
                  <a:cubicBezTo>
                    <a:pt x="13008" y="11024"/>
                    <a:pt x="13008" y="9242"/>
                    <a:pt x="12225" y="8352"/>
                  </a:cubicBezTo>
                  <a:cubicBezTo>
                    <a:pt x="11443" y="7461"/>
                    <a:pt x="9877" y="7461"/>
                    <a:pt x="8156" y="8129"/>
                  </a:cubicBezTo>
                  <a:cubicBezTo>
                    <a:pt x="6434" y="8797"/>
                    <a:pt x="4556" y="10133"/>
                    <a:pt x="3303" y="11469"/>
                  </a:cubicBezTo>
                  <a:cubicBezTo>
                    <a:pt x="2051" y="12805"/>
                    <a:pt x="1425" y="14141"/>
                    <a:pt x="2364" y="15366"/>
                  </a:cubicBezTo>
                  <a:cubicBezTo>
                    <a:pt x="3303" y="16591"/>
                    <a:pt x="5808" y="17704"/>
                    <a:pt x="8312" y="17704"/>
                  </a:cubicBezTo>
                  <a:cubicBezTo>
                    <a:pt x="10817" y="17704"/>
                    <a:pt x="13321" y="16591"/>
                    <a:pt x="15043" y="15366"/>
                  </a:cubicBezTo>
                  <a:cubicBezTo>
                    <a:pt x="16764" y="14141"/>
                    <a:pt x="17703" y="12805"/>
                    <a:pt x="18017" y="11580"/>
                  </a:cubicBezTo>
                  <a:cubicBezTo>
                    <a:pt x="18330" y="10356"/>
                    <a:pt x="18017" y="9242"/>
                    <a:pt x="17077" y="8797"/>
                  </a:cubicBezTo>
                  <a:cubicBezTo>
                    <a:pt x="16138" y="8352"/>
                    <a:pt x="14573" y="8574"/>
                    <a:pt x="13164" y="8908"/>
                  </a:cubicBezTo>
                  <a:cubicBezTo>
                    <a:pt x="11756" y="9242"/>
                    <a:pt x="10503" y="9688"/>
                    <a:pt x="9251" y="101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899368" y="1915620"/>
              <a:ext cx="116599" cy="16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52" fill="norm" stroke="1" extrusionOk="0">
                  <a:moveTo>
                    <a:pt x="14402" y="6581"/>
                  </a:moveTo>
                  <a:cubicBezTo>
                    <a:pt x="13631" y="5264"/>
                    <a:pt x="12859" y="3947"/>
                    <a:pt x="11509" y="3156"/>
                  </a:cubicBezTo>
                  <a:cubicBezTo>
                    <a:pt x="10159" y="2366"/>
                    <a:pt x="8231" y="2103"/>
                    <a:pt x="6688" y="2630"/>
                  </a:cubicBezTo>
                  <a:cubicBezTo>
                    <a:pt x="5145" y="3156"/>
                    <a:pt x="3988" y="4473"/>
                    <a:pt x="2831" y="7108"/>
                  </a:cubicBezTo>
                  <a:cubicBezTo>
                    <a:pt x="1674" y="9742"/>
                    <a:pt x="516" y="13693"/>
                    <a:pt x="131" y="16327"/>
                  </a:cubicBezTo>
                  <a:cubicBezTo>
                    <a:pt x="-255" y="18961"/>
                    <a:pt x="131" y="20278"/>
                    <a:pt x="2445" y="20805"/>
                  </a:cubicBezTo>
                  <a:cubicBezTo>
                    <a:pt x="4759" y="21332"/>
                    <a:pt x="9002" y="21069"/>
                    <a:pt x="12088" y="19488"/>
                  </a:cubicBezTo>
                  <a:cubicBezTo>
                    <a:pt x="15174" y="17908"/>
                    <a:pt x="17102" y="15010"/>
                    <a:pt x="18066" y="12244"/>
                  </a:cubicBezTo>
                  <a:cubicBezTo>
                    <a:pt x="19031" y="9478"/>
                    <a:pt x="19031" y="6844"/>
                    <a:pt x="16909" y="5527"/>
                  </a:cubicBezTo>
                  <a:cubicBezTo>
                    <a:pt x="14788" y="4210"/>
                    <a:pt x="10545" y="4210"/>
                    <a:pt x="7266" y="5659"/>
                  </a:cubicBezTo>
                  <a:cubicBezTo>
                    <a:pt x="3988" y="7108"/>
                    <a:pt x="1674" y="10005"/>
                    <a:pt x="1288" y="12639"/>
                  </a:cubicBezTo>
                  <a:cubicBezTo>
                    <a:pt x="902" y="15273"/>
                    <a:pt x="2445" y="17644"/>
                    <a:pt x="4566" y="18698"/>
                  </a:cubicBezTo>
                  <a:cubicBezTo>
                    <a:pt x="6688" y="19752"/>
                    <a:pt x="9388" y="19488"/>
                    <a:pt x="12281" y="16986"/>
                  </a:cubicBezTo>
                  <a:cubicBezTo>
                    <a:pt x="15174" y="14483"/>
                    <a:pt x="18259" y="9742"/>
                    <a:pt x="19802" y="6581"/>
                  </a:cubicBezTo>
                  <a:cubicBezTo>
                    <a:pt x="21345" y="3420"/>
                    <a:pt x="21345" y="1839"/>
                    <a:pt x="20381" y="917"/>
                  </a:cubicBezTo>
                  <a:cubicBezTo>
                    <a:pt x="19416" y="-5"/>
                    <a:pt x="17488" y="-268"/>
                    <a:pt x="14788" y="522"/>
                  </a:cubicBezTo>
                  <a:cubicBezTo>
                    <a:pt x="12088" y="1312"/>
                    <a:pt x="8616" y="3156"/>
                    <a:pt x="6109" y="5791"/>
                  </a:cubicBezTo>
                  <a:cubicBezTo>
                    <a:pt x="3602" y="8425"/>
                    <a:pt x="2059" y="11849"/>
                    <a:pt x="1866" y="14088"/>
                  </a:cubicBezTo>
                  <a:cubicBezTo>
                    <a:pt x="1674" y="16327"/>
                    <a:pt x="2831" y="17381"/>
                    <a:pt x="5724" y="17117"/>
                  </a:cubicBezTo>
                  <a:cubicBezTo>
                    <a:pt x="8616" y="16854"/>
                    <a:pt x="13245" y="15273"/>
                    <a:pt x="15559" y="13166"/>
                  </a:cubicBezTo>
                  <a:cubicBezTo>
                    <a:pt x="17874" y="11059"/>
                    <a:pt x="17874" y="8425"/>
                    <a:pt x="17681" y="6449"/>
                  </a:cubicBezTo>
                  <a:cubicBezTo>
                    <a:pt x="17488" y="4473"/>
                    <a:pt x="17102" y="3156"/>
                    <a:pt x="15945" y="2498"/>
                  </a:cubicBezTo>
                  <a:cubicBezTo>
                    <a:pt x="14788" y="1839"/>
                    <a:pt x="12859" y="1839"/>
                    <a:pt x="11316" y="2366"/>
                  </a:cubicBezTo>
                  <a:cubicBezTo>
                    <a:pt x="9774" y="2893"/>
                    <a:pt x="8616" y="3947"/>
                    <a:pt x="7459" y="6317"/>
                  </a:cubicBezTo>
                  <a:cubicBezTo>
                    <a:pt x="6302" y="8688"/>
                    <a:pt x="5145" y="12376"/>
                    <a:pt x="5531" y="14483"/>
                  </a:cubicBezTo>
                  <a:cubicBezTo>
                    <a:pt x="5916" y="16591"/>
                    <a:pt x="7845" y="17117"/>
                    <a:pt x="9774" y="16722"/>
                  </a:cubicBezTo>
                  <a:cubicBezTo>
                    <a:pt x="11702" y="16327"/>
                    <a:pt x="13631" y="15010"/>
                    <a:pt x="15174" y="12903"/>
                  </a:cubicBezTo>
                  <a:cubicBezTo>
                    <a:pt x="16716" y="10795"/>
                    <a:pt x="17874" y="7898"/>
                    <a:pt x="17874" y="5922"/>
                  </a:cubicBezTo>
                  <a:cubicBezTo>
                    <a:pt x="17874" y="3947"/>
                    <a:pt x="16716" y="2893"/>
                    <a:pt x="15366" y="2761"/>
                  </a:cubicBezTo>
                  <a:cubicBezTo>
                    <a:pt x="14016" y="2630"/>
                    <a:pt x="12474" y="3420"/>
                    <a:pt x="10352" y="5264"/>
                  </a:cubicBezTo>
                  <a:cubicBezTo>
                    <a:pt x="8231" y="7108"/>
                    <a:pt x="5531" y="10005"/>
                    <a:pt x="4181" y="12112"/>
                  </a:cubicBezTo>
                  <a:cubicBezTo>
                    <a:pt x="2831" y="14220"/>
                    <a:pt x="2831" y="15537"/>
                    <a:pt x="3795" y="15800"/>
                  </a:cubicBezTo>
                  <a:cubicBezTo>
                    <a:pt x="4759" y="16064"/>
                    <a:pt x="6688" y="15273"/>
                    <a:pt x="8616" y="14088"/>
                  </a:cubicBezTo>
                  <a:cubicBezTo>
                    <a:pt x="10545" y="12903"/>
                    <a:pt x="12474" y="11322"/>
                    <a:pt x="12474" y="10532"/>
                  </a:cubicBezTo>
                  <a:cubicBezTo>
                    <a:pt x="12474" y="9742"/>
                    <a:pt x="10545" y="9742"/>
                    <a:pt x="9002" y="10269"/>
                  </a:cubicBezTo>
                  <a:cubicBezTo>
                    <a:pt x="7459" y="10795"/>
                    <a:pt x="6302" y="11849"/>
                    <a:pt x="5338" y="13298"/>
                  </a:cubicBezTo>
                  <a:cubicBezTo>
                    <a:pt x="4374" y="14747"/>
                    <a:pt x="3602" y="16591"/>
                    <a:pt x="4181" y="17512"/>
                  </a:cubicBezTo>
                  <a:cubicBezTo>
                    <a:pt x="4759" y="18434"/>
                    <a:pt x="6688" y="18434"/>
                    <a:pt x="9388" y="17381"/>
                  </a:cubicBezTo>
                  <a:cubicBezTo>
                    <a:pt x="12088" y="16327"/>
                    <a:pt x="15559" y="14220"/>
                    <a:pt x="17681" y="12508"/>
                  </a:cubicBezTo>
                  <a:cubicBezTo>
                    <a:pt x="19802" y="10795"/>
                    <a:pt x="20574" y="9478"/>
                    <a:pt x="19802" y="8688"/>
                  </a:cubicBezTo>
                  <a:cubicBezTo>
                    <a:pt x="19031" y="7898"/>
                    <a:pt x="16716" y="7634"/>
                    <a:pt x="14595" y="7766"/>
                  </a:cubicBezTo>
                  <a:cubicBezTo>
                    <a:pt x="12474" y="7898"/>
                    <a:pt x="10545" y="8425"/>
                    <a:pt x="8809" y="9083"/>
                  </a:cubicBezTo>
                  <a:cubicBezTo>
                    <a:pt x="7074" y="9742"/>
                    <a:pt x="5531" y="10532"/>
                    <a:pt x="4566" y="11586"/>
                  </a:cubicBezTo>
                  <a:cubicBezTo>
                    <a:pt x="3602" y="12639"/>
                    <a:pt x="3216" y="13956"/>
                    <a:pt x="4181" y="14615"/>
                  </a:cubicBezTo>
                  <a:cubicBezTo>
                    <a:pt x="5145" y="15273"/>
                    <a:pt x="7459" y="15273"/>
                    <a:pt x="10352" y="14088"/>
                  </a:cubicBezTo>
                  <a:cubicBezTo>
                    <a:pt x="13245" y="12903"/>
                    <a:pt x="16716" y="10532"/>
                    <a:pt x="18645" y="8556"/>
                  </a:cubicBezTo>
                  <a:cubicBezTo>
                    <a:pt x="20574" y="6581"/>
                    <a:pt x="20959" y="5000"/>
                    <a:pt x="21152" y="3552"/>
                  </a:cubicBezTo>
                  <a:cubicBezTo>
                    <a:pt x="21345" y="2103"/>
                    <a:pt x="21345" y="786"/>
                    <a:pt x="20188" y="259"/>
                  </a:cubicBezTo>
                  <a:cubicBezTo>
                    <a:pt x="19031" y="-268"/>
                    <a:pt x="16716" y="-5"/>
                    <a:pt x="13631" y="1181"/>
                  </a:cubicBezTo>
                  <a:cubicBezTo>
                    <a:pt x="10545" y="2366"/>
                    <a:pt x="6688" y="4473"/>
                    <a:pt x="2831" y="6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505693" y="2476500"/>
              <a:ext cx="217420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02" fill="norm" stroke="1" extrusionOk="0">
                  <a:moveTo>
                    <a:pt x="1162" y="0"/>
                  </a:moveTo>
                  <a:cubicBezTo>
                    <a:pt x="3631" y="3565"/>
                    <a:pt x="6099" y="7130"/>
                    <a:pt x="8053" y="9751"/>
                  </a:cubicBezTo>
                  <a:cubicBezTo>
                    <a:pt x="10008" y="12373"/>
                    <a:pt x="11448" y="14050"/>
                    <a:pt x="11859" y="14365"/>
                  </a:cubicBezTo>
                  <a:cubicBezTo>
                    <a:pt x="12271" y="14680"/>
                    <a:pt x="11653" y="13631"/>
                    <a:pt x="9905" y="12058"/>
                  </a:cubicBezTo>
                  <a:cubicBezTo>
                    <a:pt x="8156" y="10485"/>
                    <a:pt x="5276" y="8388"/>
                    <a:pt x="3528" y="6920"/>
                  </a:cubicBezTo>
                  <a:cubicBezTo>
                    <a:pt x="1779" y="5452"/>
                    <a:pt x="1162" y="4614"/>
                    <a:pt x="648" y="3670"/>
                  </a:cubicBezTo>
                  <a:cubicBezTo>
                    <a:pt x="133" y="2726"/>
                    <a:pt x="-278" y="1678"/>
                    <a:pt x="236" y="1573"/>
                  </a:cubicBezTo>
                  <a:cubicBezTo>
                    <a:pt x="751" y="1468"/>
                    <a:pt x="2191" y="2307"/>
                    <a:pt x="4659" y="4404"/>
                  </a:cubicBezTo>
                  <a:cubicBezTo>
                    <a:pt x="7128" y="6501"/>
                    <a:pt x="10625" y="9856"/>
                    <a:pt x="12991" y="12583"/>
                  </a:cubicBezTo>
                  <a:cubicBezTo>
                    <a:pt x="15356" y="15309"/>
                    <a:pt x="16591" y="17406"/>
                    <a:pt x="17825" y="18979"/>
                  </a:cubicBezTo>
                  <a:cubicBezTo>
                    <a:pt x="19059" y="20551"/>
                    <a:pt x="20293" y="21600"/>
                    <a:pt x="20808" y="21495"/>
                  </a:cubicBezTo>
                  <a:cubicBezTo>
                    <a:pt x="21322" y="21390"/>
                    <a:pt x="21116" y="20132"/>
                    <a:pt x="20911" y="188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518592" y="2482850"/>
              <a:ext cx="164159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9815" y="0"/>
                  </a:moveTo>
                  <a:cubicBezTo>
                    <a:pt x="15108" y="5290"/>
                    <a:pt x="10400" y="10580"/>
                    <a:pt x="7354" y="13886"/>
                  </a:cubicBezTo>
                  <a:cubicBezTo>
                    <a:pt x="4308" y="17192"/>
                    <a:pt x="2923" y="18514"/>
                    <a:pt x="1815" y="19616"/>
                  </a:cubicBezTo>
                  <a:cubicBezTo>
                    <a:pt x="708" y="20718"/>
                    <a:pt x="-123" y="21600"/>
                    <a:pt x="15" y="21600"/>
                  </a:cubicBezTo>
                  <a:cubicBezTo>
                    <a:pt x="154" y="21600"/>
                    <a:pt x="1262" y="20718"/>
                    <a:pt x="4723" y="17743"/>
                  </a:cubicBezTo>
                  <a:cubicBezTo>
                    <a:pt x="8185" y="14767"/>
                    <a:pt x="14000" y="9698"/>
                    <a:pt x="17323" y="6392"/>
                  </a:cubicBezTo>
                  <a:cubicBezTo>
                    <a:pt x="20646" y="3086"/>
                    <a:pt x="21477" y="1543"/>
                    <a:pt x="21339" y="1212"/>
                  </a:cubicBezTo>
                  <a:cubicBezTo>
                    <a:pt x="21200" y="882"/>
                    <a:pt x="20092" y="1763"/>
                    <a:pt x="18292" y="3857"/>
                  </a:cubicBezTo>
                  <a:cubicBezTo>
                    <a:pt x="16492" y="5951"/>
                    <a:pt x="14000" y="9257"/>
                    <a:pt x="12200" y="11571"/>
                  </a:cubicBezTo>
                  <a:cubicBezTo>
                    <a:pt x="10400" y="13886"/>
                    <a:pt x="9292" y="15208"/>
                    <a:pt x="8046" y="16200"/>
                  </a:cubicBezTo>
                  <a:cubicBezTo>
                    <a:pt x="6800" y="17192"/>
                    <a:pt x="5415" y="17853"/>
                    <a:pt x="4862" y="17522"/>
                  </a:cubicBezTo>
                  <a:cubicBezTo>
                    <a:pt x="4308" y="17192"/>
                    <a:pt x="4585" y="15869"/>
                    <a:pt x="6939" y="13114"/>
                  </a:cubicBezTo>
                  <a:cubicBezTo>
                    <a:pt x="9292" y="10359"/>
                    <a:pt x="13723" y="6171"/>
                    <a:pt x="16492" y="3747"/>
                  </a:cubicBezTo>
                  <a:cubicBezTo>
                    <a:pt x="19262" y="1322"/>
                    <a:pt x="20369" y="661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257116" y="1219200"/>
              <a:ext cx="25188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966" y="0"/>
                  </a:moveTo>
                  <a:cubicBezTo>
                    <a:pt x="17425" y="3967"/>
                    <a:pt x="14884" y="7935"/>
                    <a:pt x="12343" y="10947"/>
                  </a:cubicBezTo>
                  <a:cubicBezTo>
                    <a:pt x="9802" y="13959"/>
                    <a:pt x="7261" y="16016"/>
                    <a:pt x="5536" y="17118"/>
                  </a:cubicBezTo>
                  <a:cubicBezTo>
                    <a:pt x="3812" y="18220"/>
                    <a:pt x="2904" y="18367"/>
                    <a:pt x="2178" y="18147"/>
                  </a:cubicBezTo>
                  <a:cubicBezTo>
                    <a:pt x="1452" y="17927"/>
                    <a:pt x="908" y="17339"/>
                    <a:pt x="545" y="15943"/>
                  </a:cubicBezTo>
                  <a:cubicBezTo>
                    <a:pt x="182" y="14547"/>
                    <a:pt x="0" y="12343"/>
                    <a:pt x="0" y="10873"/>
                  </a:cubicBezTo>
                  <a:cubicBezTo>
                    <a:pt x="0" y="9404"/>
                    <a:pt x="182" y="8669"/>
                    <a:pt x="726" y="8229"/>
                  </a:cubicBezTo>
                  <a:cubicBezTo>
                    <a:pt x="1271" y="7788"/>
                    <a:pt x="2178" y="7641"/>
                    <a:pt x="3721" y="8082"/>
                  </a:cubicBezTo>
                  <a:cubicBezTo>
                    <a:pt x="5264" y="8522"/>
                    <a:pt x="7442" y="9551"/>
                    <a:pt x="10165" y="11314"/>
                  </a:cubicBezTo>
                  <a:cubicBezTo>
                    <a:pt x="12887" y="13078"/>
                    <a:pt x="16155" y="15576"/>
                    <a:pt x="18151" y="17412"/>
                  </a:cubicBezTo>
                  <a:cubicBezTo>
                    <a:pt x="20148" y="19249"/>
                    <a:pt x="20874" y="20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629650" y="138430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642349" y="14541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8985250" y="1181100"/>
              <a:ext cx="63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023350" y="1219200"/>
              <a:ext cx="13970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1143"/>
                    <a:pt x="17018" y="2286"/>
                    <a:pt x="13745" y="4914"/>
                  </a:cubicBezTo>
                  <a:cubicBezTo>
                    <a:pt x="10473" y="7543"/>
                    <a:pt x="6218" y="11657"/>
                    <a:pt x="3764" y="14686"/>
                  </a:cubicBezTo>
                  <a:cubicBezTo>
                    <a:pt x="1309" y="17714"/>
                    <a:pt x="655" y="19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127280" y="1444365"/>
              <a:ext cx="226270" cy="22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94" fill="norm" stroke="1" extrusionOk="0">
                  <a:moveTo>
                    <a:pt x="980" y="3387"/>
                  </a:moveTo>
                  <a:cubicBezTo>
                    <a:pt x="380" y="2368"/>
                    <a:pt x="-220" y="1349"/>
                    <a:pt x="80" y="738"/>
                  </a:cubicBezTo>
                  <a:cubicBezTo>
                    <a:pt x="380" y="127"/>
                    <a:pt x="1580" y="-77"/>
                    <a:pt x="3780" y="25"/>
                  </a:cubicBezTo>
                  <a:cubicBezTo>
                    <a:pt x="5980" y="127"/>
                    <a:pt x="9180" y="534"/>
                    <a:pt x="10980" y="1859"/>
                  </a:cubicBezTo>
                  <a:cubicBezTo>
                    <a:pt x="12780" y="3183"/>
                    <a:pt x="13180" y="5425"/>
                    <a:pt x="11780" y="8176"/>
                  </a:cubicBezTo>
                  <a:cubicBezTo>
                    <a:pt x="10380" y="10927"/>
                    <a:pt x="7180" y="14187"/>
                    <a:pt x="5280" y="16429"/>
                  </a:cubicBezTo>
                  <a:cubicBezTo>
                    <a:pt x="3380" y="18670"/>
                    <a:pt x="2780" y="19893"/>
                    <a:pt x="3080" y="20606"/>
                  </a:cubicBezTo>
                  <a:cubicBezTo>
                    <a:pt x="3380" y="21319"/>
                    <a:pt x="4580" y="21523"/>
                    <a:pt x="7780" y="21319"/>
                  </a:cubicBezTo>
                  <a:cubicBezTo>
                    <a:pt x="10980" y="21115"/>
                    <a:pt x="16180" y="20504"/>
                    <a:pt x="21380" y="198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743075" y="2569633"/>
              <a:ext cx="635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016124" y="2600325"/>
              <a:ext cx="47626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2219325" y="2613025"/>
              <a:ext cx="34925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255793" y="2573866"/>
              <a:ext cx="109583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6551" y="4405"/>
                  </a:moveTo>
                  <a:cubicBezTo>
                    <a:pt x="5513" y="4121"/>
                    <a:pt x="4474" y="3837"/>
                    <a:pt x="4474" y="3695"/>
                  </a:cubicBezTo>
                  <a:cubicBezTo>
                    <a:pt x="4474" y="3553"/>
                    <a:pt x="5513" y="3553"/>
                    <a:pt x="6759" y="4263"/>
                  </a:cubicBezTo>
                  <a:cubicBezTo>
                    <a:pt x="8005" y="4974"/>
                    <a:pt x="9459" y="6395"/>
                    <a:pt x="10497" y="7674"/>
                  </a:cubicBezTo>
                  <a:cubicBezTo>
                    <a:pt x="11536" y="8953"/>
                    <a:pt x="12159" y="10089"/>
                    <a:pt x="12782" y="11297"/>
                  </a:cubicBezTo>
                  <a:cubicBezTo>
                    <a:pt x="13405" y="12505"/>
                    <a:pt x="14028" y="13784"/>
                    <a:pt x="14132" y="13997"/>
                  </a:cubicBezTo>
                  <a:cubicBezTo>
                    <a:pt x="14236" y="14211"/>
                    <a:pt x="13820" y="13358"/>
                    <a:pt x="12678" y="11582"/>
                  </a:cubicBezTo>
                  <a:cubicBezTo>
                    <a:pt x="11536" y="9805"/>
                    <a:pt x="9667" y="7105"/>
                    <a:pt x="7797" y="5116"/>
                  </a:cubicBezTo>
                  <a:cubicBezTo>
                    <a:pt x="5928" y="3126"/>
                    <a:pt x="4059" y="1847"/>
                    <a:pt x="2605" y="1066"/>
                  </a:cubicBezTo>
                  <a:cubicBezTo>
                    <a:pt x="1151" y="284"/>
                    <a:pt x="113" y="0"/>
                    <a:pt x="9" y="213"/>
                  </a:cubicBezTo>
                  <a:cubicBezTo>
                    <a:pt x="-95" y="426"/>
                    <a:pt x="736" y="1137"/>
                    <a:pt x="2501" y="3055"/>
                  </a:cubicBezTo>
                  <a:cubicBezTo>
                    <a:pt x="4267" y="4974"/>
                    <a:pt x="6967" y="8100"/>
                    <a:pt x="8628" y="10161"/>
                  </a:cubicBezTo>
                  <a:cubicBezTo>
                    <a:pt x="10290" y="12221"/>
                    <a:pt x="10913" y="13216"/>
                    <a:pt x="11017" y="13358"/>
                  </a:cubicBezTo>
                  <a:cubicBezTo>
                    <a:pt x="11120" y="13500"/>
                    <a:pt x="10705" y="12789"/>
                    <a:pt x="9667" y="10658"/>
                  </a:cubicBezTo>
                  <a:cubicBezTo>
                    <a:pt x="8628" y="8526"/>
                    <a:pt x="6967" y="4974"/>
                    <a:pt x="5720" y="2842"/>
                  </a:cubicBezTo>
                  <a:cubicBezTo>
                    <a:pt x="4474" y="711"/>
                    <a:pt x="3643" y="0"/>
                    <a:pt x="3332" y="0"/>
                  </a:cubicBezTo>
                  <a:cubicBezTo>
                    <a:pt x="3020" y="0"/>
                    <a:pt x="3228" y="711"/>
                    <a:pt x="4890" y="2842"/>
                  </a:cubicBezTo>
                  <a:cubicBezTo>
                    <a:pt x="6551" y="4974"/>
                    <a:pt x="9667" y="8526"/>
                    <a:pt x="12159" y="11653"/>
                  </a:cubicBezTo>
                  <a:cubicBezTo>
                    <a:pt x="14651" y="14779"/>
                    <a:pt x="16520" y="17479"/>
                    <a:pt x="17870" y="19184"/>
                  </a:cubicBezTo>
                  <a:cubicBezTo>
                    <a:pt x="19220" y="20889"/>
                    <a:pt x="20051" y="21600"/>
                    <a:pt x="20570" y="21600"/>
                  </a:cubicBezTo>
                  <a:cubicBezTo>
                    <a:pt x="21090" y="21600"/>
                    <a:pt x="21297" y="20889"/>
                    <a:pt x="21401" y="20108"/>
                  </a:cubicBezTo>
                  <a:cubicBezTo>
                    <a:pt x="21505" y="19326"/>
                    <a:pt x="21505" y="18474"/>
                    <a:pt x="21505" y="176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273066" y="2587059"/>
              <a:ext cx="90346" cy="1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50" fill="norm" stroke="1" extrusionOk="0">
                  <a:moveTo>
                    <a:pt x="18675" y="1775"/>
                  </a:moveTo>
                  <a:cubicBezTo>
                    <a:pt x="18675" y="844"/>
                    <a:pt x="18675" y="-87"/>
                    <a:pt x="18427" y="6"/>
                  </a:cubicBezTo>
                  <a:cubicBezTo>
                    <a:pt x="18178" y="99"/>
                    <a:pt x="17682" y="1216"/>
                    <a:pt x="15820" y="3637"/>
                  </a:cubicBezTo>
                  <a:cubicBezTo>
                    <a:pt x="13958" y="6058"/>
                    <a:pt x="10730" y="9782"/>
                    <a:pt x="8247" y="12482"/>
                  </a:cubicBezTo>
                  <a:cubicBezTo>
                    <a:pt x="5765" y="15182"/>
                    <a:pt x="4027" y="16858"/>
                    <a:pt x="2661" y="18347"/>
                  </a:cubicBezTo>
                  <a:cubicBezTo>
                    <a:pt x="1296" y="19837"/>
                    <a:pt x="303" y="21141"/>
                    <a:pt x="427" y="21327"/>
                  </a:cubicBezTo>
                  <a:cubicBezTo>
                    <a:pt x="551" y="21513"/>
                    <a:pt x="1792" y="20582"/>
                    <a:pt x="4772" y="17603"/>
                  </a:cubicBezTo>
                  <a:cubicBezTo>
                    <a:pt x="7751" y="14623"/>
                    <a:pt x="12468" y="9596"/>
                    <a:pt x="15199" y="6710"/>
                  </a:cubicBezTo>
                  <a:cubicBezTo>
                    <a:pt x="17930" y="3823"/>
                    <a:pt x="18675" y="3079"/>
                    <a:pt x="19296" y="2241"/>
                  </a:cubicBezTo>
                  <a:cubicBezTo>
                    <a:pt x="19916" y="1403"/>
                    <a:pt x="20413" y="472"/>
                    <a:pt x="20040" y="379"/>
                  </a:cubicBezTo>
                  <a:cubicBezTo>
                    <a:pt x="19668" y="285"/>
                    <a:pt x="18427" y="1030"/>
                    <a:pt x="15323" y="4103"/>
                  </a:cubicBezTo>
                  <a:cubicBezTo>
                    <a:pt x="12220" y="7175"/>
                    <a:pt x="7254" y="12575"/>
                    <a:pt x="4275" y="15647"/>
                  </a:cubicBezTo>
                  <a:cubicBezTo>
                    <a:pt x="1296" y="18720"/>
                    <a:pt x="303" y="19465"/>
                    <a:pt x="54" y="19372"/>
                  </a:cubicBezTo>
                  <a:cubicBezTo>
                    <a:pt x="-194" y="19279"/>
                    <a:pt x="303" y="18347"/>
                    <a:pt x="3654" y="15554"/>
                  </a:cubicBezTo>
                  <a:cubicBezTo>
                    <a:pt x="7006" y="12761"/>
                    <a:pt x="13213" y="8106"/>
                    <a:pt x="16813" y="5406"/>
                  </a:cubicBezTo>
                  <a:cubicBezTo>
                    <a:pt x="20413" y="2706"/>
                    <a:pt x="21406" y="1961"/>
                    <a:pt x="21158" y="2054"/>
                  </a:cubicBezTo>
                  <a:cubicBezTo>
                    <a:pt x="20909" y="2147"/>
                    <a:pt x="19420" y="3079"/>
                    <a:pt x="17930" y="40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432049" y="2518246"/>
              <a:ext cx="46304" cy="19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49" fill="norm" stroke="1" extrusionOk="0">
                  <a:moveTo>
                    <a:pt x="1440" y="2349"/>
                  </a:moveTo>
                  <a:cubicBezTo>
                    <a:pt x="1440" y="1778"/>
                    <a:pt x="1440" y="1206"/>
                    <a:pt x="2400" y="749"/>
                  </a:cubicBezTo>
                  <a:cubicBezTo>
                    <a:pt x="3360" y="292"/>
                    <a:pt x="5280" y="-51"/>
                    <a:pt x="8640" y="6"/>
                  </a:cubicBezTo>
                  <a:cubicBezTo>
                    <a:pt x="12000" y="63"/>
                    <a:pt x="16800" y="520"/>
                    <a:pt x="19200" y="1492"/>
                  </a:cubicBezTo>
                  <a:cubicBezTo>
                    <a:pt x="21600" y="2463"/>
                    <a:pt x="21600" y="3949"/>
                    <a:pt x="19200" y="5435"/>
                  </a:cubicBezTo>
                  <a:cubicBezTo>
                    <a:pt x="16800" y="6920"/>
                    <a:pt x="12000" y="8406"/>
                    <a:pt x="9120" y="9492"/>
                  </a:cubicBezTo>
                  <a:cubicBezTo>
                    <a:pt x="6240" y="10578"/>
                    <a:pt x="5280" y="11263"/>
                    <a:pt x="6480" y="12178"/>
                  </a:cubicBezTo>
                  <a:cubicBezTo>
                    <a:pt x="7680" y="13092"/>
                    <a:pt x="11040" y="14235"/>
                    <a:pt x="13920" y="15549"/>
                  </a:cubicBezTo>
                  <a:cubicBezTo>
                    <a:pt x="16800" y="16863"/>
                    <a:pt x="19200" y="18349"/>
                    <a:pt x="19680" y="19320"/>
                  </a:cubicBezTo>
                  <a:cubicBezTo>
                    <a:pt x="20160" y="20292"/>
                    <a:pt x="18720" y="20749"/>
                    <a:pt x="15120" y="21035"/>
                  </a:cubicBezTo>
                  <a:cubicBezTo>
                    <a:pt x="11520" y="21320"/>
                    <a:pt x="5760" y="21435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479675" y="2625857"/>
              <a:ext cx="590550" cy="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10350"/>
                  </a:moveTo>
                  <a:cubicBezTo>
                    <a:pt x="1510" y="6750"/>
                    <a:pt x="3019" y="3150"/>
                    <a:pt x="4626" y="1350"/>
                  </a:cubicBezTo>
                  <a:cubicBezTo>
                    <a:pt x="6232" y="-450"/>
                    <a:pt x="7935" y="-450"/>
                    <a:pt x="9542" y="1350"/>
                  </a:cubicBezTo>
                  <a:cubicBezTo>
                    <a:pt x="11148" y="3150"/>
                    <a:pt x="12658" y="6750"/>
                    <a:pt x="14148" y="8550"/>
                  </a:cubicBezTo>
                  <a:cubicBezTo>
                    <a:pt x="15639" y="10350"/>
                    <a:pt x="17110" y="10350"/>
                    <a:pt x="18348" y="12150"/>
                  </a:cubicBezTo>
                  <a:cubicBezTo>
                    <a:pt x="19587" y="13950"/>
                    <a:pt x="20594" y="17550"/>
                    <a:pt x="21600" y="211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029448" y="2617941"/>
              <a:ext cx="55635" cy="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395" fill="norm" stroke="1" extrusionOk="0">
                  <a:moveTo>
                    <a:pt x="10419" y="3289"/>
                  </a:moveTo>
                  <a:cubicBezTo>
                    <a:pt x="8455" y="2971"/>
                    <a:pt x="6491" y="2654"/>
                    <a:pt x="4331" y="2019"/>
                  </a:cubicBezTo>
                  <a:cubicBezTo>
                    <a:pt x="2171" y="1383"/>
                    <a:pt x="-185" y="430"/>
                    <a:pt x="11" y="113"/>
                  </a:cubicBezTo>
                  <a:cubicBezTo>
                    <a:pt x="208" y="-205"/>
                    <a:pt x="2957" y="113"/>
                    <a:pt x="6688" y="1542"/>
                  </a:cubicBezTo>
                  <a:cubicBezTo>
                    <a:pt x="10419" y="2971"/>
                    <a:pt x="15131" y="5513"/>
                    <a:pt x="17880" y="7577"/>
                  </a:cubicBezTo>
                  <a:cubicBezTo>
                    <a:pt x="20630" y="9642"/>
                    <a:pt x="21415" y="11230"/>
                    <a:pt x="19844" y="13454"/>
                  </a:cubicBezTo>
                  <a:cubicBezTo>
                    <a:pt x="18273" y="15677"/>
                    <a:pt x="14346" y="18536"/>
                    <a:pt x="10419" y="213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187699" y="2607890"/>
              <a:ext cx="92076" cy="8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3562"/>
                  </a:moveTo>
                  <a:cubicBezTo>
                    <a:pt x="0" y="2019"/>
                    <a:pt x="0" y="476"/>
                    <a:pt x="497" y="91"/>
                  </a:cubicBezTo>
                  <a:cubicBezTo>
                    <a:pt x="993" y="-295"/>
                    <a:pt x="1986" y="476"/>
                    <a:pt x="5214" y="3948"/>
                  </a:cubicBezTo>
                  <a:cubicBezTo>
                    <a:pt x="8441" y="7419"/>
                    <a:pt x="13903" y="13591"/>
                    <a:pt x="17007" y="16934"/>
                  </a:cubicBezTo>
                  <a:cubicBezTo>
                    <a:pt x="20110" y="20276"/>
                    <a:pt x="20855" y="20791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199537" y="2607887"/>
              <a:ext cx="83439" cy="13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224" fill="norm" stroke="1" extrusionOk="0">
                  <a:moveTo>
                    <a:pt x="20217" y="2320"/>
                  </a:moveTo>
                  <a:cubicBezTo>
                    <a:pt x="20751" y="1315"/>
                    <a:pt x="21284" y="310"/>
                    <a:pt x="20884" y="59"/>
                  </a:cubicBezTo>
                  <a:cubicBezTo>
                    <a:pt x="20484" y="-192"/>
                    <a:pt x="19151" y="310"/>
                    <a:pt x="17017" y="2403"/>
                  </a:cubicBezTo>
                  <a:cubicBezTo>
                    <a:pt x="14884" y="4496"/>
                    <a:pt x="11951" y="8180"/>
                    <a:pt x="9284" y="11194"/>
                  </a:cubicBezTo>
                  <a:cubicBezTo>
                    <a:pt x="6617" y="14208"/>
                    <a:pt x="4217" y="16552"/>
                    <a:pt x="2484" y="18227"/>
                  </a:cubicBezTo>
                  <a:cubicBezTo>
                    <a:pt x="751" y="19901"/>
                    <a:pt x="-316" y="20906"/>
                    <a:pt x="84" y="21157"/>
                  </a:cubicBezTo>
                  <a:cubicBezTo>
                    <a:pt x="484" y="21408"/>
                    <a:pt x="2351" y="20906"/>
                    <a:pt x="4217" y="204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324225" y="2467850"/>
              <a:ext cx="45318" cy="18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95" fill="norm" stroke="1" extrusionOk="0">
                  <a:moveTo>
                    <a:pt x="4418" y="1411"/>
                  </a:moveTo>
                  <a:cubicBezTo>
                    <a:pt x="5891" y="906"/>
                    <a:pt x="7364" y="400"/>
                    <a:pt x="9573" y="148"/>
                  </a:cubicBezTo>
                  <a:cubicBezTo>
                    <a:pt x="11782" y="-105"/>
                    <a:pt x="14727" y="-105"/>
                    <a:pt x="17182" y="716"/>
                  </a:cubicBezTo>
                  <a:cubicBezTo>
                    <a:pt x="19636" y="1537"/>
                    <a:pt x="21600" y="3179"/>
                    <a:pt x="20864" y="4569"/>
                  </a:cubicBezTo>
                  <a:cubicBezTo>
                    <a:pt x="20127" y="5958"/>
                    <a:pt x="16691" y="7095"/>
                    <a:pt x="14236" y="7916"/>
                  </a:cubicBezTo>
                  <a:cubicBezTo>
                    <a:pt x="11782" y="8737"/>
                    <a:pt x="10309" y="9242"/>
                    <a:pt x="9573" y="9811"/>
                  </a:cubicBezTo>
                  <a:cubicBezTo>
                    <a:pt x="8836" y="10379"/>
                    <a:pt x="8836" y="11011"/>
                    <a:pt x="10555" y="12021"/>
                  </a:cubicBezTo>
                  <a:cubicBezTo>
                    <a:pt x="12273" y="13032"/>
                    <a:pt x="15709" y="14421"/>
                    <a:pt x="17427" y="15495"/>
                  </a:cubicBezTo>
                  <a:cubicBezTo>
                    <a:pt x="19145" y="16569"/>
                    <a:pt x="19145" y="17327"/>
                    <a:pt x="18900" y="18021"/>
                  </a:cubicBezTo>
                  <a:cubicBezTo>
                    <a:pt x="18655" y="18716"/>
                    <a:pt x="18164" y="19348"/>
                    <a:pt x="14973" y="19916"/>
                  </a:cubicBezTo>
                  <a:cubicBezTo>
                    <a:pt x="11782" y="20484"/>
                    <a:pt x="5891" y="20990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371850" y="2559050"/>
              <a:ext cx="813859" cy="2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9600"/>
                  </a:moveTo>
                  <a:cubicBezTo>
                    <a:pt x="786" y="7200"/>
                    <a:pt x="1573" y="4800"/>
                    <a:pt x="2402" y="3200"/>
                  </a:cubicBezTo>
                  <a:cubicBezTo>
                    <a:pt x="3230" y="1600"/>
                    <a:pt x="4101" y="800"/>
                    <a:pt x="5098" y="400"/>
                  </a:cubicBezTo>
                  <a:cubicBezTo>
                    <a:pt x="6095" y="0"/>
                    <a:pt x="7219" y="0"/>
                    <a:pt x="8384" y="0"/>
                  </a:cubicBezTo>
                  <a:cubicBezTo>
                    <a:pt x="9550" y="0"/>
                    <a:pt x="10758" y="0"/>
                    <a:pt x="11825" y="1200"/>
                  </a:cubicBezTo>
                  <a:cubicBezTo>
                    <a:pt x="12893" y="2400"/>
                    <a:pt x="13820" y="4800"/>
                    <a:pt x="14732" y="6800"/>
                  </a:cubicBezTo>
                  <a:cubicBezTo>
                    <a:pt x="15645" y="8800"/>
                    <a:pt x="16544" y="10400"/>
                    <a:pt x="17415" y="12400"/>
                  </a:cubicBezTo>
                  <a:cubicBezTo>
                    <a:pt x="18286" y="14400"/>
                    <a:pt x="19128" y="16800"/>
                    <a:pt x="19774" y="18400"/>
                  </a:cubicBezTo>
                  <a:cubicBezTo>
                    <a:pt x="20420" y="20000"/>
                    <a:pt x="20870" y="20800"/>
                    <a:pt x="21165" y="21200"/>
                  </a:cubicBezTo>
                  <a:cubicBezTo>
                    <a:pt x="21460" y="21600"/>
                    <a:pt x="21600" y="21600"/>
                    <a:pt x="21600" y="21200"/>
                  </a:cubicBezTo>
                  <a:cubicBezTo>
                    <a:pt x="21600" y="20800"/>
                    <a:pt x="21460" y="20000"/>
                    <a:pt x="21319" y="19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133850" y="2552088"/>
              <a:ext cx="28562" cy="9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03" fill="norm" stroke="1" extrusionOk="0">
                  <a:moveTo>
                    <a:pt x="0" y="822"/>
                  </a:moveTo>
                  <a:cubicBezTo>
                    <a:pt x="3857" y="363"/>
                    <a:pt x="7714" y="-97"/>
                    <a:pt x="11571" y="18"/>
                  </a:cubicBezTo>
                  <a:cubicBezTo>
                    <a:pt x="15429" y="133"/>
                    <a:pt x="19286" y="822"/>
                    <a:pt x="20443" y="3350"/>
                  </a:cubicBezTo>
                  <a:cubicBezTo>
                    <a:pt x="21600" y="5877"/>
                    <a:pt x="20057" y="10243"/>
                    <a:pt x="16200" y="13575"/>
                  </a:cubicBezTo>
                  <a:cubicBezTo>
                    <a:pt x="12343" y="16907"/>
                    <a:pt x="6171" y="19205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213225" y="2530475"/>
              <a:ext cx="825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840"/>
                    <a:pt x="8308" y="7680"/>
                    <a:pt x="11908" y="11280"/>
                  </a:cubicBezTo>
                  <a:cubicBezTo>
                    <a:pt x="15508" y="14880"/>
                    <a:pt x="18554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213225" y="2529898"/>
              <a:ext cx="92075" cy="13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91"/>
                  </a:moveTo>
                  <a:cubicBezTo>
                    <a:pt x="20110" y="-77"/>
                    <a:pt x="18621" y="-246"/>
                    <a:pt x="15517" y="1863"/>
                  </a:cubicBezTo>
                  <a:cubicBezTo>
                    <a:pt x="12414" y="3973"/>
                    <a:pt x="7697" y="8360"/>
                    <a:pt x="4841" y="11988"/>
                  </a:cubicBezTo>
                  <a:cubicBezTo>
                    <a:pt x="1986" y="15617"/>
                    <a:pt x="993" y="18485"/>
                    <a:pt x="0" y="213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321175" y="2275644"/>
              <a:ext cx="67343" cy="30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39" fill="norm" stroke="1" extrusionOk="0">
                  <a:moveTo>
                    <a:pt x="0" y="58"/>
                  </a:moveTo>
                  <a:cubicBezTo>
                    <a:pt x="3600" y="-16"/>
                    <a:pt x="7200" y="-89"/>
                    <a:pt x="10964" y="315"/>
                  </a:cubicBezTo>
                  <a:cubicBezTo>
                    <a:pt x="14727" y="719"/>
                    <a:pt x="18655" y="1601"/>
                    <a:pt x="20127" y="2409"/>
                  </a:cubicBezTo>
                  <a:cubicBezTo>
                    <a:pt x="21600" y="3217"/>
                    <a:pt x="20618" y="3952"/>
                    <a:pt x="18327" y="5054"/>
                  </a:cubicBezTo>
                  <a:cubicBezTo>
                    <a:pt x="16036" y="6156"/>
                    <a:pt x="12436" y="7625"/>
                    <a:pt x="10636" y="9168"/>
                  </a:cubicBezTo>
                  <a:cubicBezTo>
                    <a:pt x="8836" y="10711"/>
                    <a:pt x="8836" y="12327"/>
                    <a:pt x="9491" y="13833"/>
                  </a:cubicBezTo>
                  <a:cubicBezTo>
                    <a:pt x="10145" y="15340"/>
                    <a:pt x="11455" y="16735"/>
                    <a:pt x="12109" y="17838"/>
                  </a:cubicBezTo>
                  <a:cubicBezTo>
                    <a:pt x="12764" y="18940"/>
                    <a:pt x="12764" y="19748"/>
                    <a:pt x="11945" y="20335"/>
                  </a:cubicBezTo>
                  <a:cubicBezTo>
                    <a:pt x="11127" y="20923"/>
                    <a:pt x="9491" y="21291"/>
                    <a:pt x="7527" y="21401"/>
                  </a:cubicBezTo>
                  <a:cubicBezTo>
                    <a:pt x="5564" y="21511"/>
                    <a:pt x="3273" y="21364"/>
                    <a:pt x="982" y="212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353167" y="2393952"/>
              <a:ext cx="513636" cy="69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77" fill="norm" stroke="1" extrusionOk="0">
                  <a:moveTo>
                    <a:pt x="389" y="14507"/>
                  </a:moveTo>
                  <a:cubicBezTo>
                    <a:pt x="167" y="13862"/>
                    <a:pt x="-55" y="13217"/>
                    <a:pt x="12" y="12895"/>
                  </a:cubicBezTo>
                  <a:cubicBezTo>
                    <a:pt x="78" y="12573"/>
                    <a:pt x="433" y="12573"/>
                    <a:pt x="1475" y="12250"/>
                  </a:cubicBezTo>
                  <a:cubicBezTo>
                    <a:pt x="2517" y="11928"/>
                    <a:pt x="4247" y="11283"/>
                    <a:pt x="5911" y="10799"/>
                  </a:cubicBezTo>
                  <a:cubicBezTo>
                    <a:pt x="7574" y="10316"/>
                    <a:pt x="9170" y="9993"/>
                    <a:pt x="10878" y="9832"/>
                  </a:cubicBezTo>
                  <a:cubicBezTo>
                    <a:pt x="12586" y="9671"/>
                    <a:pt x="14404" y="9671"/>
                    <a:pt x="15934" y="10155"/>
                  </a:cubicBezTo>
                  <a:cubicBezTo>
                    <a:pt x="17465" y="10638"/>
                    <a:pt x="18706" y="11605"/>
                    <a:pt x="19438" y="12250"/>
                  </a:cubicBezTo>
                  <a:cubicBezTo>
                    <a:pt x="20170" y="12895"/>
                    <a:pt x="20392" y="13217"/>
                    <a:pt x="20414" y="12895"/>
                  </a:cubicBezTo>
                  <a:cubicBezTo>
                    <a:pt x="20436" y="12573"/>
                    <a:pt x="20259" y="11605"/>
                    <a:pt x="20059" y="10799"/>
                  </a:cubicBezTo>
                  <a:cubicBezTo>
                    <a:pt x="19860" y="9993"/>
                    <a:pt x="19638" y="9349"/>
                    <a:pt x="19527" y="8220"/>
                  </a:cubicBezTo>
                  <a:cubicBezTo>
                    <a:pt x="19416" y="7092"/>
                    <a:pt x="19416" y="5480"/>
                    <a:pt x="19394" y="3868"/>
                  </a:cubicBezTo>
                  <a:cubicBezTo>
                    <a:pt x="19372" y="2256"/>
                    <a:pt x="19327" y="644"/>
                    <a:pt x="19416" y="161"/>
                  </a:cubicBezTo>
                  <a:cubicBezTo>
                    <a:pt x="19505" y="-323"/>
                    <a:pt x="19727" y="322"/>
                    <a:pt x="20059" y="1611"/>
                  </a:cubicBezTo>
                  <a:cubicBezTo>
                    <a:pt x="20392" y="2901"/>
                    <a:pt x="20835" y="4835"/>
                    <a:pt x="21124" y="6608"/>
                  </a:cubicBezTo>
                  <a:cubicBezTo>
                    <a:pt x="21412" y="8381"/>
                    <a:pt x="21545" y="9993"/>
                    <a:pt x="21523" y="11444"/>
                  </a:cubicBezTo>
                  <a:cubicBezTo>
                    <a:pt x="21501" y="12895"/>
                    <a:pt x="21323" y="14184"/>
                    <a:pt x="21013" y="15796"/>
                  </a:cubicBezTo>
                  <a:cubicBezTo>
                    <a:pt x="20702" y="17408"/>
                    <a:pt x="20259" y="19343"/>
                    <a:pt x="19815" y="212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894985" y="2343150"/>
              <a:ext cx="64365" cy="13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55" fill="norm" stroke="1" extrusionOk="0">
                  <a:moveTo>
                    <a:pt x="285" y="0"/>
                  </a:moveTo>
                  <a:cubicBezTo>
                    <a:pt x="-64" y="831"/>
                    <a:pt x="-412" y="1662"/>
                    <a:pt x="1330" y="3905"/>
                  </a:cubicBezTo>
                  <a:cubicBezTo>
                    <a:pt x="3072" y="6148"/>
                    <a:pt x="6904" y="9803"/>
                    <a:pt x="9865" y="12545"/>
                  </a:cubicBezTo>
                  <a:cubicBezTo>
                    <a:pt x="12827" y="15286"/>
                    <a:pt x="14917" y="17114"/>
                    <a:pt x="16659" y="18609"/>
                  </a:cubicBezTo>
                  <a:cubicBezTo>
                    <a:pt x="18401" y="20105"/>
                    <a:pt x="19794" y="21268"/>
                    <a:pt x="20491" y="21434"/>
                  </a:cubicBezTo>
                  <a:cubicBezTo>
                    <a:pt x="21188" y="21600"/>
                    <a:pt x="21188" y="20769"/>
                    <a:pt x="21188" y="19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848225" y="2368550"/>
              <a:ext cx="146050" cy="14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9" y="1760"/>
                    <a:pt x="16278" y="3520"/>
                    <a:pt x="13226" y="6320"/>
                  </a:cubicBezTo>
                  <a:cubicBezTo>
                    <a:pt x="10174" y="9120"/>
                    <a:pt x="6730" y="12960"/>
                    <a:pt x="4461" y="15680"/>
                  </a:cubicBezTo>
                  <a:cubicBezTo>
                    <a:pt x="2191" y="18400"/>
                    <a:pt x="1096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443275" y="1725259"/>
              <a:ext cx="181225" cy="11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889" fill="norm" stroke="1" extrusionOk="0">
                  <a:moveTo>
                    <a:pt x="3569" y="11514"/>
                  </a:moveTo>
                  <a:cubicBezTo>
                    <a:pt x="2824" y="13004"/>
                    <a:pt x="2079" y="14494"/>
                    <a:pt x="2079" y="15983"/>
                  </a:cubicBezTo>
                  <a:cubicBezTo>
                    <a:pt x="2079" y="17473"/>
                    <a:pt x="2824" y="18963"/>
                    <a:pt x="3693" y="18963"/>
                  </a:cubicBezTo>
                  <a:cubicBezTo>
                    <a:pt x="4562" y="18963"/>
                    <a:pt x="5555" y="17473"/>
                    <a:pt x="6176" y="15425"/>
                  </a:cubicBezTo>
                  <a:cubicBezTo>
                    <a:pt x="6797" y="13376"/>
                    <a:pt x="7045" y="10769"/>
                    <a:pt x="6921" y="8535"/>
                  </a:cubicBezTo>
                  <a:cubicBezTo>
                    <a:pt x="6797" y="6300"/>
                    <a:pt x="6300" y="4438"/>
                    <a:pt x="5307" y="3880"/>
                  </a:cubicBezTo>
                  <a:cubicBezTo>
                    <a:pt x="4314" y="3321"/>
                    <a:pt x="2824" y="4066"/>
                    <a:pt x="1831" y="5556"/>
                  </a:cubicBezTo>
                  <a:cubicBezTo>
                    <a:pt x="838" y="7045"/>
                    <a:pt x="342" y="9280"/>
                    <a:pt x="466" y="11142"/>
                  </a:cubicBezTo>
                  <a:cubicBezTo>
                    <a:pt x="590" y="13004"/>
                    <a:pt x="1335" y="14494"/>
                    <a:pt x="2452" y="15052"/>
                  </a:cubicBezTo>
                  <a:cubicBezTo>
                    <a:pt x="3569" y="15611"/>
                    <a:pt x="5059" y="15238"/>
                    <a:pt x="6300" y="14121"/>
                  </a:cubicBezTo>
                  <a:cubicBezTo>
                    <a:pt x="7542" y="13004"/>
                    <a:pt x="8535" y="11142"/>
                    <a:pt x="9031" y="9280"/>
                  </a:cubicBezTo>
                  <a:cubicBezTo>
                    <a:pt x="9528" y="7418"/>
                    <a:pt x="9528" y="5556"/>
                    <a:pt x="8286" y="4625"/>
                  </a:cubicBezTo>
                  <a:cubicBezTo>
                    <a:pt x="7045" y="3694"/>
                    <a:pt x="4562" y="3694"/>
                    <a:pt x="2948" y="4438"/>
                  </a:cubicBezTo>
                  <a:cubicBezTo>
                    <a:pt x="1335" y="5183"/>
                    <a:pt x="590" y="6673"/>
                    <a:pt x="217" y="8349"/>
                  </a:cubicBezTo>
                  <a:cubicBezTo>
                    <a:pt x="-155" y="10025"/>
                    <a:pt x="-155" y="11887"/>
                    <a:pt x="1086" y="13563"/>
                  </a:cubicBezTo>
                  <a:cubicBezTo>
                    <a:pt x="2328" y="15238"/>
                    <a:pt x="4811" y="16728"/>
                    <a:pt x="7045" y="16169"/>
                  </a:cubicBezTo>
                  <a:cubicBezTo>
                    <a:pt x="9279" y="15611"/>
                    <a:pt x="11266" y="13004"/>
                    <a:pt x="12383" y="10583"/>
                  </a:cubicBezTo>
                  <a:cubicBezTo>
                    <a:pt x="13500" y="8163"/>
                    <a:pt x="13748" y="5928"/>
                    <a:pt x="12879" y="4066"/>
                  </a:cubicBezTo>
                  <a:cubicBezTo>
                    <a:pt x="12011" y="2204"/>
                    <a:pt x="10024" y="714"/>
                    <a:pt x="8411" y="528"/>
                  </a:cubicBezTo>
                  <a:cubicBezTo>
                    <a:pt x="6797" y="342"/>
                    <a:pt x="5555" y="1459"/>
                    <a:pt x="4811" y="3321"/>
                  </a:cubicBezTo>
                  <a:cubicBezTo>
                    <a:pt x="4066" y="5183"/>
                    <a:pt x="3817" y="7790"/>
                    <a:pt x="5183" y="9838"/>
                  </a:cubicBezTo>
                  <a:cubicBezTo>
                    <a:pt x="6548" y="11887"/>
                    <a:pt x="9528" y="13376"/>
                    <a:pt x="11886" y="12631"/>
                  </a:cubicBezTo>
                  <a:cubicBezTo>
                    <a:pt x="14245" y="11887"/>
                    <a:pt x="15983" y="8907"/>
                    <a:pt x="16852" y="6487"/>
                  </a:cubicBezTo>
                  <a:cubicBezTo>
                    <a:pt x="17721" y="4066"/>
                    <a:pt x="17721" y="2204"/>
                    <a:pt x="16976" y="1087"/>
                  </a:cubicBezTo>
                  <a:cubicBezTo>
                    <a:pt x="16231" y="-31"/>
                    <a:pt x="14742" y="-403"/>
                    <a:pt x="12755" y="528"/>
                  </a:cubicBezTo>
                  <a:cubicBezTo>
                    <a:pt x="10769" y="1459"/>
                    <a:pt x="8286" y="3694"/>
                    <a:pt x="7045" y="5742"/>
                  </a:cubicBezTo>
                  <a:cubicBezTo>
                    <a:pt x="5804" y="7790"/>
                    <a:pt x="5804" y="9652"/>
                    <a:pt x="6797" y="11887"/>
                  </a:cubicBezTo>
                  <a:cubicBezTo>
                    <a:pt x="7790" y="14121"/>
                    <a:pt x="9776" y="16728"/>
                    <a:pt x="12011" y="17845"/>
                  </a:cubicBezTo>
                  <a:cubicBezTo>
                    <a:pt x="14245" y="18963"/>
                    <a:pt x="16728" y="18590"/>
                    <a:pt x="18342" y="17659"/>
                  </a:cubicBezTo>
                  <a:cubicBezTo>
                    <a:pt x="19955" y="16728"/>
                    <a:pt x="20700" y="15238"/>
                    <a:pt x="21073" y="13376"/>
                  </a:cubicBezTo>
                  <a:cubicBezTo>
                    <a:pt x="21445" y="11514"/>
                    <a:pt x="21445" y="9280"/>
                    <a:pt x="19211" y="7976"/>
                  </a:cubicBezTo>
                  <a:cubicBezTo>
                    <a:pt x="16976" y="6673"/>
                    <a:pt x="12507" y="6300"/>
                    <a:pt x="9652" y="6487"/>
                  </a:cubicBezTo>
                  <a:cubicBezTo>
                    <a:pt x="6797" y="6673"/>
                    <a:pt x="5555" y="7418"/>
                    <a:pt x="4935" y="8721"/>
                  </a:cubicBezTo>
                  <a:cubicBezTo>
                    <a:pt x="4314" y="10025"/>
                    <a:pt x="4314" y="11887"/>
                    <a:pt x="5059" y="13376"/>
                  </a:cubicBezTo>
                  <a:cubicBezTo>
                    <a:pt x="5804" y="14866"/>
                    <a:pt x="7293" y="15983"/>
                    <a:pt x="9404" y="16728"/>
                  </a:cubicBezTo>
                  <a:cubicBezTo>
                    <a:pt x="11514" y="17473"/>
                    <a:pt x="14245" y="17845"/>
                    <a:pt x="16231" y="17659"/>
                  </a:cubicBezTo>
                  <a:cubicBezTo>
                    <a:pt x="18217" y="17473"/>
                    <a:pt x="19459" y="16728"/>
                    <a:pt x="20079" y="15425"/>
                  </a:cubicBezTo>
                  <a:cubicBezTo>
                    <a:pt x="20700" y="14121"/>
                    <a:pt x="20700" y="12259"/>
                    <a:pt x="19583" y="10769"/>
                  </a:cubicBezTo>
                  <a:cubicBezTo>
                    <a:pt x="18466" y="9280"/>
                    <a:pt x="16231" y="8163"/>
                    <a:pt x="14245" y="8721"/>
                  </a:cubicBezTo>
                  <a:cubicBezTo>
                    <a:pt x="12259" y="9280"/>
                    <a:pt x="10521" y="11514"/>
                    <a:pt x="9528" y="13749"/>
                  </a:cubicBezTo>
                  <a:cubicBezTo>
                    <a:pt x="8535" y="15983"/>
                    <a:pt x="8286" y="18218"/>
                    <a:pt x="9031" y="19521"/>
                  </a:cubicBezTo>
                  <a:cubicBezTo>
                    <a:pt x="9776" y="20825"/>
                    <a:pt x="11514" y="21197"/>
                    <a:pt x="12879" y="20638"/>
                  </a:cubicBezTo>
                  <a:cubicBezTo>
                    <a:pt x="14245" y="20080"/>
                    <a:pt x="15238" y="18590"/>
                    <a:pt x="16107" y="17100"/>
                  </a:cubicBezTo>
                  <a:cubicBezTo>
                    <a:pt x="16976" y="15611"/>
                    <a:pt x="17721" y="14121"/>
                    <a:pt x="18217" y="12445"/>
                  </a:cubicBezTo>
                  <a:cubicBezTo>
                    <a:pt x="18714" y="10769"/>
                    <a:pt x="18962" y="8907"/>
                    <a:pt x="18466" y="7790"/>
                  </a:cubicBezTo>
                  <a:cubicBezTo>
                    <a:pt x="17969" y="6673"/>
                    <a:pt x="16728" y="6300"/>
                    <a:pt x="14866" y="6859"/>
                  </a:cubicBezTo>
                  <a:cubicBezTo>
                    <a:pt x="13004" y="7418"/>
                    <a:pt x="10521" y="8907"/>
                    <a:pt x="8783" y="10397"/>
                  </a:cubicBezTo>
                  <a:cubicBezTo>
                    <a:pt x="7045" y="11887"/>
                    <a:pt x="6052" y="13376"/>
                    <a:pt x="5555" y="15052"/>
                  </a:cubicBezTo>
                  <a:cubicBezTo>
                    <a:pt x="5059" y="16728"/>
                    <a:pt x="5059" y="18590"/>
                    <a:pt x="5679" y="19521"/>
                  </a:cubicBezTo>
                  <a:cubicBezTo>
                    <a:pt x="6300" y="20452"/>
                    <a:pt x="7542" y="20452"/>
                    <a:pt x="9776" y="18776"/>
                  </a:cubicBezTo>
                  <a:cubicBezTo>
                    <a:pt x="12011" y="17100"/>
                    <a:pt x="15238" y="13749"/>
                    <a:pt x="17224" y="11142"/>
                  </a:cubicBezTo>
                  <a:cubicBezTo>
                    <a:pt x="19211" y="8535"/>
                    <a:pt x="19955" y="6673"/>
                    <a:pt x="19583" y="6859"/>
                  </a:cubicBezTo>
                  <a:cubicBezTo>
                    <a:pt x="19211" y="7045"/>
                    <a:pt x="17721" y="9280"/>
                    <a:pt x="16479" y="11142"/>
                  </a:cubicBezTo>
                  <a:cubicBezTo>
                    <a:pt x="15238" y="13004"/>
                    <a:pt x="14245" y="14494"/>
                    <a:pt x="14245" y="14494"/>
                  </a:cubicBezTo>
                  <a:cubicBezTo>
                    <a:pt x="14245" y="14494"/>
                    <a:pt x="15238" y="13004"/>
                    <a:pt x="16231" y="11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207992" y="1385245"/>
              <a:ext cx="134071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54" fill="norm" stroke="1" extrusionOk="0">
                  <a:moveTo>
                    <a:pt x="17310" y="21454"/>
                  </a:moveTo>
                  <a:cubicBezTo>
                    <a:pt x="17975" y="19818"/>
                    <a:pt x="18640" y="18181"/>
                    <a:pt x="18640" y="16545"/>
                  </a:cubicBezTo>
                  <a:cubicBezTo>
                    <a:pt x="18640" y="14909"/>
                    <a:pt x="17975" y="13272"/>
                    <a:pt x="16812" y="12454"/>
                  </a:cubicBezTo>
                  <a:cubicBezTo>
                    <a:pt x="15649" y="11636"/>
                    <a:pt x="13987" y="11636"/>
                    <a:pt x="12824" y="12454"/>
                  </a:cubicBezTo>
                  <a:cubicBezTo>
                    <a:pt x="11661" y="13272"/>
                    <a:pt x="10996" y="14909"/>
                    <a:pt x="11329" y="16218"/>
                  </a:cubicBezTo>
                  <a:cubicBezTo>
                    <a:pt x="11661" y="17527"/>
                    <a:pt x="12990" y="18509"/>
                    <a:pt x="14153" y="18018"/>
                  </a:cubicBezTo>
                  <a:cubicBezTo>
                    <a:pt x="15316" y="17527"/>
                    <a:pt x="16313" y="15563"/>
                    <a:pt x="16978" y="12781"/>
                  </a:cubicBezTo>
                  <a:cubicBezTo>
                    <a:pt x="17643" y="9999"/>
                    <a:pt x="17975" y="6399"/>
                    <a:pt x="17310" y="3945"/>
                  </a:cubicBezTo>
                  <a:cubicBezTo>
                    <a:pt x="16646" y="1490"/>
                    <a:pt x="14984" y="181"/>
                    <a:pt x="12492" y="18"/>
                  </a:cubicBezTo>
                  <a:cubicBezTo>
                    <a:pt x="10000" y="-146"/>
                    <a:pt x="6676" y="836"/>
                    <a:pt x="4516" y="3127"/>
                  </a:cubicBezTo>
                  <a:cubicBezTo>
                    <a:pt x="2356" y="5418"/>
                    <a:pt x="1360" y="9018"/>
                    <a:pt x="2190" y="11799"/>
                  </a:cubicBezTo>
                  <a:cubicBezTo>
                    <a:pt x="3021" y="14581"/>
                    <a:pt x="5680" y="16545"/>
                    <a:pt x="7840" y="17527"/>
                  </a:cubicBezTo>
                  <a:cubicBezTo>
                    <a:pt x="10000" y="18509"/>
                    <a:pt x="11661" y="18509"/>
                    <a:pt x="12990" y="17036"/>
                  </a:cubicBezTo>
                  <a:cubicBezTo>
                    <a:pt x="14320" y="15563"/>
                    <a:pt x="15316" y="12618"/>
                    <a:pt x="15316" y="10490"/>
                  </a:cubicBezTo>
                  <a:cubicBezTo>
                    <a:pt x="15316" y="8363"/>
                    <a:pt x="14320" y="7054"/>
                    <a:pt x="12160" y="6399"/>
                  </a:cubicBezTo>
                  <a:cubicBezTo>
                    <a:pt x="10000" y="5745"/>
                    <a:pt x="6676" y="5745"/>
                    <a:pt x="4516" y="6563"/>
                  </a:cubicBezTo>
                  <a:cubicBezTo>
                    <a:pt x="2356" y="7381"/>
                    <a:pt x="1360" y="9018"/>
                    <a:pt x="695" y="10654"/>
                  </a:cubicBezTo>
                  <a:cubicBezTo>
                    <a:pt x="30" y="12290"/>
                    <a:pt x="-302" y="13927"/>
                    <a:pt x="363" y="14909"/>
                  </a:cubicBezTo>
                  <a:cubicBezTo>
                    <a:pt x="1027" y="15890"/>
                    <a:pt x="2689" y="16218"/>
                    <a:pt x="4350" y="16381"/>
                  </a:cubicBezTo>
                  <a:cubicBezTo>
                    <a:pt x="6012" y="16545"/>
                    <a:pt x="7673" y="16545"/>
                    <a:pt x="9335" y="15890"/>
                  </a:cubicBezTo>
                  <a:cubicBezTo>
                    <a:pt x="10996" y="15236"/>
                    <a:pt x="12658" y="13927"/>
                    <a:pt x="13655" y="12454"/>
                  </a:cubicBezTo>
                  <a:cubicBezTo>
                    <a:pt x="14652" y="10981"/>
                    <a:pt x="14984" y="9345"/>
                    <a:pt x="13655" y="8199"/>
                  </a:cubicBezTo>
                  <a:cubicBezTo>
                    <a:pt x="12326" y="7054"/>
                    <a:pt x="9335" y="6399"/>
                    <a:pt x="7009" y="7054"/>
                  </a:cubicBezTo>
                  <a:cubicBezTo>
                    <a:pt x="4683" y="7709"/>
                    <a:pt x="3021" y="9672"/>
                    <a:pt x="2190" y="11472"/>
                  </a:cubicBezTo>
                  <a:cubicBezTo>
                    <a:pt x="1360" y="13272"/>
                    <a:pt x="1360" y="14909"/>
                    <a:pt x="2190" y="16054"/>
                  </a:cubicBezTo>
                  <a:cubicBezTo>
                    <a:pt x="3021" y="17199"/>
                    <a:pt x="4683" y="17854"/>
                    <a:pt x="7009" y="17527"/>
                  </a:cubicBezTo>
                  <a:cubicBezTo>
                    <a:pt x="9335" y="17199"/>
                    <a:pt x="12326" y="15890"/>
                    <a:pt x="14153" y="13436"/>
                  </a:cubicBezTo>
                  <a:cubicBezTo>
                    <a:pt x="15981" y="10981"/>
                    <a:pt x="16646" y="7381"/>
                    <a:pt x="15483" y="4763"/>
                  </a:cubicBezTo>
                  <a:cubicBezTo>
                    <a:pt x="14320" y="2145"/>
                    <a:pt x="11329" y="509"/>
                    <a:pt x="8504" y="509"/>
                  </a:cubicBezTo>
                  <a:cubicBezTo>
                    <a:pt x="5680" y="509"/>
                    <a:pt x="3021" y="2145"/>
                    <a:pt x="1526" y="3781"/>
                  </a:cubicBezTo>
                  <a:cubicBezTo>
                    <a:pt x="30" y="5418"/>
                    <a:pt x="-302" y="7054"/>
                    <a:pt x="1193" y="8527"/>
                  </a:cubicBezTo>
                  <a:cubicBezTo>
                    <a:pt x="2689" y="9999"/>
                    <a:pt x="6012" y="11309"/>
                    <a:pt x="8670" y="11963"/>
                  </a:cubicBezTo>
                  <a:cubicBezTo>
                    <a:pt x="11329" y="12618"/>
                    <a:pt x="13323" y="12618"/>
                    <a:pt x="15316" y="12454"/>
                  </a:cubicBezTo>
                  <a:cubicBezTo>
                    <a:pt x="17310" y="12290"/>
                    <a:pt x="19304" y="11963"/>
                    <a:pt x="20301" y="10981"/>
                  </a:cubicBezTo>
                  <a:cubicBezTo>
                    <a:pt x="21298" y="9999"/>
                    <a:pt x="21298" y="8363"/>
                    <a:pt x="20301" y="7545"/>
                  </a:cubicBezTo>
                  <a:cubicBezTo>
                    <a:pt x="19304" y="6727"/>
                    <a:pt x="17310" y="6727"/>
                    <a:pt x="14818" y="7381"/>
                  </a:cubicBezTo>
                  <a:cubicBezTo>
                    <a:pt x="12326" y="8036"/>
                    <a:pt x="9335" y="9345"/>
                    <a:pt x="7175" y="10490"/>
                  </a:cubicBezTo>
                  <a:cubicBezTo>
                    <a:pt x="5015" y="11636"/>
                    <a:pt x="3686" y="12618"/>
                    <a:pt x="2689" y="13927"/>
                  </a:cubicBezTo>
                  <a:cubicBezTo>
                    <a:pt x="1692" y="15236"/>
                    <a:pt x="1027" y="16872"/>
                    <a:pt x="1692" y="17854"/>
                  </a:cubicBezTo>
                  <a:cubicBezTo>
                    <a:pt x="2356" y="18836"/>
                    <a:pt x="4350" y="19163"/>
                    <a:pt x="7507" y="17854"/>
                  </a:cubicBezTo>
                  <a:cubicBezTo>
                    <a:pt x="10664" y="16545"/>
                    <a:pt x="14984" y="13599"/>
                    <a:pt x="17476" y="11309"/>
                  </a:cubicBezTo>
                  <a:cubicBezTo>
                    <a:pt x="19969" y="9018"/>
                    <a:pt x="20633" y="7381"/>
                    <a:pt x="20135" y="6563"/>
                  </a:cubicBezTo>
                  <a:cubicBezTo>
                    <a:pt x="19636" y="5745"/>
                    <a:pt x="17975" y="5745"/>
                    <a:pt x="16313" y="6072"/>
                  </a:cubicBezTo>
                  <a:cubicBezTo>
                    <a:pt x="14652" y="6399"/>
                    <a:pt x="12990" y="7054"/>
                    <a:pt x="13489" y="6563"/>
                  </a:cubicBezTo>
                  <a:cubicBezTo>
                    <a:pt x="13987" y="6072"/>
                    <a:pt x="16646" y="4436"/>
                    <a:pt x="17310" y="4763"/>
                  </a:cubicBezTo>
                  <a:cubicBezTo>
                    <a:pt x="17975" y="5090"/>
                    <a:pt x="16646" y="7381"/>
                    <a:pt x="15316" y="96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795444" y="868487"/>
              <a:ext cx="134027" cy="13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612" fill="norm" stroke="1" extrusionOk="0">
                  <a:moveTo>
                    <a:pt x="10818" y="20533"/>
                  </a:moveTo>
                  <a:cubicBezTo>
                    <a:pt x="11483" y="17309"/>
                    <a:pt x="12147" y="14085"/>
                    <a:pt x="12480" y="11023"/>
                  </a:cubicBezTo>
                  <a:cubicBezTo>
                    <a:pt x="12812" y="7960"/>
                    <a:pt x="12812" y="5059"/>
                    <a:pt x="11815" y="3608"/>
                  </a:cubicBezTo>
                  <a:cubicBezTo>
                    <a:pt x="10818" y="2157"/>
                    <a:pt x="8824" y="2157"/>
                    <a:pt x="6997" y="3608"/>
                  </a:cubicBezTo>
                  <a:cubicBezTo>
                    <a:pt x="5169" y="5059"/>
                    <a:pt x="3507" y="7960"/>
                    <a:pt x="3009" y="11023"/>
                  </a:cubicBezTo>
                  <a:cubicBezTo>
                    <a:pt x="2510" y="14085"/>
                    <a:pt x="3175" y="17309"/>
                    <a:pt x="4338" y="19082"/>
                  </a:cubicBezTo>
                  <a:cubicBezTo>
                    <a:pt x="5501" y="20856"/>
                    <a:pt x="7163" y="21178"/>
                    <a:pt x="8990" y="19566"/>
                  </a:cubicBezTo>
                  <a:cubicBezTo>
                    <a:pt x="10818" y="17954"/>
                    <a:pt x="12812" y="14408"/>
                    <a:pt x="13809" y="11829"/>
                  </a:cubicBezTo>
                  <a:cubicBezTo>
                    <a:pt x="14806" y="9250"/>
                    <a:pt x="14806" y="7638"/>
                    <a:pt x="14474" y="6026"/>
                  </a:cubicBezTo>
                  <a:cubicBezTo>
                    <a:pt x="14141" y="4414"/>
                    <a:pt x="13477" y="2802"/>
                    <a:pt x="11483" y="2641"/>
                  </a:cubicBezTo>
                  <a:cubicBezTo>
                    <a:pt x="9489" y="2479"/>
                    <a:pt x="6166" y="3769"/>
                    <a:pt x="3840" y="6026"/>
                  </a:cubicBezTo>
                  <a:cubicBezTo>
                    <a:pt x="1514" y="8282"/>
                    <a:pt x="184" y="11506"/>
                    <a:pt x="18" y="13763"/>
                  </a:cubicBezTo>
                  <a:cubicBezTo>
                    <a:pt x="-148" y="16020"/>
                    <a:pt x="849" y="17309"/>
                    <a:pt x="3009" y="17632"/>
                  </a:cubicBezTo>
                  <a:cubicBezTo>
                    <a:pt x="5169" y="17954"/>
                    <a:pt x="8492" y="17309"/>
                    <a:pt x="10984" y="15375"/>
                  </a:cubicBezTo>
                  <a:cubicBezTo>
                    <a:pt x="13477" y="13441"/>
                    <a:pt x="15138" y="10217"/>
                    <a:pt x="14972" y="7315"/>
                  </a:cubicBezTo>
                  <a:cubicBezTo>
                    <a:pt x="14806" y="4414"/>
                    <a:pt x="12812" y="1835"/>
                    <a:pt x="10984" y="706"/>
                  </a:cubicBezTo>
                  <a:cubicBezTo>
                    <a:pt x="9157" y="-422"/>
                    <a:pt x="7495" y="-100"/>
                    <a:pt x="5501" y="1512"/>
                  </a:cubicBezTo>
                  <a:cubicBezTo>
                    <a:pt x="3507" y="3124"/>
                    <a:pt x="1181" y="6026"/>
                    <a:pt x="517" y="8121"/>
                  </a:cubicBezTo>
                  <a:cubicBezTo>
                    <a:pt x="-148" y="10217"/>
                    <a:pt x="849" y="11506"/>
                    <a:pt x="3840" y="12151"/>
                  </a:cubicBezTo>
                  <a:cubicBezTo>
                    <a:pt x="6830" y="12796"/>
                    <a:pt x="11815" y="12796"/>
                    <a:pt x="14972" y="12312"/>
                  </a:cubicBezTo>
                  <a:cubicBezTo>
                    <a:pt x="18129" y="11829"/>
                    <a:pt x="19458" y="10862"/>
                    <a:pt x="20289" y="9572"/>
                  </a:cubicBezTo>
                  <a:cubicBezTo>
                    <a:pt x="21120" y="8282"/>
                    <a:pt x="21452" y="6671"/>
                    <a:pt x="20289" y="5059"/>
                  </a:cubicBezTo>
                  <a:cubicBezTo>
                    <a:pt x="19126" y="3447"/>
                    <a:pt x="16467" y="1835"/>
                    <a:pt x="13310" y="1996"/>
                  </a:cubicBezTo>
                  <a:cubicBezTo>
                    <a:pt x="10154" y="2157"/>
                    <a:pt x="6498" y="4091"/>
                    <a:pt x="4172" y="6348"/>
                  </a:cubicBezTo>
                  <a:cubicBezTo>
                    <a:pt x="1846" y="8605"/>
                    <a:pt x="849" y="11184"/>
                    <a:pt x="1347" y="12957"/>
                  </a:cubicBezTo>
                  <a:cubicBezTo>
                    <a:pt x="1846" y="14730"/>
                    <a:pt x="3840" y="15697"/>
                    <a:pt x="6830" y="15859"/>
                  </a:cubicBezTo>
                  <a:cubicBezTo>
                    <a:pt x="9821" y="16020"/>
                    <a:pt x="13809" y="15375"/>
                    <a:pt x="16135" y="14247"/>
                  </a:cubicBezTo>
                  <a:cubicBezTo>
                    <a:pt x="18461" y="13118"/>
                    <a:pt x="19126" y="11506"/>
                    <a:pt x="18960" y="9894"/>
                  </a:cubicBezTo>
                  <a:cubicBezTo>
                    <a:pt x="18794" y="8282"/>
                    <a:pt x="17797" y="6671"/>
                    <a:pt x="15470" y="6509"/>
                  </a:cubicBezTo>
                  <a:cubicBezTo>
                    <a:pt x="13144" y="6348"/>
                    <a:pt x="9489" y="7638"/>
                    <a:pt x="6997" y="8766"/>
                  </a:cubicBezTo>
                  <a:cubicBezTo>
                    <a:pt x="4504" y="9894"/>
                    <a:pt x="3175" y="10862"/>
                    <a:pt x="2344" y="12151"/>
                  </a:cubicBezTo>
                  <a:cubicBezTo>
                    <a:pt x="1514" y="13441"/>
                    <a:pt x="1181" y="15053"/>
                    <a:pt x="2012" y="15859"/>
                  </a:cubicBezTo>
                  <a:cubicBezTo>
                    <a:pt x="2843" y="16665"/>
                    <a:pt x="4837" y="16665"/>
                    <a:pt x="7495" y="16342"/>
                  </a:cubicBezTo>
                  <a:cubicBezTo>
                    <a:pt x="10154" y="16020"/>
                    <a:pt x="13477" y="15375"/>
                    <a:pt x="15637" y="13279"/>
                  </a:cubicBezTo>
                  <a:cubicBezTo>
                    <a:pt x="17797" y="11184"/>
                    <a:pt x="18794" y="7638"/>
                    <a:pt x="18794" y="5220"/>
                  </a:cubicBezTo>
                  <a:cubicBezTo>
                    <a:pt x="18794" y="2802"/>
                    <a:pt x="17797" y="1512"/>
                    <a:pt x="15470" y="706"/>
                  </a:cubicBezTo>
                  <a:cubicBezTo>
                    <a:pt x="13144" y="-100"/>
                    <a:pt x="9489" y="-422"/>
                    <a:pt x="6997" y="868"/>
                  </a:cubicBezTo>
                  <a:cubicBezTo>
                    <a:pt x="4504" y="2157"/>
                    <a:pt x="3175" y="5059"/>
                    <a:pt x="1846" y="7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046133" y="1976665"/>
              <a:ext cx="79567" cy="41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505" fill="norm" stroke="1" extrusionOk="0">
                  <a:moveTo>
                    <a:pt x="540" y="1558"/>
                  </a:moveTo>
                  <a:cubicBezTo>
                    <a:pt x="0" y="1007"/>
                    <a:pt x="-540" y="456"/>
                    <a:pt x="1080" y="181"/>
                  </a:cubicBezTo>
                  <a:cubicBezTo>
                    <a:pt x="2700" y="-95"/>
                    <a:pt x="6480" y="-95"/>
                    <a:pt x="9990" y="456"/>
                  </a:cubicBezTo>
                  <a:cubicBezTo>
                    <a:pt x="13500" y="1007"/>
                    <a:pt x="16740" y="2109"/>
                    <a:pt x="16740" y="3487"/>
                  </a:cubicBezTo>
                  <a:cubicBezTo>
                    <a:pt x="16740" y="4864"/>
                    <a:pt x="13500" y="6517"/>
                    <a:pt x="11070" y="7564"/>
                  </a:cubicBezTo>
                  <a:cubicBezTo>
                    <a:pt x="8640" y="8611"/>
                    <a:pt x="7020" y="9052"/>
                    <a:pt x="6480" y="9548"/>
                  </a:cubicBezTo>
                  <a:cubicBezTo>
                    <a:pt x="5940" y="10044"/>
                    <a:pt x="6480" y="10595"/>
                    <a:pt x="9180" y="11752"/>
                  </a:cubicBezTo>
                  <a:cubicBezTo>
                    <a:pt x="11880" y="12909"/>
                    <a:pt x="16740" y="14672"/>
                    <a:pt x="18900" y="16215"/>
                  </a:cubicBezTo>
                  <a:cubicBezTo>
                    <a:pt x="21060" y="17758"/>
                    <a:pt x="20520" y="19081"/>
                    <a:pt x="18630" y="20017"/>
                  </a:cubicBezTo>
                  <a:cubicBezTo>
                    <a:pt x="16740" y="20954"/>
                    <a:pt x="13500" y="21505"/>
                    <a:pt x="11070" y="21505"/>
                  </a:cubicBezTo>
                  <a:cubicBezTo>
                    <a:pt x="8640" y="21505"/>
                    <a:pt x="7020" y="20954"/>
                    <a:pt x="5400" y="204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137150" y="2139950"/>
              <a:ext cx="266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000"/>
                    <a:pt x="12000" y="14400"/>
                    <a:pt x="15600" y="10800"/>
                  </a:cubicBezTo>
                  <a:cubicBezTo>
                    <a:pt x="19200" y="7200"/>
                    <a:pt x="20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353050" y="2120900"/>
              <a:ext cx="48684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3617" y="1029"/>
                  </a:cubicBezTo>
                  <a:cubicBezTo>
                    <a:pt x="17843" y="2057"/>
                    <a:pt x="21600" y="4114"/>
                    <a:pt x="21600" y="7457"/>
                  </a:cubicBezTo>
                  <a:cubicBezTo>
                    <a:pt x="21600" y="10800"/>
                    <a:pt x="17843" y="15429"/>
                    <a:pt x="13617" y="18000"/>
                  </a:cubicBezTo>
                  <a:cubicBezTo>
                    <a:pt x="9391" y="20571"/>
                    <a:pt x="4696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467350" y="2070100"/>
              <a:ext cx="1079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473700" y="2082800"/>
              <a:ext cx="1079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360"/>
                    <a:pt x="13129" y="6720"/>
                    <a:pt x="9529" y="10320"/>
                  </a:cubicBezTo>
                  <a:cubicBezTo>
                    <a:pt x="5929" y="13920"/>
                    <a:pt x="2965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676900" y="1871047"/>
              <a:ext cx="74878" cy="28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71" fill="norm" stroke="1" extrusionOk="0">
                  <a:moveTo>
                    <a:pt x="0" y="2072"/>
                  </a:moveTo>
                  <a:cubicBezTo>
                    <a:pt x="1200" y="1277"/>
                    <a:pt x="2400" y="483"/>
                    <a:pt x="4500" y="166"/>
                  </a:cubicBezTo>
                  <a:cubicBezTo>
                    <a:pt x="6600" y="-152"/>
                    <a:pt x="9600" y="7"/>
                    <a:pt x="12900" y="483"/>
                  </a:cubicBezTo>
                  <a:cubicBezTo>
                    <a:pt x="16200" y="960"/>
                    <a:pt x="19800" y="1754"/>
                    <a:pt x="20400" y="3422"/>
                  </a:cubicBezTo>
                  <a:cubicBezTo>
                    <a:pt x="21000" y="5089"/>
                    <a:pt x="18600" y="7630"/>
                    <a:pt x="16800" y="9298"/>
                  </a:cubicBezTo>
                  <a:cubicBezTo>
                    <a:pt x="15000" y="10966"/>
                    <a:pt x="13800" y="11760"/>
                    <a:pt x="14700" y="13110"/>
                  </a:cubicBezTo>
                  <a:cubicBezTo>
                    <a:pt x="15600" y="14460"/>
                    <a:pt x="18600" y="16366"/>
                    <a:pt x="20100" y="17795"/>
                  </a:cubicBezTo>
                  <a:cubicBezTo>
                    <a:pt x="21600" y="19224"/>
                    <a:pt x="21600" y="20177"/>
                    <a:pt x="20100" y="20733"/>
                  </a:cubicBezTo>
                  <a:cubicBezTo>
                    <a:pt x="18600" y="21289"/>
                    <a:pt x="15600" y="21448"/>
                    <a:pt x="13500" y="21051"/>
                  </a:cubicBezTo>
                  <a:cubicBezTo>
                    <a:pt x="11400" y="20654"/>
                    <a:pt x="10200" y="19701"/>
                    <a:pt x="9000" y="187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5781902" y="1927812"/>
              <a:ext cx="323036" cy="11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00" fill="norm" stroke="1" extrusionOk="0">
                  <a:moveTo>
                    <a:pt x="1448" y="12043"/>
                  </a:moveTo>
                  <a:cubicBezTo>
                    <a:pt x="612" y="11657"/>
                    <a:pt x="-224" y="11271"/>
                    <a:pt x="55" y="11079"/>
                  </a:cubicBezTo>
                  <a:cubicBezTo>
                    <a:pt x="333" y="10886"/>
                    <a:pt x="1727" y="10886"/>
                    <a:pt x="4653" y="10114"/>
                  </a:cubicBezTo>
                  <a:cubicBezTo>
                    <a:pt x="7580" y="9343"/>
                    <a:pt x="12039" y="7800"/>
                    <a:pt x="15175" y="6836"/>
                  </a:cubicBezTo>
                  <a:cubicBezTo>
                    <a:pt x="18310" y="5871"/>
                    <a:pt x="20122" y="5486"/>
                    <a:pt x="20679" y="5100"/>
                  </a:cubicBezTo>
                  <a:cubicBezTo>
                    <a:pt x="21237" y="4714"/>
                    <a:pt x="20540" y="4329"/>
                    <a:pt x="19843" y="3364"/>
                  </a:cubicBezTo>
                  <a:cubicBezTo>
                    <a:pt x="19146" y="2400"/>
                    <a:pt x="18450" y="857"/>
                    <a:pt x="18450" y="279"/>
                  </a:cubicBezTo>
                  <a:cubicBezTo>
                    <a:pt x="18450" y="-300"/>
                    <a:pt x="19146" y="86"/>
                    <a:pt x="19773" y="857"/>
                  </a:cubicBezTo>
                  <a:cubicBezTo>
                    <a:pt x="20401" y="1629"/>
                    <a:pt x="20958" y="2786"/>
                    <a:pt x="21167" y="4521"/>
                  </a:cubicBezTo>
                  <a:cubicBezTo>
                    <a:pt x="21376" y="6257"/>
                    <a:pt x="21237" y="8571"/>
                    <a:pt x="20958" y="10500"/>
                  </a:cubicBezTo>
                  <a:cubicBezTo>
                    <a:pt x="20679" y="12429"/>
                    <a:pt x="20261" y="13971"/>
                    <a:pt x="20122" y="15707"/>
                  </a:cubicBezTo>
                  <a:cubicBezTo>
                    <a:pt x="19982" y="17443"/>
                    <a:pt x="20122" y="19371"/>
                    <a:pt x="20261" y="213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184900" y="1873250"/>
              <a:ext cx="1016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197600" y="1905000"/>
              <a:ext cx="825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57"/>
                    <a:pt x="7200" y="11314"/>
                    <a:pt x="3600" y="14914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407928" y="1477062"/>
              <a:ext cx="78452" cy="45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4" h="21401" fill="norm" stroke="1" extrusionOk="0">
                  <a:moveTo>
                    <a:pt x="1421" y="1013"/>
                  </a:moveTo>
                  <a:cubicBezTo>
                    <a:pt x="3041" y="615"/>
                    <a:pt x="4661" y="217"/>
                    <a:pt x="6821" y="67"/>
                  </a:cubicBezTo>
                  <a:cubicBezTo>
                    <a:pt x="8981" y="-82"/>
                    <a:pt x="11681" y="18"/>
                    <a:pt x="13571" y="366"/>
                  </a:cubicBezTo>
                  <a:cubicBezTo>
                    <a:pt x="15461" y="714"/>
                    <a:pt x="16541" y="1312"/>
                    <a:pt x="15461" y="2406"/>
                  </a:cubicBezTo>
                  <a:cubicBezTo>
                    <a:pt x="14381" y="3501"/>
                    <a:pt x="11141" y="5094"/>
                    <a:pt x="8441" y="6139"/>
                  </a:cubicBezTo>
                  <a:cubicBezTo>
                    <a:pt x="5741" y="7184"/>
                    <a:pt x="3581" y="7682"/>
                    <a:pt x="1961" y="8230"/>
                  </a:cubicBezTo>
                  <a:cubicBezTo>
                    <a:pt x="341" y="8777"/>
                    <a:pt x="-739" y="9374"/>
                    <a:pt x="611" y="10071"/>
                  </a:cubicBezTo>
                  <a:cubicBezTo>
                    <a:pt x="1961" y="10768"/>
                    <a:pt x="5741" y="11564"/>
                    <a:pt x="9791" y="12659"/>
                  </a:cubicBezTo>
                  <a:cubicBezTo>
                    <a:pt x="13841" y="13754"/>
                    <a:pt x="18161" y="15147"/>
                    <a:pt x="19511" y="16342"/>
                  </a:cubicBezTo>
                  <a:cubicBezTo>
                    <a:pt x="20861" y="17536"/>
                    <a:pt x="19241" y="18532"/>
                    <a:pt x="17621" y="19229"/>
                  </a:cubicBezTo>
                  <a:cubicBezTo>
                    <a:pt x="16001" y="19925"/>
                    <a:pt x="14381" y="20324"/>
                    <a:pt x="11681" y="20722"/>
                  </a:cubicBezTo>
                  <a:cubicBezTo>
                    <a:pt x="8981" y="21120"/>
                    <a:pt x="5201" y="21518"/>
                    <a:pt x="3581" y="21369"/>
                  </a:cubicBezTo>
                  <a:cubicBezTo>
                    <a:pt x="1961" y="21219"/>
                    <a:pt x="2501" y="20523"/>
                    <a:pt x="3041" y="198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426200" y="1714500"/>
              <a:ext cx="3175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4400"/>
                    <a:pt x="4608" y="7200"/>
                    <a:pt x="8208" y="3600"/>
                  </a:cubicBezTo>
                  <a:cubicBezTo>
                    <a:pt x="11808" y="0"/>
                    <a:pt x="167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6639983" y="1676995"/>
              <a:ext cx="71025" cy="10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81" fill="norm" stroke="1" extrusionOk="0">
                  <a:moveTo>
                    <a:pt x="6353" y="2422"/>
                  </a:moveTo>
                  <a:cubicBezTo>
                    <a:pt x="3176" y="1999"/>
                    <a:pt x="0" y="1575"/>
                    <a:pt x="0" y="1152"/>
                  </a:cubicBezTo>
                  <a:cubicBezTo>
                    <a:pt x="0" y="728"/>
                    <a:pt x="3176" y="305"/>
                    <a:pt x="6353" y="93"/>
                  </a:cubicBezTo>
                  <a:cubicBezTo>
                    <a:pt x="9529" y="-119"/>
                    <a:pt x="12706" y="-119"/>
                    <a:pt x="15565" y="1787"/>
                  </a:cubicBezTo>
                  <a:cubicBezTo>
                    <a:pt x="18424" y="3693"/>
                    <a:pt x="20965" y="7505"/>
                    <a:pt x="21282" y="11105"/>
                  </a:cubicBezTo>
                  <a:cubicBezTo>
                    <a:pt x="21600" y="14705"/>
                    <a:pt x="19694" y="18093"/>
                    <a:pt x="17788" y="214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800850" y="1587500"/>
              <a:ext cx="1016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750049" y="1611299"/>
              <a:ext cx="171451" cy="1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21600" y="183"/>
                  </a:moveTo>
                  <a:cubicBezTo>
                    <a:pt x="20267" y="-59"/>
                    <a:pt x="18933" y="-302"/>
                    <a:pt x="16800" y="1154"/>
                  </a:cubicBezTo>
                  <a:cubicBezTo>
                    <a:pt x="14667" y="2610"/>
                    <a:pt x="11733" y="5765"/>
                    <a:pt x="8800" y="9406"/>
                  </a:cubicBezTo>
                  <a:cubicBezTo>
                    <a:pt x="5867" y="13046"/>
                    <a:pt x="2933" y="17172"/>
                    <a:pt x="0" y="21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739899" y="2559050"/>
              <a:ext cx="76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924050" y="501649"/>
              <a:ext cx="5194300" cy="207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21490"/>
                  </a:moveTo>
                  <a:cubicBezTo>
                    <a:pt x="255" y="21534"/>
                    <a:pt x="511" y="21578"/>
                    <a:pt x="783" y="21589"/>
                  </a:cubicBezTo>
                  <a:cubicBezTo>
                    <a:pt x="1056" y="21600"/>
                    <a:pt x="1347" y="21578"/>
                    <a:pt x="1637" y="21523"/>
                  </a:cubicBezTo>
                  <a:cubicBezTo>
                    <a:pt x="1928" y="21468"/>
                    <a:pt x="2218" y="21380"/>
                    <a:pt x="2482" y="21314"/>
                  </a:cubicBezTo>
                  <a:cubicBezTo>
                    <a:pt x="2746" y="21248"/>
                    <a:pt x="2984" y="21204"/>
                    <a:pt x="3248" y="21128"/>
                  </a:cubicBezTo>
                  <a:cubicBezTo>
                    <a:pt x="3512" y="21051"/>
                    <a:pt x="3802" y="20941"/>
                    <a:pt x="4067" y="20831"/>
                  </a:cubicBezTo>
                  <a:cubicBezTo>
                    <a:pt x="4331" y="20721"/>
                    <a:pt x="4568" y="20611"/>
                    <a:pt x="4806" y="20490"/>
                  </a:cubicBezTo>
                  <a:cubicBezTo>
                    <a:pt x="5044" y="20369"/>
                    <a:pt x="5281" y="20238"/>
                    <a:pt x="5536" y="20128"/>
                  </a:cubicBezTo>
                  <a:cubicBezTo>
                    <a:pt x="5792" y="20018"/>
                    <a:pt x="6065" y="19930"/>
                    <a:pt x="6333" y="19831"/>
                  </a:cubicBezTo>
                  <a:cubicBezTo>
                    <a:pt x="6601" y="19732"/>
                    <a:pt x="6866" y="19622"/>
                    <a:pt x="7108" y="19556"/>
                  </a:cubicBezTo>
                  <a:cubicBezTo>
                    <a:pt x="7350" y="19491"/>
                    <a:pt x="7570" y="19469"/>
                    <a:pt x="7777" y="19436"/>
                  </a:cubicBezTo>
                  <a:cubicBezTo>
                    <a:pt x="7983" y="19403"/>
                    <a:pt x="8177" y="19359"/>
                    <a:pt x="8375" y="19271"/>
                  </a:cubicBezTo>
                  <a:cubicBezTo>
                    <a:pt x="8573" y="19183"/>
                    <a:pt x="8776" y="19051"/>
                    <a:pt x="8978" y="18941"/>
                  </a:cubicBezTo>
                  <a:cubicBezTo>
                    <a:pt x="9180" y="18831"/>
                    <a:pt x="9383" y="18743"/>
                    <a:pt x="9577" y="18634"/>
                  </a:cubicBezTo>
                  <a:cubicBezTo>
                    <a:pt x="9770" y="18524"/>
                    <a:pt x="9955" y="18392"/>
                    <a:pt x="10153" y="18238"/>
                  </a:cubicBezTo>
                  <a:cubicBezTo>
                    <a:pt x="10351" y="18084"/>
                    <a:pt x="10562" y="17908"/>
                    <a:pt x="10778" y="17678"/>
                  </a:cubicBezTo>
                  <a:cubicBezTo>
                    <a:pt x="10994" y="17447"/>
                    <a:pt x="11214" y="17161"/>
                    <a:pt x="11438" y="16920"/>
                  </a:cubicBezTo>
                  <a:cubicBezTo>
                    <a:pt x="11663" y="16678"/>
                    <a:pt x="11891" y="16480"/>
                    <a:pt x="12107" y="16304"/>
                  </a:cubicBezTo>
                  <a:cubicBezTo>
                    <a:pt x="12323" y="16129"/>
                    <a:pt x="12525" y="15975"/>
                    <a:pt x="12767" y="15766"/>
                  </a:cubicBezTo>
                  <a:cubicBezTo>
                    <a:pt x="13009" y="15557"/>
                    <a:pt x="13291" y="15294"/>
                    <a:pt x="13551" y="15019"/>
                  </a:cubicBezTo>
                  <a:cubicBezTo>
                    <a:pt x="13810" y="14744"/>
                    <a:pt x="14048" y="14459"/>
                    <a:pt x="14277" y="14195"/>
                  </a:cubicBezTo>
                  <a:cubicBezTo>
                    <a:pt x="14506" y="13931"/>
                    <a:pt x="14726" y="13690"/>
                    <a:pt x="14959" y="13448"/>
                  </a:cubicBezTo>
                  <a:cubicBezTo>
                    <a:pt x="15192" y="13206"/>
                    <a:pt x="15439" y="12964"/>
                    <a:pt x="15667" y="12734"/>
                  </a:cubicBezTo>
                  <a:cubicBezTo>
                    <a:pt x="15896" y="12503"/>
                    <a:pt x="16108" y="12283"/>
                    <a:pt x="16328" y="12042"/>
                  </a:cubicBezTo>
                  <a:cubicBezTo>
                    <a:pt x="16548" y="11800"/>
                    <a:pt x="16777" y="11536"/>
                    <a:pt x="16970" y="11272"/>
                  </a:cubicBezTo>
                  <a:cubicBezTo>
                    <a:pt x="17164" y="11009"/>
                    <a:pt x="17322" y="10745"/>
                    <a:pt x="17516" y="10437"/>
                  </a:cubicBezTo>
                  <a:cubicBezTo>
                    <a:pt x="17710" y="10130"/>
                    <a:pt x="17938" y="9778"/>
                    <a:pt x="18141" y="9438"/>
                  </a:cubicBezTo>
                  <a:cubicBezTo>
                    <a:pt x="18343" y="9097"/>
                    <a:pt x="18519" y="8767"/>
                    <a:pt x="18691" y="8438"/>
                  </a:cubicBezTo>
                  <a:cubicBezTo>
                    <a:pt x="18863" y="8108"/>
                    <a:pt x="19030" y="7779"/>
                    <a:pt x="19197" y="7383"/>
                  </a:cubicBezTo>
                  <a:cubicBezTo>
                    <a:pt x="19364" y="6988"/>
                    <a:pt x="19532" y="6526"/>
                    <a:pt x="19664" y="6186"/>
                  </a:cubicBezTo>
                  <a:cubicBezTo>
                    <a:pt x="19796" y="5845"/>
                    <a:pt x="19892" y="5625"/>
                    <a:pt x="20007" y="5362"/>
                  </a:cubicBezTo>
                  <a:cubicBezTo>
                    <a:pt x="20121" y="5098"/>
                    <a:pt x="20253" y="4790"/>
                    <a:pt x="20390" y="4362"/>
                  </a:cubicBezTo>
                  <a:cubicBezTo>
                    <a:pt x="20526" y="3933"/>
                    <a:pt x="20667" y="3384"/>
                    <a:pt x="20821" y="2780"/>
                  </a:cubicBezTo>
                  <a:cubicBezTo>
                    <a:pt x="20975" y="2175"/>
                    <a:pt x="21142" y="1516"/>
                    <a:pt x="21274" y="1044"/>
                  </a:cubicBezTo>
                  <a:cubicBezTo>
                    <a:pt x="21406" y="571"/>
                    <a:pt x="21503" y="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676400" y="2609850"/>
              <a:ext cx="76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044699" y="269874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324100" y="265430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692400" y="2635250"/>
              <a:ext cx="279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5840"/>
                    <a:pt x="8182" y="10080"/>
                    <a:pt x="11782" y="6480"/>
                  </a:cubicBezTo>
                  <a:cubicBezTo>
                    <a:pt x="15382" y="2880"/>
                    <a:pt x="1849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346450" y="262255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848100" y="259080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311650" y="2540000"/>
              <a:ext cx="292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8720"/>
                    <a:pt x="7513" y="15840"/>
                    <a:pt x="11113" y="12240"/>
                  </a:cubicBezTo>
                  <a:cubicBezTo>
                    <a:pt x="14713" y="8640"/>
                    <a:pt x="1815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724400" y="2425700"/>
              <a:ext cx="1905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8000"/>
                    <a:pt x="9120" y="14400"/>
                    <a:pt x="12720" y="10800"/>
                  </a:cubicBezTo>
                  <a:cubicBezTo>
                    <a:pt x="16320" y="7200"/>
                    <a:pt x="189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092700" y="2305050"/>
              <a:ext cx="1651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709"/>
                    <a:pt x="11631" y="9818"/>
                    <a:pt x="15231" y="6218"/>
                  </a:cubicBezTo>
                  <a:cubicBezTo>
                    <a:pt x="18831" y="2618"/>
                    <a:pt x="2021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492750" y="2171700"/>
              <a:ext cx="1079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778499" y="2051050"/>
              <a:ext cx="2349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055"/>
                    <a:pt x="12065" y="8509"/>
                    <a:pt x="15665" y="4909"/>
                  </a:cubicBezTo>
                  <a:cubicBezTo>
                    <a:pt x="19265" y="1309"/>
                    <a:pt x="2043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6178550" y="1949450"/>
              <a:ext cx="139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6527800" y="1790700"/>
              <a:ext cx="698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6762750" y="1625600"/>
              <a:ext cx="158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067550" y="1435100"/>
              <a:ext cx="762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327900" y="1136649"/>
              <a:ext cx="44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560"/>
                    <a:pt x="2057" y="11520"/>
                    <a:pt x="5657" y="7920"/>
                  </a:cubicBezTo>
                  <a:cubicBezTo>
                    <a:pt x="9257" y="4320"/>
                    <a:pt x="1542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7613650" y="844550"/>
              <a:ext cx="50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8" name="Drawing"/>
          <p:cNvGrpSpPr/>
          <p:nvPr/>
        </p:nvGrpSpPr>
        <p:grpSpPr>
          <a:xfrm>
            <a:off x="742950" y="1564329"/>
            <a:ext cx="12204823" cy="7851779"/>
            <a:chOff x="0" y="0"/>
            <a:chExt cx="12204822" cy="7851778"/>
          </a:xfrm>
        </p:grpSpPr>
        <p:sp>
          <p:nvSpPr>
            <p:cNvPr id="1962" name="Line"/>
            <p:cNvSpPr/>
            <p:nvPr/>
          </p:nvSpPr>
          <p:spPr>
            <a:xfrm>
              <a:off x="865716" y="199245"/>
              <a:ext cx="309034" cy="47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3232"/>
                  </a:moveTo>
                  <a:cubicBezTo>
                    <a:pt x="21008" y="2372"/>
                    <a:pt x="20416" y="1512"/>
                    <a:pt x="19307" y="891"/>
                  </a:cubicBezTo>
                  <a:cubicBezTo>
                    <a:pt x="18197" y="269"/>
                    <a:pt x="16570" y="-113"/>
                    <a:pt x="14351" y="30"/>
                  </a:cubicBezTo>
                  <a:cubicBezTo>
                    <a:pt x="12132" y="174"/>
                    <a:pt x="9321" y="843"/>
                    <a:pt x="6953" y="2372"/>
                  </a:cubicBezTo>
                  <a:cubicBezTo>
                    <a:pt x="4586" y="3901"/>
                    <a:pt x="2663" y="6291"/>
                    <a:pt x="1627" y="8823"/>
                  </a:cubicBezTo>
                  <a:cubicBezTo>
                    <a:pt x="592" y="11356"/>
                    <a:pt x="444" y="14032"/>
                    <a:pt x="296" y="15848"/>
                  </a:cubicBezTo>
                  <a:cubicBezTo>
                    <a:pt x="148" y="17664"/>
                    <a:pt x="0" y="18620"/>
                    <a:pt x="0" y="19384"/>
                  </a:cubicBezTo>
                  <a:cubicBezTo>
                    <a:pt x="0" y="20149"/>
                    <a:pt x="148" y="20722"/>
                    <a:pt x="814" y="21057"/>
                  </a:cubicBezTo>
                  <a:cubicBezTo>
                    <a:pt x="1479" y="21391"/>
                    <a:pt x="2663" y="21487"/>
                    <a:pt x="5326" y="21009"/>
                  </a:cubicBezTo>
                  <a:cubicBezTo>
                    <a:pt x="7989" y="20531"/>
                    <a:pt x="12132" y="19480"/>
                    <a:pt x="14573" y="18811"/>
                  </a:cubicBezTo>
                  <a:cubicBezTo>
                    <a:pt x="17014" y="18142"/>
                    <a:pt x="17753" y="17855"/>
                    <a:pt x="18493" y="17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89000" y="461320"/>
              <a:ext cx="222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300"/>
                    <a:pt x="10286" y="9000"/>
                    <a:pt x="13886" y="5400"/>
                  </a:cubicBezTo>
                  <a:cubicBezTo>
                    <a:pt x="17486" y="1800"/>
                    <a:pt x="195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291955" y="261205"/>
              <a:ext cx="238396" cy="29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96" fill="norm" stroke="1" extrusionOk="0">
                  <a:moveTo>
                    <a:pt x="2605" y="1156"/>
                  </a:moveTo>
                  <a:cubicBezTo>
                    <a:pt x="2032" y="543"/>
                    <a:pt x="1458" y="-70"/>
                    <a:pt x="980" y="7"/>
                  </a:cubicBezTo>
                  <a:cubicBezTo>
                    <a:pt x="502" y="83"/>
                    <a:pt x="120" y="849"/>
                    <a:pt x="25" y="2994"/>
                  </a:cubicBezTo>
                  <a:cubicBezTo>
                    <a:pt x="-71" y="5139"/>
                    <a:pt x="120" y="8662"/>
                    <a:pt x="502" y="11649"/>
                  </a:cubicBezTo>
                  <a:cubicBezTo>
                    <a:pt x="885" y="14636"/>
                    <a:pt x="1458" y="17087"/>
                    <a:pt x="2127" y="18543"/>
                  </a:cubicBezTo>
                  <a:cubicBezTo>
                    <a:pt x="2796" y="19998"/>
                    <a:pt x="3561" y="20458"/>
                    <a:pt x="4421" y="20611"/>
                  </a:cubicBezTo>
                  <a:cubicBezTo>
                    <a:pt x="5281" y="20764"/>
                    <a:pt x="6237" y="20611"/>
                    <a:pt x="7002" y="20228"/>
                  </a:cubicBezTo>
                  <a:cubicBezTo>
                    <a:pt x="7766" y="19845"/>
                    <a:pt x="8340" y="19232"/>
                    <a:pt x="9104" y="19002"/>
                  </a:cubicBezTo>
                  <a:cubicBezTo>
                    <a:pt x="9869" y="18773"/>
                    <a:pt x="10825" y="18926"/>
                    <a:pt x="11685" y="19539"/>
                  </a:cubicBezTo>
                  <a:cubicBezTo>
                    <a:pt x="12545" y="20151"/>
                    <a:pt x="13310" y="21224"/>
                    <a:pt x="14074" y="21377"/>
                  </a:cubicBezTo>
                  <a:cubicBezTo>
                    <a:pt x="14839" y="21530"/>
                    <a:pt x="15603" y="20764"/>
                    <a:pt x="16464" y="18466"/>
                  </a:cubicBezTo>
                  <a:cubicBezTo>
                    <a:pt x="17324" y="16168"/>
                    <a:pt x="18279" y="12339"/>
                    <a:pt x="18853" y="10041"/>
                  </a:cubicBezTo>
                  <a:cubicBezTo>
                    <a:pt x="19426" y="7743"/>
                    <a:pt x="19617" y="6977"/>
                    <a:pt x="19904" y="5981"/>
                  </a:cubicBezTo>
                  <a:cubicBezTo>
                    <a:pt x="20191" y="4985"/>
                    <a:pt x="20573" y="3760"/>
                    <a:pt x="20860" y="3530"/>
                  </a:cubicBezTo>
                  <a:cubicBezTo>
                    <a:pt x="21147" y="3300"/>
                    <a:pt x="21338" y="4066"/>
                    <a:pt x="21529" y="4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639459" y="275439"/>
              <a:ext cx="226647" cy="30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58" fill="norm" stroke="1" extrusionOk="0">
                  <a:moveTo>
                    <a:pt x="5290" y="4059"/>
                  </a:moveTo>
                  <a:cubicBezTo>
                    <a:pt x="4090" y="8292"/>
                    <a:pt x="2890" y="12524"/>
                    <a:pt x="2290" y="15005"/>
                  </a:cubicBezTo>
                  <a:cubicBezTo>
                    <a:pt x="1690" y="17486"/>
                    <a:pt x="1690" y="18216"/>
                    <a:pt x="1390" y="19165"/>
                  </a:cubicBezTo>
                  <a:cubicBezTo>
                    <a:pt x="1090" y="20113"/>
                    <a:pt x="490" y="21281"/>
                    <a:pt x="190" y="21354"/>
                  </a:cubicBezTo>
                  <a:cubicBezTo>
                    <a:pt x="-110" y="21427"/>
                    <a:pt x="-110" y="20405"/>
                    <a:pt x="590" y="17195"/>
                  </a:cubicBezTo>
                  <a:cubicBezTo>
                    <a:pt x="1290" y="13984"/>
                    <a:pt x="2690" y="8584"/>
                    <a:pt x="3590" y="5519"/>
                  </a:cubicBezTo>
                  <a:cubicBezTo>
                    <a:pt x="4490" y="2454"/>
                    <a:pt x="4890" y="1724"/>
                    <a:pt x="5390" y="1651"/>
                  </a:cubicBezTo>
                  <a:cubicBezTo>
                    <a:pt x="5890" y="1578"/>
                    <a:pt x="6490" y="2162"/>
                    <a:pt x="6890" y="3184"/>
                  </a:cubicBezTo>
                  <a:cubicBezTo>
                    <a:pt x="7290" y="4205"/>
                    <a:pt x="7490" y="5665"/>
                    <a:pt x="7890" y="6759"/>
                  </a:cubicBezTo>
                  <a:cubicBezTo>
                    <a:pt x="8290" y="7854"/>
                    <a:pt x="8890" y="8584"/>
                    <a:pt x="9690" y="8876"/>
                  </a:cubicBezTo>
                  <a:cubicBezTo>
                    <a:pt x="10490" y="9168"/>
                    <a:pt x="11490" y="9022"/>
                    <a:pt x="12590" y="8146"/>
                  </a:cubicBezTo>
                  <a:cubicBezTo>
                    <a:pt x="13690" y="7270"/>
                    <a:pt x="14890" y="5665"/>
                    <a:pt x="15890" y="4351"/>
                  </a:cubicBezTo>
                  <a:cubicBezTo>
                    <a:pt x="16890" y="3038"/>
                    <a:pt x="17690" y="2016"/>
                    <a:pt x="18590" y="1213"/>
                  </a:cubicBezTo>
                  <a:cubicBezTo>
                    <a:pt x="19490" y="411"/>
                    <a:pt x="20490" y="-173"/>
                    <a:pt x="20990" y="46"/>
                  </a:cubicBezTo>
                  <a:cubicBezTo>
                    <a:pt x="21490" y="265"/>
                    <a:pt x="21490" y="1286"/>
                    <a:pt x="21290" y="3841"/>
                  </a:cubicBezTo>
                  <a:cubicBezTo>
                    <a:pt x="21090" y="6395"/>
                    <a:pt x="20690" y="10481"/>
                    <a:pt x="20390" y="13546"/>
                  </a:cubicBezTo>
                  <a:cubicBezTo>
                    <a:pt x="20090" y="16611"/>
                    <a:pt x="19890" y="18654"/>
                    <a:pt x="19690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956329" y="247537"/>
              <a:ext cx="143405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6592" y="8640"/>
                  </a:moveTo>
                  <a:cubicBezTo>
                    <a:pt x="5003" y="10927"/>
                    <a:pt x="3415" y="13214"/>
                    <a:pt x="2303" y="14993"/>
                  </a:cubicBezTo>
                  <a:cubicBezTo>
                    <a:pt x="1192" y="16772"/>
                    <a:pt x="556" y="18042"/>
                    <a:pt x="239" y="19059"/>
                  </a:cubicBezTo>
                  <a:cubicBezTo>
                    <a:pt x="-79" y="20075"/>
                    <a:pt x="-79" y="20838"/>
                    <a:pt x="239" y="20838"/>
                  </a:cubicBezTo>
                  <a:cubicBezTo>
                    <a:pt x="556" y="20838"/>
                    <a:pt x="1192" y="20075"/>
                    <a:pt x="3097" y="17216"/>
                  </a:cubicBezTo>
                  <a:cubicBezTo>
                    <a:pt x="5003" y="14358"/>
                    <a:pt x="8180" y="9402"/>
                    <a:pt x="10245" y="6480"/>
                  </a:cubicBezTo>
                  <a:cubicBezTo>
                    <a:pt x="12309" y="3558"/>
                    <a:pt x="13262" y="2668"/>
                    <a:pt x="14374" y="1779"/>
                  </a:cubicBezTo>
                  <a:cubicBezTo>
                    <a:pt x="15486" y="889"/>
                    <a:pt x="16756" y="0"/>
                    <a:pt x="17868" y="0"/>
                  </a:cubicBezTo>
                  <a:cubicBezTo>
                    <a:pt x="18980" y="0"/>
                    <a:pt x="19933" y="889"/>
                    <a:pt x="20568" y="3367"/>
                  </a:cubicBezTo>
                  <a:cubicBezTo>
                    <a:pt x="21203" y="5845"/>
                    <a:pt x="21521" y="9911"/>
                    <a:pt x="21521" y="13214"/>
                  </a:cubicBezTo>
                  <a:cubicBezTo>
                    <a:pt x="21521" y="16518"/>
                    <a:pt x="21203" y="19059"/>
                    <a:pt x="20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012950" y="460757"/>
              <a:ext cx="1524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900" y="2735"/>
                    <a:pt x="7800" y="-1585"/>
                    <a:pt x="11400" y="575"/>
                  </a:cubicBezTo>
                  <a:cubicBezTo>
                    <a:pt x="15000" y="2735"/>
                    <a:pt x="183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22350" y="719553"/>
              <a:ext cx="882650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9" y="15709"/>
                    <a:pt x="3419" y="9818"/>
                    <a:pt x="5361" y="5891"/>
                  </a:cubicBezTo>
                  <a:cubicBezTo>
                    <a:pt x="7304" y="1964"/>
                    <a:pt x="9479" y="0"/>
                    <a:pt x="11577" y="0"/>
                  </a:cubicBezTo>
                  <a:cubicBezTo>
                    <a:pt x="13675" y="0"/>
                    <a:pt x="15695" y="1964"/>
                    <a:pt x="17353" y="4909"/>
                  </a:cubicBezTo>
                  <a:cubicBezTo>
                    <a:pt x="19010" y="7855"/>
                    <a:pt x="20305" y="11782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448796" y="728020"/>
              <a:ext cx="51970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2857" y="21600"/>
                  </a:moveTo>
                  <a:cubicBezTo>
                    <a:pt x="2242" y="21600"/>
                    <a:pt x="1627" y="21600"/>
                    <a:pt x="1057" y="21600"/>
                  </a:cubicBezTo>
                  <a:cubicBezTo>
                    <a:pt x="486" y="21600"/>
                    <a:pt x="-41" y="21600"/>
                    <a:pt x="3" y="20700"/>
                  </a:cubicBezTo>
                  <a:cubicBezTo>
                    <a:pt x="47" y="19800"/>
                    <a:pt x="661" y="18000"/>
                    <a:pt x="2637" y="15300"/>
                  </a:cubicBezTo>
                  <a:cubicBezTo>
                    <a:pt x="4613" y="12600"/>
                    <a:pt x="7949" y="9000"/>
                    <a:pt x="11330" y="6300"/>
                  </a:cubicBezTo>
                  <a:cubicBezTo>
                    <a:pt x="14710" y="3600"/>
                    <a:pt x="18135" y="1800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425699" y="41052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444749" y="53752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213893" y="341156"/>
              <a:ext cx="243770" cy="65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11" fill="norm" stroke="1" extrusionOk="0">
                  <a:moveTo>
                    <a:pt x="1606" y="605"/>
                  </a:moveTo>
                  <a:cubicBezTo>
                    <a:pt x="1047" y="260"/>
                    <a:pt x="489" y="-85"/>
                    <a:pt x="209" y="19"/>
                  </a:cubicBezTo>
                  <a:cubicBezTo>
                    <a:pt x="-70" y="122"/>
                    <a:pt x="-70" y="674"/>
                    <a:pt x="209" y="1537"/>
                  </a:cubicBezTo>
                  <a:cubicBezTo>
                    <a:pt x="489" y="2399"/>
                    <a:pt x="1047" y="3573"/>
                    <a:pt x="2164" y="4470"/>
                  </a:cubicBezTo>
                  <a:cubicBezTo>
                    <a:pt x="3282" y="5367"/>
                    <a:pt x="4958" y="5988"/>
                    <a:pt x="7751" y="5608"/>
                  </a:cubicBezTo>
                  <a:cubicBezTo>
                    <a:pt x="10544" y="5229"/>
                    <a:pt x="14454" y="3849"/>
                    <a:pt x="16502" y="2882"/>
                  </a:cubicBezTo>
                  <a:cubicBezTo>
                    <a:pt x="18551" y="1916"/>
                    <a:pt x="18737" y="1364"/>
                    <a:pt x="18830" y="916"/>
                  </a:cubicBezTo>
                  <a:cubicBezTo>
                    <a:pt x="18923" y="467"/>
                    <a:pt x="18923" y="122"/>
                    <a:pt x="18830" y="157"/>
                  </a:cubicBezTo>
                  <a:cubicBezTo>
                    <a:pt x="18737" y="191"/>
                    <a:pt x="18551" y="605"/>
                    <a:pt x="18644" y="1744"/>
                  </a:cubicBezTo>
                  <a:cubicBezTo>
                    <a:pt x="18737" y="2882"/>
                    <a:pt x="19109" y="4746"/>
                    <a:pt x="19761" y="6885"/>
                  </a:cubicBezTo>
                  <a:cubicBezTo>
                    <a:pt x="20413" y="9024"/>
                    <a:pt x="21344" y="11440"/>
                    <a:pt x="21437" y="13475"/>
                  </a:cubicBezTo>
                  <a:cubicBezTo>
                    <a:pt x="21530" y="15511"/>
                    <a:pt x="20785" y="17167"/>
                    <a:pt x="18923" y="18479"/>
                  </a:cubicBezTo>
                  <a:cubicBezTo>
                    <a:pt x="17061" y="19790"/>
                    <a:pt x="14082" y="20756"/>
                    <a:pt x="11661" y="21135"/>
                  </a:cubicBezTo>
                  <a:cubicBezTo>
                    <a:pt x="9240" y="21515"/>
                    <a:pt x="7378" y="21308"/>
                    <a:pt x="6633" y="20238"/>
                  </a:cubicBezTo>
                  <a:cubicBezTo>
                    <a:pt x="5889" y="19169"/>
                    <a:pt x="6261" y="17236"/>
                    <a:pt x="7192" y="15960"/>
                  </a:cubicBezTo>
                  <a:cubicBezTo>
                    <a:pt x="8123" y="14683"/>
                    <a:pt x="9613" y="14062"/>
                    <a:pt x="11102" y="13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235077" y="0"/>
              <a:ext cx="162173" cy="21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77" fill="norm" stroke="1" extrusionOk="0">
                  <a:moveTo>
                    <a:pt x="3820" y="9942"/>
                  </a:moveTo>
                  <a:cubicBezTo>
                    <a:pt x="2979" y="12906"/>
                    <a:pt x="2137" y="15871"/>
                    <a:pt x="1436" y="17989"/>
                  </a:cubicBezTo>
                  <a:cubicBezTo>
                    <a:pt x="735" y="20106"/>
                    <a:pt x="174" y="21377"/>
                    <a:pt x="33" y="21271"/>
                  </a:cubicBezTo>
                  <a:cubicBezTo>
                    <a:pt x="-107" y="21165"/>
                    <a:pt x="174" y="19683"/>
                    <a:pt x="1436" y="16295"/>
                  </a:cubicBezTo>
                  <a:cubicBezTo>
                    <a:pt x="2698" y="12906"/>
                    <a:pt x="4942" y="7612"/>
                    <a:pt x="6485" y="4542"/>
                  </a:cubicBezTo>
                  <a:cubicBezTo>
                    <a:pt x="8028" y="1471"/>
                    <a:pt x="8870" y="624"/>
                    <a:pt x="9992" y="201"/>
                  </a:cubicBezTo>
                  <a:cubicBezTo>
                    <a:pt x="11114" y="-223"/>
                    <a:pt x="12516" y="-223"/>
                    <a:pt x="14480" y="2742"/>
                  </a:cubicBezTo>
                  <a:cubicBezTo>
                    <a:pt x="16444" y="5706"/>
                    <a:pt x="18968" y="11636"/>
                    <a:pt x="21493" y="17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601244" y="429570"/>
              <a:ext cx="3095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6740" y="1800"/>
                    <a:pt x="12420" y="3600"/>
                    <a:pt x="8820" y="6600"/>
                  </a:cubicBezTo>
                  <a:cubicBezTo>
                    <a:pt x="5220" y="9600"/>
                    <a:pt x="2340" y="13800"/>
                    <a:pt x="900" y="16425"/>
                  </a:cubicBezTo>
                  <a:cubicBezTo>
                    <a:pt x="-540" y="19050"/>
                    <a:pt x="-540" y="20100"/>
                    <a:pt x="3060" y="20700"/>
                  </a:cubicBezTo>
                  <a:cubicBezTo>
                    <a:pt x="6660" y="21300"/>
                    <a:pt x="13860" y="2145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549650" y="60102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670300" y="607370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742266" y="550220"/>
              <a:ext cx="1693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160"/>
                    <a:pt x="0" y="4320"/>
                    <a:pt x="0" y="7920"/>
                  </a:cubicBezTo>
                  <a:cubicBezTo>
                    <a:pt x="0" y="11520"/>
                    <a:pt x="10800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848100" y="550220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964516" y="327970"/>
              <a:ext cx="61385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736"/>
                    <a:pt x="17131" y="1473"/>
                    <a:pt x="15269" y="3273"/>
                  </a:cubicBezTo>
                  <a:cubicBezTo>
                    <a:pt x="13407" y="5073"/>
                    <a:pt x="11917" y="7936"/>
                    <a:pt x="9683" y="10636"/>
                  </a:cubicBezTo>
                  <a:cubicBezTo>
                    <a:pt x="7448" y="13336"/>
                    <a:pt x="4469" y="15873"/>
                    <a:pt x="2607" y="17509"/>
                  </a:cubicBezTo>
                  <a:cubicBezTo>
                    <a:pt x="745" y="19145"/>
                    <a:pt x="0" y="19882"/>
                    <a:pt x="0" y="20495"/>
                  </a:cubicBezTo>
                  <a:cubicBezTo>
                    <a:pt x="0" y="21109"/>
                    <a:pt x="745" y="21600"/>
                    <a:pt x="2979" y="21600"/>
                  </a:cubicBezTo>
                  <a:cubicBezTo>
                    <a:pt x="5214" y="21600"/>
                    <a:pt x="8938" y="21109"/>
                    <a:pt x="12662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105962" y="474020"/>
              <a:ext cx="97738" cy="34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45" fill="norm" stroke="1" extrusionOk="0">
                  <a:moveTo>
                    <a:pt x="8812" y="0"/>
                  </a:moveTo>
                  <a:cubicBezTo>
                    <a:pt x="6055" y="2800"/>
                    <a:pt x="3298" y="5600"/>
                    <a:pt x="1689" y="8467"/>
                  </a:cubicBezTo>
                  <a:cubicBezTo>
                    <a:pt x="81" y="11333"/>
                    <a:pt x="-379" y="14267"/>
                    <a:pt x="310" y="16467"/>
                  </a:cubicBezTo>
                  <a:cubicBezTo>
                    <a:pt x="1000" y="18667"/>
                    <a:pt x="2838" y="20133"/>
                    <a:pt x="4906" y="20867"/>
                  </a:cubicBezTo>
                  <a:cubicBezTo>
                    <a:pt x="6974" y="21600"/>
                    <a:pt x="9272" y="21600"/>
                    <a:pt x="12030" y="21067"/>
                  </a:cubicBezTo>
                  <a:cubicBezTo>
                    <a:pt x="14787" y="20533"/>
                    <a:pt x="18004" y="19467"/>
                    <a:pt x="21221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118073" y="613720"/>
              <a:ext cx="18722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1770" y="21600"/>
                  </a:moveTo>
                  <a:cubicBezTo>
                    <a:pt x="583" y="18000"/>
                    <a:pt x="-604" y="14400"/>
                    <a:pt x="345" y="14400"/>
                  </a:cubicBezTo>
                  <a:cubicBezTo>
                    <a:pt x="1295" y="14400"/>
                    <a:pt x="4381" y="18000"/>
                    <a:pt x="8178" y="16200"/>
                  </a:cubicBezTo>
                  <a:cubicBezTo>
                    <a:pt x="11976" y="14400"/>
                    <a:pt x="16486" y="7200"/>
                    <a:pt x="209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889499" y="51212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865984" y="651820"/>
              <a:ext cx="25846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951" y="0"/>
                  </a:moveTo>
                  <a:cubicBezTo>
                    <a:pt x="898" y="3600"/>
                    <a:pt x="-156" y="7200"/>
                    <a:pt x="20" y="9000"/>
                  </a:cubicBezTo>
                  <a:cubicBezTo>
                    <a:pt x="195" y="10800"/>
                    <a:pt x="1600" y="10800"/>
                    <a:pt x="5376" y="12600"/>
                  </a:cubicBezTo>
                  <a:cubicBezTo>
                    <a:pt x="9151" y="14400"/>
                    <a:pt x="15298" y="18000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550694" y="378770"/>
              <a:ext cx="24685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20977" y="0"/>
                  </a:moveTo>
                  <a:cubicBezTo>
                    <a:pt x="19316" y="3497"/>
                    <a:pt x="17654" y="6994"/>
                    <a:pt x="15531" y="9771"/>
                  </a:cubicBezTo>
                  <a:cubicBezTo>
                    <a:pt x="13408" y="12549"/>
                    <a:pt x="10823" y="14606"/>
                    <a:pt x="8977" y="15943"/>
                  </a:cubicBezTo>
                  <a:cubicBezTo>
                    <a:pt x="7131" y="17280"/>
                    <a:pt x="6023" y="17897"/>
                    <a:pt x="4823" y="18103"/>
                  </a:cubicBezTo>
                  <a:cubicBezTo>
                    <a:pt x="3623" y="18309"/>
                    <a:pt x="2331" y="18103"/>
                    <a:pt x="1500" y="17486"/>
                  </a:cubicBezTo>
                  <a:cubicBezTo>
                    <a:pt x="669" y="16869"/>
                    <a:pt x="300" y="15840"/>
                    <a:pt x="116" y="14709"/>
                  </a:cubicBezTo>
                  <a:cubicBezTo>
                    <a:pt x="-69" y="13577"/>
                    <a:pt x="-69" y="12343"/>
                    <a:pt x="393" y="11314"/>
                  </a:cubicBezTo>
                  <a:cubicBezTo>
                    <a:pt x="854" y="10286"/>
                    <a:pt x="1777" y="9463"/>
                    <a:pt x="3346" y="9154"/>
                  </a:cubicBezTo>
                  <a:cubicBezTo>
                    <a:pt x="4916" y="8846"/>
                    <a:pt x="7131" y="9051"/>
                    <a:pt x="9623" y="10286"/>
                  </a:cubicBezTo>
                  <a:cubicBezTo>
                    <a:pt x="12116" y="11520"/>
                    <a:pt x="14885" y="13783"/>
                    <a:pt x="16916" y="15840"/>
                  </a:cubicBezTo>
                  <a:cubicBezTo>
                    <a:pt x="18946" y="17897"/>
                    <a:pt x="20239" y="19749"/>
                    <a:pt x="21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905500" y="575620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6132880" y="129074"/>
              <a:ext cx="191721" cy="61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18" fill="norm" stroke="1" extrusionOk="0">
                  <a:moveTo>
                    <a:pt x="21499" y="2735"/>
                  </a:moveTo>
                  <a:cubicBezTo>
                    <a:pt x="20075" y="1921"/>
                    <a:pt x="18651" y="1108"/>
                    <a:pt x="16752" y="590"/>
                  </a:cubicBezTo>
                  <a:cubicBezTo>
                    <a:pt x="14853" y="72"/>
                    <a:pt x="12479" y="-150"/>
                    <a:pt x="10580" y="109"/>
                  </a:cubicBezTo>
                  <a:cubicBezTo>
                    <a:pt x="8681" y="368"/>
                    <a:pt x="7257" y="1108"/>
                    <a:pt x="6901" y="2180"/>
                  </a:cubicBezTo>
                  <a:cubicBezTo>
                    <a:pt x="6545" y="3253"/>
                    <a:pt x="7257" y="4658"/>
                    <a:pt x="8207" y="5990"/>
                  </a:cubicBezTo>
                  <a:cubicBezTo>
                    <a:pt x="9156" y="7321"/>
                    <a:pt x="10343" y="8579"/>
                    <a:pt x="10936" y="9392"/>
                  </a:cubicBezTo>
                  <a:cubicBezTo>
                    <a:pt x="11530" y="10206"/>
                    <a:pt x="11530" y="10576"/>
                    <a:pt x="10343" y="10983"/>
                  </a:cubicBezTo>
                  <a:cubicBezTo>
                    <a:pt x="9156" y="11390"/>
                    <a:pt x="6783" y="11834"/>
                    <a:pt x="5002" y="12092"/>
                  </a:cubicBezTo>
                  <a:cubicBezTo>
                    <a:pt x="3222" y="12351"/>
                    <a:pt x="2035" y="12425"/>
                    <a:pt x="1204" y="12277"/>
                  </a:cubicBezTo>
                  <a:cubicBezTo>
                    <a:pt x="374" y="12129"/>
                    <a:pt x="-101" y="11760"/>
                    <a:pt x="18" y="11390"/>
                  </a:cubicBezTo>
                  <a:cubicBezTo>
                    <a:pt x="136" y="11020"/>
                    <a:pt x="848" y="10650"/>
                    <a:pt x="1798" y="10391"/>
                  </a:cubicBezTo>
                  <a:cubicBezTo>
                    <a:pt x="2747" y="10132"/>
                    <a:pt x="3934" y="9984"/>
                    <a:pt x="5121" y="9947"/>
                  </a:cubicBezTo>
                  <a:cubicBezTo>
                    <a:pt x="6308" y="9910"/>
                    <a:pt x="7495" y="9984"/>
                    <a:pt x="8444" y="10243"/>
                  </a:cubicBezTo>
                  <a:cubicBezTo>
                    <a:pt x="9394" y="10502"/>
                    <a:pt x="10106" y="10946"/>
                    <a:pt x="10106" y="11945"/>
                  </a:cubicBezTo>
                  <a:cubicBezTo>
                    <a:pt x="10106" y="12943"/>
                    <a:pt x="9394" y="14497"/>
                    <a:pt x="8444" y="15902"/>
                  </a:cubicBezTo>
                  <a:cubicBezTo>
                    <a:pt x="7495" y="17308"/>
                    <a:pt x="6308" y="18565"/>
                    <a:pt x="6070" y="19416"/>
                  </a:cubicBezTo>
                  <a:cubicBezTo>
                    <a:pt x="5833" y="20266"/>
                    <a:pt x="6545" y="20710"/>
                    <a:pt x="8088" y="21006"/>
                  </a:cubicBezTo>
                  <a:cubicBezTo>
                    <a:pt x="9631" y="21302"/>
                    <a:pt x="12004" y="21450"/>
                    <a:pt x="13666" y="21413"/>
                  </a:cubicBezTo>
                  <a:cubicBezTo>
                    <a:pt x="15328" y="21376"/>
                    <a:pt x="16277" y="21154"/>
                    <a:pt x="17226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415203" y="369087"/>
              <a:ext cx="186681" cy="62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36" fill="norm" stroke="1" extrusionOk="0">
                  <a:moveTo>
                    <a:pt x="7086" y="1205"/>
                  </a:moveTo>
                  <a:cubicBezTo>
                    <a:pt x="6115" y="696"/>
                    <a:pt x="5144" y="187"/>
                    <a:pt x="4174" y="41"/>
                  </a:cubicBezTo>
                  <a:cubicBezTo>
                    <a:pt x="3203" y="-104"/>
                    <a:pt x="2232" y="114"/>
                    <a:pt x="1383" y="951"/>
                  </a:cubicBezTo>
                  <a:cubicBezTo>
                    <a:pt x="533" y="1787"/>
                    <a:pt x="-195" y="3241"/>
                    <a:pt x="48" y="4478"/>
                  </a:cubicBezTo>
                  <a:cubicBezTo>
                    <a:pt x="290" y="5714"/>
                    <a:pt x="1504" y="6732"/>
                    <a:pt x="3324" y="7314"/>
                  </a:cubicBezTo>
                  <a:cubicBezTo>
                    <a:pt x="5144" y="7896"/>
                    <a:pt x="7571" y="8041"/>
                    <a:pt x="10605" y="7132"/>
                  </a:cubicBezTo>
                  <a:cubicBezTo>
                    <a:pt x="13639" y="6223"/>
                    <a:pt x="17279" y="4260"/>
                    <a:pt x="19221" y="3096"/>
                  </a:cubicBezTo>
                  <a:cubicBezTo>
                    <a:pt x="21162" y="1932"/>
                    <a:pt x="21405" y="1569"/>
                    <a:pt x="21405" y="1605"/>
                  </a:cubicBezTo>
                  <a:cubicBezTo>
                    <a:pt x="21405" y="1641"/>
                    <a:pt x="21162" y="2078"/>
                    <a:pt x="20920" y="3496"/>
                  </a:cubicBezTo>
                  <a:cubicBezTo>
                    <a:pt x="20677" y="4914"/>
                    <a:pt x="20434" y="7314"/>
                    <a:pt x="20556" y="9641"/>
                  </a:cubicBezTo>
                  <a:cubicBezTo>
                    <a:pt x="20677" y="11969"/>
                    <a:pt x="21162" y="14223"/>
                    <a:pt x="20920" y="16041"/>
                  </a:cubicBezTo>
                  <a:cubicBezTo>
                    <a:pt x="20677" y="17860"/>
                    <a:pt x="19706" y="19241"/>
                    <a:pt x="18735" y="20114"/>
                  </a:cubicBezTo>
                  <a:cubicBezTo>
                    <a:pt x="17765" y="20987"/>
                    <a:pt x="16794" y="21351"/>
                    <a:pt x="15823" y="21423"/>
                  </a:cubicBezTo>
                  <a:cubicBezTo>
                    <a:pt x="14852" y="21496"/>
                    <a:pt x="13881" y="21278"/>
                    <a:pt x="13396" y="20296"/>
                  </a:cubicBezTo>
                  <a:cubicBezTo>
                    <a:pt x="12911" y="19314"/>
                    <a:pt x="12911" y="17569"/>
                    <a:pt x="13275" y="16405"/>
                  </a:cubicBezTo>
                  <a:cubicBezTo>
                    <a:pt x="13639" y="15241"/>
                    <a:pt x="14367" y="14660"/>
                    <a:pt x="15095" y="14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706450" y="556570"/>
              <a:ext cx="436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8101" y="0"/>
                  </a:moveTo>
                  <a:cubicBezTo>
                    <a:pt x="11930" y="2182"/>
                    <a:pt x="5758" y="4364"/>
                    <a:pt x="2673" y="7418"/>
                  </a:cubicBezTo>
                  <a:cubicBezTo>
                    <a:pt x="-413" y="10473"/>
                    <a:pt x="-413" y="14400"/>
                    <a:pt x="616" y="16909"/>
                  </a:cubicBezTo>
                  <a:cubicBezTo>
                    <a:pt x="1644" y="19418"/>
                    <a:pt x="3701" y="20509"/>
                    <a:pt x="7301" y="21055"/>
                  </a:cubicBezTo>
                  <a:cubicBezTo>
                    <a:pt x="10901" y="21600"/>
                    <a:pt x="16044" y="21600"/>
                    <a:pt x="21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692900" y="645470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457"/>
                    <a:pt x="9318" y="11314"/>
                    <a:pt x="12918" y="7714"/>
                  </a:cubicBezTo>
                  <a:cubicBezTo>
                    <a:pt x="16518" y="4114"/>
                    <a:pt x="1905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004050" y="543870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109052" y="461320"/>
              <a:ext cx="2199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14516" y="0"/>
                  </a:moveTo>
                  <a:cubicBezTo>
                    <a:pt x="8625" y="3400"/>
                    <a:pt x="2734" y="6800"/>
                    <a:pt x="771" y="10100"/>
                  </a:cubicBezTo>
                  <a:cubicBezTo>
                    <a:pt x="-1193" y="13400"/>
                    <a:pt x="771" y="16600"/>
                    <a:pt x="4698" y="18500"/>
                  </a:cubicBezTo>
                  <a:cubicBezTo>
                    <a:pt x="8625" y="20400"/>
                    <a:pt x="14516" y="21000"/>
                    <a:pt x="20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7426797" y="370993"/>
              <a:ext cx="148754" cy="29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51" fill="norm" stroke="1" extrusionOk="0">
                  <a:moveTo>
                    <a:pt x="21083" y="551"/>
                  </a:moveTo>
                  <a:cubicBezTo>
                    <a:pt x="17483" y="101"/>
                    <a:pt x="13883" y="-349"/>
                    <a:pt x="10283" y="401"/>
                  </a:cubicBezTo>
                  <a:cubicBezTo>
                    <a:pt x="6683" y="1151"/>
                    <a:pt x="3083" y="3101"/>
                    <a:pt x="1283" y="5651"/>
                  </a:cubicBezTo>
                  <a:cubicBezTo>
                    <a:pt x="-517" y="8201"/>
                    <a:pt x="-517" y="11351"/>
                    <a:pt x="1883" y="14051"/>
                  </a:cubicBezTo>
                  <a:cubicBezTo>
                    <a:pt x="4283" y="16751"/>
                    <a:pt x="9083" y="19001"/>
                    <a:pt x="12383" y="20126"/>
                  </a:cubicBezTo>
                  <a:cubicBezTo>
                    <a:pt x="15683" y="21251"/>
                    <a:pt x="17483" y="21251"/>
                    <a:pt x="19283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649633" y="429570"/>
              <a:ext cx="4021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3812"/>
                    <a:pt x="5400" y="7624"/>
                    <a:pt x="2160" y="11224"/>
                  </a:cubicBezTo>
                  <a:cubicBezTo>
                    <a:pt x="-1080" y="14824"/>
                    <a:pt x="0" y="18212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7721600" y="562920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915019" y="493070"/>
              <a:ext cx="168531" cy="15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18" fill="norm" stroke="1" extrusionOk="0">
                  <a:moveTo>
                    <a:pt x="19068" y="0"/>
                  </a:moveTo>
                  <a:cubicBezTo>
                    <a:pt x="15558" y="6130"/>
                    <a:pt x="12048" y="12259"/>
                    <a:pt x="9753" y="15762"/>
                  </a:cubicBezTo>
                  <a:cubicBezTo>
                    <a:pt x="7458" y="19265"/>
                    <a:pt x="6378" y="20141"/>
                    <a:pt x="5028" y="20724"/>
                  </a:cubicBezTo>
                  <a:cubicBezTo>
                    <a:pt x="3678" y="21308"/>
                    <a:pt x="2058" y="21600"/>
                    <a:pt x="1113" y="20286"/>
                  </a:cubicBezTo>
                  <a:cubicBezTo>
                    <a:pt x="168" y="18973"/>
                    <a:pt x="-102" y="16054"/>
                    <a:pt x="33" y="13573"/>
                  </a:cubicBezTo>
                  <a:cubicBezTo>
                    <a:pt x="168" y="11092"/>
                    <a:pt x="708" y="9049"/>
                    <a:pt x="1653" y="8173"/>
                  </a:cubicBezTo>
                  <a:cubicBezTo>
                    <a:pt x="2598" y="7297"/>
                    <a:pt x="3948" y="7589"/>
                    <a:pt x="7323" y="9778"/>
                  </a:cubicBezTo>
                  <a:cubicBezTo>
                    <a:pt x="10698" y="11968"/>
                    <a:pt x="16098" y="16054"/>
                    <a:pt x="21498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8134350" y="416870"/>
              <a:ext cx="6599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2757"/>
                    <a:pt x="17673" y="5515"/>
                    <a:pt x="19636" y="8426"/>
                  </a:cubicBezTo>
                  <a:cubicBezTo>
                    <a:pt x="21600" y="11336"/>
                    <a:pt x="19636" y="14400"/>
                    <a:pt x="15709" y="16621"/>
                  </a:cubicBezTo>
                  <a:cubicBezTo>
                    <a:pt x="11782" y="18843"/>
                    <a:pt x="5891" y="20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8286750" y="63277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516594" y="483507"/>
              <a:ext cx="176556" cy="45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18" fill="norm" stroke="1" extrusionOk="0">
                  <a:moveTo>
                    <a:pt x="612" y="150"/>
                  </a:moveTo>
                  <a:cubicBezTo>
                    <a:pt x="104" y="1339"/>
                    <a:pt x="-404" y="2528"/>
                    <a:pt x="485" y="3420"/>
                  </a:cubicBezTo>
                  <a:cubicBezTo>
                    <a:pt x="1375" y="4312"/>
                    <a:pt x="3662" y="4906"/>
                    <a:pt x="7092" y="4609"/>
                  </a:cubicBezTo>
                  <a:cubicBezTo>
                    <a:pt x="10523" y="4312"/>
                    <a:pt x="15097" y="3123"/>
                    <a:pt x="17765" y="2033"/>
                  </a:cubicBezTo>
                  <a:cubicBezTo>
                    <a:pt x="20434" y="943"/>
                    <a:pt x="21196" y="-48"/>
                    <a:pt x="21196" y="2"/>
                  </a:cubicBezTo>
                  <a:cubicBezTo>
                    <a:pt x="21196" y="51"/>
                    <a:pt x="20434" y="1141"/>
                    <a:pt x="19925" y="3618"/>
                  </a:cubicBezTo>
                  <a:cubicBezTo>
                    <a:pt x="19417" y="6095"/>
                    <a:pt x="19163" y="9959"/>
                    <a:pt x="18909" y="12833"/>
                  </a:cubicBezTo>
                  <a:cubicBezTo>
                    <a:pt x="18655" y="15706"/>
                    <a:pt x="18401" y="17589"/>
                    <a:pt x="17384" y="18877"/>
                  </a:cubicBezTo>
                  <a:cubicBezTo>
                    <a:pt x="16368" y="20165"/>
                    <a:pt x="14589" y="20858"/>
                    <a:pt x="13064" y="21205"/>
                  </a:cubicBezTo>
                  <a:cubicBezTo>
                    <a:pt x="11540" y="21552"/>
                    <a:pt x="10269" y="21552"/>
                    <a:pt x="8998" y="20611"/>
                  </a:cubicBezTo>
                  <a:cubicBezTo>
                    <a:pt x="7728" y="19669"/>
                    <a:pt x="6457" y="17787"/>
                    <a:pt x="6330" y="16548"/>
                  </a:cubicBezTo>
                  <a:cubicBezTo>
                    <a:pt x="6203" y="15310"/>
                    <a:pt x="7220" y="14715"/>
                    <a:pt x="8236" y="14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763000" y="562920"/>
              <a:ext cx="635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059"/>
                  </a:cubicBezTo>
                  <a:cubicBezTo>
                    <a:pt x="0" y="12918"/>
                    <a:pt x="0" y="15035"/>
                    <a:pt x="0" y="16624"/>
                  </a:cubicBezTo>
                  <a:cubicBezTo>
                    <a:pt x="0" y="18212"/>
                    <a:pt x="0" y="19271"/>
                    <a:pt x="1800" y="20012"/>
                  </a:cubicBezTo>
                  <a:cubicBezTo>
                    <a:pt x="3600" y="20753"/>
                    <a:pt x="7200" y="21176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8712199" y="668193"/>
              <a:ext cx="177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571" y="12302"/>
                    <a:pt x="5143" y="4448"/>
                    <a:pt x="8743" y="1502"/>
                  </a:cubicBezTo>
                  <a:cubicBezTo>
                    <a:pt x="12343" y="-1443"/>
                    <a:pt x="169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8902700" y="677220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9067800" y="607370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9417050" y="560243"/>
              <a:ext cx="2603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985" y="12302"/>
                    <a:pt x="5971" y="4448"/>
                    <a:pt x="9571" y="1502"/>
                  </a:cubicBezTo>
                  <a:cubicBezTo>
                    <a:pt x="13171" y="-1443"/>
                    <a:pt x="1738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9559080" y="480370"/>
              <a:ext cx="2942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9748653" y="367821"/>
              <a:ext cx="150998" cy="31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81" fill="norm" stroke="1" extrusionOk="0">
                  <a:moveTo>
                    <a:pt x="21108" y="1609"/>
                  </a:moveTo>
                  <a:cubicBezTo>
                    <a:pt x="20220" y="1033"/>
                    <a:pt x="19333" y="457"/>
                    <a:pt x="17853" y="169"/>
                  </a:cubicBezTo>
                  <a:cubicBezTo>
                    <a:pt x="16374" y="-119"/>
                    <a:pt x="14303" y="-119"/>
                    <a:pt x="11344" y="817"/>
                  </a:cubicBezTo>
                  <a:cubicBezTo>
                    <a:pt x="8385" y="1753"/>
                    <a:pt x="4538" y="3625"/>
                    <a:pt x="2319" y="6433"/>
                  </a:cubicBezTo>
                  <a:cubicBezTo>
                    <a:pt x="100" y="9241"/>
                    <a:pt x="-492" y="12985"/>
                    <a:pt x="396" y="15649"/>
                  </a:cubicBezTo>
                  <a:cubicBezTo>
                    <a:pt x="1283" y="18313"/>
                    <a:pt x="3650" y="19897"/>
                    <a:pt x="6313" y="20689"/>
                  </a:cubicBezTo>
                  <a:cubicBezTo>
                    <a:pt x="8976" y="21481"/>
                    <a:pt x="11935" y="21481"/>
                    <a:pt x="14894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9980204" y="454970"/>
              <a:ext cx="4644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4560"/>
                    <a:pt x="5581" y="9120"/>
                    <a:pt x="2294" y="12720"/>
                  </a:cubicBezTo>
                  <a:cubicBezTo>
                    <a:pt x="-993" y="16320"/>
                    <a:pt x="-54" y="1896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0052050" y="562920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0246440" y="512120"/>
              <a:ext cx="205661" cy="14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93" fill="norm" stroke="1" extrusionOk="0">
                  <a:moveTo>
                    <a:pt x="21415" y="0"/>
                  </a:moveTo>
                  <a:cubicBezTo>
                    <a:pt x="19431" y="2100"/>
                    <a:pt x="17448" y="4200"/>
                    <a:pt x="14803" y="7800"/>
                  </a:cubicBezTo>
                  <a:cubicBezTo>
                    <a:pt x="12158" y="11400"/>
                    <a:pt x="8852" y="16500"/>
                    <a:pt x="6648" y="19050"/>
                  </a:cubicBezTo>
                  <a:cubicBezTo>
                    <a:pt x="4444" y="21600"/>
                    <a:pt x="3342" y="21600"/>
                    <a:pt x="2350" y="19950"/>
                  </a:cubicBezTo>
                  <a:cubicBezTo>
                    <a:pt x="1358" y="18300"/>
                    <a:pt x="476" y="15000"/>
                    <a:pt x="146" y="12600"/>
                  </a:cubicBezTo>
                  <a:cubicBezTo>
                    <a:pt x="-185" y="10200"/>
                    <a:pt x="35" y="8700"/>
                    <a:pt x="917" y="7950"/>
                  </a:cubicBezTo>
                  <a:cubicBezTo>
                    <a:pt x="1799" y="7200"/>
                    <a:pt x="3342" y="7200"/>
                    <a:pt x="6097" y="8700"/>
                  </a:cubicBezTo>
                  <a:cubicBezTo>
                    <a:pt x="8852" y="10200"/>
                    <a:pt x="12819" y="13200"/>
                    <a:pt x="15023" y="14700"/>
                  </a:cubicBezTo>
                  <a:cubicBezTo>
                    <a:pt x="17227" y="16200"/>
                    <a:pt x="17668" y="16200"/>
                    <a:pt x="1810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0483850" y="454970"/>
              <a:ext cx="5847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600" fill="norm" stroke="1" extrusionOk="0">
                  <a:moveTo>
                    <a:pt x="11172" y="0"/>
                  </a:moveTo>
                  <a:cubicBezTo>
                    <a:pt x="14152" y="540"/>
                    <a:pt x="17131" y="1080"/>
                    <a:pt x="18993" y="3240"/>
                  </a:cubicBezTo>
                  <a:cubicBezTo>
                    <a:pt x="20855" y="5400"/>
                    <a:pt x="21600" y="9180"/>
                    <a:pt x="18248" y="12510"/>
                  </a:cubicBezTo>
                  <a:cubicBezTo>
                    <a:pt x="14897" y="15840"/>
                    <a:pt x="7448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0610849" y="255443"/>
              <a:ext cx="120651" cy="17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29"/>
                  </a:moveTo>
                  <a:cubicBezTo>
                    <a:pt x="1895" y="69"/>
                    <a:pt x="3789" y="-191"/>
                    <a:pt x="5305" y="199"/>
                  </a:cubicBezTo>
                  <a:cubicBezTo>
                    <a:pt x="6821" y="590"/>
                    <a:pt x="7958" y="1631"/>
                    <a:pt x="8147" y="4233"/>
                  </a:cubicBezTo>
                  <a:cubicBezTo>
                    <a:pt x="8337" y="6836"/>
                    <a:pt x="7579" y="10999"/>
                    <a:pt x="6821" y="13732"/>
                  </a:cubicBezTo>
                  <a:cubicBezTo>
                    <a:pt x="6063" y="16464"/>
                    <a:pt x="5305" y="17766"/>
                    <a:pt x="6253" y="18546"/>
                  </a:cubicBezTo>
                  <a:cubicBezTo>
                    <a:pt x="7200" y="19327"/>
                    <a:pt x="9853" y="19587"/>
                    <a:pt x="12695" y="19978"/>
                  </a:cubicBezTo>
                  <a:cubicBezTo>
                    <a:pt x="15537" y="20368"/>
                    <a:pt x="18568" y="20889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0769036" y="510991"/>
              <a:ext cx="171072" cy="45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93" fill="norm" stroke="1" extrusionOk="0">
                  <a:moveTo>
                    <a:pt x="861" y="1547"/>
                  </a:moveTo>
                  <a:cubicBezTo>
                    <a:pt x="334" y="2940"/>
                    <a:pt x="-193" y="4334"/>
                    <a:pt x="70" y="5230"/>
                  </a:cubicBezTo>
                  <a:cubicBezTo>
                    <a:pt x="334" y="6125"/>
                    <a:pt x="1387" y="6524"/>
                    <a:pt x="3890" y="6275"/>
                  </a:cubicBezTo>
                  <a:cubicBezTo>
                    <a:pt x="6392" y="6026"/>
                    <a:pt x="10344" y="5130"/>
                    <a:pt x="13109" y="4184"/>
                  </a:cubicBezTo>
                  <a:cubicBezTo>
                    <a:pt x="15875" y="3239"/>
                    <a:pt x="17456" y="2243"/>
                    <a:pt x="18773" y="1447"/>
                  </a:cubicBezTo>
                  <a:cubicBezTo>
                    <a:pt x="20090" y="651"/>
                    <a:pt x="21144" y="54"/>
                    <a:pt x="21275" y="4"/>
                  </a:cubicBezTo>
                  <a:cubicBezTo>
                    <a:pt x="21407" y="-46"/>
                    <a:pt x="20617" y="452"/>
                    <a:pt x="19695" y="2293"/>
                  </a:cubicBezTo>
                  <a:cubicBezTo>
                    <a:pt x="18773" y="4135"/>
                    <a:pt x="17719" y="7320"/>
                    <a:pt x="16270" y="10256"/>
                  </a:cubicBezTo>
                  <a:cubicBezTo>
                    <a:pt x="14822" y="13193"/>
                    <a:pt x="12978" y="15880"/>
                    <a:pt x="11792" y="17523"/>
                  </a:cubicBezTo>
                  <a:cubicBezTo>
                    <a:pt x="10607" y="19165"/>
                    <a:pt x="10080" y="19762"/>
                    <a:pt x="9290" y="20260"/>
                  </a:cubicBezTo>
                  <a:cubicBezTo>
                    <a:pt x="8500" y="20758"/>
                    <a:pt x="7446" y="21156"/>
                    <a:pt x="6261" y="21355"/>
                  </a:cubicBezTo>
                  <a:cubicBezTo>
                    <a:pt x="5075" y="21554"/>
                    <a:pt x="3758" y="21554"/>
                    <a:pt x="2968" y="21255"/>
                  </a:cubicBezTo>
                  <a:cubicBezTo>
                    <a:pt x="2178" y="20957"/>
                    <a:pt x="1914" y="20360"/>
                    <a:pt x="2573" y="19314"/>
                  </a:cubicBezTo>
                  <a:cubicBezTo>
                    <a:pt x="3231" y="18269"/>
                    <a:pt x="4812" y="16776"/>
                    <a:pt x="6392" y="15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0951973" y="658170"/>
              <a:ext cx="6527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16767" y="0"/>
                  </a:moveTo>
                  <a:cubicBezTo>
                    <a:pt x="11367" y="3877"/>
                    <a:pt x="5967" y="7754"/>
                    <a:pt x="2929" y="10385"/>
                  </a:cubicBezTo>
                  <a:cubicBezTo>
                    <a:pt x="-108" y="13015"/>
                    <a:pt x="-783" y="14400"/>
                    <a:pt x="904" y="16062"/>
                  </a:cubicBezTo>
                  <a:cubicBezTo>
                    <a:pt x="2592" y="17723"/>
                    <a:pt x="6642" y="19662"/>
                    <a:pt x="10354" y="20631"/>
                  </a:cubicBezTo>
                  <a:cubicBezTo>
                    <a:pt x="14067" y="21600"/>
                    <a:pt x="17442" y="21600"/>
                    <a:pt x="20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0934699" y="734370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1074399" y="759770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1233150" y="691243"/>
              <a:ext cx="152400" cy="1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4196"/>
                  </a:moveTo>
                  <a:cubicBezTo>
                    <a:pt x="600" y="2737"/>
                    <a:pt x="1200" y="1277"/>
                    <a:pt x="2550" y="548"/>
                  </a:cubicBezTo>
                  <a:cubicBezTo>
                    <a:pt x="3900" y="-182"/>
                    <a:pt x="6000" y="-182"/>
                    <a:pt x="7650" y="548"/>
                  </a:cubicBezTo>
                  <a:cubicBezTo>
                    <a:pt x="9300" y="1277"/>
                    <a:pt x="10500" y="2737"/>
                    <a:pt x="9900" y="5510"/>
                  </a:cubicBezTo>
                  <a:cubicBezTo>
                    <a:pt x="9300" y="8283"/>
                    <a:pt x="6900" y="12369"/>
                    <a:pt x="5100" y="15142"/>
                  </a:cubicBezTo>
                  <a:cubicBezTo>
                    <a:pt x="3300" y="17915"/>
                    <a:pt x="2100" y="19375"/>
                    <a:pt x="2250" y="20250"/>
                  </a:cubicBezTo>
                  <a:cubicBezTo>
                    <a:pt x="2400" y="21126"/>
                    <a:pt x="3900" y="21418"/>
                    <a:pt x="7350" y="21418"/>
                  </a:cubicBezTo>
                  <a:cubicBezTo>
                    <a:pt x="10800" y="21418"/>
                    <a:pt x="16200" y="21126"/>
                    <a:pt x="21600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1449050" y="683570"/>
              <a:ext cx="1333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771" y="17280"/>
                    <a:pt x="7543" y="21600"/>
                    <a:pt x="11143" y="19440"/>
                  </a:cubicBezTo>
                  <a:cubicBezTo>
                    <a:pt x="14743" y="17280"/>
                    <a:pt x="18171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1495063" y="639120"/>
              <a:ext cx="5558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600" fill="norm" stroke="1" extrusionOk="0">
                  <a:moveTo>
                    <a:pt x="20259" y="0"/>
                  </a:moveTo>
                  <a:cubicBezTo>
                    <a:pt x="14088" y="2618"/>
                    <a:pt x="7916" y="5236"/>
                    <a:pt x="4059" y="7691"/>
                  </a:cubicBezTo>
                  <a:cubicBezTo>
                    <a:pt x="202" y="10145"/>
                    <a:pt x="-1341" y="12436"/>
                    <a:pt x="1359" y="14727"/>
                  </a:cubicBezTo>
                  <a:cubicBezTo>
                    <a:pt x="4059" y="17018"/>
                    <a:pt x="11002" y="19309"/>
                    <a:pt x="17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1690350" y="753420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1925300" y="76612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1931650" y="407255"/>
              <a:ext cx="273173" cy="55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91" fill="norm" stroke="1" extrusionOk="0">
                  <a:moveTo>
                    <a:pt x="12764" y="618"/>
                  </a:moveTo>
                  <a:cubicBezTo>
                    <a:pt x="13418" y="290"/>
                    <a:pt x="14073" y="-37"/>
                    <a:pt x="15627" y="4"/>
                  </a:cubicBezTo>
                  <a:cubicBezTo>
                    <a:pt x="17182" y="45"/>
                    <a:pt x="19636" y="454"/>
                    <a:pt x="20618" y="1149"/>
                  </a:cubicBezTo>
                  <a:cubicBezTo>
                    <a:pt x="21600" y="1845"/>
                    <a:pt x="21109" y="2827"/>
                    <a:pt x="19391" y="3972"/>
                  </a:cubicBezTo>
                  <a:cubicBezTo>
                    <a:pt x="17673" y="5118"/>
                    <a:pt x="14727" y="6427"/>
                    <a:pt x="12764" y="7572"/>
                  </a:cubicBezTo>
                  <a:cubicBezTo>
                    <a:pt x="10800" y="8718"/>
                    <a:pt x="9818" y="9699"/>
                    <a:pt x="9655" y="10927"/>
                  </a:cubicBezTo>
                  <a:cubicBezTo>
                    <a:pt x="9491" y="12154"/>
                    <a:pt x="10145" y="13627"/>
                    <a:pt x="10882" y="15058"/>
                  </a:cubicBezTo>
                  <a:cubicBezTo>
                    <a:pt x="11618" y="16490"/>
                    <a:pt x="12436" y="17881"/>
                    <a:pt x="12027" y="19027"/>
                  </a:cubicBezTo>
                  <a:cubicBezTo>
                    <a:pt x="11618" y="20172"/>
                    <a:pt x="9982" y="21072"/>
                    <a:pt x="7773" y="21318"/>
                  </a:cubicBezTo>
                  <a:cubicBezTo>
                    <a:pt x="5564" y="21563"/>
                    <a:pt x="2782" y="21154"/>
                    <a:pt x="0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04956" y="2366320"/>
              <a:ext cx="4109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527" y="0"/>
                  </a:moveTo>
                  <a:cubicBezTo>
                    <a:pt x="447" y="2250"/>
                    <a:pt x="-633" y="4500"/>
                    <a:pt x="447" y="6750"/>
                  </a:cubicBezTo>
                  <a:cubicBezTo>
                    <a:pt x="1527" y="9000"/>
                    <a:pt x="4767" y="11250"/>
                    <a:pt x="8547" y="13725"/>
                  </a:cubicBezTo>
                  <a:cubicBezTo>
                    <a:pt x="12327" y="16200"/>
                    <a:pt x="16647" y="18900"/>
                    <a:pt x="20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2549" y="2330337"/>
              <a:ext cx="249985" cy="56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92" fill="norm" stroke="1" extrusionOk="0">
                  <a:moveTo>
                    <a:pt x="0" y="4272"/>
                  </a:moveTo>
                  <a:cubicBezTo>
                    <a:pt x="360" y="3063"/>
                    <a:pt x="720" y="1854"/>
                    <a:pt x="1350" y="1088"/>
                  </a:cubicBezTo>
                  <a:cubicBezTo>
                    <a:pt x="1980" y="322"/>
                    <a:pt x="2880" y="0"/>
                    <a:pt x="4500" y="0"/>
                  </a:cubicBezTo>
                  <a:cubicBezTo>
                    <a:pt x="6120" y="0"/>
                    <a:pt x="8460" y="322"/>
                    <a:pt x="11250" y="1451"/>
                  </a:cubicBezTo>
                  <a:cubicBezTo>
                    <a:pt x="14040" y="2579"/>
                    <a:pt x="17280" y="4513"/>
                    <a:pt x="19170" y="6770"/>
                  </a:cubicBezTo>
                  <a:cubicBezTo>
                    <a:pt x="21060" y="9027"/>
                    <a:pt x="21600" y="11606"/>
                    <a:pt x="21060" y="13863"/>
                  </a:cubicBezTo>
                  <a:cubicBezTo>
                    <a:pt x="20520" y="16119"/>
                    <a:pt x="18900" y="18054"/>
                    <a:pt x="16560" y="19303"/>
                  </a:cubicBezTo>
                  <a:cubicBezTo>
                    <a:pt x="14220" y="20552"/>
                    <a:pt x="11160" y="21116"/>
                    <a:pt x="9180" y="21358"/>
                  </a:cubicBezTo>
                  <a:cubicBezTo>
                    <a:pt x="7200" y="21600"/>
                    <a:pt x="6300" y="21519"/>
                    <a:pt x="5580" y="21076"/>
                  </a:cubicBezTo>
                  <a:cubicBezTo>
                    <a:pt x="4860" y="20633"/>
                    <a:pt x="4320" y="19827"/>
                    <a:pt x="3780" y="1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91688" y="2620320"/>
              <a:ext cx="162113" cy="19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0921" fill="norm" stroke="1" extrusionOk="0">
                  <a:moveTo>
                    <a:pt x="17267" y="3447"/>
                  </a:moveTo>
                  <a:cubicBezTo>
                    <a:pt x="16187" y="2298"/>
                    <a:pt x="15107" y="1149"/>
                    <a:pt x="12137" y="1838"/>
                  </a:cubicBezTo>
                  <a:cubicBezTo>
                    <a:pt x="9167" y="2528"/>
                    <a:pt x="4307" y="5055"/>
                    <a:pt x="1877" y="8043"/>
                  </a:cubicBezTo>
                  <a:cubicBezTo>
                    <a:pt x="-553" y="11030"/>
                    <a:pt x="-553" y="14477"/>
                    <a:pt x="1472" y="17119"/>
                  </a:cubicBezTo>
                  <a:cubicBezTo>
                    <a:pt x="3497" y="19762"/>
                    <a:pt x="7547" y="21600"/>
                    <a:pt x="11057" y="20681"/>
                  </a:cubicBezTo>
                  <a:cubicBezTo>
                    <a:pt x="14567" y="19762"/>
                    <a:pt x="17537" y="16085"/>
                    <a:pt x="19157" y="13098"/>
                  </a:cubicBezTo>
                  <a:cubicBezTo>
                    <a:pt x="20777" y="10111"/>
                    <a:pt x="21047" y="7813"/>
                    <a:pt x="20237" y="5745"/>
                  </a:cubicBezTo>
                  <a:cubicBezTo>
                    <a:pt x="19427" y="3677"/>
                    <a:pt x="17537" y="1838"/>
                    <a:pt x="156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617653" y="2588570"/>
              <a:ext cx="207847" cy="23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17" fill="norm" stroke="1" extrusionOk="0">
                  <a:moveTo>
                    <a:pt x="2442" y="0"/>
                  </a:moveTo>
                  <a:cubicBezTo>
                    <a:pt x="1351" y="2121"/>
                    <a:pt x="260" y="4243"/>
                    <a:pt x="42" y="7618"/>
                  </a:cubicBezTo>
                  <a:cubicBezTo>
                    <a:pt x="-176" y="10993"/>
                    <a:pt x="479" y="15621"/>
                    <a:pt x="1242" y="18225"/>
                  </a:cubicBezTo>
                  <a:cubicBezTo>
                    <a:pt x="2006" y="20829"/>
                    <a:pt x="2879" y="21407"/>
                    <a:pt x="3860" y="21504"/>
                  </a:cubicBezTo>
                  <a:cubicBezTo>
                    <a:pt x="4842" y="21600"/>
                    <a:pt x="5933" y="21214"/>
                    <a:pt x="7569" y="18611"/>
                  </a:cubicBezTo>
                  <a:cubicBezTo>
                    <a:pt x="9206" y="16007"/>
                    <a:pt x="11388" y="11186"/>
                    <a:pt x="12479" y="8196"/>
                  </a:cubicBezTo>
                  <a:cubicBezTo>
                    <a:pt x="13569" y="5207"/>
                    <a:pt x="13569" y="4050"/>
                    <a:pt x="13460" y="3954"/>
                  </a:cubicBezTo>
                  <a:cubicBezTo>
                    <a:pt x="13351" y="3857"/>
                    <a:pt x="13133" y="4821"/>
                    <a:pt x="13351" y="6557"/>
                  </a:cubicBezTo>
                  <a:cubicBezTo>
                    <a:pt x="13569" y="8293"/>
                    <a:pt x="14224" y="10800"/>
                    <a:pt x="15642" y="12729"/>
                  </a:cubicBezTo>
                  <a:cubicBezTo>
                    <a:pt x="17060" y="14657"/>
                    <a:pt x="19242" y="16007"/>
                    <a:pt x="21424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63599" y="2353620"/>
              <a:ext cx="160496" cy="51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90" fill="norm" stroke="1" extrusionOk="0">
                  <a:moveTo>
                    <a:pt x="8416" y="0"/>
                  </a:moveTo>
                  <a:cubicBezTo>
                    <a:pt x="7294" y="2125"/>
                    <a:pt x="6171" y="4249"/>
                    <a:pt x="5610" y="6993"/>
                  </a:cubicBezTo>
                  <a:cubicBezTo>
                    <a:pt x="5049" y="9738"/>
                    <a:pt x="5049" y="13102"/>
                    <a:pt x="5049" y="15315"/>
                  </a:cubicBezTo>
                  <a:cubicBezTo>
                    <a:pt x="5049" y="17528"/>
                    <a:pt x="5049" y="18590"/>
                    <a:pt x="4909" y="19387"/>
                  </a:cubicBezTo>
                  <a:cubicBezTo>
                    <a:pt x="4769" y="20184"/>
                    <a:pt x="4488" y="20715"/>
                    <a:pt x="4488" y="20538"/>
                  </a:cubicBezTo>
                  <a:cubicBezTo>
                    <a:pt x="4488" y="20361"/>
                    <a:pt x="4769" y="19475"/>
                    <a:pt x="6312" y="17970"/>
                  </a:cubicBezTo>
                  <a:cubicBezTo>
                    <a:pt x="7855" y="16466"/>
                    <a:pt x="10660" y="14341"/>
                    <a:pt x="12623" y="13102"/>
                  </a:cubicBezTo>
                  <a:cubicBezTo>
                    <a:pt x="14587" y="11862"/>
                    <a:pt x="15709" y="11508"/>
                    <a:pt x="16691" y="11508"/>
                  </a:cubicBezTo>
                  <a:cubicBezTo>
                    <a:pt x="17673" y="11508"/>
                    <a:pt x="18514" y="11862"/>
                    <a:pt x="19496" y="12969"/>
                  </a:cubicBezTo>
                  <a:cubicBezTo>
                    <a:pt x="20478" y="14075"/>
                    <a:pt x="21600" y="15934"/>
                    <a:pt x="21179" y="17439"/>
                  </a:cubicBezTo>
                  <a:cubicBezTo>
                    <a:pt x="20758" y="18944"/>
                    <a:pt x="18795" y="20095"/>
                    <a:pt x="16130" y="20759"/>
                  </a:cubicBezTo>
                  <a:cubicBezTo>
                    <a:pt x="13465" y="21423"/>
                    <a:pt x="10099" y="21600"/>
                    <a:pt x="7294" y="21113"/>
                  </a:cubicBezTo>
                  <a:cubicBezTo>
                    <a:pt x="4488" y="20626"/>
                    <a:pt x="2244" y="19475"/>
                    <a:pt x="0" y="18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149350" y="2410770"/>
              <a:ext cx="381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500"/>
                  </a:cubicBezTo>
                  <a:cubicBezTo>
                    <a:pt x="4800" y="13800"/>
                    <a:pt x="2400" y="16800"/>
                    <a:pt x="1200" y="18600"/>
                  </a:cubicBezTo>
                  <a:cubicBezTo>
                    <a:pt x="0" y="20400"/>
                    <a:pt x="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238250" y="2596858"/>
              <a:ext cx="228600" cy="22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8736"/>
                  </a:moveTo>
                  <a:cubicBezTo>
                    <a:pt x="3000" y="8537"/>
                    <a:pt x="6000" y="8339"/>
                    <a:pt x="8100" y="7646"/>
                  </a:cubicBezTo>
                  <a:cubicBezTo>
                    <a:pt x="10200" y="6952"/>
                    <a:pt x="11400" y="5763"/>
                    <a:pt x="12200" y="4277"/>
                  </a:cubicBezTo>
                  <a:cubicBezTo>
                    <a:pt x="13000" y="2791"/>
                    <a:pt x="13400" y="1007"/>
                    <a:pt x="12800" y="314"/>
                  </a:cubicBezTo>
                  <a:cubicBezTo>
                    <a:pt x="12200" y="-380"/>
                    <a:pt x="10600" y="16"/>
                    <a:pt x="8400" y="2097"/>
                  </a:cubicBezTo>
                  <a:cubicBezTo>
                    <a:pt x="6200" y="4178"/>
                    <a:pt x="3400" y="7943"/>
                    <a:pt x="2400" y="11014"/>
                  </a:cubicBezTo>
                  <a:cubicBezTo>
                    <a:pt x="1400" y="14086"/>
                    <a:pt x="2200" y="16464"/>
                    <a:pt x="5200" y="18148"/>
                  </a:cubicBezTo>
                  <a:cubicBezTo>
                    <a:pt x="8200" y="19833"/>
                    <a:pt x="13400" y="20824"/>
                    <a:pt x="16500" y="21022"/>
                  </a:cubicBezTo>
                  <a:cubicBezTo>
                    <a:pt x="19600" y="21220"/>
                    <a:pt x="20600" y="20626"/>
                    <a:pt x="21600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947573" y="2354598"/>
              <a:ext cx="236827" cy="49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95" fill="norm" stroke="1" extrusionOk="0">
                  <a:moveTo>
                    <a:pt x="21387" y="1895"/>
                  </a:moveTo>
                  <a:cubicBezTo>
                    <a:pt x="20814" y="1434"/>
                    <a:pt x="20240" y="972"/>
                    <a:pt x="19380" y="649"/>
                  </a:cubicBezTo>
                  <a:cubicBezTo>
                    <a:pt x="18520" y="326"/>
                    <a:pt x="17373" y="142"/>
                    <a:pt x="16226" y="49"/>
                  </a:cubicBezTo>
                  <a:cubicBezTo>
                    <a:pt x="15079" y="-43"/>
                    <a:pt x="13932" y="-43"/>
                    <a:pt x="12690" y="372"/>
                  </a:cubicBezTo>
                  <a:cubicBezTo>
                    <a:pt x="11447" y="788"/>
                    <a:pt x="10109" y="1619"/>
                    <a:pt x="8006" y="3557"/>
                  </a:cubicBezTo>
                  <a:cubicBezTo>
                    <a:pt x="5904" y="5495"/>
                    <a:pt x="3037" y="8542"/>
                    <a:pt x="1507" y="11357"/>
                  </a:cubicBezTo>
                  <a:cubicBezTo>
                    <a:pt x="-22" y="14172"/>
                    <a:pt x="-213" y="16757"/>
                    <a:pt x="169" y="18465"/>
                  </a:cubicBezTo>
                  <a:cubicBezTo>
                    <a:pt x="552" y="20172"/>
                    <a:pt x="1507" y="21003"/>
                    <a:pt x="4279" y="21280"/>
                  </a:cubicBezTo>
                  <a:cubicBezTo>
                    <a:pt x="7051" y="21557"/>
                    <a:pt x="11638" y="21280"/>
                    <a:pt x="14410" y="21003"/>
                  </a:cubicBezTo>
                  <a:cubicBezTo>
                    <a:pt x="17182" y="20726"/>
                    <a:pt x="18137" y="20449"/>
                    <a:pt x="19093" y="2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974849" y="268382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305050" y="2467920"/>
              <a:ext cx="247650" cy="32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0"/>
                  </a:moveTo>
                  <a:cubicBezTo>
                    <a:pt x="0" y="4659"/>
                    <a:pt x="0" y="9318"/>
                    <a:pt x="185" y="12776"/>
                  </a:cubicBezTo>
                  <a:cubicBezTo>
                    <a:pt x="369" y="16235"/>
                    <a:pt x="738" y="18494"/>
                    <a:pt x="1292" y="19835"/>
                  </a:cubicBezTo>
                  <a:cubicBezTo>
                    <a:pt x="1846" y="21176"/>
                    <a:pt x="2585" y="21600"/>
                    <a:pt x="3231" y="21529"/>
                  </a:cubicBezTo>
                  <a:cubicBezTo>
                    <a:pt x="3877" y="21459"/>
                    <a:pt x="4431" y="20894"/>
                    <a:pt x="4892" y="20259"/>
                  </a:cubicBezTo>
                  <a:cubicBezTo>
                    <a:pt x="5354" y="19624"/>
                    <a:pt x="5723" y="18918"/>
                    <a:pt x="6369" y="17718"/>
                  </a:cubicBezTo>
                  <a:cubicBezTo>
                    <a:pt x="7015" y="16518"/>
                    <a:pt x="7938" y="14824"/>
                    <a:pt x="8400" y="14541"/>
                  </a:cubicBezTo>
                  <a:cubicBezTo>
                    <a:pt x="8862" y="14259"/>
                    <a:pt x="8862" y="15388"/>
                    <a:pt x="8862" y="16306"/>
                  </a:cubicBezTo>
                  <a:cubicBezTo>
                    <a:pt x="8862" y="17224"/>
                    <a:pt x="8862" y="17929"/>
                    <a:pt x="9046" y="18706"/>
                  </a:cubicBezTo>
                  <a:cubicBezTo>
                    <a:pt x="9231" y="19482"/>
                    <a:pt x="9600" y="20329"/>
                    <a:pt x="10246" y="20824"/>
                  </a:cubicBezTo>
                  <a:cubicBezTo>
                    <a:pt x="10892" y="21318"/>
                    <a:pt x="11815" y="21459"/>
                    <a:pt x="12554" y="21176"/>
                  </a:cubicBezTo>
                  <a:cubicBezTo>
                    <a:pt x="13292" y="20894"/>
                    <a:pt x="13846" y="20188"/>
                    <a:pt x="14954" y="17435"/>
                  </a:cubicBezTo>
                  <a:cubicBezTo>
                    <a:pt x="16062" y="14682"/>
                    <a:pt x="17723" y="9882"/>
                    <a:pt x="18923" y="6706"/>
                  </a:cubicBezTo>
                  <a:cubicBezTo>
                    <a:pt x="20123" y="3529"/>
                    <a:pt x="20862" y="1976"/>
                    <a:pt x="21600" y="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631834" y="2473779"/>
              <a:ext cx="266714" cy="38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4" fill="norm" stroke="1" extrusionOk="0">
                  <a:moveTo>
                    <a:pt x="6397" y="2479"/>
                  </a:moveTo>
                  <a:cubicBezTo>
                    <a:pt x="5206" y="5515"/>
                    <a:pt x="4016" y="8551"/>
                    <a:pt x="3080" y="11178"/>
                  </a:cubicBezTo>
                  <a:cubicBezTo>
                    <a:pt x="2145" y="13805"/>
                    <a:pt x="1465" y="16023"/>
                    <a:pt x="954" y="17424"/>
                  </a:cubicBezTo>
                  <a:cubicBezTo>
                    <a:pt x="444" y="18825"/>
                    <a:pt x="104" y="19409"/>
                    <a:pt x="19" y="19409"/>
                  </a:cubicBezTo>
                  <a:cubicBezTo>
                    <a:pt x="-66" y="19409"/>
                    <a:pt x="104" y="18825"/>
                    <a:pt x="1040" y="16490"/>
                  </a:cubicBezTo>
                  <a:cubicBezTo>
                    <a:pt x="1975" y="14155"/>
                    <a:pt x="3676" y="10069"/>
                    <a:pt x="4866" y="7266"/>
                  </a:cubicBezTo>
                  <a:cubicBezTo>
                    <a:pt x="6057" y="4464"/>
                    <a:pt x="6737" y="2946"/>
                    <a:pt x="7332" y="1954"/>
                  </a:cubicBezTo>
                  <a:cubicBezTo>
                    <a:pt x="7928" y="962"/>
                    <a:pt x="8438" y="495"/>
                    <a:pt x="8948" y="903"/>
                  </a:cubicBezTo>
                  <a:cubicBezTo>
                    <a:pt x="9458" y="1312"/>
                    <a:pt x="9969" y="2596"/>
                    <a:pt x="10479" y="3472"/>
                  </a:cubicBezTo>
                  <a:cubicBezTo>
                    <a:pt x="10989" y="4348"/>
                    <a:pt x="11499" y="4815"/>
                    <a:pt x="12180" y="5106"/>
                  </a:cubicBezTo>
                  <a:cubicBezTo>
                    <a:pt x="12860" y="5398"/>
                    <a:pt x="13710" y="5515"/>
                    <a:pt x="15071" y="4756"/>
                  </a:cubicBezTo>
                  <a:cubicBezTo>
                    <a:pt x="16432" y="3997"/>
                    <a:pt x="18303" y="2363"/>
                    <a:pt x="19493" y="1312"/>
                  </a:cubicBezTo>
                  <a:cubicBezTo>
                    <a:pt x="20684" y="261"/>
                    <a:pt x="21194" y="-206"/>
                    <a:pt x="21364" y="86"/>
                  </a:cubicBezTo>
                  <a:cubicBezTo>
                    <a:pt x="21534" y="378"/>
                    <a:pt x="21364" y="1429"/>
                    <a:pt x="21024" y="3530"/>
                  </a:cubicBezTo>
                  <a:cubicBezTo>
                    <a:pt x="20684" y="5632"/>
                    <a:pt x="20173" y="8784"/>
                    <a:pt x="19663" y="11937"/>
                  </a:cubicBezTo>
                  <a:cubicBezTo>
                    <a:pt x="19153" y="15089"/>
                    <a:pt x="18643" y="18242"/>
                    <a:pt x="18132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964910" y="2462803"/>
              <a:ext cx="209179" cy="41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28" fill="norm" stroke="1" extrusionOk="0">
                  <a:moveTo>
                    <a:pt x="11719" y="6809"/>
                  </a:moveTo>
                  <a:cubicBezTo>
                    <a:pt x="9343" y="8882"/>
                    <a:pt x="6967" y="10954"/>
                    <a:pt x="5131" y="12972"/>
                  </a:cubicBezTo>
                  <a:cubicBezTo>
                    <a:pt x="3295" y="14991"/>
                    <a:pt x="1999" y="16954"/>
                    <a:pt x="1135" y="18427"/>
                  </a:cubicBezTo>
                  <a:cubicBezTo>
                    <a:pt x="271" y="19900"/>
                    <a:pt x="-161" y="20882"/>
                    <a:pt x="55" y="21154"/>
                  </a:cubicBezTo>
                  <a:cubicBezTo>
                    <a:pt x="271" y="21427"/>
                    <a:pt x="1135" y="20991"/>
                    <a:pt x="3187" y="18972"/>
                  </a:cubicBezTo>
                  <a:cubicBezTo>
                    <a:pt x="5239" y="16954"/>
                    <a:pt x="8479" y="13354"/>
                    <a:pt x="11287" y="10082"/>
                  </a:cubicBezTo>
                  <a:cubicBezTo>
                    <a:pt x="14095" y="6809"/>
                    <a:pt x="16471" y="3863"/>
                    <a:pt x="18091" y="2118"/>
                  </a:cubicBezTo>
                  <a:cubicBezTo>
                    <a:pt x="19711" y="372"/>
                    <a:pt x="20575" y="-173"/>
                    <a:pt x="21007" y="45"/>
                  </a:cubicBezTo>
                  <a:cubicBezTo>
                    <a:pt x="21439" y="263"/>
                    <a:pt x="21439" y="1245"/>
                    <a:pt x="21115" y="3482"/>
                  </a:cubicBezTo>
                  <a:cubicBezTo>
                    <a:pt x="20791" y="5718"/>
                    <a:pt x="20143" y="9209"/>
                    <a:pt x="19819" y="11936"/>
                  </a:cubicBezTo>
                  <a:cubicBezTo>
                    <a:pt x="19495" y="14663"/>
                    <a:pt x="19495" y="16627"/>
                    <a:pt x="19495" y="18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086100" y="2662093"/>
              <a:ext cx="1841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45" y="12302"/>
                    <a:pt x="1490" y="4448"/>
                    <a:pt x="5090" y="1502"/>
                  </a:cubicBezTo>
                  <a:cubicBezTo>
                    <a:pt x="8690" y="-1443"/>
                    <a:pt x="1514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0" y="3121970"/>
              <a:ext cx="3067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" y="20753"/>
                    <a:pt x="1014" y="19906"/>
                    <a:pt x="1573" y="19271"/>
                  </a:cubicBezTo>
                  <a:cubicBezTo>
                    <a:pt x="2132" y="18635"/>
                    <a:pt x="2743" y="18212"/>
                    <a:pt x="3339" y="17788"/>
                  </a:cubicBezTo>
                  <a:cubicBezTo>
                    <a:pt x="3935" y="17365"/>
                    <a:pt x="4517" y="16941"/>
                    <a:pt x="5061" y="16306"/>
                  </a:cubicBezTo>
                  <a:cubicBezTo>
                    <a:pt x="5605" y="15671"/>
                    <a:pt x="6112" y="14824"/>
                    <a:pt x="6663" y="13553"/>
                  </a:cubicBezTo>
                  <a:cubicBezTo>
                    <a:pt x="7215" y="12282"/>
                    <a:pt x="7811" y="10588"/>
                    <a:pt x="8422" y="8894"/>
                  </a:cubicBezTo>
                  <a:cubicBezTo>
                    <a:pt x="9034" y="7200"/>
                    <a:pt x="9660" y="5506"/>
                    <a:pt x="10293" y="4235"/>
                  </a:cubicBezTo>
                  <a:cubicBezTo>
                    <a:pt x="10927" y="2965"/>
                    <a:pt x="11568" y="2118"/>
                    <a:pt x="12186" y="1482"/>
                  </a:cubicBezTo>
                  <a:cubicBezTo>
                    <a:pt x="12805" y="847"/>
                    <a:pt x="13401" y="424"/>
                    <a:pt x="13960" y="212"/>
                  </a:cubicBezTo>
                  <a:cubicBezTo>
                    <a:pt x="14519" y="0"/>
                    <a:pt x="15041" y="0"/>
                    <a:pt x="15615" y="0"/>
                  </a:cubicBezTo>
                  <a:cubicBezTo>
                    <a:pt x="16189" y="0"/>
                    <a:pt x="16815" y="0"/>
                    <a:pt x="17434" y="0"/>
                  </a:cubicBezTo>
                  <a:cubicBezTo>
                    <a:pt x="18052" y="0"/>
                    <a:pt x="18663" y="0"/>
                    <a:pt x="19237" y="212"/>
                  </a:cubicBezTo>
                  <a:cubicBezTo>
                    <a:pt x="19811" y="424"/>
                    <a:pt x="20348" y="847"/>
                    <a:pt x="20735" y="1271"/>
                  </a:cubicBezTo>
                  <a:cubicBezTo>
                    <a:pt x="21123" y="1694"/>
                    <a:pt x="21361" y="2118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530600" y="2550470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536950" y="276637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249329" y="2572610"/>
              <a:ext cx="242953" cy="75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36" fill="norm" stroke="1" extrusionOk="0">
                  <a:moveTo>
                    <a:pt x="2689" y="810"/>
                  </a:moveTo>
                  <a:cubicBezTo>
                    <a:pt x="1758" y="2306"/>
                    <a:pt x="827" y="3801"/>
                    <a:pt x="362" y="5118"/>
                  </a:cubicBezTo>
                  <a:cubicBezTo>
                    <a:pt x="-104" y="6434"/>
                    <a:pt x="-104" y="7571"/>
                    <a:pt x="268" y="8259"/>
                  </a:cubicBezTo>
                  <a:cubicBezTo>
                    <a:pt x="641" y="8947"/>
                    <a:pt x="1386" y="9186"/>
                    <a:pt x="2224" y="9276"/>
                  </a:cubicBezTo>
                  <a:cubicBezTo>
                    <a:pt x="3062" y="9366"/>
                    <a:pt x="3993" y="9306"/>
                    <a:pt x="6134" y="8498"/>
                  </a:cubicBezTo>
                  <a:cubicBezTo>
                    <a:pt x="8275" y="7691"/>
                    <a:pt x="11627" y="6135"/>
                    <a:pt x="14327" y="4699"/>
                  </a:cubicBezTo>
                  <a:cubicBezTo>
                    <a:pt x="17027" y="3263"/>
                    <a:pt x="19075" y="1947"/>
                    <a:pt x="20193" y="1139"/>
                  </a:cubicBezTo>
                  <a:cubicBezTo>
                    <a:pt x="21310" y="331"/>
                    <a:pt x="21496" y="32"/>
                    <a:pt x="21310" y="2"/>
                  </a:cubicBezTo>
                  <a:cubicBezTo>
                    <a:pt x="21124" y="-28"/>
                    <a:pt x="20565" y="211"/>
                    <a:pt x="20286" y="1288"/>
                  </a:cubicBezTo>
                  <a:cubicBezTo>
                    <a:pt x="20006" y="2365"/>
                    <a:pt x="20006" y="4280"/>
                    <a:pt x="20193" y="6255"/>
                  </a:cubicBezTo>
                  <a:cubicBezTo>
                    <a:pt x="20379" y="8229"/>
                    <a:pt x="20751" y="10263"/>
                    <a:pt x="20751" y="12447"/>
                  </a:cubicBezTo>
                  <a:cubicBezTo>
                    <a:pt x="20751" y="14631"/>
                    <a:pt x="20379" y="16965"/>
                    <a:pt x="19634" y="18520"/>
                  </a:cubicBezTo>
                  <a:cubicBezTo>
                    <a:pt x="18889" y="20076"/>
                    <a:pt x="17772" y="20854"/>
                    <a:pt x="15910" y="21213"/>
                  </a:cubicBezTo>
                  <a:cubicBezTo>
                    <a:pt x="14048" y="21572"/>
                    <a:pt x="11441" y="21512"/>
                    <a:pt x="9393" y="20914"/>
                  </a:cubicBezTo>
                  <a:cubicBezTo>
                    <a:pt x="7344" y="20315"/>
                    <a:pt x="5855" y="19179"/>
                    <a:pt x="6413" y="17982"/>
                  </a:cubicBezTo>
                  <a:cubicBezTo>
                    <a:pt x="6972" y="16785"/>
                    <a:pt x="9579" y="15529"/>
                    <a:pt x="12186" y="14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306625" y="2227033"/>
              <a:ext cx="151076" cy="17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695" fill="norm" stroke="1" extrusionOk="0">
                  <a:moveTo>
                    <a:pt x="5212" y="10500"/>
                  </a:moveTo>
                  <a:cubicBezTo>
                    <a:pt x="4312" y="11505"/>
                    <a:pt x="3412" y="12509"/>
                    <a:pt x="2512" y="14519"/>
                  </a:cubicBezTo>
                  <a:cubicBezTo>
                    <a:pt x="1612" y="16528"/>
                    <a:pt x="712" y="19542"/>
                    <a:pt x="262" y="20421"/>
                  </a:cubicBezTo>
                  <a:cubicBezTo>
                    <a:pt x="-188" y="21300"/>
                    <a:pt x="-188" y="20044"/>
                    <a:pt x="1312" y="16905"/>
                  </a:cubicBezTo>
                  <a:cubicBezTo>
                    <a:pt x="2812" y="13765"/>
                    <a:pt x="5812" y="8742"/>
                    <a:pt x="7912" y="5728"/>
                  </a:cubicBezTo>
                  <a:cubicBezTo>
                    <a:pt x="10012" y="2714"/>
                    <a:pt x="11212" y="1709"/>
                    <a:pt x="12712" y="956"/>
                  </a:cubicBezTo>
                  <a:cubicBezTo>
                    <a:pt x="14212" y="202"/>
                    <a:pt x="16012" y="-300"/>
                    <a:pt x="17212" y="202"/>
                  </a:cubicBezTo>
                  <a:cubicBezTo>
                    <a:pt x="18412" y="705"/>
                    <a:pt x="19012" y="2212"/>
                    <a:pt x="19612" y="4849"/>
                  </a:cubicBezTo>
                  <a:cubicBezTo>
                    <a:pt x="20212" y="7486"/>
                    <a:pt x="20812" y="11253"/>
                    <a:pt x="21412" y="15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591583" y="2734620"/>
              <a:ext cx="62968" cy="27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04" fill="norm" stroke="1" extrusionOk="0">
                  <a:moveTo>
                    <a:pt x="14938" y="0"/>
                  </a:moveTo>
                  <a:cubicBezTo>
                    <a:pt x="10618" y="5441"/>
                    <a:pt x="6298" y="10882"/>
                    <a:pt x="3778" y="14015"/>
                  </a:cubicBezTo>
                  <a:cubicBezTo>
                    <a:pt x="1258" y="17148"/>
                    <a:pt x="538" y="17973"/>
                    <a:pt x="178" y="18797"/>
                  </a:cubicBezTo>
                  <a:cubicBezTo>
                    <a:pt x="-182" y="19621"/>
                    <a:pt x="-182" y="20446"/>
                    <a:pt x="1978" y="20940"/>
                  </a:cubicBezTo>
                  <a:cubicBezTo>
                    <a:pt x="4138" y="21435"/>
                    <a:pt x="8458" y="21600"/>
                    <a:pt x="12058" y="21105"/>
                  </a:cubicBezTo>
                  <a:cubicBezTo>
                    <a:pt x="15658" y="20611"/>
                    <a:pt x="18538" y="19456"/>
                    <a:pt x="21418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559300" y="2880670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667250" y="2899720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724400" y="2823520"/>
              <a:ext cx="19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806950" y="2829870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911952" y="2664770"/>
              <a:ext cx="60099" cy="49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58" fill="norm" stroke="1" extrusionOk="0">
                  <a:moveTo>
                    <a:pt x="21147" y="0"/>
                  </a:moveTo>
                  <a:cubicBezTo>
                    <a:pt x="19657" y="2874"/>
                    <a:pt x="18168" y="5748"/>
                    <a:pt x="15933" y="8621"/>
                  </a:cubicBezTo>
                  <a:cubicBezTo>
                    <a:pt x="13699" y="11495"/>
                    <a:pt x="10719" y="14369"/>
                    <a:pt x="8113" y="16362"/>
                  </a:cubicBezTo>
                  <a:cubicBezTo>
                    <a:pt x="5506" y="18355"/>
                    <a:pt x="3271" y="19468"/>
                    <a:pt x="1781" y="20256"/>
                  </a:cubicBezTo>
                  <a:cubicBezTo>
                    <a:pt x="292" y="21044"/>
                    <a:pt x="-453" y="21507"/>
                    <a:pt x="292" y="21554"/>
                  </a:cubicBezTo>
                  <a:cubicBezTo>
                    <a:pt x="1037" y="21600"/>
                    <a:pt x="3271" y="21229"/>
                    <a:pt x="5506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071447" y="2777938"/>
              <a:ext cx="65704" cy="26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50" fill="norm" stroke="1" extrusionOk="0">
                  <a:moveTo>
                    <a:pt x="4752" y="1608"/>
                  </a:moveTo>
                  <a:cubicBezTo>
                    <a:pt x="6102" y="765"/>
                    <a:pt x="7452" y="-79"/>
                    <a:pt x="8127" y="5"/>
                  </a:cubicBezTo>
                  <a:cubicBezTo>
                    <a:pt x="8802" y="90"/>
                    <a:pt x="8802" y="1102"/>
                    <a:pt x="7114" y="3971"/>
                  </a:cubicBezTo>
                  <a:cubicBezTo>
                    <a:pt x="5427" y="6840"/>
                    <a:pt x="2052" y="11565"/>
                    <a:pt x="702" y="14687"/>
                  </a:cubicBezTo>
                  <a:cubicBezTo>
                    <a:pt x="-648" y="17808"/>
                    <a:pt x="27" y="19327"/>
                    <a:pt x="2052" y="20255"/>
                  </a:cubicBezTo>
                  <a:cubicBezTo>
                    <a:pt x="4077" y="21183"/>
                    <a:pt x="7452" y="21521"/>
                    <a:pt x="10827" y="21268"/>
                  </a:cubicBezTo>
                  <a:cubicBezTo>
                    <a:pt x="14202" y="21015"/>
                    <a:pt x="17577" y="20171"/>
                    <a:pt x="20952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067300" y="2918770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556249" y="270287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588000" y="2842570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7200"/>
                    <a:pt x="8894" y="14400"/>
                    <a:pt x="12494" y="18000"/>
                  </a:cubicBezTo>
                  <a:cubicBezTo>
                    <a:pt x="16094" y="21600"/>
                    <a:pt x="1884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133920" y="2527143"/>
              <a:ext cx="139881" cy="35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74" fill="norm" stroke="1" extrusionOk="0">
                  <a:moveTo>
                    <a:pt x="21305" y="1803"/>
                  </a:moveTo>
                  <a:cubicBezTo>
                    <a:pt x="20338" y="1160"/>
                    <a:pt x="19371" y="517"/>
                    <a:pt x="18081" y="195"/>
                  </a:cubicBezTo>
                  <a:cubicBezTo>
                    <a:pt x="16792" y="-126"/>
                    <a:pt x="15180" y="-126"/>
                    <a:pt x="12923" y="774"/>
                  </a:cubicBezTo>
                  <a:cubicBezTo>
                    <a:pt x="10666" y="1674"/>
                    <a:pt x="7765" y="3474"/>
                    <a:pt x="5024" y="5788"/>
                  </a:cubicBezTo>
                  <a:cubicBezTo>
                    <a:pt x="2284" y="8103"/>
                    <a:pt x="-295" y="10931"/>
                    <a:pt x="27" y="13438"/>
                  </a:cubicBezTo>
                  <a:cubicBezTo>
                    <a:pt x="350" y="15945"/>
                    <a:pt x="3574" y="18131"/>
                    <a:pt x="6959" y="19417"/>
                  </a:cubicBezTo>
                  <a:cubicBezTo>
                    <a:pt x="10344" y="20703"/>
                    <a:pt x="13890" y="21088"/>
                    <a:pt x="17436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623050" y="2537770"/>
              <a:ext cx="10690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2445" y="0"/>
                  </a:moveTo>
                  <a:cubicBezTo>
                    <a:pt x="8966" y="2957"/>
                    <a:pt x="15487" y="5914"/>
                    <a:pt x="18543" y="8807"/>
                  </a:cubicBezTo>
                  <a:cubicBezTo>
                    <a:pt x="21600" y="11700"/>
                    <a:pt x="21192" y="14529"/>
                    <a:pt x="17525" y="16650"/>
                  </a:cubicBezTo>
                  <a:cubicBezTo>
                    <a:pt x="13857" y="18771"/>
                    <a:pt x="6928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971168" y="2554398"/>
              <a:ext cx="165727" cy="65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75" fill="norm" stroke="1" extrusionOk="0">
                  <a:moveTo>
                    <a:pt x="5888" y="907"/>
                  </a:moveTo>
                  <a:cubicBezTo>
                    <a:pt x="5888" y="493"/>
                    <a:pt x="5888" y="79"/>
                    <a:pt x="5341" y="10"/>
                  </a:cubicBezTo>
                  <a:cubicBezTo>
                    <a:pt x="4795" y="-59"/>
                    <a:pt x="3701" y="217"/>
                    <a:pt x="2470" y="1252"/>
                  </a:cubicBezTo>
                  <a:cubicBezTo>
                    <a:pt x="1240" y="2287"/>
                    <a:pt x="-127" y="4082"/>
                    <a:pt x="10" y="5462"/>
                  </a:cubicBezTo>
                  <a:cubicBezTo>
                    <a:pt x="146" y="6842"/>
                    <a:pt x="1787" y="7808"/>
                    <a:pt x="3291" y="8291"/>
                  </a:cubicBezTo>
                  <a:cubicBezTo>
                    <a:pt x="4795" y="8774"/>
                    <a:pt x="6162" y="8774"/>
                    <a:pt x="8349" y="8222"/>
                  </a:cubicBezTo>
                  <a:cubicBezTo>
                    <a:pt x="10536" y="7670"/>
                    <a:pt x="13544" y="6566"/>
                    <a:pt x="15595" y="5634"/>
                  </a:cubicBezTo>
                  <a:cubicBezTo>
                    <a:pt x="17645" y="4703"/>
                    <a:pt x="18739" y="3944"/>
                    <a:pt x="19422" y="3357"/>
                  </a:cubicBezTo>
                  <a:cubicBezTo>
                    <a:pt x="20106" y="2770"/>
                    <a:pt x="20379" y="2356"/>
                    <a:pt x="20516" y="2356"/>
                  </a:cubicBezTo>
                  <a:cubicBezTo>
                    <a:pt x="20653" y="2356"/>
                    <a:pt x="20653" y="2770"/>
                    <a:pt x="20789" y="4047"/>
                  </a:cubicBezTo>
                  <a:cubicBezTo>
                    <a:pt x="20926" y="5324"/>
                    <a:pt x="21200" y="7463"/>
                    <a:pt x="21336" y="9637"/>
                  </a:cubicBezTo>
                  <a:cubicBezTo>
                    <a:pt x="21473" y="11811"/>
                    <a:pt x="21473" y="14019"/>
                    <a:pt x="20789" y="15813"/>
                  </a:cubicBezTo>
                  <a:cubicBezTo>
                    <a:pt x="20106" y="17607"/>
                    <a:pt x="18739" y="18988"/>
                    <a:pt x="17645" y="19850"/>
                  </a:cubicBezTo>
                  <a:cubicBezTo>
                    <a:pt x="16551" y="20713"/>
                    <a:pt x="15731" y="21058"/>
                    <a:pt x="14638" y="21265"/>
                  </a:cubicBezTo>
                  <a:cubicBezTo>
                    <a:pt x="13544" y="21472"/>
                    <a:pt x="12177" y="21541"/>
                    <a:pt x="11083" y="21403"/>
                  </a:cubicBezTo>
                  <a:cubicBezTo>
                    <a:pt x="9989" y="21265"/>
                    <a:pt x="9169" y="20920"/>
                    <a:pt x="8759" y="19988"/>
                  </a:cubicBezTo>
                  <a:cubicBezTo>
                    <a:pt x="8349" y="19057"/>
                    <a:pt x="8349" y="17538"/>
                    <a:pt x="8349" y="16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238024" y="2791770"/>
              <a:ext cx="8352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11306" y="0"/>
                  </a:moveTo>
                  <a:cubicBezTo>
                    <a:pt x="7091" y="4364"/>
                    <a:pt x="2877" y="8727"/>
                    <a:pt x="1033" y="12109"/>
                  </a:cubicBezTo>
                  <a:cubicBezTo>
                    <a:pt x="-811" y="15491"/>
                    <a:pt x="-284" y="17891"/>
                    <a:pt x="3404" y="19309"/>
                  </a:cubicBezTo>
                  <a:cubicBezTo>
                    <a:pt x="7091" y="20727"/>
                    <a:pt x="13940" y="21164"/>
                    <a:pt x="20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232649" y="293782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785100" y="2766370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06" y="7200"/>
                    <a:pt x="11613" y="14400"/>
                    <a:pt x="15213" y="18000"/>
                  </a:cubicBezTo>
                  <a:cubicBezTo>
                    <a:pt x="18813" y="21600"/>
                    <a:pt x="2020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867650" y="2715570"/>
              <a:ext cx="12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27"/>
                    <a:pt x="7200" y="12454"/>
                    <a:pt x="3600" y="16054"/>
                  </a:cubicBezTo>
                  <a:cubicBezTo>
                    <a:pt x="0" y="19654"/>
                    <a:pt x="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363457" y="2537252"/>
              <a:ext cx="170944" cy="432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16" fill="norm" stroke="1" extrusionOk="0">
                  <a:moveTo>
                    <a:pt x="21273" y="1599"/>
                  </a:moveTo>
                  <a:cubicBezTo>
                    <a:pt x="20746" y="1074"/>
                    <a:pt x="20219" y="550"/>
                    <a:pt x="19034" y="235"/>
                  </a:cubicBezTo>
                  <a:cubicBezTo>
                    <a:pt x="17849" y="-79"/>
                    <a:pt x="16005" y="-184"/>
                    <a:pt x="13502" y="602"/>
                  </a:cubicBezTo>
                  <a:cubicBezTo>
                    <a:pt x="11000" y="1389"/>
                    <a:pt x="7839" y="3066"/>
                    <a:pt x="5205" y="5111"/>
                  </a:cubicBezTo>
                  <a:cubicBezTo>
                    <a:pt x="2571" y="7156"/>
                    <a:pt x="463" y="9567"/>
                    <a:pt x="68" y="11874"/>
                  </a:cubicBezTo>
                  <a:cubicBezTo>
                    <a:pt x="-327" y="14181"/>
                    <a:pt x="990" y="16383"/>
                    <a:pt x="3888" y="17956"/>
                  </a:cubicBezTo>
                  <a:cubicBezTo>
                    <a:pt x="6785" y="19529"/>
                    <a:pt x="11263" y="20472"/>
                    <a:pt x="15741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9055099" y="2567688"/>
              <a:ext cx="129271" cy="45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88" fill="norm" stroke="1" extrusionOk="0">
                  <a:moveTo>
                    <a:pt x="0" y="1275"/>
                  </a:moveTo>
                  <a:cubicBezTo>
                    <a:pt x="0" y="780"/>
                    <a:pt x="0" y="284"/>
                    <a:pt x="1029" y="86"/>
                  </a:cubicBezTo>
                  <a:cubicBezTo>
                    <a:pt x="2057" y="-112"/>
                    <a:pt x="4114" y="-13"/>
                    <a:pt x="7029" y="879"/>
                  </a:cubicBezTo>
                  <a:cubicBezTo>
                    <a:pt x="9943" y="1771"/>
                    <a:pt x="13714" y="3455"/>
                    <a:pt x="16629" y="5932"/>
                  </a:cubicBezTo>
                  <a:cubicBezTo>
                    <a:pt x="19543" y="8409"/>
                    <a:pt x="21600" y="11679"/>
                    <a:pt x="20743" y="14305"/>
                  </a:cubicBezTo>
                  <a:cubicBezTo>
                    <a:pt x="19886" y="16930"/>
                    <a:pt x="16114" y="18912"/>
                    <a:pt x="13029" y="20002"/>
                  </a:cubicBezTo>
                  <a:cubicBezTo>
                    <a:pt x="9943" y="21092"/>
                    <a:pt x="7543" y="21290"/>
                    <a:pt x="5143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972050" y="1274120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010150" y="142652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667962" y="1242370"/>
              <a:ext cx="26928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469" y="0"/>
                  </a:moveTo>
                  <a:cubicBezTo>
                    <a:pt x="19950" y="3913"/>
                    <a:pt x="18432" y="7826"/>
                    <a:pt x="15732" y="11035"/>
                  </a:cubicBezTo>
                  <a:cubicBezTo>
                    <a:pt x="13032" y="14243"/>
                    <a:pt x="9150" y="16748"/>
                    <a:pt x="6619" y="18000"/>
                  </a:cubicBezTo>
                  <a:cubicBezTo>
                    <a:pt x="4088" y="19252"/>
                    <a:pt x="2906" y="19252"/>
                    <a:pt x="2063" y="18861"/>
                  </a:cubicBezTo>
                  <a:cubicBezTo>
                    <a:pt x="1219" y="18470"/>
                    <a:pt x="713" y="17687"/>
                    <a:pt x="375" y="16435"/>
                  </a:cubicBezTo>
                  <a:cubicBezTo>
                    <a:pt x="38" y="15183"/>
                    <a:pt x="-131" y="13461"/>
                    <a:pt x="122" y="12209"/>
                  </a:cubicBezTo>
                  <a:cubicBezTo>
                    <a:pt x="375" y="10957"/>
                    <a:pt x="1050" y="10174"/>
                    <a:pt x="2400" y="9704"/>
                  </a:cubicBezTo>
                  <a:cubicBezTo>
                    <a:pt x="3750" y="9235"/>
                    <a:pt x="5775" y="9078"/>
                    <a:pt x="8307" y="9861"/>
                  </a:cubicBezTo>
                  <a:cubicBezTo>
                    <a:pt x="10838" y="10643"/>
                    <a:pt x="13875" y="12365"/>
                    <a:pt x="15900" y="14478"/>
                  </a:cubicBezTo>
                  <a:cubicBezTo>
                    <a:pt x="17925" y="16591"/>
                    <a:pt x="18938" y="19096"/>
                    <a:pt x="199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032500" y="1445570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235143" y="1283558"/>
              <a:ext cx="184202" cy="57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07" fill="norm" stroke="1" extrusionOk="0">
                  <a:moveTo>
                    <a:pt x="5219" y="840"/>
                  </a:moveTo>
                  <a:cubicBezTo>
                    <a:pt x="4483" y="441"/>
                    <a:pt x="3746" y="43"/>
                    <a:pt x="3010" y="3"/>
                  </a:cubicBezTo>
                  <a:cubicBezTo>
                    <a:pt x="2274" y="-37"/>
                    <a:pt x="1537" y="282"/>
                    <a:pt x="924" y="1119"/>
                  </a:cubicBezTo>
                  <a:cubicBezTo>
                    <a:pt x="310" y="1956"/>
                    <a:pt x="-181" y="3311"/>
                    <a:pt x="64" y="4426"/>
                  </a:cubicBezTo>
                  <a:cubicBezTo>
                    <a:pt x="310" y="5542"/>
                    <a:pt x="1292" y="6419"/>
                    <a:pt x="3010" y="6818"/>
                  </a:cubicBezTo>
                  <a:cubicBezTo>
                    <a:pt x="4728" y="7216"/>
                    <a:pt x="7183" y="7136"/>
                    <a:pt x="9883" y="6140"/>
                  </a:cubicBezTo>
                  <a:cubicBezTo>
                    <a:pt x="12583" y="5144"/>
                    <a:pt x="15528" y="3231"/>
                    <a:pt x="17246" y="1995"/>
                  </a:cubicBezTo>
                  <a:cubicBezTo>
                    <a:pt x="18964" y="760"/>
                    <a:pt x="19455" y="202"/>
                    <a:pt x="19824" y="162"/>
                  </a:cubicBezTo>
                  <a:cubicBezTo>
                    <a:pt x="20192" y="122"/>
                    <a:pt x="20437" y="601"/>
                    <a:pt x="20683" y="2274"/>
                  </a:cubicBezTo>
                  <a:cubicBezTo>
                    <a:pt x="20928" y="3948"/>
                    <a:pt x="21174" y="6818"/>
                    <a:pt x="21296" y="9647"/>
                  </a:cubicBezTo>
                  <a:cubicBezTo>
                    <a:pt x="21419" y="12477"/>
                    <a:pt x="21419" y="15266"/>
                    <a:pt x="20805" y="17139"/>
                  </a:cubicBezTo>
                  <a:cubicBezTo>
                    <a:pt x="20192" y="19012"/>
                    <a:pt x="18964" y="19969"/>
                    <a:pt x="17860" y="20567"/>
                  </a:cubicBezTo>
                  <a:cubicBezTo>
                    <a:pt x="16755" y="21164"/>
                    <a:pt x="15774" y="21404"/>
                    <a:pt x="14669" y="21483"/>
                  </a:cubicBezTo>
                  <a:cubicBezTo>
                    <a:pt x="13564" y="21563"/>
                    <a:pt x="12337" y="21483"/>
                    <a:pt x="10987" y="20567"/>
                  </a:cubicBezTo>
                  <a:cubicBezTo>
                    <a:pt x="9637" y="19650"/>
                    <a:pt x="8164" y="17897"/>
                    <a:pt x="8533" y="16542"/>
                  </a:cubicBezTo>
                  <a:cubicBezTo>
                    <a:pt x="8901" y="15187"/>
                    <a:pt x="11110" y="14230"/>
                    <a:pt x="13319" y="13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528743" y="1439220"/>
              <a:ext cx="562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18843" y="0"/>
                  </a:moveTo>
                  <a:cubicBezTo>
                    <a:pt x="14843" y="212"/>
                    <a:pt x="10843" y="424"/>
                    <a:pt x="7243" y="2965"/>
                  </a:cubicBezTo>
                  <a:cubicBezTo>
                    <a:pt x="3643" y="5506"/>
                    <a:pt x="443" y="10376"/>
                    <a:pt x="43" y="13765"/>
                  </a:cubicBezTo>
                  <a:cubicBezTo>
                    <a:pt x="-357" y="17153"/>
                    <a:pt x="2043" y="19059"/>
                    <a:pt x="6043" y="20118"/>
                  </a:cubicBezTo>
                  <a:cubicBezTo>
                    <a:pt x="10043" y="21176"/>
                    <a:pt x="15643" y="21388"/>
                    <a:pt x="21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480085" y="1528120"/>
              <a:ext cx="15566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201" y="21600"/>
                  </a:moveTo>
                  <a:cubicBezTo>
                    <a:pt x="1034" y="18900"/>
                    <a:pt x="-134" y="16200"/>
                    <a:pt x="12" y="13500"/>
                  </a:cubicBezTo>
                  <a:cubicBezTo>
                    <a:pt x="158" y="10800"/>
                    <a:pt x="1617" y="8100"/>
                    <a:pt x="5412" y="5850"/>
                  </a:cubicBezTo>
                  <a:cubicBezTo>
                    <a:pt x="9207" y="3600"/>
                    <a:pt x="15336" y="18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6819900" y="1490020"/>
              <a:ext cx="114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600"/>
                    <a:pt x="3200" y="13600"/>
                    <a:pt x="6800" y="10000"/>
                  </a:cubicBezTo>
                  <a:cubicBezTo>
                    <a:pt x="10400" y="6400"/>
                    <a:pt x="160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6873785" y="1413820"/>
              <a:ext cx="2231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114"/>
                    <a:pt x="-898" y="8229"/>
                    <a:pt x="84" y="11829"/>
                  </a:cubicBezTo>
                  <a:cubicBezTo>
                    <a:pt x="1066" y="15429"/>
                    <a:pt x="10884" y="18514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7053474" y="1347007"/>
              <a:ext cx="141077" cy="30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85" fill="norm" stroke="1" extrusionOk="0">
                  <a:moveTo>
                    <a:pt x="21171" y="2485"/>
                  </a:moveTo>
                  <a:cubicBezTo>
                    <a:pt x="20218" y="1435"/>
                    <a:pt x="19265" y="385"/>
                    <a:pt x="16724" y="85"/>
                  </a:cubicBezTo>
                  <a:cubicBezTo>
                    <a:pt x="14183" y="-215"/>
                    <a:pt x="10053" y="235"/>
                    <a:pt x="6400" y="2185"/>
                  </a:cubicBezTo>
                  <a:cubicBezTo>
                    <a:pt x="2747" y="4135"/>
                    <a:pt x="-429" y="7585"/>
                    <a:pt x="47" y="11035"/>
                  </a:cubicBezTo>
                  <a:cubicBezTo>
                    <a:pt x="524" y="14485"/>
                    <a:pt x="4653" y="17935"/>
                    <a:pt x="8783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7264763" y="1388420"/>
              <a:ext cx="3138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358"/>
                    <a:pt x="3818" y="8716"/>
                    <a:pt x="1118" y="12316"/>
                  </a:cubicBezTo>
                  <a:cubicBezTo>
                    <a:pt x="-1582" y="15916"/>
                    <a:pt x="1118" y="1875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7334250" y="1512976"/>
              <a:ext cx="1524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900" y="12582"/>
                    <a:pt x="1800" y="4867"/>
                    <a:pt x="5400" y="1782"/>
                  </a:cubicBezTo>
                  <a:cubicBezTo>
                    <a:pt x="9000" y="-1304"/>
                    <a:pt x="153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512843" y="1426520"/>
              <a:ext cx="208757" cy="20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5" fill="norm" stroke="1" extrusionOk="0">
                  <a:moveTo>
                    <a:pt x="21518" y="0"/>
                  </a:moveTo>
                  <a:cubicBezTo>
                    <a:pt x="19991" y="2004"/>
                    <a:pt x="18463" y="4008"/>
                    <a:pt x="16391" y="7014"/>
                  </a:cubicBezTo>
                  <a:cubicBezTo>
                    <a:pt x="14318" y="10021"/>
                    <a:pt x="11700" y="14029"/>
                    <a:pt x="9736" y="16478"/>
                  </a:cubicBezTo>
                  <a:cubicBezTo>
                    <a:pt x="7773" y="18928"/>
                    <a:pt x="6463" y="19819"/>
                    <a:pt x="5263" y="20487"/>
                  </a:cubicBezTo>
                  <a:cubicBezTo>
                    <a:pt x="4063" y="21155"/>
                    <a:pt x="2973" y="21600"/>
                    <a:pt x="2100" y="21377"/>
                  </a:cubicBezTo>
                  <a:cubicBezTo>
                    <a:pt x="1227" y="21155"/>
                    <a:pt x="573" y="20264"/>
                    <a:pt x="245" y="18928"/>
                  </a:cubicBezTo>
                  <a:cubicBezTo>
                    <a:pt x="-82" y="17592"/>
                    <a:pt x="-82" y="15810"/>
                    <a:pt x="245" y="14474"/>
                  </a:cubicBezTo>
                  <a:cubicBezTo>
                    <a:pt x="573" y="13138"/>
                    <a:pt x="1227" y="12247"/>
                    <a:pt x="3627" y="12470"/>
                  </a:cubicBezTo>
                  <a:cubicBezTo>
                    <a:pt x="6027" y="12693"/>
                    <a:pt x="10173" y="14029"/>
                    <a:pt x="12900" y="15142"/>
                  </a:cubicBezTo>
                  <a:cubicBezTo>
                    <a:pt x="15627" y="16256"/>
                    <a:pt x="16936" y="17146"/>
                    <a:pt x="18245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747000" y="1388420"/>
              <a:ext cx="6404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8361" y="0"/>
                  </a:moveTo>
                  <a:cubicBezTo>
                    <a:pt x="11845" y="294"/>
                    <a:pt x="15329" y="588"/>
                    <a:pt x="17768" y="1984"/>
                  </a:cubicBezTo>
                  <a:cubicBezTo>
                    <a:pt x="20206" y="3380"/>
                    <a:pt x="21600" y="5878"/>
                    <a:pt x="20903" y="8963"/>
                  </a:cubicBezTo>
                  <a:cubicBezTo>
                    <a:pt x="20206" y="12049"/>
                    <a:pt x="17419" y="15722"/>
                    <a:pt x="13587" y="17927"/>
                  </a:cubicBezTo>
                  <a:cubicBezTo>
                    <a:pt x="9755" y="20131"/>
                    <a:pt x="4877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994649" y="162337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8176537" y="1394770"/>
              <a:ext cx="193040" cy="50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59" fill="norm" stroke="1" extrusionOk="0">
                  <a:moveTo>
                    <a:pt x="249" y="0"/>
                  </a:moveTo>
                  <a:cubicBezTo>
                    <a:pt x="16" y="1808"/>
                    <a:pt x="-216" y="3615"/>
                    <a:pt x="365" y="4971"/>
                  </a:cubicBezTo>
                  <a:cubicBezTo>
                    <a:pt x="945" y="6326"/>
                    <a:pt x="2339" y="7230"/>
                    <a:pt x="4197" y="7546"/>
                  </a:cubicBezTo>
                  <a:cubicBezTo>
                    <a:pt x="6055" y="7863"/>
                    <a:pt x="8378" y="7592"/>
                    <a:pt x="10816" y="6417"/>
                  </a:cubicBezTo>
                  <a:cubicBezTo>
                    <a:pt x="13255" y="5242"/>
                    <a:pt x="15810" y="3163"/>
                    <a:pt x="17203" y="1898"/>
                  </a:cubicBezTo>
                  <a:cubicBezTo>
                    <a:pt x="18597" y="633"/>
                    <a:pt x="18829" y="181"/>
                    <a:pt x="18945" y="1039"/>
                  </a:cubicBezTo>
                  <a:cubicBezTo>
                    <a:pt x="19061" y="1898"/>
                    <a:pt x="19061" y="4067"/>
                    <a:pt x="19642" y="6552"/>
                  </a:cubicBezTo>
                  <a:cubicBezTo>
                    <a:pt x="20223" y="9038"/>
                    <a:pt x="21384" y="11839"/>
                    <a:pt x="21152" y="14279"/>
                  </a:cubicBezTo>
                  <a:cubicBezTo>
                    <a:pt x="20919" y="16720"/>
                    <a:pt x="19294" y="18798"/>
                    <a:pt x="17900" y="20018"/>
                  </a:cubicBezTo>
                  <a:cubicBezTo>
                    <a:pt x="16507" y="21238"/>
                    <a:pt x="15345" y="21600"/>
                    <a:pt x="13719" y="21555"/>
                  </a:cubicBezTo>
                  <a:cubicBezTo>
                    <a:pt x="12094" y="21510"/>
                    <a:pt x="10003" y="21058"/>
                    <a:pt x="8842" y="19747"/>
                  </a:cubicBezTo>
                  <a:cubicBezTo>
                    <a:pt x="7681" y="18437"/>
                    <a:pt x="7449" y="16268"/>
                    <a:pt x="7216" y="14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224532" y="1141716"/>
              <a:ext cx="106668" cy="18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9" fill="norm" stroke="1" extrusionOk="0">
                  <a:moveTo>
                    <a:pt x="8637" y="12551"/>
                  </a:moveTo>
                  <a:cubicBezTo>
                    <a:pt x="7367" y="13544"/>
                    <a:pt x="6096" y="14537"/>
                    <a:pt x="4614" y="15779"/>
                  </a:cubicBezTo>
                  <a:cubicBezTo>
                    <a:pt x="3131" y="17020"/>
                    <a:pt x="1437" y="18510"/>
                    <a:pt x="590" y="18261"/>
                  </a:cubicBezTo>
                  <a:cubicBezTo>
                    <a:pt x="-257" y="18013"/>
                    <a:pt x="-257" y="16027"/>
                    <a:pt x="1014" y="13048"/>
                  </a:cubicBezTo>
                  <a:cubicBezTo>
                    <a:pt x="2284" y="10068"/>
                    <a:pt x="4825" y="6096"/>
                    <a:pt x="6943" y="3613"/>
                  </a:cubicBezTo>
                  <a:cubicBezTo>
                    <a:pt x="9061" y="1130"/>
                    <a:pt x="10755" y="137"/>
                    <a:pt x="12449" y="13"/>
                  </a:cubicBezTo>
                  <a:cubicBezTo>
                    <a:pt x="14143" y="-111"/>
                    <a:pt x="15837" y="634"/>
                    <a:pt x="16896" y="2744"/>
                  </a:cubicBezTo>
                  <a:cubicBezTo>
                    <a:pt x="17955" y="4855"/>
                    <a:pt x="18378" y="8330"/>
                    <a:pt x="19014" y="11682"/>
                  </a:cubicBezTo>
                  <a:cubicBezTo>
                    <a:pt x="19649" y="15034"/>
                    <a:pt x="20496" y="18261"/>
                    <a:pt x="2134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8459359" y="1445570"/>
              <a:ext cx="87742" cy="19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04" fill="norm" stroke="1" extrusionOk="0">
                  <a:moveTo>
                    <a:pt x="4347" y="0"/>
                  </a:moveTo>
                  <a:cubicBezTo>
                    <a:pt x="2804" y="5002"/>
                    <a:pt x="1261" y="10004"/>
                    <a:pt x="489" y="13528"/>
                  </a:cubicBezTo>
                  <a:cubicBezTo>
                    <a:pt x="-282" y="17053"/>
                    <a:pt x="-282" y="19099"/>
                    <a:pt x="1518" y="20236"/>
                  </a:cubicBezTo>
                  <a:cubicBezTo>
                    <a:pt x="3318" y="21373"/>
                    <a:pt x="6918" y="21600"/>
                    <a:pt x="10518" y="21259"/>
                  </a:cubicBezTo>
                  <a:cubicBezTo>
                    <a:pt x="14118" y="20918"/>
                    <a:pt x="17718" y="20008"/>
                    <a:pt x="21318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8432800" y="1540820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9366249" y="2689898"/>
              <a:ext cx="209551" cy="57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5891" y="719"/>
                  </a:moveTo>
                  <a:cubicBezTo>
                    <a:pt x="4800" y="325"/>
                    <a:pt x="3709" y="-69"/>
                    <a:pt x="2945" y="10"/>
                  </a:cubicBezTo>
                  <a:cubicBezTo>
                    <a:pt x="2182" y="89"/>
                    <a:pt x="1745" y="640"/>
                    <a:pt x="1200" y="2138"/>
                  </a:cubicBezTo>
                  <a:cubicBezTo>
                    <a:pt x="655" y="3636"/>
                    <a:pt x="0" y="6080"/>
                    <a:pt x="0" y="7538"/>
                  </a:cubicBezTo>
                  <a:cubicBezTo>
                    <a:pt x="0" y="8997"/>
                    <a:pt x="655" y="9470"/>
                    <a:pt x="1527" y="9706"/>
                  </a:cubicBezTo>
                  <a:cubicBezTo>
                    <a:pt x="2400" y="9943"/>
                    <a:pt x="3491" y="9943"/>
                    <a:pt x="6764" y="8800"/>
                  </a:cubicBezTo>
                  <a:cubicBezTo>
                    <a:pt x="10036" y="7657"/>
                    <a:pt x="15491" y="5370"/>
                    <a:pt x="18327" y="4030"/>
                  </a:cubicBezTo>
                  <a:cubicBezTo>
                    <a:pt x="21164" y="2690"/>
                    <a:pt x="21382" y="2296"/>
                    <a:pt x="21491" y="2414"/>
                  </a:cubicBezTo>
                  <a:cubicBezTo>
                    <a:pt x="21600" y="2532"/>
                    <a:pt x="21600" y="3163"/>
                    <a:pt x="21600" y="5173"/>
                  </a:cubicBezTo>
                  <a:cubicBezTo>
                    <a:pt x="21600" y="7184"/>
                    <a:pt x="21600" y="10573"/>
                    <a:pt x="21273" y="13254"/>
                  </a:cubicBezTo>
                  <a:cubicBezTo>
                    <a:pt x="20945" y="15934"/>
                    <a:pt x="20291" y="17905"/>
                    <a:pt x="18218" y="19245"/>
                  </a:cubicBezTo>
                  <a:cubicBezTo>
                    <a:pt x="16145" y="20585"/>
                    <a:pt x="12655" y="21295"/>
                    <a:pt x="9600" y="21413"/>
                  </a:cubicBezTo>
                  <a:cubicBezTo>
                    <a:pt x="6545" y="21531"/>
                    <a:pt x="3927" y="21058"/>
                    <a:pt x="2400" y="19639"/>
                  </a:cubicBezTo>
                  <a:cubicBezTo>
                    <a:pt x="873" y="18220"/>
                    <a:pt x="436" y="15855"/>
                    <a:pt x="0" y="13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9443629" y="2455633"/>
              <a:ext cx="113121" cy="15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60" fill="norm" stroke="1" extrusionOk="0">
                  <a:moveTo>
                    <a:pt x="5777" y="14439"/>
                  </a:moveTo>
                  <a:cubicBezTo>
                    <a:pt x="5777" y="14723"/>
                    <a:pt x="5777" y="15007"/>
                    <a:pt x="4777" y="16144"/>
                  </a:cubicBezTo>
                  <a:cubicBezTo>
                    <a:pt x="3777" y="17281"/>
                    <a:pt x="1777" y="19271"/>
                    <a:pt x="777" y="19413"/>
                  </a:cubicBezTo>
                  <a:cubicBezTo>
                    <a:pt x="-223" y="19555"/>
                    <a:pt x="-223" y="17849"/>
                    <a:pt x="577" y="15007"/>
                  </a:cubicBezTo>
                  <a:cubicBezTo>
                    <a:pt x="1377" y="12165"/>
                    <a:pt x="2977" y="8186"/>
                    <a:pt x="4377" y="5628"/>
                  </a:cubicBezTo>
                  <a:cubicBezTo>
                    <a:pt x="5777" y="3071"/>
                    <a:pt x="6977" y="1934"/>
                    <a:pt x="8577" y="1081"/>
                  </a:cubicBezTo>
                  <a:cubicBezTo>
                    <a:pt x="10177" y="228"/>
                    <a:pt x="12177" y="-340"/>
                    <a:pt x="13577" y="228"/>
                  </a:cubicBezTo>
                  <a:cubicBezTo>
                    <a:pt x="14977" y="797"/>
                    <a:pt x="15777" y="2502"/>
                    <a:pt x="16977" y="6197"/>
                  </a:cubicBezTo>
                  <a:cubicBezTo>
                    <a:pt x="18177" y="9892"/>
                    <a:pt x="19777" y="15576"/>
                    <a:pt x="21377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728199" y="2836220"/>
              <a:ext cx="38101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4400" y="5352"/>
                    <a:pt x="7200" y="10704"/>
                    <a:pt x="3600" y="13858"/>
                  </a:cubicBezTo>
                  <a:cubicBezTo>
                    <a:pt x="0" y="17012"/>
                    <a:pt x="0" y="17968"/>
                    <a:pt x="0" y="18924"/>
                  </a:cubicBezTo>
                  <a:cubicBezTo>
                    <a:pt x="0" y="19880"/>
                    <a:pt x="0" y="20835"/>
                    <a:pt x="2400" y="21218"/>
                  </a:cubicBezTo>
                  <a:cubicBezTo>
                    <a:pt x="4800" y="21600"/>
                    <a:pt x="9600" y="21409"/>
                    <a:pt x="144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9696450" y="2994970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9804399" y="300132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9810199" y="2780066"/>
              <a:ext cx="84324" cy="47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75" fill="norm" stroke="1" extrusionOk="0">
                  <a:moveTo>
                    <a:pt x="19103" y="1097"/>
                  </a:moveTo>
                  <a:cubicBezTo>
                    <a:pt x="20156" y="526"/>
                    <a:pt x="21210" y="-45"/>
                    <a:pt x="20947" y="3"/>
                  </a:cubicBezTo>
                  <a:cubicBezTo>
                    <a:pt x="20683" y="50"/>
                    <a:pt x="19103" y="716"/>
                    <a:pt x="16732" y="2381"/>
                  </a:cubicBezTo>
                  <a:cubicBezTo>
                    <a:pt x="14361" y="4047"/>
                    <a:pt x="11200" y="6711"/>
                    <a:pt x="8566" y="9185"/>
                  </a:cubicBezTo>
                  <a:cubicBezTo>
                    <a:pt x="5932" y="11659"/>
                    <a:pt x="3825" y="13943"/>
                    <a:pt x="2244" y="15465"/>
                  </a:cubicBezTo>
                  <a:cubicBezTo>
                    <a:pt x="664" y="16988"/>
                    <a:pt x="-390" y="17749"/>
                    <a:pt x="137" y="17892"/>
                  </a:cubicBezTo>
                  <a:cubicBezTo>
                    <a:pt x="664" y="18034"/>
                    <a:pt x="2771" y="17559"/>
                    <a:pt x="5669" y="15798"/>
                  </a:cubicBezTo>
                  <a:cubicBezTo>
                    <a:pt x="8566" y="14038"/>
                    <a:pt x="12254" y="10993"/>
                    <a:pt x="15151" y="7853"/>
                  </a:cubicBezTo>
                  <a:cubicBezTo>
                    <a:pt x="18049" y="4713"/>
                    <a:pt x="20156" y="1477"/>
                    <a:pt x="20156" y="1477"/>
                  </a:cubicBezTo>
                  <a:cubicBezTo>
                    <a:pt x="20156" y="1477"/>
                    <a:pt x="18049" y="4713"/>
                    <a:pt x="15942" y="7615"/>
                  </a:cubicBezTo>
                  <a:cubicBezTo>
                    <a:pt x="13834" y="10517"/>
                    <a:pt x="11727" y="13086"/>
                    <a:pt x="9883" y="15132"/>
                  </a:cubicBezTo>
                  <a:cubicBezTo>
                    <a:pt x="8039" y="17178"/>
                    <a:pt x="6459" y="18700"/>
                    <a:pt x="5669" y="19747"/>
                  </a:cubicBezTo>
                  <a:cubicBezTo>
                    <a:pt x="4878" y="20794"/>
                    <a:pt x="4878" y="21365"/>
                    <a:pt x="5669" y="21460"/>
                  </a:cubicBezTo>
                  <a:cubicBezTo>
                    <a:pt x="6459" y="21555"/>
                    <a:pt x="8039" y="21174"/>
                    <a:pt x="9883" y="20699"/>
                  </a:cubicBezTo>
                  <a:cubicBezTo>
                    <a:pt x="11727" y="20223"/>
                    <a:pt x="13834" y="19652"/>
                    <a:pt x="15942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0014800" y="2829870"/>
              <a:ext cx="69000" cy="27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66" fill="norm" stroke="1" extrusionOk="0">
                  <a:moveTo>
                    <a:pt x="17410" y="0"/>
                  </a:moveTo>
                  <a:cubicBezTo>
                    <a:pt x="12828" y="3463"/>
                    <a:pt x="8246" y="6925"/>
                    <a:pt x="5301" y="10058"/>
                  </a:cubicBezTo>
                  <a:cubicBezTo>
                    <a:pt x="2355" y="13191"/>
                    <a:pt x="1046" y="15994"/>
                    <a:pt x="392" y="17808"/>
                  </a:cubicBezTo>
                  <a:cubicBezTo>
                    <a:pt x="-263" y="19621"/>
                    <a:pt x="-263" y="20446"/>
                    <a:pt x="1701" y="20940"/>
                  </a:cubicBezTo>
                  <a:cubicBezTo>
                    <a:pt x="3664" y="21435"/>
                    <a:pt x="7592" y="21600"/>
                    <a:pt x="11192" y="21353"/>
                  </a:cubicBezTo>
                  <a:cubicBezTo>
                    <a:pt x="14792" y="21105"/>
                    <a:pt x="18064" y="20446"/>
                    <a:pt x="21337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988549" y="296957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0274300" y="3001320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0458450" y="2937820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7562850" y="4092297"/>
              <a:ext cx="3048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700" y="11040"/>
                    <a:pt x="5400" y="1783"/>
                    <a:pt x="9000" y="240"/>
                  </a:cubicBezTo>
                  <a:cubicBezTo>
                    <a:pt x="12600" y="-1303"/>
                    <a:pt x="171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740650" y="3953820"/>
              <a:ext cx="317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840"/>
                    <a:pt x="10080" y="7680"/>
                    <a:pt x="6480" y="11280"/>
                  </a:cubicBezTo>
                  <a:cubicBezTo>
                    <a:pt x="2880" y="14880"/>
                    <a:pt x="144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374544" y="3867472"/>
              <a:ext cx="210656" cy="49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90" fill="norm" stroke="1" extrusionOk="0">
                  <a:moveTo>
                    <a:pt x="21497" y="1531"/>
                  </a:moveTo>
                  <a:cubicBezTo>
                    <a:pt x="19553" y="984"/>
                    <a:pt x="17609" y="437"/>
                    <a:pt x="15773" y="163"/>
                  </a:cubicBezTo>
                  <a:cubicBezTo>
                    <a:pt x="13937" y="-110"/>
                    <a:pt x="12209" y="-110"/>
                    <a:pt x="10157" y="710"/>
                  </a:cubicBezTo>
                  <a:cubicBezTo>
                    <a:pt x="8105" y="1531"/>
                    <a:pt x="5729" y="3171"/>
                    <a:pt x="3677" y="5449"/>
                  </a:cubicBezTo>
                  <a:cubicBezTo>
                    <a:pt x="1625" y="7728"/>
                    <a:pt x="-103" y="10644"/>
                    <a:pt x="5" y="13014"/>
                  </a:cubicBezTo>
                  <a:cubicBezTo>
                    <a:pt x="113" y="15384"/>
                    <a:pt x="2057" y="17206"/>
                    <a:pt x="5513" y="18528"/>
                  </a:cubicBezTo>
                  <a:cubicBezTo>
                    <a:pt x="8969" y="19849"/>
                    <a:pt x="13937" y="20670"/>
                    <a:pt x="18905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9258299" y="3845870"/>
              <a:ext cx="93368" cy="55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75" fill="norm" stroke="1" extrusionOk="0">
                  <a:moveTo>
                    <a:pt x="0" y="0"/>
                  </a:moveTo>
                  <a:cubicBezTo>
                    <a:pt x="2400" y="165"/>
                    <a:pt x="4800" y="330"/>
                    <a:pt x="6960" y="1319"/>
                  </a:cubicBezTo>
                  <a:cubicBezTo>
                    <a:pt x="9120" y="2308"/>
                    <a:pt x="11040" y="4122"/>
                    <a:pt x="13920" y="6348"/>
                  </a:cubicBezTo>
                  <a:cubicBezTo>
                    <a:pt x="16800" y="8574"/>
                    <a:pt x="20640" y="11212"/>
                    <a:pt x="21120" y="13603"/>
                  </a:cubicBezTo>
                  <a:cubicBezTo>
                    <a:pt x="21600" y="15994"/>
                    <a:pt x="18720" y="18137"/>
                    <a:pt x="16080" y="19374"/>
                  </a:cubicBezTo>
                  <a:cubicBezTo>
                    <a:pt x="13440" y="20611"/>
                    <a:pt x="11040" y="20940"/>
                    <a:pt x="8400" y="21188"/>
                  </a:cubicBezTo>
                  <a:cubicBezTo>
                    <a:pt x="5760" y="21435"/>
                    <a:pt x="2880" y="21600"/>
                    <a:pt x="1920" y="21353"/>
                  </a:cubicBezTo>
                  <a:cubicBezTo>
                    <a:pt x="960" y="21105"/>
                    <a:pt x="1920" y="20446"/>
                    <a:pt x="2880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573328" y="3891769"/>
              <a:ext cx="161222" cy="42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526" fill="norm" stroke="1" extrusionOk="0">
                  <a:moveTo>
                    <a:pt x="21093" y="893"/>
                  </a:moveTo>
                  <a:cubicBezTo>
                    <a:pt x="19985" y="571"/>
                    <a:pt x="18878" y="248"/>
                    <a:pt x="17355" y="87"/>
                  </a:cubicBezTo>
                  <a:cubicBezTo>
                    <a:pt x="15831" y="-74"/>
                    <a:pt x="13893" y="-74"/>
                    <a:pt x="11955" y="625"/>
                  </a:cubicBezTo>
                  <a:cubicBezTo>
                    <a:pt x="10016" y="1323"/>
                    <a:pt x="8078" y="2720"/>
                    <a:pt x="5862" y="5084"/>
                  </a:cubicBezTo>
                  <a:cubicBezTo>
                    <a:pt x="3647" y="7448"/>
                    <a:pt x="1155" y="10780"/>
                    <a:pt x="324" y="13413"/>
                  </a:cubicBezTo>
                  <a:cubicBezTo>
                    <a:pt x="-507" y="16045"/>
                    <a:pt x="324" y="17980"/>
                    <a:pt x="2124" y="19216"/>
                  </a:cubicBezTo>
                  <a:cubicBezTo>
                    <a:pt x="3924" y="20451"/>
                    <a:pt x="6693" y="20989"/>
                    <a:pt x="9462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776145" y="3977015"/>
              <a:ext cx="168519" cy="56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34" fill="norm" stroke="1" extrusionOk="0">
                  <a:moveTo>
                    <a:pt x="8359" y="810"/>
                  </a:moveTo>
                  <a:cubicBezTo>
                    <a:pt x="7559" y="487"/>
                    <a:pt x="6759" y="165"/>
                    <a:pt x="5693" y="44"/>
                  </a:cubicBezTo>
                  <a:cubicBezTo>
                    <a:pt x="4626" y="-77"/>
                    <a:pt x="3293" y="4"/>
                    <a:pt x="2226" y="930"/>
                  </a:cubicBezTo>
                  <a:cubicBezTo>
                    <a:pt x="1159" y="1857"/>
                    <a:pt x="359" y="3630"/>
                    <a:pt x="93" y="4960"/>
                  </a:cubicBezTo>
                  <a:cubicBezTo>
                    <a:pt x="-174" y="6290"/>
                    <a:pt x="93" y="7177"/>
                    <a:pt x="1426" y="7862"/>
                  </a:cubicBezTo>
                  <a:cubicBezTo>
                    <a:pt x="2759" y="8547"/>
                    <a:pt x="5159" y="9030"/>
                    <a:pt x="7693" y="8748"/>
                  </a:cubicBezTo>
                  <a:cubicBezTo>
                    <a:pt x="10226" y="8466"/>
                    <a:pt x="12893" y="7419"/>
                    <a:pt x="14626" y="6250"/>
                  </a:cubicBezTo>
                  <a:cubicBezTo>
                    <a:pt x="16359" y="5081"/>
                    <a:pt x="17159" y="3792"/>
                    <a:pt x="17693" y="2784"/>
                  </a:cubicBezTo>
                  <a:cubicBezTo>
                    <a:pt x="18226" y="1777"/>
                    <a:pt x="18493" y="1051"/>
                    <a:pt x="18893" y="930"/>
                  </a:cubicBezTo>
                  <a:cubicBezTo>
                    <a:pt x="19293" y="810"/>
                    <a:pt x="19826" y="1293"/>
                    <a:pt x="20359" y="2905"/>
                  </a:cubicBezTo>
                  <a:cubicBezTo>
                    <a:pt x="20893" y="4517"/>
                    <a:pt x="21426" y="7257"/>
                    <a:pt x="21159" y="9957"/>
                  </a:cubicBezTo>
                  <a:cubicBezTo>
                    <a:pt x="20893" y="12657"/>
                    <a:pt x="19826" y="15317"/>
                    <a:pt x="18093" y="17211"/>
                  </a:cubicBezTo>
                  <a:cubicBezTo>
                    <a:pt x="16359" y="19105"/>
                    <a:pt x="13959" y="20233"/>
                    <a:pt x="11959" y="20838"/>
                  </a:cubicBezTo>
                  <a:cubicBezTo>
                    <a:pt x="9959" y="21442"/>
                    <a:pt x="8359" y="21523"/>
                    <a:pt x="7426" y="21362"/>
                  </a:cubicBezTo>
                  <a:cubicBezTo>
                    <a:pt x="6493" y="21201"/>
                    <a:pt x="6226" y="20798"/>
                    <a:pt x="7026" y="19951"/>
                  </a:cubicBezTo>
                  <a:cubicBezTo>
                    <a:pt x="7826" y="19105"/>
                    <a:pt x="9693" y="17816"/>
                    <a:pt x="11559" y="16929"/>
                  </a:cubicBezTo>
                  <a:cubicBezTo>
                    <a:pt x="13426" y="16042"/>
                    <a:pt x="15293" y="15559"/>
                    <a:pt x="17159" y="15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0034372" y="4118920"/>
              <a:ext cx="7482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12211" y="0"/>
                  </a:moveTo>
                  <a:cubicBezTo>
                    <a:pt x="8011" y="4582"/>
                    <a:pt x="3811" y="9164"/>
                    <a:pt x="1711" y="12545"/>
                  </a:cubicBezTo>
                  <a:cubicBezTo>
                    <a:pt x="-389" y="15927"/>
                    <a:pt x="-389" y="18109"/>
                    <a:pt x="811" y="19527"/>
                  </a:cubicBezTo>
                  <a:cubicBezTo>
                    <a:pt x="2011" y="20945"/>
                    <a:pt x="4411" y="21600"/>
                    <a:pt x="8011" y="21600"/>
                  </a:cubicBezTo>
                  <a:cubicBezTo>
                    <a:pt x="11611" y="21600"/>
                    <a:pt x="16411" y="20945"/>
                    <a:pt x="21211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0026650" y="4220520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4400"/>
                    <a:pt x="4500" y="7200"/>
                    <a:pt x="8100" y="3600"/>
                  </a:cubicBezTo>
                  <a:cubicBezTo>
                    <a:pt x="11700" y="0"/>
                    <a:pt x="16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0293349" y="4144320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588360" y="3966520"/>
              <a:ext cx="166424" cy="57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13" fill="norm" stroke="1" extrusionOk="0">
                  <a:moveTo>
                    <a:pt x="5365" y="0"/>
                  </a:moveTo>
                  <a:cubicBezTo>
                    <a:pt x="3998" y="236"/>
                    <a:pt x="2631" y="471"/>
                    <a:pt x="1674" y="1532"/>
                  </a:cubicBezTo>
                  <a:cubicBezTo>
                    <a:pt x="717" y="2592"/>
                    <a:pt x="170" y="4477"/>
                    <a:pt x="34" y="5616"/>
                  </a:cubicBezTo>
                  <a:cubicBezTo>
                    <a:pt x="-103" y="6755"/>
                    <a:pt x="170" y="7148"/>
                    <a:pt x="854" y="7462"/>
                  </a:cubicBezTo>
                  <a:cubicBezTo>
                    <a:pt x="1538" y="7776"/>
                    <a:pt x="2631" y="8012"/>
                    <a:pt x="5229" y="7540"/>
                  </a:cubicBezTo>
                  <a:cubicBezTo>
                    <a:pt x="7826" y="7069"/>
                    <a:pt x="11927" y="5891"/>
                    <a:pt x="14798" y="4831"/>
                  </a:cubicBezTo>
                  <a:cubicBezTo>
                    <a:pt x="17669" y="3770"/>
                    <a:pt x="19310" y="2828"/>
                    <a:pt x="20267" y="2160"/>
                  </a:cubicBezTo>
                  <a:cubicBezTo>
                    <a:pt x="21224" y="1492"/>
                    <a:pt x="21497" y="1100"/>
                    <a:pt x="21497" y="1139"/>
                  </a:cubicBezTo>
                  <a:cubicBezTo>
                    <a:pt x="21497" y="1178"/>
                    <a:pt x="21224" y="1649"/>
                    <a:pt x="20950" y="3417"/>
                  </a:cubicBezTo>
                  <a:cubicBezTo>
                    <a:pt x="20677" y="5184"/>
                    <a:pt x="20403" y="8247"/>
                    <a:pt x="19856" y="10996"/>
                  </a:cubicBezTo>
                  <a:cubicBezTo>
                    <a:pt x="19310" y="13745"/>
                    <a:pt x="18489" y="16180"/>
                    <a:pt x="17943" y="17633"/>
                  </a:cubicBezTo>
                  <a:cubicBezTo>
                    <a:pt x="17396" y="19087"/>
                    <a:pt x="17122" y="19558"/>
                    <a:pt x="16575" y="20029"/>
                  </a:cubicBezTo>
                  <a:cubicBezTo>
                    <a:pt x="16029" y="20500"/>
                    <a:pt x="15208" y="20972"/>
                    <a:pt x="14115" y="21247"/>
                  </a:cubicBezTo>
                  <a:cubicBezTo>
                    <a:pt x="13021" y="21521"/>
                    <a:pt x="11654" y="21600"/>
                    <a:pt x="10560" y="21404"/>
                  </a:cubicBezTo>
                  <a:cubicBezTo>
                    <a:pt x="9467" y="21207"/>
                    <a:pt x="8646" y="20736"/>
                    <a:pt x="8373" y="19793"/>
                  </a:cubicBezTo>
                  <a:cubicBezTo>
                    <a:pt x="8100" y="18851"/>
                    <a:pt x="8373" y="17437"/>
                    <a:pt x="9193" y="16534"/>
                  </a:cubicBezTo>
                  <a:cubicBezTo>
                    <a:pt x="10013" y="15631"/>
                    <a:pt x="11381" y="15238"/>
                    <a:pt x="12748" y="14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836647" y="4144320"/>
              <a:ext cx="91704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12432" y="0"/>
                  </a:moveTo>
                  <a:cubicBezTo>
                    <a:pt x="9486" y="3447"/>
                    <a:pt x="6541" y="6894"/>
                    <a:pt x="4332" y="10111"/>
                  </a:cubicBezTo>
                  <a:cubicBezTo>
                    <a:pt x="2123" y="13328"/>
                    <a:pt x="650" y="16315"/>
                    <a:pt x="159" y="18383"/>
                  </a:cubicBezTo>
                  <a:cubicBezTo>
                    <a:pt x="-332" y="20451"/>
                    <a:pt x="159" y="21600"/>
                    <a:pt x="3841" y="21600"/>
                  </a:cubicBezTo>
                  <a:cubicBezTo>
                    <a:pt x="7523" y="21600"/>
                    <a:pt x="14395" y="20451"/>
                    <a:pt x="21268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814050" y="423957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1029950" y="4263747"/>
              <a:ext cx="952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20" y="11040"/>
                    <a:pt x="3840" y="1783"/>
                    <a:pt x="7440" y="240"/>
                  </a:cubicBezTo>
                  <a:cubicBezTo>
                    <a:pt x="11040" y="-1303"/>
                    <a:pt x="1632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1188699" y="4214170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1360150" y="3972870"/>
              <a:ext cx="7450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5400" y="0"/>
                  </a:moveTo>
                  <a:cubicBezTo>
                    <a:pt x="8400" y="106"/>
                    <a:pt x="11400" y="212"/>
                    <a:pt x="13500" y="582"/>
                  </a:cubicBezTo>
                  <a:cubicBezTo>
                    <a:pt x="15600" y="953"/>
                    <a:pt x="16800" y="1588"/>
                    <a:pt x="18300" y="3441"/>
                  </a:cubicBezTo>
                  <a:cubicBezTo>
                    <a:pt x="19800" y="5294"/>
                    <a:pt x="21600" y="8365"/>
                    <a:pt x="21000" y="11118"/>
                  </a:cubicBezTo>
                  <a:cubicBezTo>
                    <a:pt x="20400" y="13871"/>
                    <a:pt x="17400" y="16306"/>
                    <a:pt x="13500" y="18000"/>
                  </a:cubicBezTo>
                  <a:cubicBezTo>
                    <a:pt x="9600" y="19694"/>
                    <a:pt x="4800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612768" y="4572670"/>
              <a:ext cx="1141011" cy="11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57" fill="norm" stroke="1" extrusionOk="0">
                  <a:moveTo>
                    <a:pt x="981" y="1786"/>
                  </a:moveTo>
                  <a:cubicBezTo>
                    <a:pt x="781" y="1014"/>
                    <a:pt x="581" y="243"/>
                    <a:pt x="381" y="50"/>
                  </a:cubicBezTo>
                  <a:cubicBezTo>
                    <a:pt x="181" y="-143"/>
                    <a:pt x="-19" y="243"/>
                    <a:pt x="1" y="821"/>
                  </a:cubicBezTo>
                  <a:cubicBezTo>
                    <a:pt x="21" y="1400"/>
                    <a:pt x="261" y="2171"/>
                    <a:pt x="1181" y="2750"/>
                  </a:cubicBezTo>
                  <a:cubicBezTo>
                    <a:pt x="2101" y="3328"/>
                    <a:pt x="3701" y="3714"/>
                    <a:pt x="5361" y="3907"/>
                  </a:cubicBezTo>
                  <a:cubicBezTo>
                    <a:pt x="7021" y="4100"/>
                    <a:pt x="8741" y="4100"/>
                    <a:pt x="10261" y="4486"/>
                  </a:cubicBezTo>
                  <a:cubicBezTo>
                    <a:pt x="11781" y="4871"/>
                    <a:pt x="13101" y="5643"/>
                    <a:pt x="14581" y="7378"/>
                  </a:cubicBezTo>
                  <a:cubicBezTo>
                    <a:pt x="16061" y="9114"/>
                    <a:pt x="17701" y="11814"/>
                    <a:pt x="18781" y="13743"/>
                  </a:cubicBezTo>
                  <a:cubicBezTo>
                    <a:pt x="19861" y="15671"/>
                    <a:pt x="20381" y="16828"/>
                    <a:pt x="20801" y="17986"/>
                  </a:cubicBezTo>
                  <a:cubicBezTo>
                    <a:pt x="21221" y="19143"/>
                    <a:pt x="21541" y="20300"/>
                    <a:pt x="21561" y="20878"/>
                  </a:cubicBezTo>
                  <a:cubicBezTo>
                    <a:pt x="21581" y="21457"/>
                    <a:pt x="21301" y="21457"/>
                    <a:pt x="21021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9732433" y="4690420"/>
              <a:ext cx="77681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01" y="0"/>
                  </a:moveTo>
                  <a:cubicBezTo>
                    <a:pt x="1648" y="0"/>
                    <a:pt x="1295" y="0"/>
                    <a:pt x="883" y="0"/>
                  </a:cubicBezTo>
                  <a:cubicBezTo>
                    <a:pt x="471" y="0"/>
                    <a:pt x="0" y="0"/>
                    <a:pt x="0" y="0"/>
                  </a:cubicBezTo>
                  <a:cubicBezTo>
                    <a:pt x="0" y="0"/>
                    <a:pt x="471" y="0"/>
                    <a:pt x="1795" y="0"/>
                  </a:cubicBezTo>
                  <a:cubicBezTo>
                    <a:pt x="3119" y="0"/>
                    <a:pt x="5297" y="0"/>
                    <a:pt x="7592" y="900"/>
                  </a:cubicBezTo>
                  <a:cubicBezTo>
                    <a:pt x="9888" y="1800"/>
                    <a:pt x="12301" y="3600"/>
                    <a:pt x="14390" y="6075"/>
                  </a:cubicBezTo>
                  <a:cubicBezTo>
                    <a:pt x="16480" y="8550"/>
                    <a:pt x="18245" y="11700"/>
                    <a:pt x="19393" y="14400"/>
                  </a:cubicBezTo>
                  <a:cubicBezTo>
                    <a:pt x="20541" y="17100"/>
                    <a:pt x="2107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980083" y="4803588"/>
              <a:ext cx="211403" cy="36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90" fill="norm" stroke="1" extrusionOk="0">
                  <a:moveTo>
                    <a:pt x="16416" y="15618"/>
                  </a:moveTo>
                  <a:cubicBezTo>
                    <a:pt x="15984" y="15001"/>
                    <a:pt x="15552" y="14384"/>
                    <a:pt x="14796" y="14014"/>
                  </a:cubicBezTo>
                  <a:cubicBezTo>
                    <a:pt x="14040" y="13644"/>
                    <a:pt x="12960" y="13520"/>
                    <a:pt x="10584" y="14076"/>
                  </a:cubicBezTo>
                  <a:cubicBezTo>
                    <a:pt x="8208" y="14631"/>
                    <a:pt x="4536" y="15865"/>
                    <a:pt x="2484" y="16791"/>
                  </a:cubicBezTo>
                  <a:cubicBezTo>
                    <a:pt x="432" y="17717"/>
                    <a:pt x="0" y="18334"/>
                    <a:pt x="0" y="19074"/>
                  </a:cubicBezTo>
                  <a:cubicBezTo>
                    <a:pt x="0" y="19815"/>
                    <a:pt x="432" y="20679"/>
                    <a:pt x="1404" y="21111"/>
                  </a:cubicBezTo>
                  <a:cubicBezTo>
                    <a:pt x="2376" y="21543"/>
                    <a:pt x="3888" y="21543"/>
                    <a:pt x="6048" y="20617"/>
                  </a:cubicBezTo>
                  <a:cubicBezTo>
                    <a:pt x="8208" y="19692"/>
                    <a:pt x="11016" y="17840"/>
                    <a:pt x="13608" y="14754"/>
                  </a:cubicBezTo>
                  <a:cubicBezTo>
                    <a:pt x="16200" y="11669"/>
                    <a:pt x="18576" y="7349"/>
                    <a:pt x="19872" y="4880"/>
                  </a:cubicBezTo>
                  <a:cubicBezTo>
                    <a:pt x="21168" y="2412"/>
                    <a:pt x="21384" y="1794"/>
                    <a:pt x="21492" y="1177"/>
                  </a:cubicBezTo>
                  <a:cubicBezTo>
                    <a:pt x="21600" y="560"/>
                    <a:pt x="21600" y="-57"/>
                    <a:pt x="21492" y="5"/>
                  </a:cubicBezTo>
                  <a:cubicBezTo>
                    <a:pt x="21384" y="66"/>
                    <a:pt x="21168" y="807"/>
                    <a:pt x="20628" y="3152"/>
                  </a:cubicBezTo>
                  <a:cubicBezTo>
                    <a:pt x="20088" y="5497"/>
                    <a:pt x="19224" y="9447"/>
                    <a:pt x="18576" y="12409"/>
                  </a:cubicBezTo>
                  <a:cubicBezTo>
                    <a:pt x="17928" y="15372"/>
                    <a:pt x="17496" y="17346"/>
                    <a:pt x="17064" y="1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0210800" y="5046020"/>
              <a:ext cx="1569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618"/>
                    <a:pt x="16200" y="5236"/>
                    <a:pt x="18900" y="8836"/>
                  </a:cubicBezTo>
                  <a:cubicBezTo>
                    <a:pt x="21600" y="12436"/>
                    <a:pt x="18900" y="17018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0255249" y="4939048"/>
              <a:ext cx="82551" cy="5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21230"/>
                  </a:moveTo>
                  <a:cubicBezTo>
                    <a:pt x="554" y="14030"/>
                    <a:pt x="1108" y="6830"/>
                    <a:pt x="3046" y="3230"/>
                  </a:cubicBezTo>
                  <a:cubicBezTo>
                    <a:pt x="4985" y="-370"/>
                    <a:pt x="8308" y="-370"/>
                    <a:pt x="11631" y="430"/>
                  </a:cubicBezTo>
                  <a:cubicBezTo>
                    <a:pt x="14954" y="1230"/>
                    <a:pt x="18277" y="2830"/>
                    <a:pt x="21600" y="4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0265954" y="4833205"/>
              <a:ext cx="201840" cy="34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60" fill="norm" stroke="1" extrusionOk="0">
                  <a:moveTo>
                    <a:pt x="20920" y="2969"/>
                  </a:moveTo>
                  <a:cubicBezTo>
                    <a:pt x="21142" y="2311"/>
                    <a:pt x="21365" y="1652"/>
                    <a:pt x="21142" y="1060"/>
                  </a:cubicBezTo>
                  <a:cubicBezTo>
                    <a:pt x="20920" y="467"/>
                    <a:pt x="20252" y="-60"/>
                    <a:pt x="18916" y="6"/>
                  </a:cubicBezTo>
                  <a:cubicBezTo>
                    <a:pt x="17579" y="72"/>
                    <a:pt x="15575" y="730"/>
                    <a:pt x="14128" y="2574"/>
                  </a:cubicBezTo>
                  <a:cubicBezTo>
                    <a:pt x="12680" y="4418"/>
                    <a:pt x="11790" y="7447"/>
                    <a:pt x="10899" y="10542"/>
                  </a:cubicBezTo>
                  <a:cubicBezTo>
                    <a:pt x="10008" y="13638"/>
                    <a:pt x="9118" y="16799"/>
                    <a:pt x="8338" y="18642"/>
                  </a:cubicBezTo>
                  <a:cubicBezTo>
                    <a:pt x="7559" y="20486"/>
                    <a:pt x="6891" y="21013"/>
                    <a:pt x="6000" y="21277"/>
                  </a:cubicBezTo>
                  <a:cubicBezTo>
                    <a:pt x="5109" y="21540"/>
                    <a:pt x="3996" y="21540"/>
                    <a:pt x="3105" y="21145"/>
                  </a:cubicBezTo>
                  <a:cubicBezTo>
                    <a:pt x="2214" y="20750"/>
                    <a:pt x="1546" y="19960"/>
                    <a:pt x="1101" y="19169"/>
                  </a:cubicBezTo>
                  <a:cubicBezTo>
                    <a:pt x="656" y="18379"/>
                    <a:pt x="433" y="17589"/>
                    <a:pt x="210" y="16733"/>
                  </a:cubicBezTo>
                  <a:cubicBezTo>
                    <a:pt x="-12" y="15877"/>
                    <a:pt x="-235" y="14955"/>
                    <a:pt x="544" y="14296"/>
                  </a:cubicBezTo>
                  <a:cubicBezTo>
                    <a:pt x="1324" y="13638"/>
                    <a:pt x="3105" y="13242"/>
                    <a:pt x="5889" y="13045"/>
                  </a:cubicBezTo>
                  <a:cubicBezTo>
                    <a:pt x="8672" y="12847"/>
                    <a:pt x="12458" y="12847"/>
                    <a:pt x="15019" y="12518"/>
                  </a:cubicBezTo>
                  <a:cubicBezTo>
                    <a:pt x="17579" y="12189"/>
                    <a:pt x="18916" y="11530"/>
                    <a:pt x="20252" y="1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0439400" y="4867162"/>
              <a:ext cx="113359" cy="35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6" fill="norm" stroke="1" extrusionOk="0">
                  <a:moveTo>
                    <a:pt x="16800" y="4333"/>
                  </a:moveTo>
                  <a:cubicBezTo>
                    <a:pt x="17600" y="3686"/>
                    <a:pt x="18400" y="3040"/>
                    <a:pt x="19400" y="2199"/>
                  </a:cubicBezTo>
                  <a:cubicBezTo>
                    <a:pt x="20400" y="1358"/>
                    <a:pt x="21600" y="323"/>
                    <a:pt x="21400" y="65"/>
                  </a:cubicBezTo>
                  <a:cubicBezTo>
                    <a:pt x="21200" y="-194"/>
                    <a:pt x="19600" y="323"/>
                    <a:pt x="17000" y="1617"/>
                  </a:cubicBezTo>
                  <a:cubicBezTo>
                    <a:pt x="14400" y="2910"/>
                    <a:pt x="10800" y="4980"/>
                    <a:pt x="8200" y="8084"/>
                  </a:cubicBezTo>
                  <a:cubicBezTo>
                    <a:pt x="5600" y="11188"/>
                    <a:pt x="4000" y="15327"/>
                    <a:pt x="2800" y="17720"/>
                  </a:cubicBezTo>
                  <a:cubicBezTo>
                    <a:pt x="1600" y="20113"/>
                    <a:pt x="800" y="20759"/>
                    <a:pt x="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401249" y="5061647"/>
              <a:ext cx="171502" cy="5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82" fill="norm" stroke="1" extrusionOk="0">
                  <a:moveTo>
                    <a:pt x="797" y="21282"/>
                  </a:moveTo>
                  <a:cubicBezTo>
                    <a:pt x="270" y="14636"/>
                    <a:pt x="-257" y="7990"/>
                    <a:pt x="138" y="4251"/>
                  </a:cubicBezTo>
                  <a:cubicBezTo>
                    <a:pt x="533" y="513"/>
                    <a:pt x="1850" y="-318"/>
                    <a:pt x="5538" y="97"/>
                  </a:cubicBezTo>
                  <a:cubicBezTo>
                    <a:pt x="9226" y="513"/>
                    <a:pt x="15284" y="2174"/>
                    <a:pt x="21343" y="3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9894746" y="5481303"/>
              <a:ext cx="293332" cy="28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39" fill="norm" stroke="1" extrusionOk="0">
                  <a:moveTo>
                    <a:pt x="21186" y="3550"/>
                  </a:moveTo>
                  <a:cubicBezTo>
                    <a:pt x="21341" y="2756"/>
                    <a:pt x="21495" y="1962"/>
                    <a:pt x="21264" y="1326"/>
                  </a:cubicBezTo>
                  <a:cubicBezTo>
                    <a:pt x="21032" y="691"/>
                    <a:pt x="20415" y="215"/>
                    <a:pt x="18872" y="56"/>
                  </a:cubicBezTo>
                  <a:cubicBezTo>
                    <a:pt x="17329" y="-103"/>
                    <a:pt x="14861" y="56"/>
                    <a:pt x="12624" y="771"/>
                  </a:cubicBezTo>
                  <a:cubicBezTo>
                    <a:pt x="10386" y="1485"/>
                    <a:pt x="8381" y="2756"/>
                    <a:pt x="7301" y="3788"/>
                  </a:cubicBezTo>
                  <a:cubicBezTo>
                    <a:pt x="6221" y="4821"/>
                    <a:pt x="6066" y="5615"/>
                    <a:pt x="7301" y="6647"/>
                  </a:cubicBezTo>
                  <a:cubicBezTo>
                    <a:pt x="8535" y="7679"/>
                    <a:pt x="11158" y="8950"/>
                    <a:pt x="12932" y="9823"/>
                  </a:cubicBezTo>
                  <a:cubicBezTo>
                    <a:pt x="14706" y="10697"/>
                    <a:pt x="15632" y="11173"/>
                    <a:pt x="15709" y="11491"/>
                  </a:cubicBezTo>
                  <a:cubicBezTo>
                    <a:pt x="15786" y="11809"/>
                    <a:pt x="15015" y="11968"/>
                    <a:pt x="12701" y="12365"/>
                  </a:cubicBezTo>
                  <a:cubicBezTo>
                    <a:pt x="10386" y="12762"/>
                    <a:pt x="6529" y="13397"/>
                    <a:pt x="4138" y="14032"/>
                  </a:cubicBezTo>
                  <a:cubicBezTo>
                    <a:pt x="1746" y="14668"/>
                    <a:pt x="821" y="15303"/>
                    <a:pt x="358" y="16176"/>
                  </a:cubicBezTo>
                  <a:cubicBezTo>
                    <a:pt x="-105" y="17050"/>
                    <a:pt x="-105" y="18162"/>
                    <a:pt x="281" y="18956"/>
                  </a:cubicBezTo>
                  <a:cubicBezTo>
                    <a:pt x="666" y="19750"/>
                    <a:pt x="1438" y="20226"/>
                    <a:pt x="3752" y="20623"/>
                  </a:cubicBezTo>
                  <a:cubicBezTo>
                    <a:pt x="6066" y="21021"/>
                    <a:pt x="9924" y="21338"/>
                    <a:pt x="12238" y="21418"/>
                  </a:cubicBezTo>
                  <a:cubicBezTo>
                    <a:pt x="14552" y="21497"/>
                    <a:pt x="15324" y="21338"/>
                    <a:pt x="16095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0125860" y="5712770"/>
              <a:ext cx="9129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15281" y="0"/>
                  </a:moveTo>
                  <a:cubicBezTo>
                    <a:pt x="10372" y="5040"/>
                    <a:pt x="5463" y="10080"/>
                    <a:pt x="2763" y="13440"/>
                  </a:cubicBezTo>
                  <a:cubicBezTo>
                    <a:pt x="63" y="16800"/>
                    <a:pt x="-428" y="18480"/>
                    <a:pt x="308" y="19680"/>
                  </a:cubicBezTo>
                  <a:cubicBezTo>
                    <a:pt x="1045" y="20880"/>
                    <a:pt x="3008" y="21600"/>
                    <a:pt x="6690" y="21600"/>
                  </a:cubicBezTo>
                  <a:cubicBezTo>
                    <a:pt x="10372" y="21600"/>
                    <a:pt x="15772" y="20880"/>
                    <a:pt x="21172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0128250" y="5814370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0255250" y="5820720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0375900" y="5782620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30200" y="6373170"/>
              <a:ext cx="19050" cy="4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7200" y="0"/>
                  </a:moveTo>
                  <a:cubicBezTo>
                    <a:pt x="4800" y="3546"/>
                    <a:pt x="2400" y="7093"/>
                    <a:pt x="1200" y="10424"/>
                  </a:cubicBezTo>
                  <a:cubicBezTo>
                    <a:pt x="0" y="13755"/>
                    <a:pt x="0" y="16872"/>
                    <a:pt x="0" y="18806"/>
                  </a:cubicBezTo>
                  <a:cubicBezTo>
                    <a:pt x="0" y="20740"/>
                    <a:pt x="0" y="21493"/>
                    <a:pt x="1200" y="21546"/>
                  </a:cubicBezTo>
                  <a:cubicBezTo>
                    <a:pt x="2400" y="21600"/>
                    <a:pt x="4800" y="20955"/>
                    <a:pt x="8400" y="20257"/>
                  </a:cubicBezTo>
                  <a:cubicBezTo>
                    <a:pt x="12000" y="19558"/>
                    <a:pt x="16800" y="18806"/>
                    <a:pt x="21600" y="1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07950" y="6252520"/>
              <a:ext cx="514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9096"/>
                    <a:pt x="3200" y="16591"/>
                    <a:pt x="5600" y="14087"/>
                  </a:cubicBezTo>
                  <a:cubicBezTo>
                    <a:pt x="8000" y="11583"/>
                    <a:pt x="11200" y="9078"/>
                    <a:pt x="14000" y="6730"/>
                  </a:cubicBezTo>
                  <a:cubicBezTo>
                    <a:pt x="16800" y="4383"/>
                    <a:pt x="19200" y="2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89655" y="6508812"/>
              <a:ext cx="164396" cy="26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02" fill="norm" stroke="1" extrusionOk="0">
                  <a:moveTo>
                    <a:pt x="729" y="3388"/>
                  </a:moveTo>
                  <a:cubicBezTo>
                    <a:pt x="182" y="2197"/>
                    <a:pt x="-365" y="1007"/>
                    <a:pt x="319" y="411"/>
                  </a:cubicBezTo>
                  <a:cubicBezTo>
                    <a:pt x="1002" y="-184"/>
                    <a:pt x="2916" y="-184"/>
                    <a:pt x="5513" y="751"/>
                  </a:cubicBezTo>
                  <a:cubicBezTo>
                    <a:pt x="8111" y="1687"/>
                    <a:pt x="11392" y="3558"/>
                    <a:pt x="13032" y="6619"/>
                  </a:cubicBezTo>
                  <a:cubicBezTo>
                    <a:pt x="14673" y="9681"/>
                    <a:pt x="14673" y="13933"/>
                    <a:pt x="14126" y="16484"/>
                  </a:cubicBezTo>
                  <a:cubicBezTo>
                    <a:pt x="13579" y="19035"/>
                    <a:pt x="12486" y="19885"/>
                    <a:pt x="11255" y="20481"/>
                  </a:cubicBezTo>
                  <a:cubicBezTo>
                    <a:pt x="10025" y="21076"/>
                    <a:pt x="8658" y="21416"/>
                    <a:pt x="7427" y="20055"/>
                  </a:cubicBezTo>
                  <a:cubicBezTo>
                    <a:pt x="6197" y="18695"/>
                    <a:pt x="5103" y="15633"/>
                    <a:pt x="5787" y="12487"/>
                  </a:cubicBezTo>
                  <a:cubicBezTo>
                    <a:pt x="6470" y="9340"/>
                    <a:pt x="8931" y="6109"/>
                    <a:pt x="11802" y="4323"/>
                  </a:cubicBezTo>
                  <a:cubicBezTo>
                    <a:pt x="14673" y="2537"/>
                    <a:pt x="17954" y="2197"/>
                    <a:pt x="21235" y="1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11200" y="6608120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30250" y="650017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781691" y="6525570"/>
              <a:ext cx="144274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90" fill="norm" stroke="1" extrusionOk="0">
                  <a:moveTo>
                    <a:pt x="6386" y="0"/>
                  </a:moveTo>
                  <a:cubicBezTo>
                    <a:pt x="5769" y="3508"/>
                    <a:pt x="5152" y="7017"/>
                    <a:pt x="4535" y="10416"/>
                  </a:cubicBezTo>
                  <a:cubicBezTo>
                    <a:pt x="3917" y="13815"/>
                    <a:pt x="3300" y="17104"/>
                    <a:pt x="2529" y="19023"/>
                  </a:cubicBezTo>
                  <a:cubicBezTo>
                    <a:pt x="1757" y="20942"/>
                    <a:pt x="832" y="21490"/>
                    <a:pt x="369" y="21490"/>
                  </a:cubicBezTo>
                  <a:cubicBezTo>
                    <a:pt x="-94" y="21490"/>
                    <a:pt x="-94" y="20942"/>
                    <a:pt x="215" y="18913"/>
                  </a:cubicBezTo>
                  <a:cubicBezTo>
                    <a:pt x="523" y="16885"/>
                    <a:pt x="1140" y="13376"/>
                    <a:pt x="2375" y="10197"/>
                  </a:cubicBezTo>
                  <a:cubicBezTo>
                    <a:pt x="3609" y="7017"/>
                    <a:pt x="5460" y="4166"/>
                    <a:pt x="7775" y="2467"/>
                  </a:cubicBezTo>
                  <a:cubicBezTo>
                    <a:pt x="10089" y="767"/>
                    <a:pt x="12866" y="219"/>
                    <a:pt x="15026" y="54"/>
                  </a:cubicBezTo>
                  <a:cubicBezTo>
                    <a:pt x="17186" y="-110"/>
                    <a:pt x="18729" y="109"/>
                    <a:pt x="19809" y="877"/>
                  </a:cubicBezTo>
                  <a:cubicBezTo>
                    <a:pt x="20889" y="1644"/>
                    <a:pt x="21506" y="2960"/>
                    <a:pt x="20580" y="4605"/>
                  </a:cubicBezTo>
                  <a:cubicBezTo>
                    <a:pt x="19655" y="6249"/>
                    <a:pt x="17186" y="8223"/>
                    <a:pt x="15335" y="9374"/>
                  </a:cubicBezTo>
                  <a:cubicBezTo>
                    <a:pt x="13483" y="10526"/>
                    <a:pt x="12249" y="10854"/>
                    <a:pt x="10860" y="11019"/>
                  </a:cubicBezTo>
                  <a:cubicBezTo>
                    <a:pt x="9472" y="11183"/>
                    <a:pt x="7929" y="11183"/>
                    <a:pt x="7003" y="10416"/>
                  </a:cubicBezTo>
                  <a:cubicBezTo>
                    <a:pt x="6077" y="9648"/>
                    <a:pt x="5769" y="8113"/>
                    <a:pt x="5460" y="6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71550" y="6343121"/>
              <a:ext cx="28840" cy="37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02" fill="norm" stroke="1" extrusionOk="0">
                  <a:moveTo>
                    <a:pt x="0" y="634"/>
                  </a:moveTo>
                  <a:cubicBezTo>
                    <a:pt x="6171" y="268"/>
                    <a:pt x="12343" y="-98"/>
                    <a:pt x="16200" y="24"/>
                  </a:cubicBezTo>
                  <a:cubicBezTo>
                    <a:pt x="20057" y="146"/>
                    <a:pt x="21600" y="756"/>
                    <a:pt x="20829" y="3441"/>
                  </a:cubicBezTo>
                  <a:cubicBezTo>
                    <a:pt x="20057" y="6126"/>
                    <a:pt x="16971" y="10885"/>
                    <a:pt x="13114" y="14241"/>
                  </a:cubicBezTo>
                  <a:cubicBezTo>
                    <a:pt x="9257" y="17597"/>
                    <a:pt x="4629" y="19549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008449" y="6550303"/>
              <a:ext cx="179002" cy="17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066" fill="norm" stroke="1" extrusionOk="0">
                  <a:moveTo>
                    <a:pt x="3194" y="8272"/>
                  </a:moveTo>
                  <a:cubicBezTo>
                    <a:pt x="5735" y="8023"/>
                    <a:pt x="8276" y="7775"/>
                    <a:pt x="10055" y="7154"/>
                  </a:cubicBezTo>
                  <a:cubicBezTo>
                    <a:pt x="11834" y="6534"/>
                    <a:pt x="12850" y="5541"/>
                    <a:pt x="13612" y="4299"/>
                  </a:cubicBezTo>
                  <a:cubicBezTo>
                    <a:pt x="14375" y="3058"/>
                    <a:pt x="14883" y="1568"/>
                    <a:pt x="14502" y="699"/>
                  </a:cubicBezTo>
                  <a:cubicBezTo>
                    <a:pt x="14121" y="-170"/>
                    <a:pt x="12850" y="-418"/>
                    <a:pt x="10563" y="1072"/>
                  </a:cubicBezTo>
                  <a:cubicBezTo>
                    <a:pt x="8276" y="2561"/>
                    <a:pt x="4972" y="5789"/>
                    <a:pt x="2939" y="9016"/>
                  </a:cubicBezTo>
                  <a:cubicBezTo>
                    <a:pt x="906" y="12244"/>
                    <a:pt x="144" y="15472"/>
                    <a:pt x="17" y="17706"/>
                  </a:cubicBezTo>
                  <a:cubicBezTo>
                    <a:pt x="-110" y="19941"/>
                    <a:pt x="398" y="21182"/>
                    <a:pt x="4083" y="21058"/>
                  </a:cubicBezTo>
                  <a:cubicBezTo>
                    <a:pt x="7768" y="20934"/>
                    <a:pt x="14629" y="19444"/>
                    <a:pt x="21490" y="17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537792" y="6344967"/>
              <a:ext cx="214809" cy="42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37" fill="norm" stroke="1" extrusionOk="0">
                  <a:moveTo>
                    <a:pt x="21491" y="783"/>
                  </a:moveTo>
                  <a:cubicBezTo>
                    <a:pt x="18315" y="463"/>
                    <a:pt x="15138" y="142"/>
                    <a:pt x="13020" y="35"/>
                  </a:cubicBezTo>
                  <a:cubicBezTo>
                    <a:pt x="10903" y="-72"/>
                    <a:pt x="9844" y="35"/>
                    <a:pt x="8573" y="837"/>
                  </a:cubicBezTo>
                  <a:cubicBezTo>
                    <a:pt x="7303" y="1639"/>
                    <a:pt x="5820" y="3136"/>
                    <a:pt x="4550" y="5542"/>
                  </a:cubicBezTo>
                  <a:cubicBezTo>
                    <a:pt x="3279" y="7948"/>
                    <a:pt x="2220" y="11263"/>
                    <a:pt x="1479" y="13615"/>
                  </a:cubicBezTo>
                  <a:cubicBezTo>
                    <a:pt x="738" y="15968"/>
                    <a:pt x="315" y="17358"/>
                    <a:pt x="103" y="18374"/>
                  </a:cubicBezTo>
                  <a:cubicBezTo>
                    <a:pt x="-109" y="19389"/>
                    <a:pt x="-109" y="20031"/>
                    <a:pt x="1267" y="20566"/>
                  </a:cubicBezTo>
                  <a:cubicBezTo>
                    <a:pt x="2644" y="21100"/>
                    <a:pt x="5397" y="21528"/>
                    <a:pt x="8573" y="21421"/>
                  </a:cubicBezTo>
                  <a:cubicBezTo>
                    <a:pt x="11750" y="21314"/>
                    <a:pt x="15350" y="20673"/>
                    <a:pt x="18950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606550" y="6595420"/>
              <a:ext cx="152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905000" y="6404920"/>
              <a:ext cx="215900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06"/>
                  </a:moveTo>
                  <a:cubicBezTo>
                    <a:pt x="0" y="5082"/>
                    <a:pt x="0" y="8259"/>
                    <a:pt x="106" y="11276"/>
                  </a:cubicBezTo>
                  <a:cubicBezTo>
                    <a:pt x="212" y="14294"/>
                    <a:pt x="424" y="17153"/>
                    <a:pt x="635" y="18979"/>
                  </a:cubicBezTo>
                  <a:cubicBezTo>
                    <a:pt x="847" y="20806"/>
                    <a:pt x="1059" y="21600"/>
                    <a:pt x="1588" y="21600"/>
                  </a:cubicBezTo>
                  <a:cubicBezTo>
                    <a:pt x="2118" y="21600"/>
                    <a:pt x="2965" y="20806"/>
                    <a:pt x="3918" y="19774"/>
                  </a:cubicBezTo>
                  <a:cubicBezTo>
                    <a:pt x="4871" y="18741"/>
                    <a:pt x="5929" y="17471"/>
                    <a:pt x="6671" y="17391"/>
                  </a:cubicBezTo>
                  <a:cubicBezTo>
                    <a:pt x="7412" y="17312"/>
                    <a:pt x="7835" y="18424"/>
                    <a:pt x="8471" y="19218"/>
                  </a:cubicBezTo>
                  <a:cubicBezTo>
                    <a:pt x="9106" y="20012"/>
                    <a:pt x="9953" y="20488"/>
                    <a:pt x="10694" y="20329"/>
                  </a:cubicBezTo>
                  <a:cubicBezTo>
                    <a:pt x="11435" y="20171"/>
                    <a:pt x="12071" y="19376"/>
                    <a:pt x="13447" y="16279"/>
                  </a:cubicBezTo>
                  <a:cubicBezTo>
                    <a:pt x="14824" y="13182"/>
                    <a:pt x="16941" y="7782"/>
                    <a:pt x="18424" y="4685"/>
                  </a:cubicBezTo>
                  <a:cubicBezTo>
                    <a:pt x="19906" y="1588"/>
                    <a:pt x="20753" y="7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192075" y="6363557"/>
              <a:ext cx="245475" cy="34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82" fill="norm" stroke="1" extrusionOk="0">
                  <a:moveTo>
                    <a:pt x="7638" y="7757"/>
                  </a:moveTo>
                  <a:cubicBezTo>
                    <a:pt x="6346" y="10673"/>
                    <a:pt x="5053" y="13588"/>
                    <a:pt x="4038" y="15708"/>
                  </a:cubicBezTo>
                  <a:cubicBezTo>
                    <a:pt x="3022" y="17829"/>
                    <a:pt x="2284" y="19154"/>
                    <a:pt x="1638" y="20081"/>
                  </a:cubicBezTo>
                  <a:cubicBezTo>
                    <a:pt x="992" y="21009"/>
                    <a:pt x="438" y="21539"/>
                    <a:pt x="161" y="21340"/>
                  </a:cubicBezTo>
                  <a:cubicBezTo>
                    <a:pt x="-116" y="21141"/>
                    <a:pt x="-116" y="20214"/>
                    <a:pt x="807" y="17497"/>
                  </a:cubicBezTo>
                  <a:cubicBezTo>
                    <a:pt x="1730" y="14781"/>
                    <a:pt x="3576" y="10275"/>
                    <a:pt x="5053" y="7227"/>
                  </a:cubicBezTo>
                  <a:cubicBezTo>
                    <a:pt x="6530" y="4179"/>
                    <a:pt x="7638" y="2589"/>
                    <a:pt x="8469" y="1529"/>
                  </a:cubicBezTo>
                  <a:cubicBezTo>
                    <a:pt x="9299" y="469"/>
                    <a:pt x="9853" y="-61"/>
                    <a:pt x="10407" y="5"/>
                  </a:cubicBezTo>
                  <a:cubicBezTo>
                    <a:pt x="10961" y="72"/>
                    <a:pt x="11515" y="734"/>
                    <a:pt x="11976" y="1728"/>
                  </a:cubicBezTo>
                  <a:cubicBezTo>
                    <a:pt x="12438" y="2722"/>
                    <a:pt x="12807" y="4047"/>
                    <a:pt x="13361" y="4975"/>
                  </a:cubicBezTo>
                  <a:cubicBezTo>
                    <a:pt x="13915" y="5902"/>
                    <a:pt x="14653" y="6432"/>
                    <a:pt x="15484" y="6300"/>
                  </a:cubicBezTo>
                  <a:cubicBezTo>
                    <a:pt x="16315" y="6167"/>
                    <a:pt x="17238" y="5372"/>
                    <a:pt x="18253" y="4445"/>
                  </a:cubicBezTo>
                  <a:cubicBezTo>
                    <a:pt x="19269" y="3517"/>
                    <a:pt x="20376" y="2457"/>
                    <a:pt x="20930" y="2324"/>
                  </a:cubicBezTo>
                  <a:cubicBezTo>
                    <a:pt x="21484" y="2192"/>
                    <a:pt x="21484" y="2987"/>
                    <a:pt x="21299" y="5372"/>
                  </a:cubicBezTo>
                  <a:cubicBezTo>
                    <a:pt x="21115" y="7757"/>
                    <a:pt x="20746" y="11733"/>
                    <a:pt x="20469" y="14449"/>
                  </a:cubicBezTo>
                  <a:cubicBezTo>
                    <a:pt x="20192" y="17166"/>
                    <a:pt x="20007" y="18624"/>
                    <a:pt x="19822" y="20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581655" y="6302190"/>
              <a:ext cx="180170" cy="43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96" fill="norm" stroke="1" extrusionOk="0">
                  <a:moveTo>
                    <a:pt x="16908" y="9134"/>
                  </a:moveTo>
                  <a:cubicBezTo>
                    <a:pt x="16406" y="8194"/>
                    <a:pt x="15903" y="7255"/>
                    <a:pt x="15276" y="6994"/>
                  </a:cubicBezTo>
                  <a:cubicBezTo>
                    <a:pt x="14648" y="6734"/>
                    <a:pt x="13894" y="7151"/>
                    <a:pt x="12136" y="8977"/>
                  </a:cubicBezTo>
                  <a:cubicBezTo>
                    <a:pt x="10378" y="10803"/>
                    <a:pt x="7615" y="14038"/>
                    <a:pt x="5731" y="16229"/>
                  </a:cubicBezTo>
                  <a:cubicBezTo>
                    <a:pt x="3848" y="18421"/>
                    <a:pt x="2843" y="19568"/>
                    <a:pt x="1964" y="20351"/>
                  </a:cubicBezTo>
                  <a:cubicBezTo>
                    <a:pt x="1085" y="21134"/>
                    <a:pt x="331" y="21551"/>
                    <a:pt x="80" y="21342"/>
                  </a:cubicBezTo>
                  <a:cubicBezTo>
                    <a:pt x="-171" y="21134"/>
                    <a:pt x="80" y="20299"/>
                    <a:pt x="2089" y="17899"/>
                  </a:cubicBezTo>
                  <a:cubicBezTo>
                    <a:pt x="4099" y="15499"/>
                    <a:pt x="7866" y="11534"/>
                    <a:pt x="11006" y="8455"/>
                  </a:cubicBezTo>
                  <a:cubicBezTo>
                    <a:pt x="14145" y="5377"/>
                    <a:pt x="16657" y="3186"/>
                    <a:pt x="18289" y="1829"/>
                  </a:cubicBezTo>
                  <a:cubicBezTo>
                    <a:pt x="19922" y="473"/>
                    <a:pt x="20676" y="-49"/>
                    <a:pt x="21052" y="3"/>
                  </a:cubicBezTo>
                  <a:cubicBezTo>
                    <a:pt x="21429" y="55"/>
                    <a:pt x="21429" y="681"/>
                    <a:pt x="21303" y="3029"/>
                  </a:cubicBezTo>
                  <a:cubicBezTo>
                    <a:pt x="21178" y="5377"/>
                    <a:pt x="20927" y="9447"/>
                    <a:pt x="20424" y="12421"/>
                  </a:cubicBezTo>
                  <a:cubicBezTo>
                    <a:pt x="19922" y="15394"/>
                    <a:pt x="19169" y="17273"/>
                    <a:pt x="18415" y="1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654299" y="6564612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720" y="10932"/>
                    <a:pt x="1440" y="1332"/>
                    <a:pt x="5040" y="132"/>
                  </a:cubicBezTo>
                  <a:cubicBezTo>
                    <a:pt x="8640" y="-1068"/>
                    <a:pt x="1512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04800" y="6818464"/>
              <a:ext cx="1981200" cy="12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1465"/>
                  </a:moveTo>
                  <a:cubicBezTo>
                    <a:pt x="877" y="20745"/>
                    <a:pt x="1754" y="20025"/>
                    <a:pt x="2665" y="19125"/>
                  </a:cubicBezTo>
                  <a:cubicBezTo>
                    <a:pt x="3577" y="18225"/>
                    <a:pt x="4523" y="17145"/>
                    <a:pt x="5492" y="15885"/>
                  </a:cubicBezTo>
                  <a:cubicBezTo>
                    <a:pt x="6462" y="14625"/>
                    <a:pt x="7454" y="13185"/>
                    <a:pt x="8377" y="12105"/>
                  </a:cubicBezTo>
                  <a:cubicBezTo>
                    <a:pt x="9300" y="11025"/>
                    <a:pt x="10154" y="10305"/>
                    <a:pt x="11031" y="9405"/>
                  </a:cubicBezTo>
                  <a:cubicBezTo>
                    <a:pt x="11908" y="8505"/>
                    <a:pt x="12808" y="7425"/>
                    <a:pt x="13765" y="6345"/>
                  </a:cubicBezTo>
                  <a:cubicBezTo>
                    <a:pt x="14723" y="5265"/>
                    <a:pt x="15738" y="4185"/>
                    <a:pt x="16696" y="3105"/>
                  </a:cubicBezTo>
                  <a:cubicBezTo>
                    <a:pt x="17654" y="2025"/>
                    <a:pt x="18554" y="945"/>
                    <a:pt x="19315" y="405"/>
                  </a:cubicBezTo>
                  <a:cubicBezTo>
                    <a:pt x="20077" y="-135"/>
                    <a:pt x="20700" y="-135"/>
                    <a:pt x="21058" y="405"/>
                  </a:cubicBezTo>
                  <a:cubicBezTo>
                    <a:pt x="21415" y="945"/>
                    <a:pt x="21508" y="2025"/>
                    <a:pt x="21600" y="3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22300" y="6804970"/>
              <a:ext cx="21272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" y="20640"/>
                    <a:pt x="731" y="19680"/>
                    <a:pt x="1268" y="18840"/>
                  </a:cubicBezTo>
                  <a:cubicBezTo>
                    <a:pt x="1805" y="18000"/>
                    <a:pt x="2515" y="17280"/>
                    <a:pt x="3310" y="16320"/>
                  </a:cubicBezTo>
                  <a:cubicBezTo>
                    <a:pt x="4105" y="15360"/>
                    <a:pt x="4986" y="14160"/>
                    <a:pt x="5803" y="13320"/>
                  </a:cubicBezTo>
                  <a:cubicBezTo>
                    <a:pt x="6620" y="12480"/>
                    <a:pt x="7372" y="12000"/>
                    <a:pt x="8167" y="11400"/>
                  </a:cubicBezTo>
                  <a:cubicBezTo>
                    <a:pt x="8962" y="10800"/>
                    <a:pt x="9801" y="10080"/>
                    <a:pt x="10671" y="9360"/>
                  </a:cubicBezTo>
                  <a:cubicBezTo>
                    <a:pt x="11541" y="8640"/>
                    <a:pt x="12444" y="7920"/>
                    <a:pt x="13315" y="7200"/>
                  </a:cubicBezTo>
                  <a:cubicBezTo>
                    <a:pt x="14185" y="6480"/>
                    <a:pt x="15023" y="5760"/>
                    <a:pt x="15926" y="4920"/>
                  </a:cubicBezTo>
                  <a:cubicBezTo>
                    <a:pt x="16829" y="4080"/>
                    <a:pt x="17796" y="3120"/>
                    <a:pt x="18752" y="2280"/>
                  </a:cubicBezTo>
                  <a:cubicBezTo>
                    <a:pt x="19709" y="1440"/>
                    <a:pt x="2065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181350" y="6449370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213100" y="658907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546099" y="7209594"/>
              <a:ext cx="135468" cy="45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025" y="4906"/>
                  </a:moveTo>
                  <a:cubicBezTo>
                    <a:pt x="1012" y="4504"/>
                    <a:pt x="0" y="4103"/>
                    <a:pt x="0" y="3701"/>
                  </a:cubicBezTo>
                  <a:cubicBezTo>
                    <a:pt x="0" y="3299"/>
                    <a:pt x="1012" y="2897"/>
                    <a:pt x="2869" y="2294"/>
                  </a:cubicBezTo>
                  <a:cubicBezTo>
                    <a:pt x="4725" y="1691"/>
                    <a:pt x="7425" y="888"/>
                    <a:pt x="9788" y="436"/>
                  </a:cubicBezTo>
                  <a:cubicBezTo>
                    <a:pt x="12150" y="-17"/>
                    <a:pt x="14175" y="-117"/>
                    <a:pt x="15525" y="134"/>
                  </a:cubicBezTo>
                  <a:cubicBezTo>
                    <a:pt x="16875" y="385"/>
                    <a:pt x="17550" y="988"/>
                    <a:pt x="18731" y="3198"/>
                  </a:cubicBezTo>
                  <a:cubicBezTo>
                    <a:pt x="19912" y="5409"/>
                    <a:pt x="21600" y="9226"/>
                    <a:pt x="21600" y="12542"/>
                  </a:cubicBezTo>
                  <a:cubicBezTo>
                    <a:pt x="21600" y="15857"/>
                    <a:pt x="19912" y="18670"/>
                    <a:pt x="18225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79449" y="7250468"/>
              <a:ext cx="152401" cy="3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4340"/>
                  </a:moveTo>
                  <a:cubicBezTo>
                    <a:pt x="4500" y="12824"/>
                    <a:pt x="9000" y="11308"/>
                    <a:pt x="12300" y="9224"/>
                  </a:cubicBezTo>
                  <a:cubicBezTo>
                    <a:pt x="15600" y="7140"/>
                    <a:pt x="17700" y="4487"/>
                    <a:pt x="19050" y="2719"/>
                  </a:cubicBezTo>
                  <a:cubicBezTo>
                    <a:pt x="20400" y="951"/>
                    <a:pt x="21000" y="66"/>
                    <a:pt x="21000" y="3"/>
                  </a:cubicBezTo>
                  <a:cubicBezTo>
                    <a:pt x="21000" y="-60"/>
                    <a:pt x="20400" y="698"/>
                    <a:pt x="19800" y="3035"/>
                  </a:cubicBezTo>
                  <a:cubicBezTo>
                    <a:pt x="19200" y="5372"/>
                    <a:pt x="18600" y="9287"/>
                    <a:pt x="18900" y="12635"/>
                  </a:cubicBezTo>
                  <a:cubicBezTo>
                    <a:pt x="19200" y="15982"/>
                    <a:pt x="20400" y="18761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884016" y="7408220"/>
              <a:ext cx="95041" cy="17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371" fill="norm" stroke="1" extrusionOk="0">
                  <a:moveTo>
                    <a:pt x="13210" y="6943"/>
                  </a:moveTo>
                  <a:cubicBezTo>
                    <a:pt x="10960" y="5914"/>
                    <a:pt x="8710" y="4886"/>
                    <a:pt x="6685" y="5271"/>
                  </a:cubicBezTo>
                  <a:cubicBezTo>
                    <a:pt x="4660" y="5657"/>
                    <a:pt x="2860" y="7457"/>
                    <a:pt x="1510" y="9900"/>
                  </a:cubicBezTo>
                  <a:cubicBezTo>
                    <a:pt x="160" y="12343"/>
                    <a:pt x="-740" y="15429"/>
                    <a:pt x="835" y="17743"/>
                  </a:cubicBezTo>
                  <a:cubicBezTo>
                    <a:pt x="2410" y="20057"/>
                    <a:pt x="6460" y="21600"/>
                    <a:pt x="10060" y="21343"/>
                  </a:cubicBezTo>
                  <a:cubicBezTo>
                    <a:pt x="13660" y="21086"/>
                    <a:pt x="16810" y="19029"/>
                    <a:pt x="18610" y="15943"/>
                  </a:cubicBezTo>
                  <a:cubicBezTo>
                    <a:pt x="20410" y="12857"/>
                    <a:pt x="20860" y="8743"/>
                    <a:pt x="19060" y="5914"/>
                  </a:cubicBezTo>
                  <a:cubicBezTo>
                    <a:pt x="17260" y="3086"/>
                    <a:pt x="13210" y="1543"/>
                    <a:pt x="9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43516" y="7230420"/>
              <a:ext cx="2963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186"/>
                    <a:pt x="9257" y="4371"/>
                    <a:pt x="5400" y="7200"/>
                  </a:cubicBezTo>
                  <a:cubicBezTo>
                    <a:pt x="1543" y="10029"/>
                    <a:pt x="0" y="13500"/>
                    <a:pt x="0" y="16007"/>
                  </a:cubicBezTo>
                  <a:cubicBezTo>
                    <a:pt x="0" y="18514"/>
                    <a:pt x="1543" y="20057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164969" y="7249470"/>
              <a:ext cx="66931" cy="32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23" fill="norm" stroke="1" extrusionOk="0">
                  <a:moveTo>
                    <a:pt x="17294" y="0"/>
                  </a:moveTo>
                  <a:cubicBezTo>
                    <a:pt x="12569" y="3323"/>
                    <a:pt x="7844" y="6646"/>
                    <a:pt x="4807" y="9900"/>
                  </a:cubicBezTo>
                  <a:cubicBezTo>
                    <a:pt x="1769" y="13154"/>
                    <a:pt x="419" y="16338"/>
                    <a:pt x="82" y="18277"/>
                  </a:cubicBezTo>
                  <a:cubicBezTo>
                    <a:pt x="-256" y="20215"/>
                    <a:pt x="419" y="20908"/>
                    <a:pt x="2782" y="21254"/>
                  </a:cubicBezTo>
                  <a:cubicBezTo>
                    <a:pt x="5144" y="21600"/>
                    <a:pt x="9194" y="21600"/>
                    <a:pt x="12569" y="21323"/>
                  </a:cubicBezTo>
                  <a:cubicBezTo>
                    <a:pt x="15944" y="21046"/>
                    <a:pt x="18644" y="20492"/>
                    <a:pt x="21344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148219" y="7427270"/>
              <a:ext cx="134482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4230" y="21600"/>
                  </a:moveTo>
                  <a:cubicBezTo>
                    <a:pt x="2205" y="21600"/>
                    <a:pt x="180" y="21600"/>
                    <a:pt x="12" y="18000"/>
                  </a:cubicBezTo>
                  <a:cubicBezTo>
                    <a:pt x="-157" y="14400"/>
                    <a:pt x="1530" y="7200"/>
                    <a:pt x="5412" y="3600"/>
                  </a:cubicBezTo>
                  <a:cubicBezTo>
                    <a:pt x="9293" y="0"/>
                    <a:pt x="15368" y="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416050" y="7414570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695450" y="7240178"/>
              <a:ext cx="232051" cy="30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42" fill="norm" stroke="1" extrusionOk="0">
                  <a:moveTo>
                    <a:pt x="0" y="1981"/>
                  </a:moveTo>
                  <a:cubicBezTo>
                    <a:pt x="393" y="6715"/>
                    <a:pt x="785" y="11450"/>
                    <a:pt x="982" y="14261"/>
                  </a:cubicBezTo>
                  <a:cubicBezTo>
                    <a:pt x="1178" y="17072"/>
                    <a:pt x="1178" y="17959"/>
                    <a:pt x="1276" y="18847"/>
                  </a:cubicBezTo>
                  <a:cubicBezTo>
                    <a:pt x="1375" y="19735"/>
                    <a:pt x="1571" y="20622"/>
                    <a:pt x="1964" y="20696"/>
                  </a:cubicBezTo>
                  <a:cubicBezTo>
                    <a:pt x="2356" y="20770"/>
                    <a:pt x="2945" y="20030"/>
                    <a:pt x="3535" y="18847"/>
                  </a:cubicBezTo>
                  <a:cubicBezTo>
                    <a:pt x="4124" y="17663"/>
                    <a:pt x="4713" y="16036"/>
                    <a:pt x="5302" y="14778"/>
                  </a:cubicBezTo>
                  <a:cubicBezTo>
                    <a:pt x="5891" y="13521"/>
                    <a:pt x="6480" y="12633"/>
                    <a:pt x="6775" y="12559"/>
                  </a:cubicBezTo>
                  <a:cubicBezTo>
                    <a:pt x="7069" y="12485"/>
                    <a:pt x="7069" y="13225"/>
                    <a:pt x="7069" y="14409"/>
                  </a:cubicBezTo>
                  <a:cubicBezTo>
                    <a:pt x="7069" y="15592"/>
                    <a:pt x="7069" y="17220"/>
                    <a:pt x="7364" y="18403"/>
                  </a:cubicBezTo>
                  <a:cubicBezTo>
                    <a:pt x="7658" y="19587"/>
                    <a:pt x="8247" y="20326"/>
                    <a:pt x="9033" y="20770"/>
                  </a:cubicBezTo>
                  <a:cubicBezTo>
                    <a:pt x="9818" y="21214"/>
                    <a:pt x="10800" y="21362"/>
                    <a:pt x="11585" y="21140"/>
                  </a:cubicBezTo>
                  <a:cubicBezTo>
                    <a:pt x="12371" y="20918"/>
                    <a:pt x="12960" y="20326"/>
                    <a:pt x="14335" y="17589"/>
                  </a:cubicBezTo>
                  <a:cubicBezTo>
                    <a:pt x="15709" y="14852"/>
                    <a:pt x="17869" y="9970"/>
                    <a:pt x="19145" y="6937"/>
                  </a:cubicBezTo>
                  <a:cubicBezTo>
                    <a:pt x="20422" y="3904"/>
                    <a:pt x="20815" y="2721"/>
                    <a:pt x="21109" y="1685"/>
                  </a:cubicBezTo>
                  <a:cubicBezTo>
                    <a:pt x="21404" y="650"/>
                    <a:pt x="21600" y="-238"/>
                    <a:pt x="21502" y="58"/>
                  </a:cubicBezTo>
                  <a:cubicBezTo>
                    <a:pt x="21404" y="354"/>
                    <a:pt x="21011" y="1833"/>
                    <a:pt x="20618" y="3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968499" y="742092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968500" y="7357420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048679" y="7358234"/>
              <a:ext cx="123072" cy="21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665" fill="norm" stroke="1" extrusionOk="0">
                  <a:moveTo>
                    <a:pt x="6883" y="1740"/>
                  </a:moveTo>
                  <a:cubicBezTo>
                    <a:pt x="5443" y="6181"/>
                    <a:pt x="4003" y="10622"/>
                    <a:pt x="2923" y="14054"/>
                  </a:cubicBezTo>
                  <a:cubicBezTo>
                    <a:pt x="1843" y="17485"/>
                    <a:pt x="1123" y="19908"/>
                    <a:pt x="583" y="20513"/>
                  </a:cubicBezTo>
                  <a:cubicBezTo>
                    <a:pt x="43" y="21119"/>
                    <a:pt x="-317" y="19908"/>
                    <a:pt x="403" y="16981"/>
                  </a:cubicBezTo>
                  <a:cubicBezTo>
                    <a:pt x="1123" y="14054"/>
                    <a:pt x="2923" y="9411"/>
                    <a:pt x="4723" y="6282"/>
                  </a:cubicBezTo>
                  <a:cubicBezTo>
                    <a:pt x="6523" y="3153"/>
                    <a:pt x="8323" y="1538"/>
                    <a:pt x="10303" y="629"/>
                  </a:cubicBezTo>
                  <a:cubicBezTo>
                    <a:pt x="12283" y="-279"/>
                    <a:pt x="14443" y="-481"/>
                    <a:pt x="16423" y="1941"/>
                  </a:cubicBezTo>
                  <a:cubicBezTo>
                    <a:pt x="18403" y="4364"/>
                    <a:pt x="20203" y="9411"/>
                    <a:pt x="20743" y="12943"/>
                  </a:cubicBezTo>
                  <a:cubicBezTo>
                    <a:pt x="21283" y="16476"/>
                    <a:pt x="20563" y="18495"/>
                    <a:pt x="19843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255622" y="7224070"/>
              <a:ext cx="62128" cy="29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87" fill="norm" stroke="1" extrusionOk="0">
                  <a:moveTo>
                    <a:pt x="14653" y="0"/>
                  </a:moveTo>
                  <a:cubicBezTo>
                    <a:pt x="9613" y="5209"/>
                    <a:pt x="4573" y="10417"/>
                    <a:pt x="2053" y="13864"/>
                  </a:cubicBezTo>
                  <a:cubicBezTo>
                    <a:pt x="-467" y="17311"/>
                    <a:pt x="-467" y="18996"/>
                    <a:pt x="973" y="20068"/>
                  </a:cubicBezTo>
                  <a:cubicBezTo>
                    <a:pt x="2413" y="21140"/>
                    <a:pt x="5293" y="21600"/>
                    <a:pt x="8893" y="21294"/>
                  </a:cubicBezTo>
                  <a:cubicBezTo>
                    <a:pt x="12493" y="20987"/>
                    <a:pt x="16813" y="19915"/>
                    <a:pt x="21133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241550" y="7401870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371175" y="7342819"/>
              <a:ext cx="97629" cy="17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211" fill="norm" stroke="1" extrusionOk="0">
                  <a:moveTo>
                    <a:pt x="4743" y="7760"/>
                  </a:moveTo>
                  <a:cubicBezTo>
                    <a:pt x="9592" y="6253"/>
                    <a:pt x="14441" y="4746"/>
                    <a:pt x="17306" y="3365"/>
                  </a:cubicBezTo>
                  <a:cubicBezTo>
                    <a:pt x="20171" y="1983"/>
                    <a:pt x="21053" y="728"/>
                    <a:pt x="19731" y="225"/>
                  </a:cubicBezTo>
                  <a:cubicBezTo>
                    <a:pt x="18408" y="-277"/>
                    <a:pt x="14882" y="-26"/>
                    <a:pt x="11135" y="1858"/>
                  </a:cubicBezTo>
                  <a:cubicBezTo>
                    <a:pt x="7388" y="3742"/>
                    <a:pt x="3420" y="7258"/>
                    <a:pt x="1437" y="10397"/>
                  </a:cubicBezTo>
                  <a:cubicBezTo>
                    <a:pt x="-547" y="13537"/>
                    <a:pt x="-547" y="16300"/>
                    <a:pt x="1877" y="18183"/>
                  </a:cubicBezTo>
                  <a:cubicBezTo>
                    <a:pt x="4302" y="20067"/>
                    <a:pt x="9151" y="21072"/>
                    <a:pt x="12457" y="21197"/>
                  </a:cubicBezTo>
                  <a:cubicBezTo>
                    <a:pt x="15763" y="21323"/>
                    <a:pt x="17526" y="20570"/>
                    <a:pt x="19290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514600" y="7332020"/>
              <a:ext cx="139700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22"/>
                  </a:moveTo>
                  <a:cubicBezTo>
                    <a:pt x="3273" y="7065"/>
                    <a:pt x="6545" y="11708"/>
                    <a:pt x="8182" y="14636"/>
                  </a:cubicBezTo>
                  <a:cubicBezTo>
                    <a:pt x="9818" y="17563"/>
                    <a:pt x="9818" y="18774"/>
                    <a:pt x="9327" y="19783"/>
                  </a:cubicBezTo>
                  <a:cubicBezTo>
                    <a:pt x="8836" y="20793"/>
                    <a:pt x="7855" y="21600"/>
                    <a:pt x="6709" y="21600"/>
                  </a:cubicBezTo>
                  <a:cubicBezTo>
                    <a:pt x="5564" y="21600"/>
                    <a:pt x="4255" y="20793"/>
                    <a:pt x="4091" y="18572"/>
                  </a:cubicBezTo>
                  <a:cubicBezTo>
                    <a:pt x="3927" y="16351"/>
                    <a:pt x="4909" y="12718"/>
                    <a:pt x="8018" y="9387"/>
                  </a:cubicBezTo>
                  <a:cubicBezTo>
                    <a:pt x="11127" y="6056"/>
                    <a:pt x="16364" y="3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654300" y="7317674"/>
              <a:ext cx="133422" cy="23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366" fill="norm" stroke="1" extrusionOk="0">
                  <a:moveTo>
                    <a:pt x="16948" y="3016"/>
                  </a:moveTo>
                  <a:cubicBezTo>
                    <a:pt x="14289" y="1869"/>
                    <a:pt x="11631" y="722"/>
                    <a:pt x="9471" y="244"/>
                  </a:cubicBezTo>
                  <a:cubicBezTo>
                    <a:pt x="7311" y="-234"/>
                    <a:pt x="5649" y="-43"/>
                    <a:pt x="4154" y="1104"/>
                  </a:cubicBezTo>
                  <a:cubicBezTo>
                    <a:pt x="2658" y="2251"/>
                    <a:pt x="1329" y="4354"/>
                    <a:pt x="3323" y="6839"/>
                  </a:cubicBezTo>
                  <a:cubicBezTo>
                    <a:pt x="5317" y="9324"/>
                    <a:pt x="10634" y="12191"/>
                    <a:pt x="14123" y="14102"/>
                  </a:cubicBezTo>
                  <a:cubicBezTo>
                    <a:pt x="17612" y="16014"/>
                    <a:pt x="19274" y="16970"/>
                    <a:pt x="20271" y="17925"/>
                  </a:cubicBezTo>
                  <a:cubicBezTo>
                    <a:pt x="21268" y="18881"/>
                    <a:pt x="21600" y="19837"/>
                    <a:pt x="18111" y="20410"/>
                  </a:cubicBezTo>
                  <a:cubicBezTo>
                    <a:pt x="14622" y="20984"/>
                    <a:pt x="7311" y="21175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825750" y="7193731"/>
              <a:ext cx="140855" cy="43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529" fill="norm" stroke="1" extrusionOk="0">
                  <a:moveTo>
                    <a:pt x="0" y="882"/>
                  </a:moveTo>
                  <a:cubicBezTo>
                    <a:pt x="1543" y="564"/>
                    <a:pt x="3086" y="247"/>
                    <a:pt x="4783" y="88"/>
                  </a:cubicBezTo>
                  <a:cubicBezTo>
                    <a:pt x="6480" y="-71"/>
                    <a:pt x="8331" y="-71"/>
                    <a:pt x="10029" y="564"/>
                  </a:cubicBezTo>
                  <a:cubicBezTo>
                    <a:pt x="11726" y="1200"/>
                    <a:pt x="13269" y="2470"/>
                    <a:pt x="15737" y="4588"/>
                  </a:cubicBezTo>
                  <a:cubicBezTo>
                    <a:pt x="18206" y="6705"/>
                    <a:pt x="21600" y="9670"/>
                    <a:pt x="20211" y="12635"/>
                  </a:cubicBezTo>
                  <a:cubicBezTo>
                    <a:pt x="18823" y="15600"/>
                    <a:pt x="12651" y="18564"/>
                    <a:pt x="648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21216" y="7251587"/>
              <a:ext cx="232835" cy="46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051" y="782"/>
                  </a:moveTo>
                  <a:cubicBezTo>
                    <a:pt x="7265" y="391"/>
                    <a:pt x="6480" y="0"/>
                    <a:pt x="5793" y="0"/>
                  </a:cubicBezTo>
                  <a:cubicBezTo>
                    <a:pt x="5105" y="0"/>
                    <a:pt x="4516" y="391"/>
                    <a:pt x="3240" y="1955"/>
                  </a:cubicBezTo>
                  <a:cubicBezTo>
                    <a:pt x="1964" y="3519"/>
                    <a:pt x="0" y="6255"/>
                    <a:pt x="0" y="9041"/>
                  </a:cubicBezTo>
                  <a:cubicBezTo>
                    <a:pt x="0" y="11826"/>
                    <a:pt x="1964" y="14661"/>
                    <a:pt x="5891" y="16762"/>
                  </a:cubicBezTo>
                  <a:cubicBezTo>
                    <a:pt x="9818" y="18863"/>
                    <a:pt x="15709" y="202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856374" y="6220774"/>
              <a:ext cx="207626" cy="49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9" fill="norm" stroke="1" extrusionOk="0">
                  <a:moveTo>
                    <a:pt x="21402" y="13179"/>
                  </a:moveTo>
                  <a:cubicBezTo>
                    <a:pt x="19220" y="12813"/>
                    <a:pt x="17038" y="12447"/>
                    <a:pt x="14420" y="12630"/>
                  </a:cubicBezTo>
                  <a:cubicBezTo>
                    <a:pt x="11802" y="12813"/>
                    <a:pt x="8747" y="13545"/>
                    <a:pt x="6238" y="14689"/>
                  </a:cubicBezTo>
                  <a:cubicBezTo>
                    <a:pt x="3729" y="15833"/>
                    <a:pt x="1766" y="17389"/>
                    <a:pt x="784" y="18533"/>
                  </a:cubicBezTo>
                  <a:cubicBezTo>
                    <a:pt x="-198" y="19677"/>
                    <a:pt x="-198" y="20410"/>
                    <a:pt x="457" y="20867"/>
                  </a:cubicBezTo>
                  <a:cubicBezTo>
                    <a:pt x="1111" y="21325"/>
                    <a:pt x="2420" y="21508"/>
                    <a:pt x="4384" y="21188"/>
                  </a:cubicBezTo>
                  <a:cubicBezTo>
                    <a:pt x="6347" y="20867"/>
                    <a:pt x="8966" y="20044"/>
                    <a:pt x="11584" y="18350"/>
                  </a:cubicBezTo>
                  <a:cubicBezTo>
                    <a:pt x="14202" y="16657"/>
                    <a:pt x="16820" y="14094"/>
                    <a:pt x="18457" y="11211"/>
                  </a:cubicBezTo>
                  <a:cubicBezTo>
                    <a:pt x="20093" y="8328"/>
                    <a:pt x="20747" y="5125"/>
                    <a:pt x="21075" y="3249"/>
                  </a:cubicBezTo>
                  <a:cubicBezTo>
                    <a:pt x="21402" y="1372"/>
                    <a:pt x="21402" y="823"/>
                    <a:pt x="20857" y="457"/>
                  </a:cubicBezTo>
                  <a:cubicBezTo>
                    <a:pt x="20311" y="91"/>
                    <a:pt x="19220" y="-92"/>
                    <a:pt x="18457" y="45"/>
                  </a:cubicBezTo>
                  <a:cubicBezTo>
                    <a:pt x="17693" y="183"/>
                    <a:pt x="17257" y="640"/>
                    <a:pt x="16384" y="2654"/>
                  </a:cubicBezTo>
                  <a:cubicBezTo>
                    <a:pt x="15511" y="4667"/>
                    <a:pt x="14202" y="8237"/>
                    <a:pt x="14093" y="11257"/>
                  </a:cubicBezTo>
                  <a:cubicBezTo>
                    <a:pt x="13984" y="14277"/>
                    <a:pt x="15075" y="16749"/>
                    <a:pt x="15947" y="18167"/>
                  </a:cubicBezTo>
                  <a:cubicBezTo>
                    <a:pt x="16820" y="19586"/>
                    <a:pt x="17475" y="19952"/>
                    <a:pt x="18020" y="20135"/>
                  </a:cubicBezTo>
                  <a:cubicBezTo>
                    <a:pt x="18566" y="20318"/>
                    <a:pt x="19002" y="20318"/>
                    <a:pt x="19438" y="2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079821" y="6507462"/>
              <a:ext cx="98479" cy="19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13" fill="norm" stroke="1" extrusionOk="0">
                  <a:moveTo>
                    <a:pt x="21382" y="1305"/>
                  </a:moveTo>
                  <a:cubicBezTo>
                    <a:pt x="19544" y="600"/>
                    <a:pt x="17705" y="-104"/>
                    <a:pt x="15408" y="13"/>
                  </a:cubicBezTo>
                  <a:cubicBezTo>
                    <a:pt x="13110" y="131"/>
                    <a:pt x="10352" y="1070"/>
                    <a:pt x="7135" y="3887"/>
                  </a:cubicBezTo>
                  <a:cubicBezTo>
                    <a:pt x="3918" y="6705"/>
                    <a:pt x="242" y="11400"/>
                    <a:pt x="12" y="14687"/>
                  </a:cubicBezTo>
                  <a:cubicBezTo>
                    <a:pt x="-218" y="17974"/>
                    <a:pt x="2999" y="19853"/>
                    <a:pt x="5756" y="20674"/>
                  </a:cubicBezTo>
                  <a:cubicBezTo>
                    <a:pt x="8514" y="21496"/>
                    <a:pt x="10812" y="21261"/>
                    <a:pt x="13339" y="19148"/>
                  </a:cubicBezTo>
                  <a:cubicBezTo>
                    <a:pt x="15867" y="17035"/>
                    <a:pt x="18625" y="13044"/>
                    <a:pt x="20003" y="10344"/>
                  </a:cubicBezTo>
                  <a:cubicBezTo>
                    <a:pt x="21382" y="7644"/>
                    <a:pt x="21382" y="6235"/>
                    <a:pt x="20463" y="5061"/>
                  </a:cubicBezTo>
                  <a:cubicBezTo>
                    <a:pt x="19544" y="3887"/>
                    <a:pt x="17705" y="2948"/>
                    <a:pt x="15867" y="2948"/>
                  </a:cubicBezTo>
                  <a:cubicBezTo>
                    <a:pt x="14029" y="2948"/>
                    <a:pt x="12191" y="3887"/>
                    <a:pt x="10352" y="4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213882" y="6544620"/>
              <a:ext cx="161268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74" fill="norm" stroke="1" extrusionOk="0">
                  <a:moveTo>
                    <a:pt x="4542" y="0"/>
                  </a:moveTo>
                  <a:cubicBezTo>
                    <a:pt x="3139" y="313"/>
                    <a:pt x="1737" y="626"/>
                    <a:pt x="895" y="1722"/>
                  </a:cubicBezTo>
                  <a:cubicBezTo>
                    <a:pt x="54" y="2817"/>
                    <a:pt x="-227" y="4696"/>
                    <a:pt x="194" y="8139"/>
                  </a:cubicBezTo>
                  <a:cubicBezTo>
                    <a:pt x="615" y="11583"/>
                    <a:pt x="1737" y="16591"/>
                    <a:pt x="2999" y="19096"/>
                  </a:cubicBezTo>
                  <a:cubicBezTo>
                    <a:pt x="4261" y="21600"/>
                    <a:pt x="5664" y="21600"/>
                    <a:pt x="7487" y="19096"/>
                  </a:cubicBezTo>
                  <a:cubicBezTo>
                    <a:pt x="9311" y="16591"/>
                    <a:pt x="11555" y="11583"/>
                    <a:pt x="12817" y="8296"/>
                  </a:cubicBezTo>
                  <a:cubicBezTo>
                    <a:pt x="14079" y="5009"/>
                    <a:pt x="14360" y="3443"/>
                    <a:pt x="14220" y="3757"/>
                  </a:cubicBezTo>
                  <a:cubicBezTo>
                    <a:pt x="14079" y="4070"/>
                    <a:pt x="13518" y="6261"/>
                    <a:pt x="13238" y="8452"/>
                  </a:cubicBezTo>
                  <a:cubicBezTo>
                    <a:pt x="12957" y="10643"/>
                    <a:pt x="12957" y="12835"/>
                    <a:pt x="14079" y="14870"/>
                  </a:cubicBezTo>
                  <a:cubicBezTo>
                    <a:pt x="15202" y="16904"/>
                    <a:pt x="17446" y="18783"/>
                    <a:pt x="18848" y="19565"/>
                  </a:cubicBezTo>
                  <a:cubicBezTo>
                    <a:pt x="20251" y="20348"/>
                    <a:pt x="20812" y="20035"/>
                    <a:pt x="2137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395111" y="6316020"/>
              <a:ext cx="115434" cy="36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21" fill="norm" stroke="1" extrusionOk="0">
                  <a:moveTo>
                    <a:pt x="12563" y="0"/>
                  </a:moveTo>
                  <a:cubicBezTo>
                    <a:pt x="11020" y="3032"/>
                    <a:pt x="9477" y="6063"/>
                    <a:pt x="7934" y="9411"/>
                  </a:cubicBezTo>
                  <a:cubicBezTo>
                    <a:pt x="6391" y="12758"/>
                    <a:pt x="4848" y="16421"/>
                    <a:pt x="3498" y="18505"/>
                  </a:cubicBezTo>
                  <a:cubicBezTo>
                    <a:pt x="2148" y="20589"/>
                    <a:pt x="991" y="21095"/>
                    <a:pt x="413" y="21032"/>
                  </a:cubicBezTo>
                  <a:cubicBezTo>
                    <a:pt x="-166" y="20968"/>
                    <a:pt x="-166" y="20337"/>
                    <a:pt x="605" y="19200"/>
                  </a:cubicBezTo>
                  <a:cubicBezTo>
                    <a:pt x="1377" y="18063"/>
                    <a:pt x="2920" y="16421"/>
                    <a:pt x="4655" y="15537"/>
                  </a:cubicBezTo>
                  <a:cubicBezTo>
                    <a:pt x="6391" y="14653"/>
                    <a:pt x="8320" y="14526"/>
                    <a:pt x="10248" y="14589"/>
                  </a:cubicBezTo>
                  <a:cubicBezTo>
                    <a:pt x="12177" y="14653"/>
                    <a:pt x="14105" y="14905"/>
                    <a:pt x="16034" y="15600"/>
                  </a:cubicBezTo>
                  <a:cubicBezTo>
                    <a:pt x="17963" y="16295"/>
                    <a:pt x="19891" y="17432"/>
                    <a:pt x="20663" y="18316"/>
                  </a:cubicBezTo>
                  <a:cubicBezTo>
                    <a:pt x="21434" y="19200"/>
                    <a:pt x="21048" y="19832"/>
                    <a:pt x="19120" y="20337"/>
                  </a:cubicBezTo>
                  <a:cubicBezTo>
                    <a:pt x="17191" y="20842"/>
                    <a:pt x="13720" y="21221"/>
                    <a:pt x="11020" y="21411"/>
                  </a:cubicBezTo>
                  <a:cubicBezTo>
                    <a:pt x="8320" y="21600"/>
                    <a:pt x="6391" y="21600"/>
                    <a:pt x="4655" y="20968"/>
                  </a:cubicBezTo>
                  <a:cubicBezTo>
                    <a:pt x="2920" y="20337"/>
                    <a:pt x="1377" y="19074"/>
                    <a:pt x="1763" y="17747"/>
                  </a:cubicBezTo>
                  <a:cubicBezTo>
                    <a:pt x="2148" y="16421"/>
                    <a:pt x="4463" y="15032"/>
                    <a:pt x="6777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559299" y="6366236"/>
              <a:ext cx="36819" cy="33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69" fill="norm" stroke="1" extrusionOk="0">
                  <a:moveTo>
                    <a:pt x="7200" y="842"/>
                  </a:moveTo>
                  <a:cubicBezTo>
                    <a:pt x="12000" y="306"/>
                    <a:pt x="16800" y="-231"/>
                    <a:pt x="19200" y="104"/>
                  </a:cubicBezTo>
                  <a:cubicBezTo>
                    <a:pt x="21600" y="440"/>
                    <a:pt x="21600" y="1647"/>
                    <a:pt x="18000" y="4263"/>
                  </a:cubicBezTo>
                  <a:cubicBezTo>
                    <a:pt x="14400" y="6880"/>
                    <a:pt x="7200" y="10904"/>
                    <a:pt x="3600" y="13990"/>
                  </a:cubicBezTo>
                  <a:cubicBezTo>
                    <a:pt x="0" y="17076"/>
                    <a:pt x="0" y="19222"/>
                    <a:pt x="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614120" y="6546693"/>
              <a:ext cx="110281" cy="15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06" fill="norm" stroke="1" extrusionOk="0">
                  <a:moveTo>
                    <a:pt x="4040" y="6906"/>
                  </a:moveTo>
                  <a:cubicBezTo>
                    <a:pt x="7640" y="6906"/>
                    <a:pt x="11240" y="6906"/>
                    <a:pt x="13840" y="6456"/>
                  </a:cubicBezTo>
                  <a:cubicBezTo>
                    <a:pt x="16440" y="6006"/>
                    <a:pt x="18040" y="5106"/>
                    <a:pt x="19040" y="3906"/>
                  </a:cubicBezTo>
                  <a:cubicBezTo>
                    <a:pt x="20040" y="2706"/>
                    <a:pt x="20440" y="1206"/>
                    <a:pt x="19640" y="456"/>
                  </a:cubicBezTo>
                  <a:cubicBezTo>
                    <a:pt x="18840" y="-294"/>
                    <a:pt x="16840" y="-294"/>
                    <a:pt x="13240" y="1806"/>
                  </a:cubicBezTo>
                  <a:cubicBezTo>
                    <a:pt x="9640" y="3906"/>
                    <a:pt x="4440" y="8106"/>
                    <a:pt x="1840" y="11106"/>
                  </a:cubicBezTo>
                  <a:cubicBezTo>
                    <a:pt x="-760" y="14106"/>
                    <a:pt x="-760" y="15906"/>
                    <a:pt x="2840" y="17406"/>
                  </a:cubicBezTo>
                  <a:cubicBezTo>
                    <a:pt x="6440" y="18906"/>
                    <a:pt x="13640" y="20106"/>
                    <a:pt x="2084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126786" y="6405870"/>
              <a:ext cx="194515" cy="32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98" fill="norm" stroke="1" extrusionOk="0">
                  <a:moveTo>
                    <a:pt x="21117" y="1191"/>
                  </a:moveTo>
                  <a:cubicBezTo>
                    <a:pt x="20198" y="634"/>
                    <a:pt x="19279" y="76"/>
                    <a:pt x="16981" y="7"/>
                  </a:cubicBezTo>
                  <a:cubicBezTo>
                    <a:pt x="14683" y="-63"/>
                    <a:pt x="11006" y="355"/>
                    <a:pt x="7789" y="2306"/>
                  </a:cubicBezTo>
                  <a:cubicBezTo>
                    <a:pt x="4572" y="4257"/>
                    <a:pt x="1815" y="7741"/>
                    <a:pt x="666" y="10737"/>
                  </a:cubicBezTo>
                  <a:cubicBezTo>
                    <a:pt x="-483" y="13733"/>
                    <a:pt x="-23" y="16242"/>
                    <a:pt x="1126" y="17983"/>
                  </a:cubicBezTo>
                  <a:cubicBezTo>
                    <a:pt x="2274" y="19725"/>
                    <a:pt x="4113" y="20701"/>
                    <a:pt x="6870" y="21119"/>
                  </a:cubicBezTo>
                  <a:cubicBezTo>
                    <a:pt x="9628" y="21537"/>
                    <a:pt x="13304" y="21398"/>
                    <a:pt x="16981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111750" y="6582720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499364" y="6430320"/>
              <a:ext cx="190237" cy="29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63" fill="norm" stroke="1" extrusionOk="0">
                  <a:moveTo>
                    <a:pt x="690" y="0"/>
                  </a:moveTo>
                  <a:cubicBezTo>
                    <a:pt x="450" y="5515"/>
                    <a:pt x="210" y="11030"/>
                    <a:pt x="90" y="14170"/>
                  </a:cubicBezTo>
                  <a:cubicBezTo>
                    <a:pt x="-30" y="17311"/>
                    <a:pt x="-30" y="18077"/>
                    <a:pt x="90" y="19072"/>
                  </a:cubicBezTo>
                  <a:cubicBezTo>
                    <a:pt x="210" y="20068"/>
                    <a:pt x="450" y="21294"/>
                    <a:pt x="930" y="21447"/>
                  </a:cubicBezTo>
                  <a:cubicBezTo>
                    <a:pt x="1410" y="21600"/>
                    <a:pt x="2130" y="20681"/>
                    <a:pt x="3330" y="18766"/>
                  </a:cubicBezTo>
                  <a:cubicBezTo>
                    <a:pt x="4530" y="16851"/>
                    <a:pt x="6210" y="13940"/>
                    <a:pt x="7530" y="12179"/>
                  </a:cubicBezTo>
                  <a:cubicBezTo>
                    <a:pt x="8850" y="10417"/>
                    <a:pt x="9810" y="9804"/>
                    <a:pt x="10290" y="9881"/>
                  </a:cubicBezTo>
                  <a:cubicBezTo>
                    <a:pt x="10770" y="9957"/>
                    <a:pt x="10770" y="10723"/>
                    <a:pt x="10770" y="11872"/>
                  </a:cubicBezTo>
                  <a:cubicBezTo>
                    <a:pt x="10770" y="13021"/>
                    <a:pt x="10770" y="14553"/>
                    <a:pt x="11130" y="15626"/>
                  </a:cubicBezTo>
                  <a:cubicBezTo>
                    <a:pt x="11490" y="16698"/>
                    <a:pt x="12210" y="17311"/>
                    <a:pt x="13170" y="17770"/>
                  </a:cubicBezTo>
                  <a:cubicBezTo>
                    <a:pt x="14130" y="18230"/>
                    <a:pt x="15330" y="18536"/>
                    <a:pt x="16170" y="18077"/>
                  </a:cubicBezTo>
                  <a:cubicBezTo>
                    <a:pt x="17010" y="17617"/>
                    <a:pt x="17490" y="16391"/>
                    <a:pt x="17970" y="13940"/>
                  </a:cubicBezTo>
                  <a:cubicBezTo>
                    <a:pt x="18450" y="11489"/>
                    <a:pt x="18930" y="7813"/>
                    <a:pt x="19530" y="5591"/>
                  </a:cubicBezTo>
                  <a:cubicBezTo>
                    <a:pt x="20130" y="3370"/>
                    <a:pt x="20850" y="2604"/>
                    <a:pt x="21570" y="1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741340" y="6465986"/>
              <a:ext cx="195117" cy="30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74" fill="norm" stroke="1" extrusionOk="0">
                  <a:moveTo>
                    <a:pt x="6168" y="3277"/>
                  </a:moveTo>
                  <a:cubicBezTo>
                    <a:pt x="4542" y="7715"/>
                    <a:pt x="2916" y="12153"/>
                    <a:pt x="1871" y="14890"/>
                  </a:cubicBezTo>
                  <a:cubicBezTo>
                    <a:pt x="826" y="17627"/>
                    <a:pt x="362" y="18663"/>
                    <a:pt x="129" y="18663"/>
                  </a:cubicBezTo>
                  <a:cubicBezTo>
                    <a:pt x="-103" y="18663"/>
                    <a:pt x="-103" y="17627"/>
                    <a:pt x="826" y="15186"/>
                  </a:cubicBezTo>
                  <a:cubicBezTo>
                    <a:pt x="1755" y="12745"/>
                    <a:pt x="3613" y="8899"/>
                    <a:pt x="4658" y="6458"/>
                  </a:cubicBezTo>
                  <a:cubicBezTo>
                    <a:pt x="5703" y="4016"/>
                    <a:pt x="5936" y="2981"/>
                    <a:pt x="6400" y="2167"/>
                  </a:cubicBezTo>
                  <a:cubicBezTo>
                    <a:pt x="6865" y="1353"/>
                    <a:pt x="7562" y="762"/>
                    <a:pt x="8142" y="1058"/>
                  </a:cubicBezTo>
                  <a:cubicBezTo>
                    <a:pt x="8723" y="1353"/>
                    <a:pt x="9187" y="2537"/>
                    <a:pt x="9420" y="3499"/>
                  </a:cubicBezTo>
                  <a:cubicBezTo>
                    <a:pt x="9652" y="4460"/>
                    <a:pt x="9652" y="5200"/>
                    <a:pt x="9652" y="5940"/>
                  </a:cubicBezTo>
                  <a:cubicBezTo>
                    <a:pt x="9652" y="6679"/>
                    <a:pt x="9652" y="7419"/>
                    <a:pt x="10232" y="7641"/>
                  </a:cubicBezTo>
                  <a:cubicBezTo>
                    <a:pt x="10813" y="7863"/>
                    <a:pt x="11974" y="7567"/>
                    <a:pt x="13600" y="6384"/>
                  </a:cubicBezTo>
                  <a:cubicBezTo>
                    <a:pt x="15226" y="5200"/>
                    <a:pt x="17316" y="3129"/>
                    <a:pt x="18710" y="1797"/>
                  </a:cubicBezTo>
                  <a:cubicBezTo>
                    <a:pt x="20103" y="466"/>
                    <a:pt x="20800" y="-126"/>
                    <a:pt x="21149" y="22"/>
                  </a:cubicBezTo>
                  <a:cubicBezTo>
                    <a:pt x="21497" y="170"/>
                    <a:pt x="21497" y="1058"/>
                    <a:pt x="21149" y="3647"/>
                  </a:cubicBezTo>
                  <a:cubicBezTo>
                    <a:pt x="20800" y="6236"/>
                    <a:pt x="20103" y="10526"/>
                    <a:pt x="19291" y="13781"/>
                  </a:cubicBezTo>
                  <a:cubicBezTo>
                    <a:pt x="18478" y="17036"/>
                    <a:pt x="17549" y="19255"/>
                    <a:pt x="1662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035440" y="6439680"/>
              <a:ext cx="155084" cy="35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12" fill="norm" stroke="1" extrusionOk="0">
                  <a:moveTo>
                    <a:pt x="12729" y="5849"/>
                  </a:moveTo>
                  <a:cubicBezTo>
                    <a:pt x="9810" y="9365"/>
                    <a:pt x="6891" y="12881"/>
                    <a:pt x="4994" y="15268"/>
                  </a:cubicBezTo>
                  <a:cubicBezTo>
                    <a:pt x="3097" y="17654"/>
                    <a:pt x="2221" y="18909"/>
                    <a:pt x="1491" y="19851"/>
                  </a:cubicBezTo>
                  <a:cubicBezTo>
                    <a:pt x="762" y="20793"/>
                    <a:pt x="178" y="21421"/>
                    <a:pt x="32" y="21295"/>
                  </a:cubicBezTo>
                  <a:cubicBezTo>
                    <a:pt x="-114" y="21170"/>
                    <a:pt x="178" y="20291"/>
                    <a:pt x="2075" y="17905"/>
                  </a:cubicBezTo>
                  <a:cubicBezTo>
                    <a:pt x="3972" y="15519"/>
                    <a:pt x="7475" y="11626"/>
                    <a:pt x="10394" y="8486"/>
                  </a:cubicBezTo>
                  <a:cubicBezTo>
                    <a:pt x="13313" y="5347"/>
                    <a:pt x="15648" y="2961"/>
                    <a:pt x="17400" y="1579"/>
                  </a:cubicBezTo>
                  <a:cubicBezTo>
                    <a:pt x="19151" y="198"/>
                    <a:pt x="20318" y="-179"/>
                    <a:pt x="20902" y="72"/>
                  </a:cubicBezTo>
                  <a:cubicBezTo>
                    <a:pt x="21486" y="323"/>
                    <a:pt x="21486" y="1202"/>
                    <a:pt x="21194" y="3714"/>
                  </a:cubicBezTo>
                  <a:cubicBezTo>
                    <a:pt x="20902" y="6226"/>
                    <a:pt x="20318" y="10370"/>
                    <a:pt x="20027" y="13321"/>
                  </a:cubicBezTo>
                  <a:cubicBezTo>
                    <a:pt x="19735" y="16272"/>
                    <a:pt x="19735" y="18030"/>
                    <a:pt x="19735" y="19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102350" y="6665270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559550" y="6697020"/>
              <a:ext cx="228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746593" y="6582720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24"/>
                    <a:pt x="-1585" y="8047"/>
                    <a:pt x="575" y="11647"/>
                  </a:cubicBezTo>
                  <a:cubicBezTo>
                    <a:pt x="2735" y="15247"/>
                    <a:pt x="11375" y="1842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079985" y="6553351"/>
              <a:ext cx="139965" cy="23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14" fill="norm" stroke="1" extrusionOk="0">
                  <a:moveTo>
                    <a:pt x="21004" y="2700"/>
                  </a:moveTo>
                  <a:cubicBezTo>
                    <a:pt x="17192" y="1532"/>
                    <a:pt x="13380" y="365"/>
                    <a:pt x="9728" y="73"/>
                  </a:cubicBezTo>
                  <a:cubicBezTo>
                    <a:pt x="6075" y="-219"/>
                    <a:pt x="2580" y="365"/>
                    <a:pt x="992" y="1824"/>
                  </a:cubicBezTo>
                  <a:cubicBezTo>
                    <a:pt x="-596" y="3284"/>
                    <a:pt x="-278" y="5619"/>
                    <a:pt x="1945" y="7857"/>
                  </a:cubicBezTo>
                  <a:cubicBezTo>
                    <a:pt x="4169" y="10095"/>
                    <a:pt x="8298" y="12235"/>
                    <a:pt x="10839" y="13792"/>
                  </a:cubicBezTo>
                  <a:cubicBezTo>
                    <a:pt x="13380" y="15349"/>
                    <a:pt x="14333" y="16322"/>
                    <a:pt x="14651" y="17295"/>
                  </a:cubicBezTo>
                  <a:cubicBezTo>
                    <a:pt x="14969" y="18267"/>
                    <a:pt x="14651" y="19240"/>
                    <a:pt x="13222" y="19922"/>
                  </a:cubicBezTo>
                  <a:cubicBezTo>
                    <a:pt x="11792" y="20603"/>
                    <a:pt x="9251" y="20992"/>
                    <a:pt x="7186" y="21186"/>
                  </a:cubicBezTo>
                  <a:cubicBezTo>
                    <a:pt x="5122" y="21381"/>
                    <a:pt x="3533" y="21381"/>
                    <a:pt x="2739" y="20992"/>
                  </a:cubicBezTo>
                  <a:cubicBezTo>
                    <a:pt x="1945" y="20603"/>
                    <a:pt x="1945" y="19824"/>
                    <a:pt x="1945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244712" y="6583881"/>
              <a:ext cx="89539" cy="17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207" fill="norm" stroke="1" extrusionOk="0">
                  <a:moveTo>
                    <a:pt x="5905" y="11296"/>
                  </a:moveTo>
                  <a:cubicBezTo>
                    <a:pt x="9745" y="9518"/>
                    <a:pt x="13585" y="7739"/>
                    <a:pt x="15985" y="6214"/>
                  </a:cubicBezTo>
                  <a:cubicBezTo>
                    <a:pt x="18385" y="4689"/>
                    <a:pt x="19345" y="3419"/>
                    <a:pt x="19345" y="2148"/>
                  </a:cubicBezTo>
                  <a:cubicBezTo>
                    <a:pt x="19345" y="878"/>
                    <a:pt x="18385" y="-393"/>
                    <a:pt x="14545" y="115"/>
                  </a:cubicBezTo>
                  <a:cubicBezTo>
                    <a:pt x="10705" y="623"/>
                    <a:pt x="3985" y="2911"/>
                    <a:pt x="1345" y="6087"/>
                  </a:cubicBezTo>
                  <a:cubicBezTo>
                    <a:pt x="-1295" y="9263"/>
                    <a:pt x="145" y="13329"/>
                    <a:pt x="3985" y="15998"/>
                  </a:cubicBezTo>
                  <a:cubicBezTo>
                    <a:pt x="7825" y="18666"/>
                    <a:pt x="14065" y="19936"/>
                    <a:pt x="20305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348837" y="6614454"/>
              <a:ext cx="175914" cy="14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994" fill="norm" stroke="1" extrusionOk="0">
                  <a:moveTo>
                    <a:pt x="21371" y="7304"/>
                  </a:moveTo>
                  <a:cubicBezTo>
                    <a:pt x="19571" y="4262"/>
                    <a:pt x="17771" y="1219"/>
                    <a:pt x="14814" y="307"/>
                  </a:cubicBezTo>
                  <a:cubicBezTo>
                    <a:pt x="11857" y="-606"/>
                    <a:pt x="7742" y="611"/>
                    <a:pt x="5042" y="2740"/>
                  </a:cubicBezTo>
                  <a:cubicBezTo>
                    <a:pt x="2342" y="4870"/>
                    <a:pt x="1057" y="7912"/>
                    <a:pt x="414" y="10194"/>
                  </a:cubicBezTo>
                  <a:cubicBezTo>
                    <a:pt x="-229" y="12476"/>
                    <a:pt x="-229" y="13997"/>
                    <a:pt x="1185" y="15214"/>
                  </a:cubicBezTo>
                  <a:cubicBezTo>
                    <a:pt x="2600" y="16431"/>
                    <a:pt x="5428" y="17343"/>
                    <a:pt x="7871" y="16735"/>
                  </a:cubicBezTo>
                  <a:cubicBezTo>
                    <a:pt x="10314" y="16126"/>
                    <a:pt x="12371" y="13997"/>
                    <a:pt x="13785" y="12324"/>
                  </a:cubicBezTo>
                  <a:cubicBezTo>
                    <a:pt x="15200" y="10650"/>
                    <a:pt x="15971" y="9433"/>
                    <a:pt x="16357" y="9890"/>
                  </a:cubicBezTo>
                  <a:cubicBezTo>
                    <a:pt x="16742" y="10346"/>
                    <a:pt x="16742" y="12476"/>
                    <a:pt x="17257" y="14605"/>
                  </a:cubicBezTo>
                  <a:cubicBezTo>
                    <a:pt x="17771" y="16735"/>
                    <a:pt x="18800" y="18864"/>
                    <a:pt x="19828" y="2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618750" y="6599253"/>
              <a:ext cx="83801" cy="17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89" fill="norm" stroke="1" extrusionOk="0">
                  <a:moveTo>
                    <a:pt x="20857" y="8897"/>
                  </a:moveTo>
                  <a:cubicBezTo>
                    <a:pt x="19803" y="7336"/>
                    <a:pt x="18750" y="5775"/>
                    <a:pt x="18223" y="4343"/>
                  </a:cubicBezTo>
                  <a:cubicBezTo>
                    <a:pt x="17696" y="2912"/>
                    <a:pt x="17696" y="1611"/>
                    <a:pt x="16379" y="830"/>
                  </a:cubicBezTo>
                  <a:cubicBezTo>
                    <a:pt x="15062" y="49"/>
                    <a:pt x="12428" y="-211"/>
                    <a:pt x="9530" y="179"/>
                  </a:cubicBezTo>
                  <a:cubicBezTo>
                    <a:pt x="6633" y="570"/>
                    <a:pt x="3472" y="1611"/>
                    <a:pt x="1628" y="3432"/>
                  </a:cubicBezTo>
                  <a:cubicBezTo>
                    <a:pt x="-216" y="5254"/>
                    <a:pt x="-743" y="7856"/>
                    <a:pt x="1364" y="10199"/>
                  </a:cubicBezTo>
                  <a:cubicBezTo>
                    <a:pt x="3472" y="12541"/>
                    <a:pt x="8213" y="14623"/>
                    <a:pt x="10584" y="16314"/>
                  </a:cubicBezTo>
                  <a:cubicBezTo>
                    <a:pt x="12955" y="18006"/>
                    <a:pt x="12955" y="19307"/>
                    <a:pt x="11374" y="20088"/>
                  </a:cubicBezTo>
                  <a:cubicBezTo>
                    <a:pt x="9794" y="20869"/>
                    <a:pt x="6633" y="21129"/>
                    <a:pt x="3472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698825" y="6658920"/>
              <a:ext cx="113671" cy="14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0721" fill="norm" stroke="1" extrusionOk="0">
                  <a:moveTo>
                    <a:pt x="15721" y="926"/>
                  </a:moveTo>
                  <a:cubicBezTo>
                    <a:pt x="13792" y="617"/>
                    <a:pt x="11864" y="309"/>
                    <a:pt x="9164" y="1851"/>
                  </a:cubicBezTo>
                  <a:cubicBezTo>
                    <a:pt x="6464" y="3394"/>
                    <a:pt x="2992" y="6789"/>
                    <a:pt x="1257" y="10183"/>
                  </a:cubicBezTo>
                  <a:cubicBezTo>
                    <a:pt x="-479" y="13577"/>
                    <a:pt x="-479" y="16971"/>
                    <a:pt x="1642" y="18977"/>
                  </a:cubicBezTo>
                  <a:cubicBezTo>
                    <a:pt x="3764" y="20983"/>
                    <a:pt x="8007" y="21600"/>
                    <a:pt x="11671" y="18977"/>
                  </a:cubicBezTo>
                  <a:cubicBezTo>
                    <a:pt x="15335" y="16354"/>
                    <a:pt x="18421" y="10491"/>
                    <a:pt x="19771" y="6789"/>
                  </a:cubicBezTo>
                  <a:cubicBezTo>
                    <a:pt x="21121" y="3086"/>
                    <a:pt x="20735" y="1543"/>
                    <a:pt x="203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842250" y="6638618"/>
              <a:ext cx="120216" cy="14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71" fill="norm" stroke="1" extrusionOk="0">
                  <a:moveTo>
                    <a:pt x="0" y="3830"/>
                  </a:moveTo>
                  <a:cubicBezTo>
                    <a:pt x="745" y="8394"/>
                    <a:pt x="1490" y="12957"/>
                    <a:pt x="1490" y="15999"/>
                  </a:cubicBezTo>
                  <a:cubicBezTo>
                    <a:pt x="1490" y="19041"/>
                    <a:pt x="745" y="20563"/>
                    <a:pt x="372" y="20410"/>
                  </a:cubicBezTo>
                  <a:cubicBezTo>
                    <a:pt x="0" y="20258"/>
                    <a:pt x="0" y="18433"/>
                    <a:pt x="1676" y="15239"/>
                  </a:cubicBezTo>
                  <a:cubicBezTo>
                    <a:pt x="3352" y="12044"/>
                    <a:pt x="6703" y="7481"/>
                    <a:pt x="9124" y="4743"/>
                  </a:cubicBezTo>
                  <a:cubicBezTo>
                    <a:pt x="11545" y="2005"/>
                    <a:pt x="13034" y="1092"/>
                    <a:pt x="14710" y="484"/>
                  </a:cubicBezTo>
                  <a:cubicBezTo>
                    <a:pt x="16386" y="-125"/>
                    <a:pt x="18248" y="-429"/>
                    <a:pt x="19552" y="1244"/>
                  </a:cubicBezTo>
                  <a:cubicBezTo>
                    <a:pt x="20855" y="2917"/>
                    <a:pt x="21600" y="6568"/>
                    <a:pt x="20855" y="10219"/>
                  </a:cubicBezTo>
                  <a:cubicBezTo>
                    <a:pt x="20110" y="13870"/>
                    <a:pt x="17876" y="17520"/>
                    <a:pt x="15641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005368" y="6600351"/>
              <a:ext cx="154382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869" fill="norm" stroke="1" extrusionOk="0">
                  <a:moveTo>
                    <a:pt x="12532" y="12178"/>
                  </a:moveTo>
                  <a:cubicBezTo>
                    <a:pt x="13408" y="9512"/>
                    <a:pt x="14284" y="6845"/>
                    <a:pt x="14721" y="4712"/>
                  </a:cubicBezTo>
                  <a:cubicBezTo>
                    <a:pt x="15159" y="2578"/>
                    <a:pt x="15159" y="978"/>
                    <a:pt x="14284" y="312"/>
                  </a:cubicBezTo>
                  <a:cubicBezTo>
                    <a:pt x="13408" y="-355"/>
                    <a:pt x="11657" y="-88"/>
                    <a:pt x="9175" y="2445"/>
                  </a:cubicBezTo>
                  <a:cubicBezTo>
                    <a:pt x="6694" y="4978"/>
                    <a:pt x="3484" y="9778"/>
                    <a:pt x="1732" y="13112"/>
                  </a:cubicBezTo>
                  <a:cubicBezTo>
                    <a:pt x="-19" y="16445"/>
                    <a:pt x="-311" y="18312"/>
                    <a:pt x="273" y="19512"/>
                  </a:cubicBezTo>
                  <a:cubicBezTo>
                    <a:pt x="857" y="20712"/>
                    <a:pt x="2316" y="21245"/>
                    <a:pt x="4359" y="20578"/>
                  </a:cubicBezTo>
                  <a:cubicBezTo>
                    <a:pt x="6403" y="19912"/>
                    <a:pt x="9030" y="18045"/>
                    <a:pt x="10927" y="16045"/>
                  </a:cubicBezTo>
                  <a:cubicBezTo>
                    <a:pt x="12824" y="14045"/>
                    <a:pt x="13992" y="11912"/>
                    <a:pt x="15159" y="10178"/>
                  </a:cubicBezTo>
                  <a:cubicBezTo>
                    <a:pt x="16327" y="8445"/>
                    <a:pt x="17494" y="7112"/>
                    <a:pt x="18078" y="7378"/>
                  </a:cubicBezTo>
                  <a:cubicBezTo>
                    <a:pt x="18662" y="7645"/>
                    <a:pt x="18662" y="9512"/>
                    <a:pt x="19100" y="11912"/>
                  </a:cubicBezTo>
                  <a:cubicBezTo>
                    <a:pt x="19538" y="14312"/>
                    <a:pt x="20413" y="17245"/>
                    <a:pt x="21289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166100" y="6464779"/>
              <a:ext cx="111360" cy="29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04" fill="norm" stroke="1" extrusionOk="0">
                  <a:moveTo>
                    <a:pt x="19562" y="3021"/>
                  </a:moveTo>
                  <a:cubicBezTo>
                    <a:pt x="20377" y="1642"/>
                    <a:pt x="21192" y="264"/>
                    <a:pt x="21396" y="34"/>
                  </a:cubicBezTo>
                  <a:cubicBezTo>
                    <a:pt x="21600" y="-196"/>
                    <a:pt x="21192" y="723"/>
                    <a:pt x="18543" y="3557"/>
                  </a:cubicBezTo>
                  <a:cubicBezTo>
                    <a:pt x="15894" y="6391"/>
                    <a:pt x="11004" y="11140"/>
                    <a:pt x="7540" y="14434"/>
                  </a:cubicBezTo>
                  <a:cubicBezTo>
                    <a:pt x="4075" y="17727"/>
                    <a:pt x="2038" y="19566"/>
                    <a:pt x="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242300" y="6671620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261350" y="6557320"/>
              <a:ext cx="635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346823" y="6462070"/>
              <a:ext cx="136777" cy="30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88" fill="norm" stroke="1" extrusionOk="0">
                  <a:moveTo>
                    <a:pt x="21473" y="0"/>
                  </a:moveTo>
                  <a:cubicBezTo>
                    <a:pt x="19811" y="296"/>
                    <a:pt x="18150" y="592"/>
                    <a:pt x="15824" y="2145"/>
                  </a:cubicBezTo>
                  <a:cubicBezTo>
                    <a:pt x="13498" y="3699"/>
                    <a:pt x="10507" y="6510"/>
                    <a:pt x="7848" y="9099"/>
                  </a:cubicBezTo>
                  <a:cubicBezTo>
                    <a:pt x="5190" y="11688"/>
                    <a:pt x="2864" y="14055"/>
                    <a:pt x="1535" y="15682"/>
                  </a:cubicBezTo>
                  <a:cubicBezTo>
                    <a:pt x="205" y="17310"/>
                    <a:pt x="-127" y="18197"/>
                    <a:pt x="39" y="19011"/>
                  </a:cubicBezTo>
                  <a:cubicBezTo>
                    <a:pt x="205" y="19825"/>
                    <a:pt x="870" y="20564"/>
                    <a:pt x="2033" y="21008"/>
                  </a:cubicBezTo>
                  <a:cubicBezTo>
                    <a:pt x="3196" y="21452"/>
                    <a:pt x="4858" y="21600"/>
                    <a:pt x="5855" y="20934"/>
                  </a:cubicBezTo>
                  <a:cubicBezTo>
                    <a:pt x="6851" y="20268"/>
                    <a:pt x="7184" y="18789"/>
                    <a:pt x="7516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8322733" y="6602279"/>
              <a:ext cx="220464" cy="41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4" fill="norm" stroke="1" extrusionOk="0">
                  <a:moveTo>
                    <a:pt x="2057" y="1947"/>
                  </a:moveTo>
                  <a:cubicBezTo>
                    <a:pt x="1029" y="1838"/>
                    <a:pt x="0" y="1728"/>
                    <a:pt x="0" y="1563"/>
                  </a:cubicBezTo>
                  <a:cubicBezTo>
                    <a:pt x="0" y="1399"/>
                    <a:pt x="1029" y="1180"/>
                    <a:pt x="2777" y="1125"/>
                  </a:cubicBezTo>
                  <a:cubicBezTo>
                    <a:pt x="4526" y="1070"/>
                    <a:pt x="6994" y="1180"/>
                    <a:pt x="8949" y="1399"/>
                  </a:cubicBezTo>
                  <a:cubicBezTo>
                    <a:pt x="10903" y="1618"/>
                    <a:pt x="12343" y="1947"/>
                    <a:pt x="13166" y="2386"/>
                  </a:cubicBezTo>
                  <a:cubicBezTo>
                    <a:pt x="13989" y="2824"/>
                    <a:pt x="14194" y="3373"/>
                    <a:pt x="14914" y="3537"/>
                  </a:cubicBezTo>
                  <a:cubicBezTo>
                    <a:pt x="15634" y="3702"/>
                    <a:pt x="16869" y="3482"/>
                    <a:pt x="17794" y="3153"/>
                  </a:cubicBezTo>
                  <a:cubicBezTo>
                    <a:pt x="18720" y="2824"/>
                    <a:pt x="19337" y="2386"/>
                    <a:pt x="20057" y="1728"/>
                  </a:cubicBezTo>
                  <a:cubicBezTo>
                    <a:pt x="20777" y="1070"/>
                    <a:pt x="21600" y="193"/>
                    <a:pt x="21394" y="28"/>
                  </a:cubicBezTo>
                  <a:cubicBezTo>
                    <a:pt x="21189" y="-136"/>
                    <a:pt x="19954" y="412"/>
                    <a:pt x="19234" y="1673"/>
                  </a:cubicBezTo>
                  <a:cubicBezTo>
                    <a:pt x="18514" y="2934"/>
                    <a:pt x="18309" y="4908"/>
                    <a:pt x="18000" y="7210"/>
                  </a:cubicBezTo>
                  <a:cubicBezTo>
                    <a:pt x="17691" y="9513"/>
                    <a:pt x="17280" y="12144"/>
                    <a:pt x="16354" y="14392"/>
                  </a:cubicBezTo>
                  <a:cubicBezTo>
                    <a:pt x="15429" y="16640"/>
                    <a:pt x="13989" y="18504"/>
                    <a:pt x="12549" y="19710"/>
                  </a:cubicBezTo>
                  <a:cubicBezTo>
                    <a:pt x="11109" y="20916"/>
                    <a:pt x="9669" y="21464"/>
                    <a:pt x="7920" y="21464"/>
                  </a:cubicBezTo>
                  <a:cubicBezTo>
                    <a:pt x="6171" y="21464"/>
                    <a:pt x="4114" y="20916"/>
                    <a:pt x="3394" y="19765"/>
                  </a:cubicBezTo>
                  <a:cubicBezTo>
                    <a:pt x="2674" y="18613"/>
                    <a:pt x="3291" y="16859"/>
                    <a:pt x="3909" y="15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52920" y="7732070"/>
              <a:ext cx="2014080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31" fill="norm" stroke="1" extrusionOk="0">
                  <a:moveTo>
                    <a:pt x="965" y="0"/>
                  </a:moveTo>
                  <a:cubicBezTo>
                    <a:pt x="738" y="0"/>
                    <a:pt x="511" y="0"/>
                    <a:pt x="329" y="0"/>
                  </a:cubicBezTo>
                  <a:cubicBezTo>
                    <a:pt x="148" y="0"/>
                    <a:pt x="12" y="0"/>
                    <a:pt x="0" y="189"/>
                  </a:cubicBezTo>
                  <a:cubicBezTo>
                    <a:pt x="-11" y="379"/>
                    <a:pt x="102" y="758"/>
                    <a:pt x="511" y="1516"/>
                  </a:cubicBezTo>
                  <a:cubicBezTo>
                    <a:pt x="919" y="2274"/>
                    <a:pt x="1623" y="3411"/>
                    <a:pt x="2428" y="4358"/>
                  </a:cubicBezTo>
                  <a:cubicBezTo>
                    <a:pt x="3234" y="5305"/>
                    <a:pt x="4141" y="6063"/>
                    <a:pt x="5037" y="6442"/>
                  </a:cubicBezTo>
                  <a:cubicBezTo>
                    <a:pt x="5934" y="6821"/>
                    <a:pt x="6818" y="6821"/>
                    <a:pt x="7669" y="6821"/>
                  </a:cubicBezTo>
                  <a:cubicBezTo>
                    <a:pt x="8520" y="6821"/>
                    <a:pt x="9337" y="6821"/>
                    <a:pt x="10165" y="6821"/>
                  </a:cubicBezTo>
                  <a:cubicBezTo>
                    <a:pt x="10993" y="6821"/>
                    <a:pt x="11833" y="6821"/>
                    <a:pt x="12650" y="7579"/>
                  </a:cubicBezTo>
                  <a:cubicBezTo>
                    <a:pt x="13466" y="8337"/>
                    <a:pt x="14260" y="9853"/>
                    <a:pt x="15043" y="11747"/>
                  </a:cubicBezTo>
                  <a:cubicBezTo>
                    <a:pt x="15826" y="13642"/>
                    <a:pt x="16597" y="15916"/>
                    <a:pt x="17403" y="17811"/>
                  </a:cubicBezTo>
                  <a:cubicBezTo>
                    <a:pt x="18208" y="19705"/>
                    <a:pt x="19048" y="21221"/>
                    <a:pt x="19751" y="21411"/>
                  </a:cubicBezTo>
                  <a:cubicBezTo>
                    <a:pt x="20455" y="21600"/>
                    <a:pt x="21022" y="20463"/>
                    <a:pt x="21589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1" name="Drawing"/>
          <p:cNvGrpSpPr/>
          <p:nvPr/>
        </p:nvGrpSpPr>
        <p:grpSpPr>
          <a:xfrm>
            <a:off x="752205" y="1441449"/>
            <a:ext cx="12138296" cy="7825318"/>
            <a:chOff x="0" y="0"/>
            <a:chExt cx="12138294" cy="7825316"/>
          </a:xfrm>
        </p:grpSpPr>
        <p:sp>
          <p:nvSpPr>
            <p:cNvPr id="2180" name="Line"/>
            <p:cNvSpPr/>
            <p:nvPr/>
          </p:nvSpPr>
          <p:spPr>
            <a:xfrm>
              <a:off x="446814" y="370053"/>
              <a:ext cx="164947" cy="44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08" fill="norm" stroke="1" extrusionOk="0">
                  <a:moveTo>
                    <a:pt x="20394" y="2692"/>
                  </a:moveTo>
                  <a:cubicBezTo>
                    <a:pt x="20394" y="2178"/>
                    <a:pt x="20394" y="1664"/>
                    <a:pt x="20394" y="1149"/>
                  </a:cubicBezTo>
                  <a:cubicBezTo>
                    <a:pt x="20394" y="635"/>
                    <a:pt x="20394" y="121"/>
                    <a:pt x="19854" y="18"/>
                  </a:cubicBezTo>
                  <a:cubicBezTo>
                    <a:pt x="19314" y="-85"/>
                    <a:pt x="18234" y="224"/>
                    <a:pt x="15264" y="1972"/>
                  </a:cubicBezTo>
                  <a:cubicBezTo>
                    <a:pt x="12294" y="3721"/>
                    <a:pt x="7434" y="6909"/>
                    <a:pt x="4329" y="9892"/>
                  </a:cubicBezTo>
                  <a:cubicBezTo>
                    <a:pt x="1224" y="12875"/>
                    <a:pt x="-126" y="15652"/>
                    <a:pt x="9" y="17555"/>
                  </a:cubicBezTo>
                  <a:cubicBezTo>
                    <a:pt x="144" y="19458"/>
                    <a:pt x="1764" y="20486"/>
                    <a:pt x="4194" y="21001"/>
                  </a:cubicBezTo>
                  <a:cubicBezTo>
                    <a:pt x="6624" y="21515"/>
                    <a:pt x="9864" y="21515"/>
                    <a:pt x="12699" y="21155"/>
                  </a:cubicBezTo>
                  <a:cubicBezTo>
                    <a:pt x="15534" y="20795"/>
                    <a:pt x="17964" y="20075"/>
                    <a:pt x="19449" y="19098"/>
                  </a:cubicBezTo>
                  <a:cubicBezTo>
                    <a:pt x="20934" y="18121"/>
                    <a:pt x="21474" y="16886"/>
                    <a:pt x="20664" y="15806"/>
                  </a:cubicBezTo>
                  <a:cubicBezTo>
                    <a:pt x="19854" y="14726"/>
                    <a:pt x="17694" y="13801"/>
                    <a:pt x="14859" y="13492"/>
                  </a:cubicBezTo>
                  <a:cubicBezTo>
                    <a:pt x="12024" y="13184"/>
                    <a:pt x="8514" y="13492"/>
                    <a:pt x="6489" y="13904"/>
                  </a:cubicBezTo>
                  <a:cubicBezTo>
                    <a:pt x="4464" y="14315"/>
                    <a:pt x="3924" y="14829"/>
                    <a:pt x="3384" y="15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70194" y="364269"/>
              <a:ext cx="194823" cy="44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87" fill="norm" stroke="1" extrusionOk="0">
                  <a:moveTo>
                    <a:pt x="7503" y="1738"/>
                  </a:moveTo>
                  <a:cubicBezTo>
                    <a:pt x="7731" y="1121"/>
                    <a:pt x="7958" y="504"/>
                    <a:pt x="8640" y="196"/>
                  </a:cubicBezTo>
                  <a:cubicBezTo>
                    <a:pt x="9322" y="-113"/>
                    <a:pt x="10459" y="-113"/>
                    <a:pt x="12392" y="607"/>
                  </a:cubicBezTo>
                  <a:cubicBezTo>
                    <a:pt x="14324" y="1327"/>
                    <a:pt x="17053" y="2767"/>
                    <a:pt x="18872" y="4773"/>
                  </a:cubicBezTo>
                  <a:cubicBezTo>
                    <a:pt x="20691" y="6778"/>
                    <a:pt x="21600" y="9350"/>
                    <a:pt x="20349" y="11870"/>
                  </a:cubicBezTo>
                  <a:cubicBezTo>
                    <a:pt x="19099" y="14390"/>
                    <a:pt x="15688" y="16858"/>
                    <a:pt x="11937" y="18453"/>
                  </a:cubicBezTo>
                  <a:cubicBezTo>
                    <a:pt x="8185" y="20047"/>
                    <a:pt x="4093" y="20767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62664" y="426775"/>
              <a:ext cx="159881" cy="41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2" fill="norm" stroke="1" extrusionOk="0">
                  <a:moveTo>
                    <a:pt x="21468" y="914"/>
                  </a:moveTo>
                  <a:cubicBezTo>
                    <a:pt x="20331" y="587"/>
                    <a:pt x="19194" y="259"/>
                    <a:pt x="17915" y="96"/>
                  </a:cubicBezTo>
                  <a:cubicBezTo>
                    <a:pt x="16636" y="-68"/>
                    <a:pt x="15215" y="-68"/>
                    <a:pt x="12800" y="477"/>
                  </a:cubicBezTo>
                  <a:cubicBezTo>
                    <a:pt x="10384" y="1023"/>
                    <a:pt x="6973" y="2114"/>
                    <a:pt x="4415" y="4132"/>
                  </a:cubicBezTo>
                  <a:cubicBezTo>
                    <a:pt x="1857" y="6150"/>
                    <a:pt x="152" y="9096"/>
                    <a:pt x="10" y="11932"/>
                  </a:cubicBezTo>
                  <a:cubicBezTo>
                    <a:pt x="-132" y="14768"/>
                    <a:pt x="1289" y="17496"/>
                    <a:pt x="5126" y="19077"/>
                  </a:cubicBezTo>
                  <a:cubicBezTo>
                    <a:pt x="8963" y="20659"/>
                    <a:pt x="15215" y="21096"/>
                    <a:pt x="21468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191984" y="252869"/>
              <a:ext cx="214811" cy="59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29" fill="norm" stroke="1" extrusionOk="0">
                  <a:moveTo>
                    <a:pt x="7515" y="9921"/>
                  </a:moveTo>
                  <a:cubicBezTo>
                    <a:pt x="6667" y="11377"/>
                    <a:pt x="5820" y="12832"/>
                    <a:pt x="4973" y="14402"/>
                  </a:cubicBezTo>
                  <a:cubicBezTo>
                    <a:pt x="4126" y="15973"/>
                    <a:pt x="3279" y="17658"/>
                    <a:pt x="2750" y="18768"/>
                  </a:cubicBezTo>
                  <a:cubicBezTo>
                    <a:pt x="2220" y="19879"/>
                    <a:pt x="2009" y="20415"/>
                    <a:pt x="1585" y="20836"/>
                  </a:cubicBezTo>
                  <a:cubicBezTo>
                    <a:pt x="1162" y="21258"/>
                    <a:pt x="526" y="21564"/>
                    <a:pt x="209" y="21526"/>
                  </a:cubicBezTo>
                  <a:cubicBezTo>
                    <a:pt x="-109" y="21487"/>
                    <a:pt x="-109" y="21104"/>
                    <a:pt x="526" y="19534"/>
                  </a:cubicBezTo>
                  <a:cubicBezTo>
                    <a:pt x="1162" y="17964"/>
                    <a:pt x="2432" y="15207"/>
                    <a:pt x="4020" y="12679"/>
                  </a:cubicBezTo>
                  <a:cubicBezTo>
                    <a:pt x="5609" y="10151"/>
                    <a:pt x="7515" y="7853"/>
                    <a:pt x="9209" y="5900"/>
                  </a:cubicBezTo>
                  <a:cubicBezTo>
                    <a:pt x="10903" y="3947"/>
                    <a:pt x="12385" y="2338"/>
                    <a:pt x="13444" y="1343"/>
                  </a:cubicBezTo>
                  <a:cubicBezTo>
                    <a:pt x="14503" y="347"/>
                    <a:pt x="15138" y="-36"/>
                    <a:pt x="15562" y="2"/>
                  </a:cubicBezTo>
                  <a:cubicBezTo>
                    <a:pt x="15985" y="41"/>
                    <a:pt x="16197" y="500"/>
                    <a:pt x="16303" y="2185"/>
                  </a:cubicBezTo>
                  <a:cubicBezTo>
                    <a:pt x="16409" y="3870"/>
                    <a:pt x="16409" y="6781"/>
                    <a:pt x="16515" y="9500"/>
                  </a:cubicBezTo>
                  <a:cubicBezTo>
                    <a:pt x="16620" y="12219"/>
                    <a:pt x="16832" y="14747"/>
                    <a:pt x="17044" y="16470"/>
                  </a:cubicBezTo>
                  <a:cubicBezTo>
                    <a:pt x="17256" y="18194"/>
                    <a:pt x="17467" y="19113"/>
                    <a:pt x="17997" y="19687"/>
                  </a:cubicBezTo>
                  <a:cubicBezTo>
                    <a:pt x="18526" y="20262"/>
                    <a:pt x="19373" y="20492"/>
                    <a:pt x="20009" y="20300"/>
                  </a:cubicBezTo>
                  <a:cubicBezTo>
                    <a:pt x="20644" y="20109"/>
                    <a:pt x="21067" y="19496"/>
                    <a:pt x="21491" y="18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203594" y="60960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490138" y="558800"/>
              <a:ext cx="259557" cy="17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76" fill="norm" stroke="1" extrusionOk="0">
                  <a:moveTo>
                    <a:pt x="1514" y="790"/>
                  </a:moveTo>
                  <a:cubicBezTo>
                    <a:pt x="988" y="5268"/>
                    <a:pt x="461" y="9746"/>
                    <a:pt x="197" y="12776"/>
                  </a:cubicBezTo>
                  <a:cubicBezTo>
                    <a:pt x="-66" y="15805"/>
                    <a:pt x="-66" y="17385"/>
                    <a:pt x="197" y="18834"/>
                  </a:cubicBezTo>
                  <a:cubicBezTo>
                    <a:pt x="461" y="20283"/>
                    <a:pt x="988" y="21600"/>
                    <a:pt x="1954" y="21205"/>
                  </a:cubicBezTo>
                  <a:cubicBezTo>
                    <a:pt x="2919" y="20810"/>
                    <a:pt x="4324" y="18702"/>
                    <a:pt x="5466" y="16068"/>
                  </a:cubicBezTo>
                  <a:cubicBezTo>
                    <a:pt x="6607" y="13434"/>
                    <a:pt x="7485" y="10273"/>
                    <a:pt x="8012" y="7771"/>
                  </a:cubicBezTo>
                  <a:cubicBezTo>
                    <a:pt x="8539" y="5268"/>
                    <a:pt x="8714" y="3424"/>
                    <a:pt x="8802" y="3161"/>
                  </a:cubicBezTo>
                  <a:cubicBezTo>
                    <a:pt x="8890" y="2898"/>
                    <a:pt x="8890" y="4215"/>
                    <a:pt x="9066" y="6190"/>
                  </a:cubicBezTo>
                  <a:cubicBezTo>
                    <a:pt x="9241" y="8166"/>
                    <a:pt x="9593" y="10800"/>
                    <a:pt x="10734" y="13171"/>
                  </a:cubicBezTo>
                  <a:cubicBezTo>
                    <a:pt x="11875" y="15541"/>
                    <a:pt x="13807" y="17649"/>
                    <a:pt x="15300" y="17385"/>
                  </a:cubicBezTo>
                  <a:cubicBezTo>
                    <a:pt x="16793" y="17122"/>
                    <a:pt x="17846" y="14488"/>
                    <a:pt x="18812" y="11195"/>
                  </a:cubicBezTo>
                  <a:cubicBezTo>
                    <a:pt x="19778" y="7902"/>
                    <a:pt x="20656" y="3951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760278" y="273050"/>
              <a:ext cx="97367" cy="48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6104" y="1698"/>
                  </a:moveTo>
                  <a:cubicBezTo>
                    <a:pt x="4696" y="849"/>
                    <a:pt x="3287" y="0"/>
                    <a:pt x="2583" y="0"/>
                  </a:cubicBezTo>
                  <a:cubicBezTo>
                    <a:pt x="1878" y="0"/>
                    <a:pt x="1878" y="849"/>
                    <a:pt x="1409" y="2783"/>
                  </a:cubicBezTo>
                  <a:cubicBezTo>
                    <a:pt x="939" y="4716"/>
                    <a:pt x="0" y="7734"/>
                    <a:pt x="0" y="10564"/>
                  </a:cubicBezTo>
                  <a:cubicBezTo>
                    <a:pt x="0" y="13394"/>
                    <a:pt x="939" y="16035"/>
                    <a:pt x="1643" y="17638"/>
                  </a:cubicBezTo>
                  <a:cubicBezTo>
                    <a:pt x="2348" y="19242"/>
                    <a:pt x="2817" y="19808"/>
                    <a:pt x="3757" y="20327"/>
                  </a:cubicBezTo>
                  <a:cubicBezTo>
                    <a:pt x="4696" y="20845"/>
                    <a:pt x="6104" y="21317"/>
                    <a:pt x="7983" y="21459"/>
                  </a:cubicBezTo>
                  <a:cubicBezTo>
                    <a:pt x="9861" y="21600"/>
                    <a:pt x="12209" y="21411"/>
                    <a:pt x="14557" y="20751"/>
                  </a:cubicBezTo>
                  <a:cubicBezTo>
                    <a:pt x="16904" y="20091"/>
                    <a:pt x="19252" y="18959"/>
                    <a:pt x="21600" y="17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707926" y="520700"/>
              <a:ext cx="283069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34" fill="norm" stroke="1" extrusionOk="0">
                  <a:moveTo>
                    <a:pt x="1717" y="19059"/>
                  </a:moveTo>
                  <a:cubicBezTo>
                    <a:pt x="757" y="20329"/>
                    <a:pt x="-203" y="21600"/>
                    <a:pt x="37" y="20965"/>
                  </a:cubicBezTo>
                  <a:cubicBezTo>
                    <a:pt x="277" y="20329"/>
                    <a:pt x="1717" y="17788"/>
                    <a:pt x="5077" y="14612"/>
                  </a:cubicBezTo>
                  <a:cubicBezTo>
                    <a:pt x="8437" y="11435"/>
                    <a:pt x="13717" y="7624"/>
                    <a:pt x="16757" y="5082"/>
                  </a:cubicBezTo>
                  <a:cubicBezTo>
                    <a:pt x="19797" y="2541"/>
                    <a:pt x="20597" y="1271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935733" y="514350"/>
              <a:ext cx="149309" cy="20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050" fill="norm" stroke="1" extrusionOk="0">
                  <a:moveTo>
                    <a:pt x="13051" y="0"/>
                  </a:moveTo>
                  <a:cubicBezTo>
                    <a:pt x="10388" y="855"/>
                    <a:pt x="7725" y="1711"/>
                    <a:pt x="5210" y="4491"/>
                  </a:cubicBezTo>
                  <a:cubicBezTo>
                    <a:pt x="2695" y="7271"/>
                    <a:pt x="328" y="11976"/>
                    <a:pt x="32" y="15291"/>
                  </a:cubicBezTo>
                  <a:cubicBezTo>
                    <a:pt x="-264" y="18606"/>
                    <a:pt x="1511" y="20531"/>
                    <a:pt x="4914" y="20958"/>
                  </a:cubicBezTo>
                  <a:cubicBezTo>
                    <a:pt x="8317" y="21386"/>
                    <a:pt x="13347" y="20317"/>
                    <a:pt x="16602" y="17750"/>
                  </a:cubicBezTo>
                  <a:cubicBezTo>
                    <a:pt x="19857" y="15184"/>
                    <a:pt x="21336" y="11121"/>
                    <a:pt x="20744" y="7806"/>
                  </a:cubicBezTo>
                  <a:cubicBezTo>
                    <a:pt x="20152" y="4491"/>
                    <a:pt x="17489" y="1925"/>
                    <a:pt x="15270" y="855"/>
                  </a:cubicBezTo>
                  <a:cubicBezTo>
                    <a:pt x="13051" y="-214"/>
                    <a:pt x="11276" y="214"/>
                    <a:pt x="9500" y="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203629" y="476249"/>
              <a:ext cx="244566" cy="23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00" fill="norm" stroke="1" extrusionOk="0">
                  <a:moveTo>
                    <a:pt x="1405" y="3503"/>
                  </a:moveTo>
                  <a:cubicBezTo>
                    <a:pt x="660" y="2919"/>
                    <a:pt x="-85" y="2335"/>
                    <a:pt x="8" y="2043"/>
                  </a:cubicBezTo>
                  <a:cubicBezTo>
                    <a:pt x="101" y="1751"/>
                    <a:pt x="1032" y="1751"/>
                    <a:pt x="3453" y="3892"/>
                  </a:cubicBezTo>
                  <a:cubicBezTo>
                    <a:pt x="5874" y="6032"/>
                    <a:pt x="9784" y="10314"/>
                    <a:pt x="11925" y="13135"/>
                  </a:cubicBezTo>
                  <a:cubicBezTo>
                    <a:pt x="14067" y="15957"/>
                    <a:pt x="14439" y="17319"/>
                    <a:pt x="14532" y="18486"/>
                  </a:cubicBezTo>
                  <a:cubicBezTo>
                    <a:pt x="14625" y="19654"/>
                    <a:pt x="14439" y="20627"/>
                    <a:pt x="13694" y="21114"/>
                  </a:cubicBezTo>
                  <a:cubicBezTo>
                    <a:pt x="12949" y="21600"/>
                    <a:pt x="11646" y="21600"/>
                    <a:pt x="10436" y="20043"/>
                  </a:cubicBezTo>
                  <a:cubicBezTo>
                    <a:pt x="9225" y="18486"/>
                    <a:pt x="8108" y="15373"/>
                    <a:pt x="8201" y="12357"/>
                  </a:cubicBezTo>
                  <a:cubicBezTo>
                    <a:pt x="8294" y="9341"/>
                    <a:pt x="9598" y="6422"/>
                    <a:pt x="12018" y="4378"/>
                  </a:cubicBezTo>
                  <a:cubicBezTo>
                    <a:pt x="14439" y="2335"/>
                    <a:pt x="17977" y="1168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471082" y="455346"/>
              <a:ext cx="167613" cy="22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51" fill="norm" stroke="1" extrusionOk="0">
                  <a:moveTo>
                    <a:pt x="1916" y="10472"/>
                  </a:moveTo>
                  <a:cubicBezTo>
                    <a:pt x="4049" y="8655"/>
                    <a:pt x="6183" y="6838"/>
                    <a:pt x="7649" y="5526"/>
                  </a:cubicBezTo>
                  <a:cubicBezTo>
                    <a:pt x="9116" y="4214"/>
                    <a:pt x="9916" y="3407"/>
                    <a:pt x="10583" y="2498"/>
                  </a:cubicBezTo>
                  <a:cubicBezTo>
                    <a:pt x="11249" y="1590"/>
                    <a:pt x="11783" y="580"/>
                    <a:pt x="11383" y="177"/>
                  </a:cubicBezTo>
                  <a:cubicBezTo>
                    <a:pt x="10983" y="-227"/>
                    <a:pt x="9649" y="-25"/>
                    <a:pt x="7516" y="1691"/>
                  </a:cubicBezTo>
                  <a:cubicBezTo>
                    <a:pt x="5383" y="3407"/>
                    <a:pt x="2449" y="6637"/>
                    <a:pt x="983" y="9665"/>
                  </a:cubicBezTo>
                  <a:cubicBezTo>
                    <a:pt x="-484" y="12693"/>
                    <a:pt x="-484" y="15519"/>
                    <a:pt x="2183" y="17537"/>
                  </a:cubicBezTo>
                  <a:cubicBezTo>
                    <a:pt x="4849" y="19556"/>
                    <a:pt x="10183" y="20767"/>
                    <a:pt x="13783" y="21070"/>
                  </a:cubicBezTo>
                  <a:cubicBezTo>
                    <a:pt x="17383" y="21373"/>
                    <a:pt x="19249" y="20767"/>
                    <a:pt x="21116" y="20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642202" y="511904"/>
              <a:ext cx="123493" cy="44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08" fill="norm" stroke="1" extrusionOk="0">
                  <a:moveTo>
                    <a:pt x="21359" y="722"/>
                  </a:moveTo>
                  <a:cubicBezTo>
                    <a:pt x="18064" y="319"/>
                    <a:pt x="14769" y="-85"/>
                    <a:pt x="11291" y="16"/>
                  </a:cubicBezTo>
                  <a:cubicBezTo>
                    <a:pt x="7813" y="117"/>
                    <a:pt x="4152" y="722"/>
                    <a:pt x="2139" y="1328"/>
                  </a:cubicBezTo>
                  <a:cubicBezTo>
                    <a:pt x="125" y="1934"/>
                    <a:pt x="-241" y="2539"/>
                    <a:pt x="125" y="3044"/>
                  </a:cubicBezTo>
                  <a:cubicBezTo>
                    <a:pt x="491" y="3549"/>
                    <a:pt x="1590" y="3952"/>
                    <a:pt x="3969" y="3952"/>
                  </a:cubicBezTo>
                  <a:cubicBezTo>
                    <a:pt x="6349" y="3952"/>
                    <a:pt x="10010" y="3549"/>
                    <a:pt x="12390" y="3145"/>
                  </a:cubicBezTo>
                  <a:cubicBezTo>
                    <a:pt x="14769" y="2741"/>
                    <a:pt x="15867" y="2337"/>
                    <a:pt x="16417" y="2590"/>
                  </a:cubicBezTo>
                  <a:cubicBezTo>
                    <a:pt x="16966" y="2842"/>
                    <a:pt x="16966" y="3751"/>
                    <a:pt x="17515" y="5466"/>
                  </a:cubicBezTo>
                  <a:cubicBezTo>
                    <a:pt x="18064" y="7182"/>
                    <a:pt x="19162" y="9706"/>
                    <a:pt x="19712" y="12078"/>
                  </a:cubicBezTo>
                  <a:cubicBezTo>
                    <a:pt x="20261" y="14450"/>
                    <a:pt x="20261" y="16670"/>
                    <a:pt x="18979" y="18184"/>
                  </a:cubicBezTo>
                  <a:cubicBezTo>
                    <a:pt x="17698" y="19698"/>
                    <a:pt x="15135" y="20506"/>
                    <a:pt x="12939" y="20960"/>
                  </a:cubicBezTo>
                  <a:cubicBezTo>
                    <a:pt x="10742" y="21414"/>
                    <a:pt x="8912" y="21515"/>
                    <a:pt x="6532" y="20708"/>
                  </a:cubicBezTo>
                  <a:cubicBezTo>
                    <a:pt x="4152" y="19900"/>
                    <a:pt x="1223" y="18184"/>
                    <a:pt x="491" y="16771"/>
                  </a:cubicBezTo>
                  <a:cubicBezTo>
                    <a:pt x="-241" y="15358"/>
                    <a:pt x="1223" y="14248"/>
                    <a:pt x="2688" y="13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835544" y="501650"/>
              <a:ext cx="120651" cy="20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2645"/>
                  </a:moveTo>
                  <a:cubicBezTo>
                    <a:pt x="4547" y="6392"/>
                    <a:pt x="9095" y="10139"/>
                    <a:pt x="11368" y="12673"/>
                  </a:cubicBezTo>
                  <a:cubicBezTo>
                    <a:pt x="13642" y="15208"/>
                    <a:pt x="13642" y="16531"/>
                    <a:pt x="13263" y="17853"/>
                  </a:cubicBezTo>
                  <a:cubicBezTo>
                    <a:pt x="12884" y="19176"/>
                    <a:pt x="12126" y="20498"/>
                    <a:pt x="10800" y="21049"/>
                  </a:cubicBezTo>
                  <a:cubicBezTo>
                    <a:pt x="9474" y="21600"/>
                    <a:pt x="7579" y="21380"/>
                    <a:pt x="6632" y="19837"/>
                  </a:cubicBezTo>
                  <a:cubicBezTo>
                    <a:pt x="5684" y="18294"/>
                    <a:pt x="5684" y="15429"/>
                    <a:pt x="8337" y="11902"/>
                  </a:cubicBezTo>
                  <a:cubicBezTo>
                    <a:pt x="10989" y="8376"/>
                    <a:pt x="16295" y="41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041211" y="474438"/>
              <a:ext cx="421275" cy="25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11" fill="norm" stroke="1" extrusionOk="0">
                  <a:moveTo>
                    <a:pt x="1809" y="7924"/>
                  </a:moveTo>
                  <a:cubicBezTo>
                    <a:pt x="2884" y="6023"/>
                    <a:pt x="3959" y="4122"/>
                    <a:pt x="4550" y="2740"/>
                  </a:cubicBezTo>
                  <a:cubicBezTo>
                    <a:pt x="5141" y="1357"/>
                    <a:pt x="5248" y="493"/>
                    <a:pt x="4979" y="148"/>
                  </a:cubicBezTo>
                  <a:cubicBezTo>
                    <a:pt x="4711" y="-198"/>
                    <a:pt x="4066" y="-25"/>
                    <a:pt x="3153" y="1616"/>
                  </a:cubicBezTo>
                  <a:cubicBezTo>
                    <a:pt x="2239" y="3258"/>
                    <a:pt x="1057" y="6368"/>
                    <a:pt x="466" y="9133"/>
                  </a:cubicBezTo>
                  <a:cubicBezTo>
                    <a:pt x="-125" y="11898"/>
                    <a:pt x="-125" y="14317"/>
                    <a:pt x="305" y="16045"/>
                  </a:cubicBezTo>
                  <a:cubicBezTo>
                    <a:pt x="735" y="17773"/>
                    <a:pt x="1594" y="18810"/>
                    <a:pt x="3099" y="18292"/>
                  </a:cubicBezTo>
                  <a:cubicBezTo>
                    <a:pt x="4603" y="17773"/>
                    <a:pt x="6753" y="15700"/>
                    <a:pt x="8418" y="12935"/>
                  </a:cubicBezTo>
                  <a:cubicBezTo>
                    <a:pt x="10084" y="10170"/>
                    <a:pt x="11266" y="6714"/>
                    <a:pt x="11911" y="4554"/>
                  </a:cubicBezTo>
                  <a:cubicBezTo>
                    <a:pt x="12556" y="2394"/>
                    <a:pt x="12663" y="1530"/>
                    <a:pt x="12448" y="1098"/>
                  </a:cubicBezTo>
                  <a:cubicBezTo>
                    <a:pt x="12233" y="666"/>
                    <a:pt x="11696" y="666"/>
                    <a:pt x="11374" y="1184"/>
                  </a:cubicBezTo>
                  <a:cubicBezTo>
                    <a:pt x="11051" y="1703"/>
                    <a:pt x="10944" y="2740"/>
                    <a:pt x="11105" y="4554"/>
                  </a:cubicBezTo>
                  <a:cubicBezTo>
                    <a:pt x="11266" y="6368"/>
                    <a:pt x="11696" y="8960"/>
                    <a:pt x="12018" y="11293"/>
                  </a:cubicBezTo>
                  <a:cubicBezTo>
                    <a:pt x="12341" y="13626"/>
                    <a:pt x="12556" y="15700"/>
                    <a:pt x="12663" y="17168"/>
                  </a:cubicBezTo>
                  <a:cubicBezTo>
                    <a:pt x="12771" y="18637"/>
                    <a:pt x="12771" y="19501"/>
                    <a:pt x="12556" y="20192"/>
                  </a:cubicBezTo>
                  <a:cubicBezTo>
                    <a:pt x="12341" y="20884"/>
                    <a:pt x="11911" y="21402"/>
                    <a:pt x="11642" y="21143"/>
                  </a:cubicBezTo>
                  <a:cubicBezTo>
                    <a:pt x="11374" y="20884"/>
                    <a:pt x="11266" y="19847"/>
                    <a:pt x="11374" y="18464"/>
                  </a:cubicBezTo>
                  <a:cubicBezTo>
                    <a:pt x="11481" y="17082"/>
                    <a:pt x="11803" y="15354"/>
                    <a:pt x="13093" y="13194"/>
                  </a:cubicBezTo>
                  <a:cubicBezTo>
                    <a:pt x="14382" y="11034"/>
                    <a:pt x="16639" y="8442"/>
                    <a:pt x="18090" y="6800"/>
                  </a:cubicBezTo>
                  <a:cubicBezTo>
                    <a:pt x="19541" y="5159"/>
                    <a:pt x="20185" y="4468"/>
                    <a:pt x="20669" y="3776"/>
                  </a:cubicBezTo>
                  <a:cubicBezTo>
                    <a:pt x="21153" y="3085"/>
                    <a:pt x="21475" y="2394"/>
                    <a:pt x="21368" y="1962"/>
                  </a:cubicBezTo>
                  <a:cubicBezTo>
                    <a:pt x="21260" y="1530"/>
                    <a:pt x="20723" y="1357"/>
                    <a:pt x="20185" y="1530"/>
                  </a:cubicBezTo>
                  <a:cubicBezTo>
                    <a:pt x="19648" y="1703"/>
                    <a:pt x="19111" y="2221"/>
                    <a:pt x="18681" y="3344"/>
                  </a:cubicBezTo>
                  <a:cubicBezTo>
                    <a:pt x="18251" y="4468"/>
                    <a:pt x="17929" y="6196"/>
                    <a:pt x="17929" y="7924"/>
                  </a:cubicBezTo>
                  <a:cubicBezTo>
                    <a:pt x="17929" y="9652"/>
                    <a:pt x="18251" y="11380"/>
                    <a:pt x="18627" y="13194"/>
                  </a:cubicBezTo>
                  <a:cubicBezTo>
                    <a:pt x="19003" y="15008"/>
                    <a:pt x="19433" y="16909"/>
                    <a:pt x="19379" y="18119"/>
                  </a:cubicBezTo>
                  <a:cubicBezTo>
                    <a:pt x="19326" y="19328"/>
                    <a:pt x="18788" y="19847"/>
                    <a:pt x="18251" y="20020"/>
                  </a:cubicBezTo>
                  <a:cubicBezTo>
                    <a:pt x="17714" y="20192"/>
                    <a:pt x="17176" y="20020"/>
                    <a:pt x="16639" y="1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547386" y="406127"/>
              <a:ext cx="37459" cy="26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74" fill="norm" stroke="1" extrusionOk="0">
                  <a:moveTo>
                    <a:pt x="14036" y="11666"/>
                  </a:moveTo>
                  <a:cubicBezTo>
                    <a:pt x="11636" y="14197"/>
                    <a:pt x="9236" y="16728"/>
                    <a:pt x="6836" y="18500"/>
                  </a:cubicBezTo>
                  <a:cubicBezTo>
                    <a:pt x="4436" y="20272"/>
                    <a:pt x="2036" y="21284"/>
                    <a:pt x="836" y="21369"/>
                  </a:cubicBezTo>
                  <a:cubicBezTo>
                    <a:pt x="-364" y="21453"/>
                    <a:pt x="-364" y="20609"/>
                    <a:pt x="1436" y="17319"/>
                  </a:cubicBezTo>
                  <a:cubicBezTo>
                    <a:pt x="3236" y="14028"/>
                    <a:pt x="6836" y="8290"/>
                    <a:pt x="8636" y="4831"/>
                  </a:cubicBezTo>
                  <a:cubicBezTo>
                    <a:pt x="10436" y="1372"/>
                    <a:pt x="10436" y="191"/>
                    <a:pt x="12236" y="22"/>
                  </a:cubicBezTo>
                  <a:cubicBezTo>
                    <a:pt x="14036" y="-147"/>
                    <a:pt x="17636" y="697"/>
                    <a:pt x="21236" y="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668577" y="501100"/>
              <a:ext cx="118992" cy="17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0784" fill="norm" stroke="1" extrusionOk="0">
                  <a:moveTo>
                    <a:pt x="16270" y="4482"/>
                  </a:moveTo>
                  <a:cubicBezTo>
                    <a:pt x="15537" y="3009"/>
                    <a:pt x="14805" y="1537"/>
                    <a:pt x="13341" y="678"/>
                  </a:cubicBezTo>
                  <a:cubicBezTo>
                    <a:pt x="11876" y="-182"/>
                    <a:pt x="9680" y="-427"/>
                    <a:pt x="6934" y="1168"/>
                  </a:cubicBezTo>
                  <a:cubicBezTo>
                    <a:pt x="4188" y="2764"/>
                    <a:pt x="893" y="6200"/>
                    <a:pt x="161" y="9759"/>
                  </a:cubicBezTo>
                  <a:cubicBezTo>
                    <a:pt x="-571" y="13318"/>
                    <a:pt x="1260" y="17000"/>
                    <a:pt x="4188" y="18964"/>
                  </a:cubicBezTo>
                  <a:cubicBezTo>
                    <a:pt x="7117" y="20928"/>
                    <a:pt x="11144" y="21173"/>
                    <a:pt x="14256" y="20314"/>
                  </a:cubicBezTo>
                  <a:cubicBezTo>
                    <a:pt x="17368" y="19455"/>
                    <a:pt x="19565" y="17491"/>
                    <a:pt x="20297" y="14791"/>
                  </a:cubicBezTo>
                  <a:cubicBezTo>
                    <a:pt x="21029" y="12091"/>
                    <a:pt x="20297" y="8655"/>
                    <a:pt x="18649" y="6323"/>
                  </a:cubicBezTo>
                  <a:cubicBezTo>
                    <a:pt x="17002" y="3991"/>
                    <a:pt x="14439" y="2764"/>
                    <a:pt x="13341" y="2764"/>
                  </a:cubicBezTo>
                  <a:cubicBezTo>
                    <a:pt x="12243" y="2764"/>
                    <a:pt x="12609" y="3991"/>
                    <a:pt x="12975" y="5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857894" y="479855"/>
              <a:ext cx="175977" cy="19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04" fill="norm" stroke="1" extrusionOk="0">
                  <a:moveTo>
                    <a:pt x="0" y="4481"/>
                  </a:moveTo>
                  <a:cubicBezTo>
                    <a:pt x="508" y="9127"/>
                    <a:pt x="1016" y="13772"/>
                    <a:pt x="1144" y="16791"/>
                  </a:cubicBezTo>
                  <a:cubicBezTo>
                    <a:pt x="1271" y="19810"/>
                    <a:pt x="1016" y="21204"/>
                    <a:pt x="762" y="21204"/>
                  </a:cubicBezTo>
                  <a:cubicBezTo>
                    <a:pt x="508" y="21204"/>
                    <a:pt x="254" y="19810"/>
                    <a:pt x="1652" y="16210"/>
                  </a:cubicBezTo>
                  <a:cubicBezTo>
                    <a:pt x="3049" y="12610"/>
                    <a:pt x="6099" y="6804"/>
                    <a:pt x="8259" y="3552"/>
                  </a:cubicBezTo>
                  <a:cubicBezTo>
                    <a:pt x="10419" y="301"/>
                    <a:pt x="11689" y="-396"/>
                    <a:pt x="13849" y="185"/>
                  </a:cubicBezTo>
                  <a:cubicBezTo>
                    <a:pt x="16009" y="765"/>
                    <a:pt x="19059" y="2623"/>
                    <a:pt x="20329" y="6223"/>
                  </a:cubicBezTo>
                  <a:cubicBezTo>
                    <a:pt x="21600" y="9823"/>
                    <a:pt x="21092" y="15165"/>
                    <a:pt x="20584" y="2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49594" y="908050"/>
              <a:ext cx="2984501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736"/>
                  </a:moveTo>
                  <a:cubicBezTo>
                    <a:pt x="414" y="21168"/>
                    <a:pt x="827" y="21600"/>
                    <a:pt x="1287" y="21600"/>
                  </a:cubicBezTo>
                  <a:cubicBezTo>
                    <a:pt x="1746" y="21600"/>
                    <a:pt x="2252" y="21168"/>
                    <a:pt x="2773" y="20520"/>
                  </a:cubicBezTo>
                  <a:cubicBezTo>
                    <a:pt x="3294" y="19872"/>
                    <a:pt x="3830" y="19008"/>
                    <a:pt x="4351" y="18144"/>
                  </a:cubicBezTo>
                  <a:cubicBezTo>
                    <a:pt x="4871" y="17280"/>
                    <a:pt x="5377" y="16416"/>
                    <a:pt x="5906" y="15768"/>
                  </a:cubicBezTo>
                  <a:cubicBezTo>
                    <a:pt x="6434" y="15120"/>
                    <a:pt x="6986" y="14688"/>
                    <a:pt x="7568" y="14040"/>
                  </a:cubicBezTo>
                  <a:cubicBezTo>
                    <a:pt x="8150" y="13392"/>
                    <a:pt x="8763" y="12528"/>
                    <a:pt x="9398" y="12096"/>
                  </a:cubicBezTo>
                  <a:cubicBezTo>
                    <a:pt x="10034" y="11664"/>
                    <a:pt x="10693" y="11664"/>
                    <a:pt x="11367" y="11664"/>
                  </a:cubicBezTo>
                  <a:cubicBezTo>
                    <a:pt x="12041" y="11664"/>
                    <a:pt x="12730" y="11664"/>
                    <a:pt x="13397" y="11664"/>
                  </a:cubicBezTo>
                  <a:cubicBezTo>
                    <a:pt x="14063" y="11664"/>
                    <a:pt x="14706" y="11664"/>
                    <a:pt x="15311" y="11664"/>
                  </a:cubicBezTo>
                  <a:cubicBezTo>
                    <a:pt x="15917" y="11664"/>
                    <a:pt x="16483" y="11664"/>
                    <a:pt x="17066" y="11232"/>
                  </a:cubicBezTo>
                  <a:cubicBezTo>
                    <a:pt x="17648" y="10800"/>
                    <a:pt x="18245" y="9936"/>
                    <a:pt x="18774" y="8856"/>
                  </a:cubicBezTo>
                  <a:cubicBezTo>
                    <a:pt x="19302" y="7776"/>
                    <a:pt x="19762" y="6480"/>
                    <a:pt x="20221" y="4968"/>
                  </a:cubicBezTo>
                  <a:cubicBezTo>
                    <a:pt x="20681" y="3456"/>
                    <a:pt x="21140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238894" y="577577"/>
              <a:ext cx="1905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2400" y="5574"/>
                    <a:pt x="4800" y="-1176"/>
                    <a:pt x="8400" y="174"/>
                  </a:cubicBezTo>
                  <a:cubicBezTo>
                    <a:pt x="12000" y="1524"/>
                    <a:pt x="168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226194" y="7239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047728" y="1571001"/>
              <a:ext cx="190917" cy="32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91" fill="norm" stroke="1" extrusionOk="0">
                  <a:moveTo>
                    <a:pt x="21177" y="3618"/>
                  </a:moveTo>
                  <a:cubicBezTo>
                    <a:pt x="20707" y="2496"/>
                    <a:pt x="20238" y="1374"/>
                    <a:pt x="18360" y="673"/>
                  </a:cubicBezTo>
                  <a:cubicBezTo>
                    <a:pt x="16481" y="-28"/>
                    <a:pt x="13194" y="-309"/>
                    <a:pt x="9907" y="462"/>
                  </a:cubicBezTo>
                  <a:cubicBezTo>
                    <a:pt x="6620" y="1234"/>
                    <a:pt x="3334" y="3057"/>
                    <a:pt x="1573" y="4320"/>
                  </a:cubicBezTo>
                  <a:cubicBezTo>
                    <a:pt x="-188" y="5582"/>
                    <a:pt x="-423" y="6283"/>
                    <a:pt x="634" y="7265"/>
                  </a:cubicBezTo>
                  <a:cubicBezTo>
                    <a:pt x="1690" y="8247"/>
                    <a:pt x="4038" y="9509"/>
                    <a:pt x="6855" y="11122"/>
                  </a:cubicBezTo>
                  <a:cubicBezTo>
                    <a:pt x="9673" y="12735"/>
                    <a:pt x="12960" y="14699"/>
                    <a:pt x="14603" y="16031"/>
                  </a:cubicBezTo>
                  <a:cubicBezTo>
                    <a:pt x="16247" y="17364"/>
                    <a:pt x="16247" y="18065"/>
                    <a:pt x="16129" y="18766"/>
                  </a:cubicBezTo>
                  <a:cubicBezTo>
                    <a:pt x="16012" y="19468"/>
                    <a:pt x="15777" y="20169"/>
                    <a:pt x="13077" y="20590"/>
                  </a:cubicBezTo>
                  <a:cubicBezTo>
                    <a:pt x="10377" y="21010"/>
                    <a:pt x="5212" y="21151"/>
                    <a:pt x="47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330450" y="1556696"/>
              <a:ext cx="241024" cy="36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85" fill="norm" stroke="1" extrusionOk="0">
                  <a:moveTo>
                    <a:pt x="6504" y="6725"/>
                  </a:moveTo>
                  <a:cubicBezTo>
                    <a:pt x="5753" y="6223"/>
                    <a:pt x="5001" y="5721"/>
                    <a:pt x="4626" y="5909"/>
                  </a:cubicBezTo>
                  <a:cubicBezTo>
                    <a:pt x="4250" y="6097"/>
                    <a:pt x="4250" y="6977"/>
                    <a:pt x="3874" y="9425"/>
                  </a:cubicBezTo>
                  <a:cubicBezTo>
                    <a:pt x="3499" y="11874"/>
                    <a:pt x="2747" y="15893"/>
                    <a:pt x="2090" y="18279"/>
                  </a:cubicBezTo>
                  <a:cubicBezTo>
                    <a:pt x="1433" y="20665"/>
                    <a:pt x="869" y="21418"/>
                    <a:pt x="493" y="21481"/>
                  </a:cubicBezTo>
                  <a:cubicBezTo>
                    <a:pt x="118" y="21544"/>
                    <a:pt x="-70" y="20916"/>
                    <a:pt x="24" y="18153"/>
                  </a:cubicBezTo>
                  <a:cubicBezTo>
                    <a:pt x="118" y="15391"/>
                    <a:pt x="493" y="10493"/>
                    <a:pt x="1245" y="7228"/>
                  </a:cubicBezTo>
                  <a:cubicBezTo>
                    <a:pt x="1996" y="3963"/>
                    <a:pt x="3123" y="2330"/>
                    <a:pt x="4062" y="1325"/>
                  </a:cubicBezTo>
                  <a:cubicBezTo>
                    <a:pt x="5001" y="321"/>
                    <a:pt x="5753" y="-56"/>
                    <a:pt x="6410" y="7"/>
                  </a:cubicBezTo>
                  <a:cubicBezTo>
                    <a:pt x="7067" y="70"/>
                    <a:pt x="7631" y="572"/>
                    <a:pt x="8288" y="1953"/>
                  </a:cubicBezTo>
                  <a:cubicBezTo>
                    <a:pt x="8946" y="3335"/>
                    <a:pt x="9697" y="5595"/>
                    <a:pt x="10260" y="7102"/>
                  </a:cubicBezTo>
                  <a:cubicBezTo>
                    <a:pt x="10824" y="8609"/>
                    <a:pt x="11200" y="9363"/>
                    <a:pt x="11763" y="9488"/>
                  </a:cubicBezTo>
                  <a:cubicBezTo>
                    <a:pt x="12327" y="9614"/>
                    <a:pt x="13078" y="9111"/>
                    <a:pt x="14111" y="8170"/>
                  </a:cubicBezTo>
                  <a:cubicBezTo>
                    <a:pt x="15144" y="7228"/>
                    <a:pt x="16459" y="5846"/>
                    <a:pt x="17398" y="4842"/>
                  </a:cubicBezTo>
                  <a:cubicBezTo>
                    <a:pt x="18337" y="3837"/>
                    <a:pt x="18900" y="3209"/>
                    <a:pt x="19558" y="3146"/>
                  </a:cubicBezTo>
                  <a:cubicBezTo>
                    <a:pt x="20215" y="3084"/>
                    <a:pt x="20967" y="3586"/>
                    <a:pt x="21248" y="5281"/>
                  </a:cubicBezTo>
                  <a:cubicBezTo>
                    <a:pt x="21530" y="6977"/>
                    <a:pt x="21342" y="9865"/>
                    <a:pt x="21060" y="12628"/>
                  </a:cubicBezTo>
                  <a:cubicBezTo>
                    <a:pt x="20779" y="15391"/>
                    <a:pt x="20403" y="18028"/>
                    <a:pt x="20027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674678" y="1557866"/>
              <a:ext cx="167217" cy="37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42" fill="norm" stroke="1" extrusionOk="0">
                  <a:moveTo>
                    <a:pt x="9180" y="4295"/>
                  </a:moveTo>
                  <a:cubicBezTo>
                    <a:pt x="7560" y="6873"/>
                    <a:pt x="5940" y="9450"/>
                    <a:pt x="4590" y="12089"/>
                  </a:cubicBezTo>
                  <a:cubicBezTo>
                    <a:pt x="3240" y="14727"/>
                    <a:pt x="2160" y="17427"/>
                    <a:pt x="1485" y="19145"/>
                  </a:cubicBezTo>
                  <a:cubicBezTo>
                    <a:pt x="810" y="20864"/>
                    <a:pt x="540" y="21600"/>
                    <a:pt x="270" y="21539"/>
                  </a:cubicBezTo>
                  <a:cubicBezTo>
                    <a:pt x="0" y="21477"/>
                    <a:pt x="-270" y="20618"/>
                    <a:pt x="540" y="18041"/>
                  </a:cubicBezTo>
                  <a:cubicBezTo>
                    <a:pt x="1350" y="15464"/>
                    <a:pt x="3240" y="11168"/>
                    <a:pt x="5130" y="8039"/>
                  </a:cubicBezTo>
                  <a:cubicBezTo>
                    <a:pt x="7020" y="4909"/>
                    <a:pt x="8910" y="2945"/>
                    <a:pt x="10395" y="1718"/>
                  </a:cubicBezTo>
                  <a:cubicBezTo>
                    <a:pt x="11880" y="491"/>
                    <a:pt x="12960" y="0"/>
                    <a:pt x="13905" y="0"/>
                  </a:cubicBezTo>
                  <a:cubicBezTo>
                    <a:pt x="14850" y="0"/>
                    <a:pt x="15660" y="491"/>
                    <a:pt x="16200" y="2270"/>
                  </a:cubicBezTo>
                  <a:cubicBezTo>
                    <a:pt x="16740" y="4050"/>
                    <a:pt x="17010" y="7118"/>
                    <a:pt x="17280" y="9757"/>
                  </a:cubicBezTo>
                  <a:cubicBezTo>
                    <a:pt x="17550" y="12395"/>
                    <a:pt x="17820" y="14605"/>
                    <a:pt x="18495" y="16200"/>
                  </a:cubicBezTo>
                  <a:cubicBezTo>
                    <a:pt x="19170" y="17795"/>
                    <a:pt x="20250" y="18777"/>
                    <a:pt x="21330" y="19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694809" y="1784349"/>
              <a:ext cx="14708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5625" y="21600"/>
                  </a:moveTo>
                  <a:cubicBezTo>
                    <a:pt x="3191" y="18720"/>
                    <a:pt x="757" y="15840"/>
                    <a:pt x="148" y="12240"/>
                  </a:cubicBezTo>
                  <a:cubicBezTo>
                    <a:pt x="-460" y="8640"/>
                    <a:pt x="757" y="4320"/>
                    <a:pt x="4560" y="2160"/>
                  </a:cubicBezTo>
                  <a:cubicBezTo>
                    <a:pt x="8363" y="0"/>
                    <a:pt x="14751" y="0"/>
                    <a:pt x="211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975244" y="167004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012709" y="18605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852186" y="1707019"/>
              <a:ext cx="208574" cy="67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97" fill="norm" stroke="1" extrusionOk="0">
                  <a:moveTo>
                    <a:pt x="3823" y="36"/>
                  </a:moveTo>
                  <a:cubicBezTo>
                    <a:pt x="2959" y="238"/>
                    <a:pt x="2095" y="440"/>
                    <a:pt x="1447" y="1315"/>
                  </a:cubicBezTo>
                  <a:cubicBezTo>
                    <a:pt x="799" y="2190"/>
                    <a:pt x="367" y="3737"/>
                    <a:pt x="151" y="5117"/>
                  </a:cubicBezTo>
                  <a:cubicBezTo>
                    <a:pt x="-65" y="6496"/>
                    <a:pt x="-65" y="7707"/>
                    <a:pt x="259" y="8448"/>
                  </a:cubicBezTo>
                  <a:cubicBezTo>
                    <a:pt x="583" y="9188"/>
                    <a:pt x="1231" y="9457"/>
                    <a:pt x="2095" y="9558"/>
                  </a:cubicBezTo>
                  <a:cubicBezTo>
                    <a:pt x="2959" y="9659"/>
                    <a:pt x="4039" y="9591"/>
                    <a:pt x="5875" y="8616"/>
                  </a:cubicBezTo>
                  <a:cubicBezTo>
                    <a:pt x="7711" y="7640"/>
                    <a:pt x="10303" y="5756"/>
                    <a:pt x="12355" y="4276"/>
                  </a:cubicBezTo>
                  <a:cubicBezTo>
                    <a:pt x="14407" y="2795"/>
                    <a:pt x="15919" y="1719"/>
                    <a:pt x="16999" y="1012"/>
                  </a:cubicBezTo>
                  <a:cubicBezTo>
                    <a:pt x="18079" y="305"/>
                    <a:pt x="18727" y="-31"/>
                    <a:pt x="19159" y="3"/>
                  </a:cubicBezTo>
                  <a:cubicBezTo>
                    <a:pt x="19591" y="36"/>
                    <a:pt x="19807" y="440"/>
                    <a:pt x="20023" y="1853"/>
                  </a:cubicBezTo>
                  <a:cubicBezTo>
                    <a:pt x="20239" y="3266"/>
                    <a:pt x="20455" y="5689"/>
                    <a:pt x="20779" y="8145"/>
                  </a:cubicBezTo>
                  <a:cubicBezTo>
                    <a:pt x="21103" y="10601"/>
                    <a:pt x="21535" y="13090"/>
                    <a:pt x="21103" y="15244"/>
                  </a:cubicBezTo>
                  <a:cubicBezTo>
                    <a:pt x="20671" y="17397"/>
                    <a:pt x="19375" y="19214"/>
                    <a:pt x="17431" y="20257"/>
                  </a:cubicBezTo>
                  <a:cubicBezTo>
                    <a:pt x="15487" y="21300"/>
                    <a:pt x="12895" y="21569"/>
                    <a:pt x="10411" y="21300"/>
                  </a:cubicBezTo>
                  <a:cubicBezTo>
                    <a:pt x="7927" y="21031"/>
                    <a:pt x="5551" y="20223"/>
                    <a:pt x="4687" y="19012"/>
                  </a:cubicBezTo>
                  <a:cubicBezTo>
                    <a:pt x="3823" y="17801"/>
                    <a:pt x="4471" y="16186"/>
                    <a:pt x="5875" y="15143"/>
                  </a:cubicBezTo>
                  <a:cubicBezTo>
                    <a:pt x="7279" y="14100"/>
                    <a:pt x="9439" y="13629"/>
                    <a:pt x="11599" y="13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909672" y="1405466"/>
              <a:ext cx="138723" cy="22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30" fill="norm" stroke="1" extrusionOk="0">
                  <a:moveTo>
                    <a:pt x="8685" y="11200"/>
                  </a:moveTo>
                  <a:cubicBezTo>
                    <a:pt x="7376" y="11800"/>
                    <a:pt x="6067" y="12400"/>
                    <a:pt x="4922" y="13800"/>
                  </a:cubicBezTo>
                  <a:cubicBezTo>
                    <a:pt x="3776" y="15200"/>
                    <a:pt x="2794" y="17400"/>
                    <a:pt x="1976" y="19000"/>
                  </a:cubicBezTo>
                  <a:cubicBezTo>
                    <a:pt x="1158" y="20600"/>
                    <a:pt x="504" y="21600"/>
                    <a:pt x="176" y="21100"/>
                  </a:cubicBezTo>
                  <a:cubicBezTo>
                    <a:pt x="-151" y="20600"/>
                    <a:pt x="-151" y="18600"/>
                    <a:pt x="1322" y="15100"/>
                  </a:cubicBezTo>
                  <a:cubicBezTo>
                    <a:pt x="2794" y="11600"/>
                    <a:pt x="5740" y="6600"/>
                    <a:pt x="8031" y="3700"/>
                  </a:cubicBezTo>
                  <a:cubicBezTo>
                    <a:pt x="10322" y="800"/>
                    <a:pt x="11958" y="0"/>
                    <a:pt x="13267" y="0"/>
                  </a:cubicBezTo>
                  <a:cubicBezTo>
                    <a:pt x="14576" y="0"/>
                    <a:pt x="15558" y="800"/>
                    <a:pt x="16376" y="3200"/>
                  </a:cubicBezTo>
                  <a:cubicBezTo>
                    <a:pt x="17194" y="5600"/>
                    <a:pt x="17849" y="9600"/>
                    <a:pt x="18667" y="12700"/>
                  </a:cubicBezTo>
                  <a:cubicBezTo>
                    <a:pt x="19485" y="15800"/>
                    <a:pt x="20467" y="18000"/>
                    <a:pt x="21449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178322" y="1866900"/>
              <a:ext cx="5422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1313" y="0"/>
                  </a:moveTo>
                  <a:cubicBezTo>
                    <a:pt x="8820" y="2090"/>
                    <a:pt x="6328" y="4181"/>
                    <a:pt x="4251" y="7084"/>
                  </a:cubicBezTo>
                  <a:cubicBezTo>
                    <a:pt x="2174" y="9987"/>
                    <a:pt x="513" y="13703"/>
                    <a:pt x="97" y="16142"/>
                  </a:cubicBezTo>
                  <a:cubicBezTo>
                    <a:pt x="-318" y="18581"/>
                    <a:pt x="513" y="19742"/>
                    <a:pt x="4251" y="20439"/>
                  </a:cubicBezTo>
                  <a:cubicBezTo>
                    <a:pt x="7990" y="21135"/>
                    <a:pt x="14636" y="21368"/>
                    <a:pt x="212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156344" y="198120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289694" y="198755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320881" y="1905000"/>
              <a:ext cx="1961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33"/>
                    <a:pt x="2735" y="9067"/>
                    <a:pt x="575" y="12667"/>
                  </a:cubicBezTo>
                  <a:cubicBezTo>
                    <a:pt x="-1585" y="16267"/>
                    <a:pt x="2735" y="1893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4435744" y="19367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554278" y="1714499"/>
              <a:ext cx="27517" cy="61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830"/>
                    <a:pt x="14954" y="5661"/>
                    <a:pt x="13292" y="8640"/>
                  </a:cubicBezTo>
                  <a:cubicBezTo>
                    <a:pt x="11631" y="11619"/>
                    <a:pt x="11631" y="14748"/>
                    <a:pt x="10800" y="16759"/>
                  </a:cubicBezTo>
                  <a:cubicBezTo>
                    <a:pt x="9969" y="18770"/>
                    <a:pt x="8308" y="19663"/>
                    <a:pt x="5815" y="20371"/>
                  </a:cubicBezTo>
                  <a:cubicBezTo>
                    <a:pt x="3323" y="21079"/>
                    <a:pt x="0" y="21600"/>
                    <a:pt x="0" y="21600"/>
                  </a:cubicBezTo>
                  <a:cubicBezTo>
                    <a:pt x="0" y="21600"/>
                    <a:pt x="3323" y="21079"/>
                    <a:pt x="6646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709300" y="1866900"/>
              <a:ext cx="37595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67" fill="norm" stroke="1" extrusionOk="0">
                  <a:moveTo>
                    <a:pt x="17714" y="0"/>
                  </a:moveTo>
                  <a:cubicBezTo>
                    <a:pt x="11714" y="4572"/>
                    <a:pt x="5714" y="9145"/>
                    <a:pt x="2714" y="12377"/>
                  </a:cubicBezTo>
                  <a:cubicBezTo>
                    <a:pt x="-286" y="15609"/>
                    <a:pt x="-286" y="17501"/>
                    <a:pt x="314" y="18841"/>
                  </a:cubicBezTo>
                  <a:cubicBezTo>
                    <a:pt x="914" y="20181"/>
                    <a:pt x="2114" y="20969"/>
                    <a:pt x="5714" y="21285"/>
                  </a:cubicBezTo>
                  <a:cubicBezTo>
                    <a:pt x="9314" y="21600"/>
                    <a:pt x="15314" y="21442"/>
                    <a:pt x="21314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689744" y="198755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6200"/>
                    <a:pt x="7448" y="10800"/>
                    <a:pt x="11048" y="7200"/>
                  </a:cubicBezTo>
                  <a:cubicBezTo>
                    <a:pt x="14648" y="3600"/>
                    <a:pt x="1812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273944" y="17843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229494" y="19240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6181994" y="1498599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29"/>
                    <a:pt x="7200" y="6857"/>
                    <a:pt x="3600" y="10457"/>
                  </a:cubicBezTo>
                  <a:cubicBezTo>
                    <a:pt x="0" y="14057"/>
                    <a:pt x="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6067694" y="1847286"/>
              <a:ext cx="2159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12" y="11375"/>
                    <a:pt x="7624" y="2735"/>
                    <a:pt x="11224" y="575"/>
                  </a:cubicBezTo>
                  <a:cubicBezTo>
                    <a:pt x="14824" y="-1585"/>
                    <a:pt x="1821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6109942" y="1962150"/>
              <a:ext cx="116503" cy="30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41" fill="norm" stroke="1" extrusionOk="0">
                  <a:moveTo>
                    <a:pt x="10816" y="0"/>
                  </a:moveTo>
                  <a:cubicBezTo>
                    <a:pt x="9273" y="1813"/>
                    <a:pt x="7730" y="3625"/>
                    <a:pt x="5994" y="6344"/>
                  </a:cubicBezTo>
                  <a:cubicBezTo>
                    <a:pt x="4259" y="9063"/>
                    <a:pt x="2330" y="12688"/>
                    <a:pt x="1173" y="15331"/>
                  </a:cubicBezTo>
                  <a:cubicBezTo>
                    <a:pt x="16" y="17975"/>
                    <a:pt x="-370" y="19636"/>
                    <a:pt x="401" y="20543"/>
                  </a:cubicBezTo>
                  <a:cubicBezTo>
                    <a:pt x="1173" y="21449"/>
                    <a:pt x="3101" y="21600"/>
                    <a:pt x="6766" y="21524"/>
                  </a:cubicBezTo>
                  <a:cubicBezTo>
                    <a:pt x="10430" y="21449"/>
                    <a:pt x="15830" y="21147"/>
                    <a:pt x="21230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080394" y="2076450"/>
              <a:ext cx="133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6518544" y="18478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824352" y="1548270"/>
              <a:ext cx="178116" cy="60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18" fill="norm" stroke="1" extrusionOk="0">
                  <a:moveTo>
                    <a:pt x="3647" y="937"/>
                  </a:moveTo>
                  <a:cubicBezTo>
                    <a:pt x="3647" y="488"/>
                    <a:pt x="3647" y="40"/>
                    <a:pt x="3396" y="2"/>
                  </a:cubicBezTo>
                  <a:cubicBezTo>
                    <a:pt x="3145" y="-35"/>
                    <a:pt x="2643" y="339"/>
                    <a:pt x="2015" y="1422"/>
                  </a:cubicBezTo>
                  <a:cubicBezTo>
                    <a:pt x="1387" y="2506"/>
                    <a:pt x="633" y="4300"/>
                    <a:pt x="257" y="5645"/>
                  </a:cubicBezTo>
                  <a:cubicBezTo>
                    <a:pt x="-120" y="6991"/>
                    <a:pt x="-120" y="7887"/>
                    <a:pt x="508" y="8411"/>
                  </a:cubicBezTo>
                  <a:cubicBezTo>
                    <a:pt x="1136" y="8934"/>
                    <a:pt x="2392" y="9083"/>
                    <a:pt x="4527" y="8710"/>
                  </a:cubicBezTo>
                  <a:cubicBezTo>
                    <a:pt x="6661" y="8336"/>
                    <a:pt x="9675" y="7439"/>
                    <a:pt x="11936" y="6393"/>
                  </a:cubicBezTo>
                  <a:cubicBezTo>
                    <a:pt x="14196" y="5346"/>
                    <a:pt x="15703" y="4150"/>
                    <a:pt x="16582" y="3291"/>
                  </a:cubicBezTo>
                  <a:cubicBezTo>
                    <a:pt x="17461" y="2431"/>
                    <a:pt x="17713" y="1908"/>
                    <a:pt x="17838" y="1908"/>
                  </a:cubicBezTo>
                  <a:cubicBezTo>
                    <a:pt x="17964" y="1908"/>
                    <a:pt x="17964" y="2431"/>
                    <a:pt x="18466" y="4001"/>
                  </a:cubicBezTo>
                  <a:cubicBezTo>
                    <a:pt x="18968" y="5571"/>
                    <a:pt x="19973" y="8186"/>
                    <a:pt x="20601" y="10503"/>
                  </a:cubicBezTo>
                  <a:cubicBezTo>
                    <a:pt x="21229" y="12820"/>
                    <a:pt x="21480" y="14838"/>
                    <a:pt x="20350" y="16520"/>
                  </a:cubicBezTo>
                  <a:cubicBezTo>
                    <a:pt x="19220" y="18202"/>
                    <a:pt x="16708" y="19547"/>
                    <a:pt x="14824" y="20332"/>
                  </a:cubicBezTo>
                  <a:cubicBezTo>
                    <a:pt x="12940" y="21117"/>
                    <a:pt x="11685" y="21341"/>
                    <a:pt x="10429" y="21453"/>
                  </a:cubicBezTo>
                  <a:cubicBezTo>
                    <a:pt x="9173" y="21565"/>
                    <a:pt x="7917" y="21565"/>
                    <a:pt x="6661" y="21191"/>
                  </a:cubicBezTo>
                  <a:cubicBezTo>
                    <a:pt x="5406" y="20818"/>
                    <a:pt x="4150" y="20070"/>
                    <a:pt x="4652" y="19099"/>
                  </a:cubicBezTo>
                  <a:cubicBezTo>
                    <a:pt x="5154" y="18127"/>
                    <a:pt x="7415" y="16931"/>
                    <a:pt x="9675" y="15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7096972" y="1758950"/>
              <a:ext cx="50223" cy="24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08" fill="norm" stroke="1" extrusionOk="0">
                  <a:moveTo>
                    <a:pt x="13254" y="0"/>
                  </a:moveTo>
                  <a:cubicBezTo>
                    <a:pt x="9654" y="4538"/>
                    <a:pt x="6054" y="9076"/>
                    <a:pt x="3804" y="11980"/>
                  </a:cubicBezTo>
                  <a:cubicBezTo>
                    <a:pt x="1554" y="14884"/>
                    <a:pt x="654" y="16155"/>
                    <a:pt x="204" y="17516"/>
                  </a:cubicBezTo>
                  <a:cubicBezTo>
                    <a:pt x="-246" y="18877"/>
                    <a:pt x="-246" y="20329"/>
                    <a:pt x="3354" y="20965"/>
                  </a:cubicBezTo>
                  <a:cubicBezTo>
                    <a:pt x="6954" y="21600"/>
                    <a:pt x="14154" y="21418"/>
                    <a:pt x="21354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7070994" y="186690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5840"/>
                    <a:pt x="2541" y="10080"/>
                    <a:pt x="6141" y="6480"/>
                  </a:cubicBezTo>
                  <a:cubicBezTo>
                    <a:pt x="9741" y="2880"/>
                    <a:pt x="156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490094" y="1836851"/>
              <a:ext cx="2095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400" y="3953"/>
                    <a:pt x="4800" y="-1447"/>
                    <a:pt x="8400" y="353"/>
                  </a:cubicBezTo>
                  <a:cubicBezTo>
                    <a:pt x="12000" y="2153"/>
                    <a:pt x="168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7624386" y="1758950"/>
              <a:ext cx="24459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9999" y="0"/>
                  </a:moveTo>
                  <a:cubicBezTo>
                    <a:pt x="4599" y="778"/>
                    <a:pt x="-801" y="1557"/>
                    <a:pt x="99" y="4962"/>
                  </a:cubicBezTo>
                  <a:cubicBezTo>
                    <a:pt x="999" y="8368"/>
                    <a:pt x="8199" y="14400"/>
                    <a:pt x="12699" y="17611"/>
                  </a:cubicBezTo>
                  <a:cubicBezTo>
                    <a:pt x="17199" y="20822"/>
                    <a:pt x="18999" y="21211"/>
                    <a:pt x="20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8408167" y="1498600"/>
              <a:ext cx="2172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236"/>
                    <a:pt x="-1443" y="10473"/>
                    <a:pt x="1502" y="14073"/>
                  </a:cubicBezTo>
                  <a:cubicBezTo>
                    <a:pt x="4448" y="17673"/>
                    <a:pt x="12302" y="19636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8264794" y="1822450"/>
              <a:ext cx="317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8" y="14400"/>
                    <a:pt x="10656" y="7200"/>
                    <a:pt x="14256" y="3600"/>
                  </a:cubicBezTo>
                  <a:cubicBezTo>
                    <a:pt x="17856" y="0"/>
                    <a:pt x="197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8332563" y="1949450"/>
              <a:ext cx="116382" cy="36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30" fill="norm" stroke="1" extrusionOk="0">
                  <a:moveTo>
                    <a:pt x="13108" y="0"/>
                  </a:moveTo>
                  <a:cubicBezTo>
                    <a:pt x="11565" y="1873"/>
                    <a:pt x="10022" y="3746"/>
                    <a:pt x="8479" y="6243"/>
                  </a:cubicBezTo>
                  <a:cubicBezTo>
                    <a:pt x="6937" y="8740"/>
                    <a:pt x="5394" y="11861"/>
                    <a:pt x="4044" y="14046"/>
                  </a:cubicBezTo>
                  <a:cubicBezTo>
                    <a:pt x="2694" y="16231"/>
                    <a:pt x="1537" y="17480"/>
                    <a:pt x="765" y="18541"/>
                  </a:cubicBezTo>
                  <a:cubicBezTo>
                    <a:pt x="-6" y="19602"/>
                    <a:pt x="-392" y="20476"/>
                    <a:pt x="572" y="20976"/>
                  </a:cubicBezTo>
                  <a:cubicBezTo>
                    <a:pt x="1537" y="21475"/>
                    <a:pt x="3851" y="21600"/>
                    <a:pt x="7515" y="21163"/>
                  </a:cubicBezTo>
                  <a:cubicBezTo>
                    <a:pt x="11179" y="20726"/>
                    <a:pt x="16194" y="19727"/>
                    <a:pt x="21208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8290194" y="20891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8791844" y="18478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9014094" y="1559983"/>
              <a:ext cx="194999" cy="51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42" fill="norm" stroke="1" extrusionOk="0">
                  <a:moveTo>
                    <a:pt x="0" y="889"/>
                  </a:moveTo>
                  <a:cubicBezTo>
                    <a:pt x="0" y="444"/>
                    <a:pt x="0" y="0"/>
                    <a:pt x="116" y="0"/>
                  </a:cubicBezTo>
                  <a:cubicBezTo>
                    <a:pt x="232" y="0"/>
                    <a:pt x="465" y="444"/>
                    <a:pt x="697" y="1867"/>
                  </a:cubicBezTo>
                  <a:cubicBezTo>
                    <a:pt x="929" y="3289"/>
                    <a:pt x="1161" y="5689"/>
                    <a:pt x="1858" y="7156"/>
                  </a:cubicBezTo>
                  <a:cubicBezTo>
                    <a:pt x="2555" y="8622"/>
                    <a:pt x="3716" y="9156"/>
                    <a:pt x="5806" y="8978"/>
                  </a:cubicBezTo>
                  <a:cubicBezTo>
                    <a:pt x="7897" y="8800"/>
                    <a:pt x="10916" y="7911"/>
                    <a:pt x="12774" y="6844"/>
                  </a:cubicBezTo>
                  <a:cubicBezTo>
                    <a:pt x="14632" y="5778"/>
                    <a:pt x="15329" y="4533"/>
                    <a:pt x="15794" y="3689"/>
                  </a:cubicBezTo>
                  <a:cubicBezTo>
                    <a:pt x="16258" y="2844"/>
                    <a:pt x="16490" y="2400"/>
                    <a:pt x="16606" y="2444"/>
                  </a:cubicBezTo>
                  <a:cubicBezTo>
                    <a:pt x="16723" y="2489"/>
                    <a:pt x="16723" y="3022"/>
                    <a:pt x="17535" y="4578"/>
                  </a:cubicBezTo>
                  <a:cubicBezTo>
                    <a:pt x="18348" y="6133"/>
                    <a:pt x="19974" y="8711"/>
                    <a:pt x="20787" y="11244"/>
                  </a:cubicBezTo>
                  <a:cubicBezTo>
                    <a:pt x="21600" y="13778"/>
                    <a:pt x="21600" y="16267"/>
                    <a:pt x="20787" y="17956"/>
                  </a:cubicBezTo>
                  <a:cubicBezTo>
                    <a:pt x="19974" y="19644"/>
                    <a:pt x="18348" y="20533"/>
                    <a:pt x="16955" y="21022"/>
                  </a:cubicBezTo>
                  <a:cubicBezTo>
                    <a:pt x="15561" y="21511"/>
                    <a:pt x="14400" y="21600"/>
                    <a:pt x="13355" y="21511"/>
                  </a:cubicBezTo>
                  <a:cubicBezTo>
                    <a:pt x="12310" y="21422"/>
                    <a:pt x="11381" y="21156"/>
                    <a:pt x="10800" y="20489"/>
                  </a:cubicBezTo>
                  <a:cubicBezTo>
                    <a:pt x="10219" y="19822"/>
                    <a:pt x="9987" y="18756"/>
                    <a:pt x="10916" y="18044"/>
                  </a:cubicBezTo>
                  <a:cubicBezTo>
                    <a:pt x="11845" y="17333"/>
                    <a:pt x="13935" y="16978"/>
                    <a:pt x="16026" y="16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9316778" y="1778000"/>
              <a:ext cx="52917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11232" y="0"/>
                  </a:moveTo>
                  <a:cubicBezTo>
                    <a:pt x="8640" y="2566"/>
                    <a:pt x="6048" y="5133"/>
                    <a:pt x="3888" y="8234"/>
                  </a:cubicBezTo>
                  <a:cubicBezTo>
                    <a:pt x="1728" y="11335"/>
                    <a:pt x="0" y="14970"/>
                    <a:pt x="0" y="17323"/>
                  </a:cubicBezTo>
                  <a:cubicBezTo>
                    <a:pt x="0" y="19675"/>
                    <a:pt x="1728" y="20745"/>
                    <a:pt x="5616" y="21172"/>
                  </a:cubicBezTo>
                  <a:cubicBezTo>
                    <a:pt x="9504" y="21600"/>
                    <a:pt x="15552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9287144" y="18923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9477644" y="19494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9668144" y="1854200"/>
              <a:ext cx="444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700"/>
                    <a:pt x="10286" y="11400"/>
                    <a:pt x="13886" y="15000"/>
                  </a:cubicBezTo>
                  <a:cubicBezTo>
                    <a:pt x="17486" y="18600"/>
                    <a:pt x="19543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9915794" y="180340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0" y="18000"/>
                    <a:pt x="12800" y="14400"/>
                    <a:pt x="16400" y="10800"/>
                  </a:cubicBezTo>
                  <a:cubicBezTo>
                    <a:pt x="20000" y="7200"/>
                    <a:pt x="20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0017359" y="1708150"/>
              <a:ext cx="25436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21600" fill="norm" stroke="1" extrusionOk="0">
                  <a:moveTo>
                    <a:pt x="19966" y="0"/>
                  </a:moveTo>
                  <a:cubicBezTo>
                    <a:pt x="11658" y="1946"/>
                    <a:pt x="3351" y="3892"/>
                    <a:pt x="858" y="6616"/>
                  </a:cubicBezTo>
                  <a:cubicBezTo>
                    <a:pt x="-1634" y="9341"/>
                    <a:pt x="1689" y="12843"/>
                    <a:pt x="5843" y="15470"/>
                  </a:cubicBezTo>
                  <a:cubicBezTo>
                    <a:pt x="9997" y="18097"/>
                    <a:pt x="14981" y="19849"/>
                    <a:pt x="19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0560229" y="1549400"/>
              <a:ext cx="2231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3411"/>
                    <a:pt x="-898" y="6821"/>
                    <a:pt x="84" y="10421"/>
                  </a:cubicBezTo>
                  <a:cubicBezTo>
                    <a:pt x="1066" y="14021"/>
                    <a:pt x="10884" y="17811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0449194" y="1894416"/>
              <a:ext cx="2476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0800"/>
                    <a:pt x="5538" y="0"/>
                    <a:pt x="9138" y="0"/>
                  </a:cubicBezTo>
                  <a:cubicBezTo>
                    <a:pt x="12738" y="0"/>
                    <a:pt x="171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0473789" y="1987550"/>
              <a:ext cx="108756" cy="32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60" fill="norm" stroke="1" extrusionOk="0">
                  <a:moveTo>
                    <a:pt x="16049" y="0"/>
                  </a:moveTo>
                  <a:cubicBezTo>
                    <a:pt x="11974" y="4738"/>
                    <a:pt x="7898" y="9476"/>
                    <a:pt x="5249" y="12542"/>
                  </a:cubicBezTo>
                  <a:cubicBezTo>
                    <a:pt x="2600" y="15608"/>
                    <a:pt x="1378" y="17001"/>
                    <a:pt x="563" y="18325"/>
                  </a:cubicBezTo>
                  <a:cubicBezTo>
                    <a:pt x="-252" y="19649"/>
                    <a:pt x="-660" y="20903"/>
                    <a:pt x="2804" y="21252"/>
                  </a:cubicBezTo>
                  <a:cubicBezTo>
                    <a:pt x="6268" y="21600"/>
                    <a:pt x="13604" y="21043"/>
                    <a:pt x="2094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0423794" y="2159000"/>
              <a:ext cx="165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800"/>
                    <a:pt x="5538" y="12000"/>
                    <a:pt x="9138" y="8400"/>
                  </a:cubicBezTo>
                  <a:cubicBezTo>
                    <a:pt x="12738" y="4800"/>
                    <a:pt x="171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0804794" y="18859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0878742" y="1714500"/>
              <a:ext cx="155204" cy="39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06" fill="norm" stroke="1" extrusionOk="0">
                  <a:moveTo>
                    <a:pt x="3762" y="0"/>
                  </a:moveTo>
                  <a:cubicBezTo>
                    <a:pt x="2322" y="1045"/>
                    <a:pt x="882" y="2090"/>
                    <a:pt x="306" y="3426"/>
                  </a:cubicBezTo>
                  <a:cubicBezTo>
                    <a:pt x="-270" y="4761"/>
                    <a:pt x="18" y="6387"/>
                    <a:pt x="738" y="7374"/>
                  </a:cubicBezTo>
                  <a:cubicBezTo>
                    <a:pt x="1458" y="8361"/>
                    <a:pt x="2610" y="8710"/>
                    <a:pt x="3762" y="8710"/>
                  </a:cubicBezTo>
                  <a:cubicBezTo>
                    <a:pt x="4914" y="8710"/>
                    <a:pt x="6066" y="8361"/>
                    <a:pt x="7650" y="7548"/>
                  </a:cubicBezTo>
                  <a:cubicBezTo>
                    <a:pt x="9234" y="6735"/>
                    <a:pt x="11250" y="5458"/>
                    <a:pt x="12834" y="4297"/>
                  </a:cubicBezTo>
                  <a:cubicBezTo>
                    <a:pt x="14418" y="3135"/>
                    <a:pt x="15570" y="2090"/>
                    <a:pt x="16002" y="1974"/>
                  </a:cubicBezTo>
                  <a:cubicBezTo>
                    <a:pt x="16434" y="1858"/>
                    <a:pt x="16146" y="2671"/>
                    <a:pt x="16434" y="4471"/>
                  </a:cubicBezTo>
                  <a:cubicBezTo>
                    <a:pt x="16722" y="6271"/>
                    <a:pt x="17586" y="9058"/>
                    <a:pt x="18594" y="11671"/>
                  </a:cubicBezTo>
                  <a:cubicBezTo>
                    <a:pt x="19602" y="14284"/>
                    <a:pt x="20754" y="16723"/>
                    <a:pt x="21042" y="18232"/>
                  </a:cubicBezTo>
                  <a:cubicBezTo>
                    <a:pt x="21330" y="19742"/>
                    <a:pt x="20754" y="20323"/>
                    <a:pt x="19890" y="20787"/>
                  </a:cubicBezTo>
                  <a:cubicBezTo>
                    <a:pt x="19026" y="21252"/>
                    <a:pt x="17874" y="21600"/>
                    <a:pt x="15858" y="21484"/>
                  </a:cubicBezTo>
                  <a:cubicBezTo>
                    <a:pt x="13842" y="21368"/>
                    <a:pt x="10962" y="20787"/>
                    <a:pt x="9666" y="19916"/>
                  </a:cubicBezTo>
                  <a:cubicBezTo>
                    <a:pt x="8370" y="19045"/>
                    <a:pt x="8658" y="17884"/>
                    <a:pt x="8946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1084173" y="1854200"/>
              <a:ext cx="69872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9536" y="0"/>
                  </a:moveTo>
                  <a:cubicBezTo>
                    <a:pt x="6995" y="800"/>
                    <a:pt x="4453" y="1600"/>
                    <a:pt x="2547" y="3867"/>
                  </a:cubicBezTo>
                  <a:cubicBezTo>
                    <a:pt x="642" y="6133"/>
                    <a:pt x="-629" y="9867"/>
                    <a:pt x="324" y="13067"/>
                  </a:cubicBezTo>
                  <a:cubicBezTo>
                    <a:pt x="1277" y="16267"/>
                    <a:pt x="4453" y="18933"/>
                    <a:pt x="8265" y="20267"/>
                  </a:cubicBezTo>
                  <a:cubicBezTo>
                    <a:pt x="12077" y="21600"/>
                    <a:pt x="16524" y="21600"/>
                    <a:pt x="209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1058794" y="19494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1204844" y="1936750"/>
              <a:ext cx="88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1300094" y="1889035"/>
              <a:ext cx="139701" cy="18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1831"/>
                  </a:moveTo>
                  <a:cubicBezTo>
                    <a:pt x="1309" y="860"/>
                    <a:pt x="2618" y="-111"/>
                    <a:pt x="4909" y="10"/>
                  </a:cubicBezTo>
                  <a:cubicBezTo>
                    <a:pt x="7200" y="132"/>
                    <a:pt x="10473" y="1345"/>
                    <a:pt x="12273" y="3165"/>
                  </a:cubicBezTo>
                  <a:cubicBezTo>
                    <a:pt x="14073" y="4986"/>
                    <a:pt x="14400" y="7413"/>
                    <a:pt x="13418" y="9718"/>
                  </a:cubicBezTo>
                  <a:cubicBezTo>
                    <a:pt x="12436" y="12024"/>
                    <a:pt x="10145" y="14208"/>
                    <a:pt x="7855" y="16150"/>
                  </a:cubicBezTo>
                  <a:cubicBezTo>
                    <a:pt x="5564" y="18091"/>
                    <a:pt x="3273" y="19790"/>
                    <a:pt x="2945" y="20640"/>
                  </a:cubicBezTo>
                  <a:cubicBezTo>
                    <a:pt x="2618" y="21489"/>
                    <a:pt x="4255" y="21489"/>
                    <a:pt x="7691" y="20640"/>
                  </a:cubicBezTo>
                  <a:cubicBezTo>
                    <a:pt x="11127" y="19790"/>
                    <a:pt x="16364" y="18091"/>
                    <a:pt x="21600" y="1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1515994" y="19113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8720"/>
                    <a:pt x="6857" y="15840"/>
                    <a:pt x="10457" y="12240"/>
                  </a:cubicBezTo>
                  <a:cubicBezTo>
                    <a:pt x="14057" y="8640"/>
                    <a:pt x="1782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1547723" y="1854200"/>
              <a:ext cx="31772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20264" y="0"/>
                  </a:moveTo>
                  <a:cubicBezTo>
                    <a:pt x="14864" y="771"/>
                    <a:pt x="9464" y="1543"/>
                    <a:pt x="5414" y="3986"/>
                  </a:cubicBezTo>
                  <a:cubicBezTo>
                    <a:pt x="1364" y="6429"/>
                    <a:pt x="-1336" y="10543"/>
                    <a:pt x="689" y="13757"/>
                  </a:cubicBezTo>
                  <a:cubicBezTo>
                    <a:pt x="2714" y="16971"/>
                    <a:pt x="9464" y="19286"/>
                    <a:pt x="16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1763644" y="196215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1890644" y="19621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12036694" y="19621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898919" y="3575050"/>
              <a:ext cx="238126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16769" y="2653"/>
                  </a:moveTo>
                  <a:cubicBezTo>
                    <a:pt x="16958" y="2021"/>
                    <a:pt x="17148" y="1389"/>
                    <a:pt x="16863" y="884"/>
                  </a:cubicBezTo>
                  <a:cubicBezTo>
                    <a:pt x="16579" y="379"/>
                    <a:pt x="15821" y="0"/>
                    <a:pt x="14021" y="0"/>
                  </a:cubicBezTo>
                  <a:cubicBezTo>
                    <a:pt x="12221" y="0"/>
                    <a:pt x="9379" y="379"/>
                    <a:pt x="6821" y="1389"/>
                  </a:cubicBezTo>
                  <a:cubicBezTo>
                    <a:pt x="4263" y="2400"/>
                    <a:pt x="1990" y="4042"/>
                    <a:pt x="853" y="6505"/>
                  </a:cubicBezTo>
                  <a:cubicBezTo>
                    <a:pt x="-284" y="8968"/>
                    <a:pt x="-284" y="12253"/>
                    <a:pt x="853" y="14779"/>
                  </a:cubicBezTo>
                  <a:cubicBezTo>
                    <a:pt x="1990" y="17305"/>
                    <a:pt x="4263" y="19074"/>
                    <a:pt x="7863" y="20084"/>
                  </a:cubicBezTo>
                  <a:cubicBezTo>
                    <a:pt x="11463" y="21095"/>
                    <a:pt x="16390" y="21347"/>
                    <a:pt x="21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969828" y="3829049"/>
              <a:ext cx="14816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19200"/>
                    <a:pt x="0" y="16800"/>
                    <a:pt x="0" y="13800"/>
                  </a:cubicBezTo>
                  <a:cubicBezTo>
                    <a:pt x="0" y="10800"/>
                    <a:pt x="1543" y="7200"/>
                    <a:pt x="5400" y="48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314844" y="3562349"/>
              <a:ext cx="292101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5692"/>
                  </a:moveTo>
                  <a:cubicBezTo>
                    <a:pt x="626" y="9632"/>
                    <a:pt x="1252" y="13573"/>
                    <a:pt x="1722" y="15908"/>
                  </a:cubicBezTo>
                  <a:cubicBezTo>
                    <a:pt x="2191" y="18243"/>
                    <a:pt x="2504" y="18973"/>
                    <a:pt x="3130" y="19776"/>
                  </a:cubicBezTo>
                  <a:cubicBezTo>
                    <a:pt x="3757" y="20578"/>
                    <a:pt x="4696" y="21454"/>
                    <a:pt x="5322" y="21527"/>
                  </a:cubicBezTo>
                  <a:cubicBezTo>
                    <a:pt x="5948" y="21600"/>
                    <a:pt x="6261" y="20870"/>
                    <a:pt x="6730" y="19265"/>
                  </a:cubicBezTo>
                  <a:cubicBezTo>
                    <a:pt x="7200" y="17659"/>
                    <a:pt x="7826" y="15178"/>
                    <a:pt x="8374" y="13573"/>
                  </a:cubicBezTo>
                  <a:cubicBezTo>
                    <a:pt x="8922" y="11968"/>
                    <a:pt x="9391" y="11238"/>
                    <a:pt x="9626" y="11384"/>
                  </a:cubicBezTo>
                  <a:cubicBezTo>
                    <a:pt x="9861" y="11530"/>
                    <a:pt x="9861" y="12551"/>
                    <a:pt x="10017" y="13938"/>
                  </a:cubicBezTo>
                  <a:cubicBezTo>
                    <a:pt x="10174" y="15324"/>
                    <a:pt x="10487" y="17076"/>
                    <a:pt x="10878" y="18316"/>
                  </a:cubicBezTo>
                  <a:cubicBezTo>
                    <a:pt x="11270" y="19557"/>
                    <a:pt x="11739" y="20286"/>
                    <a:pt x="12365" y="20724"/>
                  </a:cubicBezTo>
                  <a:cubicBezTo>
                    <a:pt x="12991" y="21162"/>
                    <a:pt x="13774" y="21308"/>
                    <a:pt x="14400" y="20870"/>
                  </a:cubicBezTo>
                  <a:cubicBezTo>
                    <a:pt x="15026" y="20432"/>
                    <a:pt x="15496" y="19411"/>
                    <a:pt x="16122" y="16711"/>
                  </a:cubicBezTo>
                  <a:cubicBezTo>
                    <a:pt x="16748" y="14011"/>
                    <a:pt x="17530" y="9632"/>
                    <a:pt x="18470" y="6568"/>
                  </a:cubicBezTo>
                  <a:cubicBezTo>
                    <a:pt x="19409" y="3503"/>
                    <a:pt x="20504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696756" y="3576521"/>
              <a:ext cx="195939" cy="20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44" fill="norm" stroke="1" extrusionOk="0">
                  <a:moveTo>
                    <a:pt x="7565" y="7703"/>
                  </a:moveTo>
                  <a:cubicBezTo>
                    <a:pt x="7332" y="6612"/>
                    <a:pt x="7100" y="5521"/>
                    <a:pt x="6752" y="5521"/>
                  </a:cubicBezTo>
                  <a:cubicBezTo>
                    <a:pt x="6403" y="5521"/>
                    <a:pt x="5939" y="6612"/>
                    <a:pt x="5126" y="9121"/>
                  </a:cubicBezTo>
                  <a:cubicBezTo>
                    <a:pt x="4313" y="11630"/>
                    <a:pt x="3152" y="15557"/>
                    <a:pt x="2223" y="17957"/>
                  </a:cubicBezTo>
                  <a:cubicBezTo>
                    <a:pt x="1294" y="20357"/>
                    <a:pt x="597" y="21230"/>
                    <a:pt x="248" y="21012"/>
                  </a:cubicBezTo>
                  <a:cubicBezTo>
                    <a:pt x="-100" y="20794"/>
                    <a:pt x="-100" y="19485"/>
                    <a:pt x="365" y="16539"/>
                  </a:cubicBezTo>
                  <a:cubicBezTo>
                    <a:pt x="829" y="13594"/>
                    <a:pt x="1758" y="9012"/>
                    <a:pt x="2571" y="6066"/>
                  </a:cubicBezTo>
                  <a:cubicBezTo>
                    <a:pt x="3384" y="3121"/>
                    <a:pt x="4081" y="1812"/>
                    <a:pt x="5010" y="939"/>
                  </a:cubicBezTo>
                  <a:cubicBezTo>
                    <a:pt x="5939" y="66"/>
                    <a:pt x="7100" y="-370"/>
                    <a:pt x="8377" y="394"/>
                  </a:cubicBezTo>
                  <a:cubicBezTo>
                    <a:pt x="9655" y="1157"/>
                    <a:pt x="11048" y="3121"/>
                    <a:pt x="12326" y="4321"/>
                  </a:cubicBezTo>
                  <a:cubicBezTo>
                    <a:pt x="13603" y="5521"/>
                    <a:pt x="14765" y="5957"/>
                    <a:pt x="15810" y="5848"/>
                  </a:cubicBezTo>
                  <a:cubicBezTo>
                    <a:pt x="16855" y="5739"/>
                    <a:pt x="17784" y="5085"/>
                    <a:pt x="18597" y="4103"/>
                  </a:cubicBezTo>
                  <a:cubicBezTo>
                    <a:pt x="19410" y="3121"/>
                    <a:pt x="20106" y="1812"/>
                    <a:pt x="20455" y="1812"/>
                  </a:cubicBezTo>
                  <a:cubicBezTo>
                    <a:pt x="20803" y="1812"/>
                    <a:pt x="20803" y="3121"/>
                    <a:pt x="20919" y="5739"/>
                  </a:cubicBezTo>
                  <a:cubicBezTo>
                    <a:pt x="21035" y="8357"/>
                    <a:pt x="21268" y="12285"/>
                    <a:pt x="21500" y="16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2985828" y="3567014"/>
              <a:ext cx="103717" cy="23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9698" y="4166"/>
                  </a:moveTo>
                  <a:cubicBezTo>
                    <a:pt x="7053" y="7225"/>
                    <a:pt x="4408" y="10283"/>
                    <a:pt x="2645" y="12673"/>
                  </a:cubicBezTo>
                  <a:cubicBezTo>
                    <a:pt x="882" y="15062"/>
                    <a:pt x="0" y="16782"/>
                    <a:pt x="0" y="17069"/>
                  </a:cubicBezTo>
                  <a:cubicBezTo>
                    <a:pt x="0" y="17356"/>
                    <a:pt x="882" y="16209"/>
                    <a:pt x="2424" y="13342"/>
                  </a:cubicBezTo>
                  <a:cubicBezTo>
                    <a:pt x="3967" y="10474"/>
                    <a:pt x="6171" y="5887"/>
                    <a:pt x="8376" y="3211"/>
                  </a:cubicBezTo>
                  <a:cubicBezTo>
                    <a:pt x="10580" y="535"/>
                    <a:pt x="12784" y="-230"/>
                    <a:pt x="14547" y="57"/>
                  </a:cubicBezTo>
                  <a:cubicBezTo>
                    <a:pt x="16310" y="343"/>
                    <a:pt x="17633" y="1682"/>
                    <a:pt x="18735" y="5409"/>
                  </a:cubicBezTo>
                  <a:cubicBezTo>
                    <a:pt x="19837" y="9136"/>
                    <a:pt x="20718" y="15253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013344" y="3683000"/>
              <a:ext cx="95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216544" y="36131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3235594" y="37465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778259" y="3619499"/>
              <a:ext cx="230135" cy="63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72" fill="norm" stroke="1" extrusionOk="0">
                  <a:moveTo>
                    <a:pt x="3819" y="0"/>
                  </a:moveTo>
                  <a:cubicBezTo>
                    <a:pt x="2846" y="215"/>
                    <a:pt x="1873" y="429"/>
                    <a:pt x="1192" y="1287"/>
                  </a:cubicBezTo>
                  <a:cubicBezTo>
                    <a:pt x="511" y="2146"/>
                    <a:pt x="122" y="3648"/>
                    <a:pt x="24" y="4828"/>
                  </a:cubicBezTo>
                  <a:cubicBezTo>
                    <a:pt x="-73" y="6008"/>
                    <a:pt x="122" y="6866"/>
                    <a:pt x="705" y="7546"/>
                  </a:cubicBezTo>
                  <a:cubicBezTo>
                    <a:pt x="1289" y="8225"/>
                    <a:pt x="2262" y="8726"/>
                    <a:pt x="3332" y="8940"/>
                  </a:cubicBezTo>
                  <a:cubicBezTo>
                    <a:pt x="4403" y="9155"/>
                    <a:pt x="5570" y="9083"/>
                    <a:pt x="7516" y="8261"/>
                  </a:cubicBezTo>
                  <a:cubicBezTo>
                    <a:pt x="9462" y="7438"/>
                    <a:pt x="12186" y="5865"/>
                    <a:pt x="13841" y="4685"/>
                  </a:cubicBezTo>
                  <a:cubicBezTo>
                    <a:pt x="15495" y="3505"/>
                    <a:pt x="16078" y="2718"/>
                    <a:pt x="16468" y="2038"/>
                  </a:cubicBezTo>
                  <a:cubicBezTo>
                    <a:pt x="16857" y="1359"/>
                    <a:pt x="17051" y="787"/>
                    <a:pt x="17246" y="787"/>
                  </a:cubicBezTo>
                  <a:cubicBezTo>
                    <a:pt x="17441" y="787"/>
                    <a:pt x="17635" y="1359"/>
                    <a:pt x="18219" y="2789"/>
                  </a:cubicBezTo>
                  <a:cubicBezTo>
                    <a:pt x="18803" y="4220"/>
                    <a:pt x="19776" y="6509"/>
                    <a:pt x="20457" y="8940"/>
                  </a:cubicBezTo>
                  <a:cubicBezTo>
                    <a:pt x="21138" y="11372"/>
                    <a:pt x="21527" y="13947"/>
                    <a:pt x="20651" y="15985"/>
                  </a:cubicBezTo>
                  <a:cubicBezTo>
                    <a:pt x="19776" y="18024"/>
                    <a:pt x="17635" y="19526"/>
                    <a:pt x="15495" y="20420"/>
                  </a:cubicBezTo>
                  <a:cubicBezTo>
                    <a:pt x="13354" y="21314"/>
                    <a:pt x="11213" y="21600"/>
                    <a:pt x="9170" y="21421"/>
                  </a:cubicBezTo>
                  <a:cubicBezTo>
                    <a:pt x="7127" y="21242"/>
                    <a:pt x="5181" y="20599"/>
                    <a:pt x="4013" y="19562"/>
                  </a:cubicBezTo>
                  <a:cubicBezTo>
                    <a:pt x="2846" y="18525"/>
                    <a:pt x="2457" y="17094"/>
                    <a:pt x="3819" y="15807"/>
                  </a:cubicBezTo>
                  <a:cubicBezTo>
                    <a:pt x="5181" y="14519"/>
                    <a:pt x="8295" y="13375"/>
                    <a:pt x="11408" y="12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873505" y="3373583"/>
              <a:ext cx="117740" cy="15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54" fill="norm" stroke="1" extrusionOk="0">
                  <a:moveTo>
                    <a:pt x="5255" y="7854"/>
                  </a:moveTo>
                  <a:cubicBezTo>
                    <a:pt x="3712" y="11154"/>
                    <a:pt x="2169" y="14454"/>
                    <a:pt x="1205" y="17004"/>
                  </a:cubicBezTo>
                  <a:cubicBezTo>
                    <a:pt x="241" y="19554"/>
                    <a:pt x="-145" y="21354"/>
                    <a:pt x="48" y="21354"/>
                  </a:cubicBezTo>
                  <a:cubicBezTo>
                    <a:pt x="241" y="21354"/>
                    <a:pt x="1012" y="19554"/>
                    <a:pt x="2555" y="15954"/>
                  </a:cubicBezTo>
                  <a:cubicBezTo>
                    <a:pt x="4098" y="12354"/>
                    <a:pt x="6412" y="6954"/>
                    <a:pt x="8341" y="3804"/>
                  </a:cubicBezTo>
                  <a:cubicBezTo>
                    <a:pt x="10269" y="654"/>
                    <a:pt x="11812" y="-246"/>
                    <a:pt x="12969" y="54"/>
                  </a:cubicBezTo>
                  <a:cubicBezTo>
                    <a:pt x="14126" y="354"/>
                    <a:pt x="14898" y="1854"/>
                    <a:pt x="16248" y="5454"/>
                  </a:cubicBezTo>
                  <a:cubicBezTo>
                    <a:pt x="17598" y="9054"/>
                    <a:pt x="19526" y="14754"/>
                    <a:pt x="21455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140188" y="3759200"/>
              <a:ext cx="4155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0"/>
                  </a:moveTo>
                  <a:cubicBezTo>
                    <a:pt x="684" y="5472"/>
                    <a:pt x="-396" y="10944"/>
                    <a:pt x="144" y="14400"/>
                  </a:cubicBezTo>
                  <a:cubicBezTo>
                    <a:pt x="684" y="17856"/>
                    <a:pt x="2844" y="19296"/>
                    <a:pt x="6624" y="20160"/>
                  </a:cubicBezTo>
                  <a:cubicBezTo>
                    <a:pt x="10404" y="21024"/>
                    <a:pt x="15804" y="21312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099194" y="3829049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232544" y="38354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4263731" y="3784600"/>
              <a:ext cx="1961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429"/>
                    <a:pt x="-1585" y="6857"/>
                    <a:pt x="575" y="10457"/>
                  </a:cubicBezTo>
                  <a:cubicBezTo>
                    <a:pt x="2735" y="14057"/>
                    <a:pt x="11375" y="1782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359544" y="379730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410344" y="3670300"/>
              <a:ext cx="2172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2925"/>
                    <a:pt x="21600" y="5850"/>
                    <a:pt x="18655" y="8775"/>
                  </a:cubicBezTo>
                  <a:cubicBezTo>
                    <a:pt x="15709" y="11700"/>
                    <a:pt x="7855" y="14625"/>
                    <a:pt x="3927" y="16763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539461" y="3714749"/>
              <a:ext cx="4233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880" y="0"/>
                  </a:moveTo>
                  <a:cubicBezTo>
                    <a:pt x="8640" y="4909"/>
                    <a:pt x="5400" y="9818"/>
                    <a:pt x="3240" y="12764"/>
                  </a:cubicBezTo>
                  <a:cubicBezTo>
                    <a:pt x="1080" y="15709"/>
                    <a:pt x="0" y="16691"/>
                    <a:pt x="0" y="17836"/>
                  </a:cubicBezTo>
                  <a:cubicBezTo>
                    <a:pt x="0" y="18982"/>
                    <a:pt x="1080" y="20291"/>
                    <a:pt x="4860" y="20945"/>
                  </a:cubicBezTo>
                  <a:cubicBezTo>
                    <a:pt x="8640" y="21600"/>
                    <a:pt x="151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530994" y="383540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800"/>
                    <a:pt x="1878" y="12000"/>
                    <a:pt x="5478" y="8400"/>
                  </a:cubicBezTo>
                  <a:cubicBezTo>
                    <a:pt x="9078" y="4800"/>
                    <a:pt x="153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032644" y="37655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096144" y="3905249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624470" y="3606800"/>
              <a:ext cx="278125" cy="26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65" fill="norm" stroke="1" extrusionOk="0">
                  <a:moveTo>
                    <a:pt x="20028" y="0"/>
                  </a:moveTo>
                  <a:cubicBezTo>
                    <a:pt x="17083" y="5906"/>
                    <a:pt x="14137" y="11812"/>
                    <a:pt x="11437" y="15441"/>
                  </a:cubicBezTo>
                  <a:cubicBezTo>
                    <a:pt x="8737" y="19069"/>
                    <a:pt x="6283" y="20419"/>
                    <a:pt x="4646" y="21009"/>
                  </a:cubicBezTo>
                  <a:cubicBezTo>
                    <a:pt x="3010" y="21600"/>
                    <a:pt x="2192" y="21431"/>
                    <a:pt x="1537" y="20672"/>
                  </a:cubicBezTo>
                  <a:cubicBezTo>
                    <a:pt x="883" y="19912"/>
                    <a:pt x="392" y="18563"/>
                    <a:pt x="146" y="17212"/>
                  </a:cubicBezTo>
                  <a:cubicBezTo>
                    <a:pt x="-99" y="15862"/>
                    <a:pt x="-99" y="14512"/>
                    <a:pt x="637" y="13331"/>
                  </a:cubicBezTo>
                  <a:cubicBezTo>
                    <a:pt x="1374" y="12150"/>
                    <a:pt x="2846" y="11137"/>
                    <a:pt x="5301" y="11137"/>
                  </a:cubicBezTo>
                  <a:cubicBezTo>
                    <a:pt x="7756" y="11137"/>
                    <a:pt x="11192" y="12150"/>
                    <a:pt x="14056" y="14006"/>
                  </a:cubicBezTo>
                  <a:cubicBezTo>
                    <a:pt x="16919" y="15862"/>
                    <a:pt x="19210" y="18563"/>
                    <a:pt x="21501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048644" y="38354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334394" y="3644900"/>
              <a:ext cx="174717" cy="49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60" fill="norm" stroke="1" extrusionOk="0">
                  <a:moveTo>
                    <a:pt x="0" y="0"/>
                  </a:moveTo>
                  <a:cubicBezTo>
                    <a:pt x="0" y="1838"/>
                    <a:pt x="0" y="3677"/>
                    <a:pt x="390" y="4826"/>
                  </a:cubicBezTo>
                  <a:cubicBezTo>
                    <a:pt x="781" y="5974"/>
                    <a:pt x="1561" y="6434"/>
                    <a:pt x="3643" y="6388"/>
                  </a:cubicBezTo>
                  <a:cubicBezTo>
                    <a:pt x="5725" y="6342"/>
                    <a:pt x="9108" y="5791"/>
                    <a:pt x="11060" y="5285"/>
                  </a:cubicBezTo>
                  <a:cubicBezTo>
                    <a:pt x="13012" y="4780"/>
                    <a:pt x="13533" y="4320"/>
                    <a:pt x="14704" y="3401"/>
                  </a:cubicBezTo>
                  <a:cubicBezTo>
                    <a:pt x="15875" y="2482"/>
                    <a:pt x="17696" y="1103"/>
                    <a:pt x="18477" y="689"/>
                  </a:cubicBezTo>
                  <a:cubicBezTo>
                    <a:pt x="19258" y="276"/>
                    <a:pt x="18998" y="827"/>
                    <a:pt x="18998" y="2068"/>
                  </a:cubicBezTo>
                  <a:cubicBezTo>
                    <a:pt x="18998" y="3309"/>
                    <a:pt x="19258" y="5239"/>
                    <a:pt x="19908" y="7813"/>
                  </a:cubicBezTo>
                  <a:cubicBezTo>
                    <a:pt x="20559" y="10386"/>
                    <a:pt x="21600" y="13603"/>
                    <a:pt x="21470" y="15901"/>
                  </a:cubicBezTo>
                  <a:cubicBezTo>
                    <a:pt x="21340" y="18199"/>
                    <a:pt x="20039" y="19578"/>
                    <a:pt x="18867" y="20405"/>
                  </a:cubicBezTo>
                  <a:cubicBezTo>
                    <a:pt x="17696" y="21232"/>
                    <a:pt x="16655" y="21508"/>
                    <a:pt x="15484" y="21554"/>
                  </a:cubicBezTo>
                  <a:cubicBezTo>
                    <a:pt x="14313" y="21600"/>
                    <a:pt x="13012" y="21416"/>
                    <a:pt x="11841" y="20497"/>
                  </a:cubicBezTo>
                  <a:cubicBezTo>
                    <a:pt x="10670" y="19578"/>
                    <a:pt x="9629" y="17923"/>
                    <a:pt x="9759" y="16820"/>
                  </a:cubicBezTo>
                  <a:cubicBezTo>
                    <a:pt x="9889" y="15717"/>
                    <a:pt x="11190" y="15166"/>
                    <a:pt x="12492" y="14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6611413" y="3752849"/>
              <a:ext cx="59532" cy="23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81" fill="norm" stroke="1" extrusionOk="0">
                  <a:moveTo>
                    <a:pt x="5307" y="0"/>
                  </a:moveTo>
                  <a:cubicBezTo>
                    <a:pt x="3817" y="4970"/>
                    <a:pt x="2327" y="9940"/>
                    <a:pt x="1582" y="12998"/>
                  </a:cubicBezTo>
                  <a:cubicBezTo>
                    <a:pt x="838" y="16057"/>
                    <a:pt x="838" y="17204"/>
                    <a:pt x="465" y="18255"/>
                  </a:cubicBezTo>
                  <a:cubicBezTo>
                    <a:pt x="93" y="19306"/>
                    <a:pt x="-652" y="20262"/>
                    <a:pt x="1210" y="20835"/>
                  </a:cubicBezTo>
                  <a:cubicBezTo>
                    <a:pt x="3072" y="21409"/>
                    <a:pt x="7541" y="21600"/>
                    <a:pt x="11265" y="21409"/>
                  </a:cubicBezTo>
                  <a:cubicBezTo>
                    <a:pt x="14989" y="21218"/>
                    <a:pt x="17969" y="20644"/>
                    <a:pt x="20948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6594744" y="388619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7140844" y="3809999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4400"/>
                    <a:pt x="8780" y="7200"/>
                    <a:pt x="12380" y="3600"/>
                  </a:cubicBezTo>
                  <a:cubicBezTo>
                    <a:pt x="15980" y="0"/>
                    <a:pt x="187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281590" y="3727450"/>
              <a:ext cx="4340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3" h="21600" fill="norm" stroke="1" extrusionOk="0">
                  <a:moveTo>
                    <a:pt x="20133" y="0"/>
                  </a:moveTo>
                  <a:cubicBezTo>
                    <a:pt x="12278" y="1756"/>
                    <a:pt x="4424" y="3512"/>
                    <a:pt x="1478" y="6322"/>
                  </a:cubicBezTo>
                  <a:cubicBezTo>
                    <a:pt x="-1467" y="9132"/>
                    <a:pt x="497" y="12995"/>
                    <a:pt x="2951" y="15717"/>
                  </a:cubicBezTo>
                  <a:cubicBezTo>
                    <a:pt x="5406" y="18439"/>
                    <a:pt x="8351" y="20020"/>
                    <a:pt x="11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586667" y="3689349"/>
              <a:ext cx="20822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0155" y="0"/>
                  </a:moveTo>
                  <a:cubicBezTo>
                    <a:pt x="18191" y="3812"/>
                    <a:pt x="16228" y="7624"/>
                    <a:pt x="13391" y="10376"/>
                  </a:cubicBezTo>
                  <a:cubicBezTo>
                    <a:pt x="10555" y="13129"/>
                    <a:pt x="6846" y="14824"/>
                    <a:pt x="4446" y="15353"/>
                  </a:cubicBezTo>
                  <a:cubicBezTo>
                    <a:pt x="2046" y="15882"/>
                    <a:pt x="955" y="15247"/>
                    <a:pt x="409" y="13871"/>
                  </a:cubicBezTo>
                  <a:cubicBezTo>
                    <a:pt x="-136" y="12494"/>
                    <a:pt x="-136" y="10376"/>
                    <a:pt x="409" y="9212"/>
                  </a:cubicBezTo>
                  <a:cubicBezTo>
                    <a:pt x="955" y="8047"/>
                    <a:pt x="2046" y="7835"/>
                    <a:pt x="4773" y="9000"/>
                  </a:cubicBezTo>
                  <a:cubicBezTo>
                    <a:pt x="7500" y="10165"/>
                    <a:pt x="11864" y="12706"/>
                    <a:pt x="14919" y="15035"/>
                  </a:cubicBezTo>
                  <a:cubicBezTo>
                    <a:pt x="17973" y="17365"/>
                    <a:pt x="19719" y="19482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928341" y="3610897"/>
              <a:ext cx="139604" cy="31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67" fill="norm" stroke="1" extrusionOk="0">
                  <a:moveTo>
                    <a:pt x="20950" y="1856"/>
                  </a:moveTo>
                  <a:cubicBezTo>
                    <a:pt x="19997" y="1288"/>
                    <a:pt x="19044" y="720"/>
                    <a:pt x="17774" y="364"/>
                  </a:cubicBezTo>
                  <a:cubicBezTo>
                    <a:pt x="16503" y="9"/>
                    <a:pt x="14915" y="-133"/>
                    <a:pt x="13644" y="151"/>
                  </a:cubicBezTo>
                  <a:cubicBezTo>
                    <a:pt x="12374" y="435"/>
                    <a:pt x="11421" y="1146"/>
                    <a:pt x="9197" y="3349"/>
                  </a:cubicBezTo>
                  <a:cubicBezTo>
                    <a:pt x="6974" y="5551"/>
                    <a:pt x="3479" y="9246"/>
                    <a:pt x="1574" y="11875"/>
                  </a:cubicBezTo>
                  <a:cubicBezTo>
                    <a:pt x="-332" y="14504"/>
                    <a:pt x="-650" y="16067"/>
                    <a:pt x="1415" y="17488"/>
                  </a:cubicBezTo>
                  <a:cubicBezTo>
                    <a:pt x="3479" y="18909"/>
                    <a:pt x="7926" y="20188"/>
                    <a:pt x="12374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8105481" y="3695699"/>
              <a:ext cx="196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086"/>
                    <a:pt x="2735" y="6171"/>
                    <a:pt x="575" y="9771"/>
                  </a:cubicBezTo>
                  <a:cubicBezTo>
                    <a:pt x="-1585" y="13371"/>
                    <a:pt x="2735" y="174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194944" y="37973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379652" y="3708399"/>
              <a:ext cx="139143" cy="18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14" fill="norm" stroke="1" extrusionOk="0">
                  <a:moveTo>
                    <a:pt x="21514" y="0"/>
                  </a:moveTo>
                  <a:cubicBezTo>
                    <a:pt x="19550" y="5825"/>
                    <a:pt x="17587" y="11649"/>
                    <a:pt x="15459" y="15411"/>
                  </a:cubicBezTo>
                  <a:cubicBezTo>
                    <a:pt x="13332" y="19173"/>
                    <a:pt x="11041" y="20872"/>
                    <a:pt x="8587" y="21236"/>
                  </a:cubicBezTo>
                  <a:cubicBezTo>
                    <a:pt x="6132" y="21600"/>
                    <a:pt x="3514" y="20629"/>
                    <a:pt x="2041" y="19537"/>
                  </a:cubicBezTo>
                  <a:cubicBezTo>
                    <a:pt x="569" y="18445"/>
                    <a:pt x="241" y="17231"/>
                    <a:pt x="78" y="15897"/>
                  </a:cubicBezTo>
                  <a:cubicBezTo>
                    <a:pt x="-86" y="14562"/>
                    <a:pt x="-86" y="13106"/>
                    <a:pt x="1059" y="12863"/>
                  </a:cubicBezTo>
                  <a:cubicBezTo>
                    <a:pt x="2205" y="12620"/>
                    <a:pt x="4496" y="13591"/>
                    <a:pt x="7441" y="15047"/>
                  </a:cubicBezTo>
                  <a:cubicBezTo>
                    <a:pt x="10387" y="16503"/>
                    <a:pt x="13987" y="18445"/>
                    <a:pt x="17587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588644" y="3660281"/>
              <a:ext cx="52882" cy="34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431" fill="norm" stroke="1" extrusionOk="0">
                  <a:moveTo>
                    <a:pt x="0" y="1431"/>
                  </a:moveTo>
                  <a:cubicBezTo>
                    <a:pt x="0" y="631"/>
                    <a:pt x="0" y="-169"/>
                    <a:pt x="1246" y="31"/>
                  </a:cubicBezTo>
                  <a:cubicBezTo>
                    <a:pt x="2492" y="231"/>
                    <a:pt x="4985" y="1431"/>
                    <a:pt x="8723" y="3498"/>
                  </a:cubicBezTo>
                  <a:cubicBezTo>
                    <a:pt x="12462" y="5564"/>
                    <a:pt x="17446" y="8498"/>
                    <a:pt x="19523" y="11231"/>
                  </a:cubicBezTo>
                  <a:cubicBezTo>
                    <a:pt x="21600" y="13964"/>
                    <a:pt x="20769" y="16498"/>
                    <a:pt x="19108" y="18098"/>
                  </a:cubicBezTo>
                  <a:cubicBezTo>
                    <a:pt x="17446" y="19698"/>
                    <a:pt x="14954" y="20364"/>
                    <a:pt x="11631" y="20764"/>
                  </a:cubicBezTo>
                  <a:cubicBezTo>
                    <a:pt x="8308" y="21164"/>
                    <a:pt x="4154" y="21298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766444" y="39052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963720" y="3680883"/>
              <a:ext cx="160125" cy="53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37" fill="norm" stroke="1" extrusionOk="0">
                  <a:moveTo>
                    <a:pt x="2469" y="598"/>
                  </a:moveTo>
                  <a:cubicBezTo>
                    <a:pt x="1627" y="257"/>
                    <a:pt x="786" y="-85"/>
                    <a:pt x="365" y="43"/>
                  </a:cubicBezTo>
                  <a:cubicBezTo>
                    <a:pt x="-56" y="171"/>
                    <a:pt x="-56" y="769"/>
                    <a:pt x="84" y="1793"/>
                  </a:cubicBezTo>
                  <a:cubicBezTo>
                    <a:pt x="225" y="2818"/>
                    <a:pt x="505" y="4269"/>
                    <a:pt x="1066" y="5166"/>
                  </a:cubicBezTo>
                  <a:cubicBezTo>
                    <a:pt x="1627" y="6062"/>
                    <a:pt x="2469" y="6404"/>
                    <a:pt x="3450" y="6702"/>
                  </a:cubicBezTo>
                  <a:cubicBezTo>
                    <a:pt x="4432" y="7001"/>
                    <a:pt x="5554" y="7257"/>
                    <a:pt x="8079" y="6275"/>
                  </a:cubicBezTo>
                  <a:cubicBezTo>
                    <a:pt x="10604" y="5294"/>
                    <a:pt x="14531" y="3074"/>
                    <a:pt x="16495" y="1751"/>
                  </a:cubicBezTo>
                  <a:cubicBezTo>
                    <a:pt x="18458" y="427"/>
                    <a:pt x="18458" y="0"/>
                    <a:pt x="18318" y="0"/>
                  </a:cubicBezTo>
                  <a:cubicBezTo>
                    <a:pt x="18178" y="0"/>
                    <a:pt x="17897" y="427"/>
                    <a:pt x="18318" y="2263"/>
                  </a:cubicBezTo>
                  <a:cubicBezTo>
                    <a:pt x="18739" y="4098"/>
                    <a:pt x="19861" y="7343"/>
                    <a:pt x="20562" y="10160"/>
                  </a:cubicBezTo>
                  <a:cubicBezTo>
                    <a:pt x="21263" y="12977"/>
                    <a:pt x="21544" y="15368"/>
                    <a:pt x="20702" y="17161"/>
                  </a:cubicBezTo>
                  <a:cubicBezTo>
                    <a:pt x="19861" y="18954"/>
                    <a:pt x="17897" y="20149"/>
                    <a:pt x="16214" y="20789"/>
                  </a:cubicBezTo>
                  <a:cubicBezTo>
                    <a:pt x="14531" y="21430"/>
                    <a:pt x="13128" y="21515"/>
                    <a:pt x="11866" y="21387"/>
                  </a:cubicBezTo>
                  <a:cubicBezTo>
                    <a:pt x="10604" y="21259"/>
                    <a:pt x="9482" y="20917"/>
                    <a:pt x="8640" y="20277"/>
                  </a:cubicBezTo>
                  <a:cubicBezTo>
                    <a:pt x="7799" y="19637"/>
                    <a:pt x="7238" y="18698"/>
                    <a:pt x="7518" y="17844"/>
                  </a:cubicBezTo>
                  <a:cubicBezTo>
                    <a:pt x="7799" y="16990"/>
                    <a:pt x="8921" y="16222"/>
                    <a:pt x="10043" y="15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250497" y="3759200"/>
              <a:ext cx="4934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584"/>
                    <a:pt x="2982" y="1168"/>
                    <a:pt x="1182" y="3600"/>
                  </a:cubicBezTo>
                  <a:cubicBezTo>
                    <a:pt x="-618" y="6032"/>
                    <a:pt x="-618" y="10314"/>
                    <a:pt x="2982" y="13622"/>
                  </a:cubicBezTo>
                  <a:cubicBezTo>
                    <a:pt x="6582" y="16930"/>
                    <a:pt x="13782" y="19265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9236344" y="387985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15600"/>
                    <a:pt x="1694" y="9600"/>
                    <a:pt x="5294" y="6000"/>
                  </a:cubicBezTo>
                  <a:cubicBezTo>
                    <a:pt x="8894" y="2400"/>
                    <a:pt x="1524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369694" y="39052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553844" y="38608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757044" y="379730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871344" y="3721100"/>
              <a:ext cx="317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36"/>
                    <a:pt x="0" y="10473"/>
                    <a:pt x="3600" y="14073"/>
                  </a:cubicBezTo>
                  <a:cubicBezTo>
                    <a:pt x="7200" y="17673"/>
                    <a:pt x="144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0104178" y="3702049"/>
              <a:ext cx="17356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10" y="0"/>
                  </a:moveTo>
                  <a:cubicBezTo>
                    <a:pt x="19756" y="3343"/>
                    <a:pt x="18702" y="6686"/>
                    <a:pt x="16859" y="9386"/>
                  </a:cubicBezTo>
                  <a:cubicBezTo>
                    <a:pt x="15015" y="12086"/>
                    <a:pt x="12380" y="14143"/>
                    <a:pt x="9615" y="15171"/>
                  </a:cubicBezTo>
                  <a:cubicBezTo>
                    <a:pt x="6849" y="16200"/>
                    <a:pt x="3951" y="16200"/>
                    <a:pt x="2239" y="15429"/>
                  </a:cubicBezTo>
                  <a:cubicBezTo>
                    <a:pt x="527" y="14657"/>
                    <a:pt x="0" y="13114"/>
                    <a:pt x="0" y="11314"/>
                  </a:cubicBezTo>
                  <a:cubicBezTo>
                    <a:pt x="0" y="9514"/>
                    <a:pt x="527" y="7457"/>
                    <a:pt x="1449" y="6557"/>
                  </a:cubicBezTo>
                  <a:cubicBezTo>
                    <a:pt x="2371" y="5657"/>
                    <a:pt x="3688" y="5914"/>
                    <a:pt x="6190" y="7843"/>
                  </a:cubicBezTo>
                  <a:cubicBezTo>
                    <a:pt x="8693" y="9771"/>
                    <a:pt x="12380" y="13371"/>
                    <a:pt x="15146" y="15943"/>
                  </a:cubicBezTo>
                  <a:cubicBezTo>
                    <a:pt x="17912" y="18514"/>
                    <a:pt x="19756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0346887" y="3650803"/>
              <a:ext cx="93096" cy="23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3" h="21258" fill="norm" stroke="1" extrusionOk="0">
                  <a:moveTo>
                    <a:pt x="18077" y="4054"/>
                  </a:moveTo>
                  <a:cubicBezTo>
                    <a:pt x="19455" y="2334"/>
                    <a:pt x="20834" y="614"/>
                    <a:pt x="19915" y="136"/>
                  </a:cubicBezTo>
                  <a:cubicBezTo>
                    <a:pt x="18996" y="-342"/>
                    <a:pt x="15779" y="423"/>
                    <a:pt x="11872" y="2716"/>
                  </a:cubicBezTo>
                  <a:cubicBezTo>
                    <a:pt x="7966" y="5010"/>
                    <a:pt x="3370" y="8833"/>
                    <a:pt x="1302" y="11796"/>
                  </a:cubicBezTo>
                  <a:cubicBezTo>
                    <a:pt x="-766" y="14759"/>
                    <a:pt x="-306" y="16862"/>
                    <a:pt x="2221" y="18295"/>
                  </a:cubicBezTo>
                  <a:cubicBezTo>
                    <a:pt x="4749" y="19729"/>
                    <a:pt x="9345" y="20493"/>
                    <a:pt x="1394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0516928" y="3721100"/>
              <a:ext cx="846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0544444" y="38036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0673177" y="3746499"/>
              <a:ext cx="188768" cy="14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111" fill="norm" stroke="1" extrusionOk="0">
                  <a:moveTo>
                    <a:pt x="21403" y="0"/>
                  </a:moveTo>
                  <a:cubicBezTo>
                    <a:pt x="19723" y="2859"/>
                    <a:pt x="18043" y="5718"/>
                    <a:pt x="15523" y="9212"/>
                  </a:cubicBezTo>
                  <a:cubicBezTo>
                    <a:pt x="13003" y="12706"/>
                    <a:pt x="9643" y="16835"/>
                    <a:pt x="7363" y="19059"/>
                  </a:cubicBezTo>
                  <a:cubicBezTo>
                    <a:pt x="5083" y="21282"/>
                    <a:pt x="3883" y="21600"/>
                    <a:pt x="2683" y="20488"/>
                  </a:cubicBezTo>
                  <a:cubicBezTo>
                    <a:pt x="1483" y="19376"/>
                    <a:pt x="283" y="16835"/>
                    <a:pt x="43" y="14929"/>
                  </a:cubicBezTo>
                  <a:cubicBezTo>
                    <a:pt x="-197" y="13024"/>
                    <a:pt x="523" y="11753"/>
                    <a:pt x="3043" y="11912"/>
                  </a:cubicBezTo>
                  <a:cubicBezTo>
                    <a:pt x="5563" y="12071"/>
                    <a:pt x="9883" y="13659"/>
                    <a:pt x="13003" y="14771"/>
                  </a:cubicBezTo>
                  <a:cubicBezTo>
                    <a:pt x="16123" y="15882"/>
                    <a:pt x="18043" y="16518"/>
                    <a:pt x="19963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880994" y="3752849"/>
              <a:ext cx="5837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6200" y="0"/>
                  </a:moveTo>
                  <a:cubicBezTo>
                    <a:pt x="18514" y="4173"/>
                    <a:pt x="20829" y="8345"/>
                    <a:pt x="21214" y="11782"/>
                  </a:cubicBezTo>
                  <a:cubicBezTo>
                    <a:pt x="21600" y="15218"/>
                    <a:pt x="20057" y="17918"/>
                    <a:pt x="17357" y="19514"/>
                  </a:cubicBezTo>
                  <a:cubicBezTo>
                    <a:pt x="14657" y="21109"/>
                    <a:pt x="10800" y="21600"/>
                    <a:pt x="7714" y="21600"/>
                  </a:cubicBezTo>
                  <a:cubicBezTo>
                    <a:pt x="4629" y="21600"/>
                    <a:pt x="2314" y="21109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944494" y="3550460"/>
              <a:ext cx="120651" cy="16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22" fill="norm" stroke="1" extrusionOk="0">
                  <a:moveTo>
                    <a:pt x="0" y="4817"/>
                  </a:moveTo>
                  <a:cubicBezTo>
                    <a:pt x="745" y="3450"/>
                    <a:pt x="1490" y="2083"/>
                    <a:pt x="2794" y="1126"/>
                  </a:cubicBezTo>
                  <a:cubicBezTo>
                    <a:pt x="4097" y="169"/>
                    <a:pt x="5959" y="-378"/>
                    <a:pt x="7635" y="306"/>
                  </a:cubicBezTo>
                  <a:cubicBezTo>
                    <a:pt x="9311" y="989"/>
                    <a:pt x="10800" y="2903"/>
                    <a:pt x="11545" y="5227"/>
                  </a:cubicBezTo>
                  <a:cubicBezTo>
                    <a:pt x="12290" y="7551"/>
                    <a:pt x="12290" y="10285"/>
                    <a:pt x="11545" y="12199"/>
                  </a:cubicBezTo>
                  <a:cubicBezTo>
                    <a:pt x="10800" y="14113"/>
                    <a:pt x="9311" y="15207"/>
                    <a:pt x="6890" y="16300"/>
                  </a:cubicBezTo>
                  <a:cubicBezTo>
                    <a:pt x="4469" y="17394"/>
                    <a:pt x="1118" y="18488"/>
                    <a:pt x="373" y="19171"/>
                  </a:cubicBezTo>
                  <a:cubicBezTo>
                    <a:pt x="-372" y="19855"/>
                    <a:pt x="1490" y="20128"/>
                    <a:pt x="5400" y="20402"/>
                  </a:cubicBezTo>
                  <a:cubicBezTo>
                    <a:pt x="9311" y="20675"/>
                    <a:pt x="15269" y="20949"/>
                    <a:pt x="21228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1098596" y="3803650"/>
              <a:ext cx="121066" cy="38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76" fill="norm" stroke="1" extrusionOk="0">
                  <a:moveTo>
                    <a:pt x="1935" y="0"/>
                  </a:moveTo>
                  <a:cubicBezTo>
                    <a:pt x="818" y="472"/>
                    <a:pt x="-299" y="944"/>
                    <a:pt x="73" y="1889"/>
                  </a:cubicBezTo>
                  <a:cubicBezTo>
                    <a:pt x="446" y="2833"/>
                    <a:pt x="2308" y="4249"/>
                    <a:pt x="4170" y="4957"/>
                  </a:cubicBezTo>
                  <a:cubicBezTo>
                    <a:pt x="6032" y="5666"/>
                    <a:pt x="7894" y="5666"/>
                    <a:pt x="10315" y="5193"/>
                  </a:cubicBezTo>
                  <a:cubicBezTo>
                    <a:pt x="12735" y="4721"/>
                    <a:pt x="15715" y="3777"/>
                    <a:pt x="17763" y="2833"/>
                  </a:cubicBezTo>
                  <a:cubicBezTo>
                    <a:pt x="19811" y="1889"/>
                    <a:pt x="20929" y="944"/>
                    <a:pt x="21115" y="944"/>
                  </a:cubicBezTo>
                  <a:cubicBezTo>
                    <a:pt x="21301" y="944"/>
                    <a:pt x="20556" y="1889"/>
                    <a:pt x="20556" y="4072"/>
                  </a:cubicBezTo>
                  <a:cubicBezTo>
                    <a:pt x="20556" y="6256"/>
                    <a:pt x="21301" y="9679"/>
                    <a:pt x="21301" y="12511"/>
                  </a:cubicBezTo>
                  <a:cubicBezTo>
                    <a:pt x="21301" y="15344"/>
                    <a:pt x="20556" y="17587"/>
                    <a:pt x="18880" y="19003"/>
                  </a:cubicBezTo>
                  <a:cubicBezTo>
                    <a:pt x="17204" y="20420"/>
                    <a:pt x="14598" y="21010"/>
                    <a:pt x="12363" y="21305"/>
                  </a:cubicBezTo>
                  <a:cubicBezTo>
                    <a:pt x="10129" y="21600"/>
                    <a:pt x="8267" y="21600"/>
                    <a:pt x="7149" y="20597"/>
                  </a:cubicBezTo>
                  <a:cubicBezTo>
                    <a:pt x="6032" y="19593"/>
                    <a:pt x="5660" y="17587"/>
                    <a:pt x="5846" y="16348"/>
                  </a:cubicBezTo>
                  <a:cubicBezTo>
                    <a:pt x="6032" y="15108"/>
                    <a:pt x="6777" y="14636"/>
                    <a:pt x="7522" y="14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1265884" y="3917950"/>
              <a:ext cx="46911" cy="1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254" fill="norm" stroke="1" extrusionOk="0">
                  <a:moveTo>
                    <a:pt x="9543" y="0"/>
                  </a:moveTo>
                  <a:cubicBezTo>
                    <a:pt x="5787" y="5666"/>
                    <a:pt x="2030" y="11331"/>
                    <a:pt x="622" y="15049"/>
                  </a:cubicBezTo>
                  <a:cubicBezTo>
                    <a:pt x="-787" y="18767"/>
                    <a:pt x="152" y="20538"/>
                    <a:pt x="3909" y="21069"/>
                  </a:cubicBezTo>
                  <a:cubicBezTo>
                    <a:pt x="7665" y="21600"/>
                    <a:pt x="14239" y="20892"/>
                    <a:pt x="20813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1255644" y="3975100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1357244" y="398145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458844" y="3925711"/>
              <a:ext cx="101601" cy="12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2903"/>
                  </a:moveTo>
                  <a:cubicBezTo>
                    <a:pt x="1800" y="1858"/>
                    <a:pt x="3600" y="813"/>
                    <a:pt x="5625" y="291"/>
                  </a:cubicBezTo>
                  <a:cubicBezTo>
                    <a:pt x="7650" y="-232"/>
                    <a:pt x="9900" y="-232"/>
                    <a:pt x="11250" y="1858"/>
                  </a:cubicBezTo>
                  <a:cubicBezTo>
                    <a:pt x="12600" y="3949"/>
                    <a:pt x="13050" y="8129"/>
                    <a:pt x="12375" y="10916"/>
                  </a:cubicBezTo>
                  <a:cubicBezTo>
                    <a:pt x="11700" y="13703"/>
                    <a:pt x="9900" y="15097"/>
                    <a:pt x="8100" y="16491"/>
                  </a:cubicBezTo>
                  <a:cubicBezTo>
                    <a:pt x="6300" y="17884"/>
                    <a:pt x="4500" y="19278"/>
                    <a:pt x="4725" y="20149"/>
                  </a:cubicBezTo>
                  <a:cubicBezTo>
                    <a:pt x="4950" y="21020"/>
                    <a:pt x="7200" y="21368"/>
                    <a:pt x="10350" y="21020"/>
                  </a:cubicBezTo>
                  <a:cubicBezTo>
                    <a:pt x="13500" y="20671"/>
                    <a:pt x="17550" y="19626"/>
                    <a:pt x="21600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1642994" y="389890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1675686" y="3860800"/>
              <a:ext cx="1810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070"/>
                    <a:pt x="-1068" y="8139"/>
                    <a:pt x="132" y="11739"/>
                  </a:cubicBezTo>
                  <a:cubicBezTo>
                    <a:pt x="1332" y="15339"/>
                    <a:pt x="10932" y="1847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1827144" y="3975100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2023994" y="397510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2138294" y="39878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713039" y="1085577"/>
              <a:ext cx="895553" cy="147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35" fill="norm" stroke="1" extrusionOk="0">
                  <a:moveTo>
                    <a:pt x="15529" y="2503"/>
                  </a:moveTo>
                  <a:cubicBezTo>
                    <a:pt x="15427" y="2349"/>
                    <a:pt x="15326" y="2195"/>
                    <a:pt x="14945" y="2087"/>
                  </a:cubicBezTo>
                  <a:cubicBezTo>
                    <a:pt x="14563" y="1979"/>
                    <a:pt x="13903" y="1917"/>
                    <a:pt x="13217" y="1963"/>
                  </a:cubicBezTo>
                  <a:cubicBezTo>
                    <a:pt x="12530" y="2010"/>
                    <a:pt x="11819" y="2164"/>
                    <a:pt x="10802" y="2534"/>
                  </a:cubicBezTo>
                  <a:cubicBezTo>
                    <a:pt x="9786" y="2904"/>
                    <a:pt x="8465" y="3491"/>
                    <a:pt x="7270" y="4200"/>
                  </a:cubicBezTo>
                  <a:cubicBezTo>
                    <a:pt x="6076" y="4910"/>
                    <a:pt x="5009" y="5743"/>
                    <a:pt x="4094" y="6638"/>
                  </a:cubicBezTo>
                  <a:cubicBezTo>
                    <a:pt x="3179" y="7533"/>
                    <a:pt x="2417" y="8490"/>
                    <a:pt x="1807" y="9492"/>
                  </a:cubicBezTo>
                  <a:cubicBezTo>
                    <a:pt x="1197" y="10495"/>
                    <a:pt x="739" y="11544"/>
                    <a:pt x="434" y="12547"/>
                  </a:cubicBezTo>
                  <a:cubicBezTo>
                    <a:pt x="129" y="13550"/>
                    <a:pt x="-23" y="14507"/>
                    <a:pt x="2" y="15448"/>
                  </a:cubicBezTo>
                  <a:cubicBezTo>
                    <a:pt x="28" y="16389"/>
                    <a:pt x="231" y="17315"/>
                    <a:pt x="638" y="18179"/>
                  </a:cubicBezTo>
                  <a:cubicBezTo>
                    <a:pt x="1044" y="19043"/>
                    <a:pt x="1654" y="19845"/>
                    <a:pt x="2467" y="20400"/>
                  </a:cubicBezTo>
                  <a:cubicBezTo>
                    <a:pt x="3281" y="20956"/>
                    <a:pt x="4297" y="21264"/>
                    <a:pt x="5771" y="21419"/>
                  </a:cubicBezTo>
                  <a:cubicBezTo>
                    <a:pt x="7245" y="21573"/>
                    <a:pt x="9176" y="21573"/>
                    <a:pt x="10777" y="21419"/>
                  </a:cubicBezTo>
                  <a:cubicBezTo>
                    <a:pt x="12378" y="21264"/>
                    <a:pt x="13649" y="20956"/>
                    <a:pt x="14741" y="20339"/>
                  </a:cubicBezTo>
                  <a:cubicBezTo>
                    <a:pt x="15834" y="19722"/>
                    <a:pt x="16749" y="18796"/>
                    <a:pt x="17435" y="17839"/>
                  </a:cubicBezTo>
                  <a:cubicBezTo>
                    <a:pt x="18121" y="16883"/>
                    <a:pt x="18578" y="15895"/>
                    <a:pt x="19036" y="14754"/>
                  </a:cubicBezTo>
                  <a:cubicBezTo>
                    <a:pt x="19493" y="13612"/>
                    <a:pt x="19951" y="12316"/>
                    <a:pt x="20383" y="11143"/>
                  </a:cubicBezTo>
                  <a:cubicBezTo>
                    <a:pt x="20815" y="9971"/>
                    <a:pt x="21221" y="8922"/>
                    <a:pt x="21399" y="7872"/>
                  </a:cubicBezTo>
                  <a:cubicBezTo>
                    <a:pt x="21577" y="6823"/>
                    <a:pt x="21526" y="5774"/>
                    <a:pt x="21247" y="4787"/>
                  </a:cubicBezTo>
                  <a:cubicBezTo>
                    <a:pt x="20967" y="3799"/>
                    <a:pt x="20459" y="2874"/>
                    <a:pt x="20103" y="2164"/>
                  </a:cubicBezTo>
                  <a:cubicBezTo>
                    <a:pt x="19747" y="1454"/>
                    <a:pt x="19544" y="960"/>
                    <a:pt x="19188" y="606"/>
                  </a:cubicBezTo>
                  <a:cubicBezTo>
                    <a:pt x="18833" y="251"/>
                    <a:pt x="18324" y="35"/>
                    <a:pt x="17918" y="4"/>
                  </a:cubicBezTo>
                  <a:cubicBezTo>
                    <a:pt x="17511" y="-27"/>
                    <a:pt x="17206" y="127"/>
                    <a:pt x="16901" y="2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8050500" y="1165713"/>
              <a:ext cx="739229" cy="138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42" fill="norm" stroke="1" extrusionOk="0">
                  <a:moveTo>
                    <a:pt x="15830" y="924"/>
                  </a:moveTo>
                  <a:cubicBezTo>
                    <a:pt x="15215" y="630"/>
                    <a:pt x="14600" y="336"/>
                    <a:pt x="13861" y="254"/>
                  </a:cubicBezTo>
                  <a:cubicBezTo>
                    <a:pt x="13123" y="172"/>
                    <a:pt x="12261" y="303"/>
                    <a:pt x="11307" y="614"/>
                  </a:cubicBezTo>
                  <a:cubicBezTo>
                    <a:pt x="10354" y="924"/>
                    <a:pt x="9307" y="1414"/>
                    <a:pt x="8261" y="2068"/>
                  </a:cubicBezTo>
                  <a:cubicBezTo>
                    <a:pt x="7215" y="2721"/>
                    <a:pt x="6169" y="3538"/>
                    <a:pt x="5092" y="4453"/>
                  </a:cubicBezTo>
                  <a:cubicBezTo>
                    <a:pt x="4015" y="5368"/>
                    <a:pt x="2907" y="6381"/>
                    <a:pt x="2077" y="7394"/>
                  </a:cubicBezTo>
                  <a:cubicBezTo>
                    <a:pt x="1246" y="8407"/>
                    <a:pt x="692" y="9420"/>
                    <a:pt x="354" y="10466"/>
                  </a:cubicBezTo>
                  <a:cubicBezTo>
                    <a:pt x="15" y="11512"/>
                    <a:pt x="-108" y="12590"/>
                    <a:pt x="107" y="13668"/>
                  </a:cubicBezTo>
                  <a:cubicBezTo>
                    <a:pt x="323" y="14747"/>
                    <a:pt x="877" y="15825"/>
                    <a:pt x="1646" y="16920"/>
                  </a:cubicBezTo>
                  <a:cubicBezTo>
                    <a:pt x="2415" y="18014"/>
                    <a:pt x="3400" y="19126"/>
                    <a:pt x="4538" y="19893"/>
                  </a:cubicBezTo>
                  <a:cubicBezTo>
                    <a:pt x="5677" y="20661"/>
                    <a:pt x="6969" y="21086"/>
                    <a:pt x="8354" y="21299"/>
                  </a:cubicBezTo>
                  <a:cubicBezTo>
                    <a:pt x="9738" y="21511"/>
                    <a:pt x="11215" y="21511"/>
                    <a:pt x="12784" y="21135"/>
                  </a:cubicBezTo>
                  <a:cubicBezTo>
                    <a:pt x="14354" y="20759"/>
                    <a:pt x="16015" y="20008"/>
                    <a:pt x="17277" y="19060"/>
                  </a:cubicBezTo>
                  <a:cubicBezTo>
                    <a:pt x="18538" y="18113"/>
                    <a:pt x="19400" y="16969"/>
                    <a:pt x="20015" y="15809"/>
                  </a:cubicBezTo>
                  <a:cubicBezTo>
                    <a:pt x="20630" y="14649"/>
                    <a:pt x="21000" y="13472"/>
                    <a:pt x="21215" y="12296"/>
                  </a:cubicBezTo>
                  <a:cubicBezTo>
                    <a:pt x="21430" y="11119"/>
                    <a:pt x="21492" y="9943"/>
                    <a:pt x="21492" y="8767"/>
                  </a:cubicBezTo>
                  <a:cubicBezTo>
                    <a:pt x="21492" y="7590"/>
                    <a:pt x="21430" y="6414"/>
                    <a:pt x="21123" y="5319"/>
                  </a:cubicBezTo>
                  <a:cubicBezTo>
                    <a:pt x="20815" y="4224"/>
                    <a:pt x="20261" y="3211"/>
                    <a:pt x="19400" y="2313"/>
                  </a:cubicBezTo>
                  <a:cubicBezTo>
                    <a:pt x="18538" y="1414"/>
                    <a:pt x="17369" y="630"/>
                    <a:pt x="16261" y="270"/>
                  </a:cubicBezTo>
                  <a:cubicBezTo>
                    <a:pt x="15154" y="-89"/>
                    <a:pt x="14107" y="-24"/>
                    <a:pt x="13430" y="91"/>
                  </a:cubicBezTo>
                  <a:cubicBezTo>
                    <a:pt x="12754" y="205"/>
                    <a:pt x="12446" y="368"/>
                    <a:pt x="12138" y="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0279596" y="1289709"/>
              <a:ext cx="600529" cy="114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13" fill="norm" stroke="1" extrusionOk="0">
                  <a:moveTo>
                    <a:pt x="16247" y="705"/>
                  </a:moveTo>
                  <a:cubicBezTo>
                    <a:pt x="16172" y="506"/>
                    <a:pt x="16096" y="307"/>
                    <a:pt x="15870" y="187"/>
                  </a:cubicBezTo>
                  <a:cubicBezTo>
                    <a:pt x="15643" y="68"/>
                    <a:pt x="15265" y="28"/>
                    <a:pt x="14624" y="8"/>
                  </a:cubicBezTo>
                  <a:cubicBezTo>
                    <a:pt x="13982" y="-12"/>
                    <a:pt x="13075" y="-12"/>
                    <a:pt x="11980" y="267"/>
                  </a:cubicBezTo>
                  <a:cubicBezTo>
                    <a:pt x="10885" y="546"/>
                    <a:pt x="9601" y="1104"/>
                    <a:pt x="8355" y="1941"/>
                  </a:cubicBezTo>
                  <a:cubicBezTo>
                    <a:pt x="7109" y="2778"/>
                    <a:pt x="5900" y="3894"/>
                    <a:pt x="4768" y="5109"/>
                  </a:cubicBezTo>
                  <a:cubicBezTo>
                    <a:pt x="3635" y="6325"/>
                    <a:pt x="2577" y="7640"/>
                    <a:pt x="1784" y="9074"/>
                  </a:cubicBezTo>
                  <a:cubicBezTo>
                    <a:pt x="991" y="10509"/>
                    <a:pt x="463" y="12063"/>
                    <a:pt x="198" y="13498"/>
                  </a:cubicBezTo>
                  <a:cubicBezTo>
                    <a:pt x="-66" y="14933"/>
                    <a:pt x="-66" y="16248"/>
                    <a:pt x="198" y="17244"/>
                  </a:cubicBezTo>
                  <a:cubicBezTo>
                    <a:pt x="463" y="18240"/>
                    <a:pt x="991" y="18918"/>
                    <a:pt x="2162" y="19575"/>
                  </a:cubicBezTo>
                  <a:cubicBezTo>
                    <a:pt x="3333" y="20233"/>
                    <a:pt x="5145" y="20871"/>
                    <a:pt x="6882" y="21209"/>
                  </a:cubicBezTo>
                  <a:cubicBezTo>
                    <a:pt x="8619" y="21548"/>
                    <a:pt x="10281" y="21588"/>
                    <a:pt x="11603" y="21409"/>
                  </a:cubicBezTo>
                  <a:cubicBezTo>
                    <a:pt x="12924" y="21229"/>
                    <a:pt x="13906" y="20831"/>
                    <a:pt x="14888" y="20353"/>
                  </a:cubicBezTo>
                  <a:cubicBezTo>
                    <a:pt x="15870" y="19874"/>
                    <a:pt x="16851" y="19316"/>
                    <a:pt x="17644" y="18460"/>
                  </a:cubicBezTo>
                  <a:cubicBezTo>
                    <a:pt x="18437" y="17603"/>
                    <a:pt x="19042" y="16447"/>
                    <a:pt x="19608" y="15032"/>
                  </a:cubicBezTo>
                  <a:cubicBezTo>
                    <a:pt x="20175" y="13618"/>
                    <a:pt x="20703" y="11944"/>
                    <a:pt x="21043" y="10389"/>
                  </a:cubicBezTo>
                  <a:cubicBezTo>
                    <a:pt x="21383" y="8835"/>
                    <a:pt x="21534" y="7401"/>
                    <a:pt x="21345" y="6105"/>
                  </a:cubicBezTo>
                  <a:cubicBezTo>
                    <a:pt x="21156" y="4810"/>
                    <a:pt x="20628" y="3654"/>
                    <a:pt x="19948" y="2678"/>
                  </a:cubicBezTo>
                  <a:cubicBezTo>
                    <a:pt x="19268" y="1702"/>
                    <a:pt x="18437" y="905"/>
                    <a:pt x="17229" y="626"/>
                  </a:cubicBezTo>
                  <a:cubicBezTo>
                    <a:pt x="16021" y="347"/>
                    <a:pt x="14435" y="586"/>
                    <a:pt x="12849" y="8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619277" y="3315696"/>
              <a:ext cx="438981" cy="78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32" fill="norm" stroke="1" extrusionOk="0">
                  <a:moveTo>
                    <a:pt x="15002" y="1706"/>
                  </a:moveTo>
                  <a:cubicBezTo>
                    <a:pt x="14796" y="1359"/>
                    <a:pt x="14590" y="1013"/>
                    <a:pt x="14128" y="666"/>
                  </a:cubicBezTo>
                  <a:cubicBezTo>
                    <a:pt x="13665" y="320"/>
                    <a:pt x="12945" y="-27"/>
                    <a:pt x="11659" y="2"/>
                  </a:cubicBezTo>
                  <a:cubicBezTo>
                    <a:pt x="10373" y="31"/>
                    <a:pt x="8522" y="435"/>
                    <a:pt x="6619" y="1446"/>
                  </a:cubicBezTo>
                  <a:cubicBezTo>
                    <a:pt x="4716" y="2456"/>
                    <a:pt x="2762" y="4074"/>
                    <a:pt x="1528" y="5893"/>
                  </a:cubicBezTo>
                  <a:cubicBezTo>
                    <a:pt x="293" y="7712"/>
                    <a:pt x="-221" y="9733"/>
                    <a:pt x="88" y="11639"/>
                  </a:cubicBezTo>
                  <a:cubicBezTo>
                    <a:pt x="396" y="13545"/>
                    <a:pt x="1528" y="15336"/>
                    <a:pt x="2865" y="16895"/>
                  </a:cubicBezTo>
                  <a:cubicBezTo>
                    <a:pt x="4202" y="18454"/>
                    <a:pt x="5745" y="19783"/>
                    <a:pt x="6722" y="20533"/>
                  </a:cubicBezTo>
                  <a:cubicBezTo>
                    <a:pt x="7699" y="21284"/>
                    <a:pt x="8110" y="21457"/>
                    <a:pt x="8625" y="21515"/>
                  </a:cubicBezTo>
                  <a:cubicBezTo>
                    <a:pt x="9139" y="21573"/>
                    <a:pt x="9756" y="21515"/>
                    <a:pt x="11042" y="20822"/>
                  </a:cubicBezTo>
                  <a:cubicBezTo>
                    <a:pt x="12328" y="20129"/>
                    <a:pt x="14282" y="18801"/>
                    <a:pt x="15979" y="17472"/>
                  </a:cubicBezTo>
                  <a:cubicBezTo>
                    <a:pt x="17676" y="16144"/>
                    <a:pt x="19116" y="14816"/>
                    <a:pt x="20042" y="13112"/>
                  </a:cubicBezTo>
                  <a:cubicBezTo>
                    <a:pt x="20968" y="11408"/>
                    <a:pt x="21379" y="9329"/>
                    <a:pt x="21328" y="7481"/>
                  </a:cubicBezTo>
                  <a:cubicBezTo>
                    <a:pt x="21276" y="5633"/>
                    <a:pt x="20762" y="4016"/>
                    <a:pt x="19836" y="2918"/>
                  </a:cubicBezTo>
                  <a:cubicBezTo>
                    <a:pt x="18910" y="1821"/>
                    <a:pt x="17573" y="1244"/>
                    <a:pt x="15928" y="1070"/>
                  </a:cubicBezTo>
                  <a:cubicBezTo>
                    <a:pt x="14282" y="897"/>
                    <a:pt x="12328" y="1128"/>
                    <a:pt x="10373" y="1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7476517" y="3349386"/>
              <a:ext cx="1325094" cy="79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06" fill="norm" stroke="1" extrusionOk="0">
                  <a:moveTo>
                    <a:pt x="11862" y="950"/>
                  </a:moveTo>
                  <a:cubicBezTo>
                    <a:pt x="11381" y="550"/>
                    <a:pt x="10901" y="150"/>
                    <a:pt x="10282" y="35"/>
                  </a:cubicBezTo>
                  <a:cubicBezTo>
                    <a:pt x="9664" y="-79"/>
                    <a:pt x="8909" y="92"/>
                    <a:pt x="8016" y="464"/>
                  </a:cubicBezTo>
                  <a:cubicBezTo>
                    <a:pt x="7123" y="835"/>
                    <a:pt x="6093" y="1407"/>
                    <a:pt x="5080" y="2207"/>
                  </a:cubicBezTo>
                  <a:cubicBezTo>
                    <a:pt x="4067" y="3007"/>
                    <a:pt x="3071" y="4035"/>
                    <a:pt x="2350" y="5007"/>
                  </a:cubicBezTo>
                  <a:cubicBezTo>
                    <a:pt x="1629" y="5978"/>
                    <a:pt x="1182" y="6892"/>
                    <a:pt x="822" y="8207"/>
                  </a:cubicBezTo>
                  <a:cubicBezTo>
                    <a:pt x="461" y="9521"/>
                    <a:pt x="186" y="11235"/>
                    <a:pt x="66" y="12692"/>
                  </a:cubicBezTo>
                  <a:cubicBezTo>
                    <a:pt x="-54" y="14150"/>
                    <a:pt x="-20" y="15350"/>
                    <a:pt x="255" y="16321"/>
                  </a:cubicBezTo>
                  <a:cubicBezTo>
                    <a:pt x="530" y="17292"/>
                    <a:pt x="1045" y="18035"/>
                    <a:pt x="1852" y="18721"/>
                  </a:cubicBezTo>
                  <a:cubicBezTo>
                    <a:pt x="2659" y="19407"/>
                    <a:pt x="3758" y="20035"/>
                    <a:pt x="4839" y="20464"/>
                  </a:cubicBezTo>
                  <a:cubicBezTo>
                    <a:pt x="5921" y="20892"/>
                    <a:pt x="6986" y="21121"/>
                    <a:pt x="8153" y="21264"/>
                  </a:cubicBezTo>
                  <a:cubicBezTo>
                    <a:pt x="9321" y="21407"/>
                    <a:pt x="10591" y="21464"/>
                    <a:pt x="11793" y="21492"/>
                  </a:cubicBezTo>
                  <a:cubicBezTo>
                    <a:pt x="12995" y="21521"/>
                    <a:pt x="14129" y="21521"/>
                    <a:pt x="15176" y="21321"/>
                  </a:cubicBezTo>
                  <a:cubicBezTo>
                    <a:pt x="16223" y="21121"/>
                    <a:pt x="17185" y="20721"/>
                    <a:pt x="18078" y="20121"/>
                  </a:cubicBezTo>
                  <a:cubicBezTo>
                    <a:pt x="18970" y="19521"/>
                    <a:pt x="19795" y="18721"/>
                    <a:pt x="20361" y="17778"/>
                  </a:cubicBezTo>
                  <a:cubicBezTo>
                    <a:pt x="20928" y="16835"/>
                    <a:pt x="21237" y="15750"/>
                    <a:pt x="21391" y="14321"/>
                  </a:cubicBezTo>
                  <a:cubicBezTo>
                    <a:pt x="21546" y="12892"/>
                    <a:pt x="21546" y="11121"/>
                    <a:pt x="21306" y="9550"/>
                  </a:cubicBezTo>
                  <a:cubicBezTo>
                    <a:pt x="21065" y="7978"/>
                    <a:pt x="20584" y="6607"/>
                    <a:pt x="19915" y="5464"/>
                  </a:cubicBezTo>
                  <a:cubicBezTo>
                    <a:pt x="19245" y="4321"/>
                    <a:pt x="18387" y="3407"/>
                    <a:pt x="17391" y="2635"/>
                  </a:cubicBezTo>
                  <a:cubicBezTo>
                    <a:pt x="16395" y="1864"/>
                    <a:pt x="15262" y="1235"/>
                    <a:pt x="14060" y="778"/>
                  </a:cubicBezTo>
                  <a:cubicBezTo>
                    <a:pt x="12858" y="321"/>
                    <a:pt x="11587" y="35"/>
                    <a:pt x="10437" y="35"/>
                  </a:cubicBezTo>
                  <a:cubicBezTo>
                    <a:pt x="9287" y="35"/>
                    <a:pt x="8256" y="321"/>
                    <a:pt x="7673" y="635"/>
                  </a:cubicBezTo>
                  <a:cubicBezTo>
                    <a:pt x="7089" y="950"/>
                    <a:pt x="6951" y="1292"/>
                    <a:pt x="6814" y="16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0009833" y="3329516"/>
              <a:ext cx="1199835" cy="72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73" fill="norm" stroke="1" extrusionOk="0">
                  <a:moveTo>
                    <a:pt x="18585" y="2567"/>
                  </a:moveTo>
                  <a:cubicBezTo>
                    <a:pt x="18623" y="2254"/>
                    <a:pt x="18661" y="1941"/>
                    <a:pt x="18585" y="1690"/>
                  </a:cubicBezTo>
                  <a:cubicBezTo>
                    <a:pt x="18509" y="1440"/>
                    <a:pt x="18319" y="1252"/>
                    <a:pt x="17750" y="1002"/>
                  </a:cubicBezTo>
                  <a:cubicBezTo>
                    <a:pt x="17180" y="751"/>
                    <a:pt x="16231" y="438"/>
                    <a:pt x="15131" y="250"/>
                  </a:cubicBezTo>
                  <a:cubicBezTo>
                    <a:pt x="14030" y="63"/>
                    <a:pt x="12777" y="0"/>
                    <a:pt x="11638" y="0"/>
                  </a:cubicBezTo>
                  <a:cubicBezTo>
                    <a:pt x="10499" y="0"/>
                    <a:pt x="9474" y="63"/>
                    <a:pt x="8449" y="313"/>
                  </a:cubicBezTo>
                  <a:cubicBezTo>
                    <a:pt x="7424" y="563"/>
                    <a:pt x="6399" y="1002"/>
                    <a:pt x="5564" y="1534"/>
                  </a:cubicBezTo>
                  <a:cubicBezTo>
                    <a:pt x="4729" y="2066"/>
                    <a:pt x="4084" y="2692"/>
                    <a:pt x="3495" y="3224"/>
                  </a:cubicBezTo>
                  <a:cubicBezTo>
                    <a:pt x="2907" y="3757"/>
                    <a:pt x="2376" y="4195"/>
                    <a:pt x="1844" y="4821"/>
                  </a:cubicBezTo>
                  <a:cubicBezTo>
                    <a:pt x="1313" y="5447"/>
                    <a:pt x="781" y="6261"/>
                    <a:pt x="459" y="6950"/>
                  </a:cubicBezTo>
                  <a:cubicBezTo>
                    <a:pt x="136" y="7638"/>
                    <a:pt x="22" y="8202"/>
                    <a:pt x="3" y="9235"/>
                  </a:cubicBezTo>
                  <a:cubicBezTo>
                    <a:pt x="-16" y="10268"/>
                    <a:pt x="60" y="11770"/>
                    <a:pt x="345" y="13085"/>
                  </a:cubicBezTo>
                  <a:cubicBezTo>
                    <a:pt x="629" y="14400"/>
                    <a:pt x="1123" y="15527"/>
                    <a:pt x="1654" y="16560"/>
                  </a:cubicBezTo>
                  <a:cubicBezTo>
                    <a:pt x="2186" y="17593"/>
                    <a:pt x="2755" y="18532"/>
                    <a:pt x="3533" y="19315"/>
                  </a:cubicBezTo>
                  <a:cubicBezTo>
                    <a:pt x="4312" y="20097"/>
                    <a:pt x="5299" y="20723"/>
                    <a:pt x="6513" y="21099"/>
                  </a:cubicBezTo>
                  <a:cubicBezTo>
                    <a:pt x="7728" y="21475"/>
                    <a:pt x="9171" y="21600"/>
                    <a:pt x="10537" y="21569"/>
                  </a:cubicBezTo>
                  <a:cubicBezTo>
                    <a:pt x="11904" y="21537"/>
                    <a:pt x="13195" y="21350"/>
                    <a:pt x="14352" y="20849"/>
                  </a:cubicBezTo>
                  <a:cubicBezTo>
                    <a:pt x="15510" y="20348"/>
                    <a:pt x="16535" y="19534"/>
                    <a:pt x="17351" y="18563"/>
                  </a:cubicBezTo>
                  <a:cubicBezTo>
                    <a:pt x="18167" y="17593"/>
                    <a:pt x="18775" y="16466"/>
                    <a:pt x="19420" y="15183"/>
                  </a:cubicBezTo>
                  <a:cubicBezTo>
                    <a:pt x="20066" y="13899"/>
                    <a:pt x="20749" y="12459"/>
                    <a:pt x="21128" y="11144"/>
                  </a:cubicBezTo>
                  <a:cubicBezTo>
                    <a:pt x="21508" y="9830"/>
                    <a:pt x="21584" y="8640"/>
                    <a:pt x="21470" y="7294"/>
                  </a:cubicBezTo>
                  <a:cubicBezTo>
                    <a:pt x="21356" y="5948"/>
                    <a:pt x="21053" y="4445"/>
                    <a:pt x="20616" y="3412"/>
                  </a:cubicBezTo>
                  <a:cubicBezTo>
                    <a:pt x="20179" y="2379"/>
                    <a:pt x="19610" y="1816"/>
                    <a:pt x="18775" y="1847"/>
                  </a:cubicBezTo>
                  <a:cubicBezTo>
                    <a:pt x="17940" y="1878"/>
                    <a:pt x="16839" y="2504"/>
                    <a:pt x="15738" y="3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548154" y="141452"/>
              <a:ext cx="233791" cy="50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1" fill="norm" stroke="1" extrusionOk="0">
                  <a:moveTo>
                    <a:pt x="9817" y="10101"/>
                  </a:moveTo>
                  <a:cubicBezTo>
                    <a:pt x="10207" y="9655"/>
                    <a:pt x="10596" y="9209"/>
                    <a:pt x="10693" y="9253"/>
                  </a:cubicBezTo>
                  <a:cubicBezTo>
                    <a:pt x="10790" y="9298"/>
                    <a:pt x="10596" y="9833"/>
                    <a:pt x="9234" y="11574"/>
                  </a:cubicBezTo>
                  <a:cubicBezTo>
                    <a:pt x="7871" y="13314"/>
                    <a:pt x="5342" y="16260"/>
                    <a:pt x="3882" y="18000"/>
                  </a:cubicBezTo>
                  <a:cubicBezTo>
                    <a:pt x="2423" y="19741"/>
                    <a:pt x="2034" y="20276"/>
                    <a:pt x="1547" y="20723"/>
                  </a:cubicBezTo>
                  <a:cubicBezTo>
                    <a:pt x="1061" y="21169"/>
                    <a:pt x="477" y="21526"/>
                    <a:pt x="185" y="21303"/>
                  </a:cubicBezTo>
                  <a:cubicBezTo>
                    <a:pt x="-107" y="21080"/>
                    <a:pt x="-107" y="20276"/>
                    <a:pt x="574" y="18268"/>
                  </a:cubicBezTo>
                  <a:cubicBezTo>
                    <a:pt x="1255" y="16260"/>
                    <a:pt x="2617" y="13047"/>
                    <a:pt x="4369" y="10190"/>
                  </a:cubicBezTo>
                  <a:cubicBezTo>
                    <a:pt x="6120" y="7334"/>
                    <a:pt x="8261" y="4835"/>
                    <a:pt x="9525" y="3362"/>
                  </a:cubicBezTo>
                  <a:cubicBezTo>
                    <a:pt x="10790" y="1890"/>
                    <a:pt x="11179" y="1443"/>
                    <a:pt x="11861" y="997"/>
                  </a:cubicBezTo>
                  <a:cubicBezTo>
                    <a:pt x="12542" y="551"/>
                    <a:pt x="13515" y="105"/>
                    <a:pt x="14390" y="15"/>
                  </a:cubicBezTo>
                  <a:cubicBezTo>
                    <a:pt x="15266" y="-74"/>
                    <a:pt x="16044" y="194"/>
                    <a:pt x="16628" y="1666"/>
                  </a:cubicBezTo>
                  <a:cubicBezTo>
                    <a:pt x="17212" y="3139"/>
                    <a:pt x="17601" y="5817"/>
                    <a:pt x="18088" y="8584"/>
                  </a:cubicBezTo>
                  <a:cubicBezTo>
                    <a:pt x="18574" y="11351"/>
                    <a:pt x="19158" y="14207"/>
                    <a:pt x="19742" y="15814"/>
                  </a:cubicBezTo>
                  <a:cubicBezTo>
                    <a:pt x="20325" y="17420"/>
                    <a:pt x="20909" y="17777"/>
                    <a:pt x="21493" y="18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610494" y="4254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846385" y="75533"/>
              <a:ext cx="284810" cy="49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03" fill="norm" stroke="1" extrusionOk="0">
                  <a:moveTo>
                    <a:pt x="4729" y="9090"/>
                  </a:moveTo>
                  <a:cubicBezTo>
                    <a:pt x="3929" y="9456"/>
                    <a:pt x="3129" y="9822"/>
                    <a:pt x="2649" y="11104"/>
                  </a:cubicBezTo>
                  <a:cubicBezTo>
                    <a:pt x="2169" y="12385"/>
                    <a:pt x="2009" y="14582"/>
                    <a:pt x="1929" y="16275"/>
                  </a:cubicBezTo>
                  <a:cubicBezTo>
                    <a:pt x="1849" y="17968"/>
                    <a:pt x="1849" y="19158"/>
                    <a:pt x="1689" y="20027"/>
                  </a:cubicBezTo>
                  <a:cubicBezTo>
                    <a:pt x="1529" y="20897"/>
                    <a:pt x="1209" y="21446"/>
                    <a:pt x="889" y="21400"/>
                  </a:cubicBezTo>
                  <a:cubicBezTo>
                    <a:pt x="569" y="21354"/>
                    <a:pt x="249" y="20714"/>
                    <a:pt x="89" y="18746"/>
                  </a:cubicBezTo>
                  <a:cubicBezTo>
                    <a:pt x="-71" y="16778"/>
                    <a:pt x="-71" y="13483"/>
                    <a:pt x="569" y="10417"/>
                  </a:cubicBezTo>
                  <a:cubicBezTo>
                    <a:pt x="1209" y="7351"/>
                    <a:pt x="2489" y="4514"/>
                    <a:pt x="3529" y="2821"/>
                  </a:cubicBezTo>
                  <a:cubicBezTo>
                    <a:pt x="4569" y="1127"/>
                    <a:pt x="5369" y="578"/>
                    <a:pt x="6169" y="258"/>
                  </a:cubicBezTo>
                  <a:cubicBezTo>
                    <a:pt x="6969" y="-62"/>
                    <a:pt x="7769" y="-154"/>
                    <a:pt x="8969" y="395"/>
                  </a:cubicBezTo>
                  <a:cubicBezTo>
                    <a:pt x="10169" y="944"/>
                    <a:pt x="11769" y="2134"/>
                    <a:pt x="12329" y="4010"/>
                  </a:cubicBezTo>
                  <a:cubicBezTo>
                    <a:pt x="12889" y="5887"/>
                    <a:pt x="12409" y="8449"/>
                    <a:pt x="10969" y="10051"/>
                  </a:cubicBezTo>
                  <a:cubicBezTo>
                    <a:pt x="9529" y="11653"/>
                    <a:pt x="7129" y="12293"/>
                    <a:pt x="5529" y="12522"/>
                  </a:cubicBezTo>
                  <a:cubicBezTo>
                    <a:pt x="3929" y="12751"/>
                    <a:pt x="3129" y="12568"/>
                    <a:pt x="3049" y="12614"/>
                  </a:cubicBezTo>
                  <a:cubicBezTo>
                    <a:pt x="2969" y="12660"/>
                    <a:pt x="3609" y="12934"/>
                    <a:pt x="6009" y="13804"/>
                  </a:cubicBezTo>
                  <a:cubicBezTo>
                    <a:pt x="8409" y="14673"/>
                    <a:pt x="12569" y="16138"/>
                    <a:pt x="15449" y="17419"/>
                  </a:cubicBezTo>
                  <a:cubicBezTo>
                    <a:pt x="18329" y="18700"/>
                    <a:pt x="19929" y="19799"/>
                    <a:pt x="21529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744506" y="5418443"/>
              <a:ext cx="289471" cy="96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9" fill="norm" stroke="1" extrusionOk="0">
                  <a:moveTo>
                    <a:pt x="2750" y="1660"/>
                  </a:moveTo>
                  <a:cubicBezTo>
                    <a:pt x="2750" y="1376"/>
                    <a:pt x="2750" y="1092"/>
                    <a:pt x="2672" y="762"/>
                  </a:cubicBezTo>
                  <a:cubicBezTo>
                    <a:pt x="2594" y="431"/>
                    <a:pt x="2437" y="53"/>
                    <a:pt x="2281" y="5"/>
                  </a:cubicBezTo>
                  <a:cubicBezTo>
                    <a:pt x="2124" y="-42"/>
                    <a:pt x="1968" y="242"/>
                    <a:pt x="1576" y="1116"/>
                  </a:cubicBezTo>
                  <a:cubicBezTo>
                    <a:pt x="1185" y="1990"/>
                    <a:pt x="559" y="3456"/>
                    <a:pt x="246" y="4944"/>
                  </a:cubicBezTo>
                  <a:cubicBezTo>
                    <a:pt x="-67" y="6433"/>
                    <a:pt x="-67" y="7946"/>
                    <a:pt x="168" y="8844"/>
                  </a:cubicBezTo>
                  <a:cubicBezTo>
                    <a:pt x="403" y="9742"/>
                    <a:pt x="872" y="10025"/>
                    <a:pt x="1576" y="10214"/>
                  </a:cubicBezTo>
                  <a:cubicBezTo>
                    <a:pt x="2281" y="10404"/>
                    <a:pt x="3220" y="10498"/>
                    <a:pt x="4707" y="10191"/>
                  </a:cubicBezTo>
                  <a:cubicBezTo>
                    <a:pt x="6194" y="9884"/>
                    <a:pt x="8229" y="9175"/>
                    <a:pt x="10342" y="8064"/>
                  </a:cubicBezTo>
                  <a:cubicBezTo>
                    <a:pt x="12455" y="6953"/>
                    <a:pt x="14646" y="5441"/>
                    <a:pt x="16055" y="4401"/>
                  </a:cubicBezTo>
                  <a:cubicBezTo>
                    <a:pt x="17463" y="3361"/>
                    <a:pt x="18090" y="2794"/>
                    <a:pt x="18481" y="2203"/>
                  </a:cubicBezTo>
                  <a:cubicBezTo>
                    <a:pt x="18872" y="1612"/>
                    <a:pt x="19029" y="998"/>
                    <a:pt x="19107" y="880"/>
                  </a:cubicBezTo>
                  <a:cubicBezTo>
                    <a:pt x="19185" y="762"/>
                    <a:pt x="19185" y="1140"/>
                    <a:pt x="19263" y="2227"/>
                  </a:cubicBezTo>
                  <a:cubicBezTo>
                    <a:pt x="19342" y="3314"/>
                    <a:pt x="19498" y="5110"/>
                    <a:pt x="19968" y="6906"/>
                  </a:cubicBezTo>
                  <a:cubicBezTo>
                    <a:pt x="20437" y="8702"/>
                    <a:pt x="21220" y="10498"/>
                    <a:pt x="21376" y="12247"/>
                  </a:cubicBezTo>
                  <a:cubicBezTo>
                    <a:pt x="21533" y="13996"/>
                    <a:pt x="21063" y="15697"/>
                    <a:pt x="20046" y="17091"/>
                  </a:cubicBezTo>
                  <a:cubicBezTo>
                    <a:pt x="19029" y="18486"/>
                    <a:pt x="17463" y="19573"/>
                    <a:pt x="15350" y="20305"/>
                  </a:cubicBezTo>
                  <a:cubicBezTo>
                    <a:pt x="13237" y="21038"/>
                    <a:pt x="10576" y="21416"/>
                    <a:pt x="8150" y="21487"/>
                  </a:cubicBezTo>
                  <a:cubicBezTo>
                    <a:pt x="5724" y="21558"/>
                    <a:pt x="3533" y="21322"/>
                    <a:pt x="2124" y="20684"/>
                  </a:cubicBezTo>
                  <a:cubicBezTo>
                    <a:pt x="716" y="20046"/>
                    <a:pt x="90" y="19006"/>
                    <a:pt x="1185" y="18273"/>
                  </a:cubicBezTo>
                  <a:cubicBezTo>
                    <a:pt x="2281" y="17540"/>
                    <a:pt x="5098" y="17115"/>
                    <a:pt x="7055" y="16879"/>
                  </a:cubicBezTo>
                  <a:cubicBezTo>
                    <a:pt x="9011" y="16642"/>
                    <a:pt x="10107" y="16595"/>
                    <a:pt x="11203" y="16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4139031" y="5721350"/>
              <a:ext cx="87164" cy="38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65" fill="norm" stroke="1" extrusionOk="0">
                  <a:moveTo>
                    <a:pt x="16549" y="0"/>
                  </a:moveTo>
                  <a:cubicBezTo>
                    <a:pt x="13464" y="3560"/>
                    <a:pt x="10378" y="7121"/>
                    <a:pt x="7549" y="10266"/>
                  </a:cubicBezTo>
                  <a:cubicBezTo>
                    <a:pt x="4721" y="13411"/>
                    <a:pt x="2149" y="16141"/>
                    <a:pt x="864" y="17921"/>
                  </a:cubicBezTo>
                  <a:cubicBezTo>
                    <a:pt x="-422" y="19701"/>
                    <a:pt x="-422" y="20532"/>
                    <a:pt x="1892" y="21007"/>
                  </a:cubicBezTo>
                  <a:cubicBezTo>
                    <a:pt x="4207" y="21481"/>
                    <a:pt x="8835" y="21600"/>
                    <a:pt x="12435" y="21303"/>
                  </a:cubicBezTo>
                  <a:cubicBezTo>
                    <a:pt x="16035" y="21007"/>
                    <a:pt x="18607" y="20295"/>
                    <a:pt x="21178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092844" y="5909587"/>
              <a:ext cx="133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429" y="12793"/>
                    <a:pt x="6857" y="5170"/>
                    <a:pt x="10457" y="1993"/>
                  </a:cubicBezTo>
                  <a:cubicBezTo>
                    <a:pt x="14057" y="-1183"/>
                    <a:pt x="1782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283344" y="59563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372670" y="5880100"/>
              <a:ext cx="1862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5966"/>
                    <a:pt x="6718" y="11931"/>
                    <a:pt x="3118" y="15429"/>
                  </a:cubicBezTo>
                  <a:cubicBezTo>
                    <a:pt x="-482" y="18926"/>
                    <a:pt x="-482" y="19954"/>
                    <a:pt x="718" y="20571"/>
                  </a:cubicBezTo>
                  <a:cubicBezTo>
                    <a:pt x="1918" y="21189"/>
                    <a:pt x="4318" y="21394"/>
                    <a:pt x="6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499244" y="5892800"/>
              <a:ext cx="980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60"/>
                    <a:pt x="21600" y="11520"/>
                    <a:pt x="19440" y="15120"/>
                  </a:cubicBezTo>
                  <a:cubicBezTo>
                    <a:pt x="17280" y="18720"/>
                    <a:pt x="86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631380" y="5588000"/>
              <a:ext cx="96465" cy="70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45" fill="norm" stroke="1" extrusionOk="0">
                  <a:moveTo>
                    <a:pt x="21400" y="0"/>
                  </a:moveTo>
                  <a:cubicBezTo>
                    <a:pt x="20930" y="2537"/>
                    <a:pt x="20461" y="5075"/>
                    <a:pt x="19522" y="7514"/>
                  </a:cubicBezTo>
                  <a:cubicBezTo>
                    <a:pt x="18583" y="9954"/>
                    <a:pt x="17174" y="12296"/>
                    <a:pt x="14122" y="14476"/>
                  </a:cubicBezTo>
                  <a:cubicBezTo>
                    <a:pt x="11070" y="16655"/>
                    <a:pt x="6374" y="18672"/>
                    <a:pt x="3557" y="19876"/>
                  </a:cubicBezTo>
                  <a:cubicBezTo>
                    <a:pt x="739" y="21080"/>
                    <a:pt x="-200" y="21470"/>
                    <a:pt x="35" y="21535"/>
                  </a:cubicBezTo>
                  <a:cubicBezTo>
                    <a:pt x="270" y="21600"/>
                    <a:pt x="1678" y="21340"/>
                    <a:pt x="3087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833715" y="5755416"/>
              <a:ext cx="116380" cy="36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41" fill="norm" stroke="1" extrusionOk="0">
                  <a:moveTo>
                    <a:pt x="15421" y="970"/>
                  </a:moveTo>
                  <a:cubicBezTo>
                    <a:pt x="15036" y="357"/>
                    <a:pt x="14650" y="-257"/>
                    <a:pt x="13686" y="111"/>
                  </a:cubicBezTo>
                  <a:cubicBezTo>
                    <a:pt x="12721" y="479"/>
                    <a:pt x="11178" y="1829"/>
                    <a:pt x="8864" y="4591"/>
                  </a:cubicBezTo>
                  <a:cubicBezTo>
                    <a:pt x="6550" y="7352"/>
                    <a:pt x="3464" y="11525"/>
                    <a:pt x="1728" y="14041"/>
                  </a:cubicBezTo>
                  <a:cubicBezTo>
                    <a:pt x="-7" y="16557"/>
                    <a:pt x="-393" y="17416"/>
                    <a:pt x="378" y="18398"/>
                  </a:cubicBezTo>
                  <a:cubicBezTo>
                    <a:pt x="1150" y="19379"/>
                    <a:pt x="3078" y="20484"/>
                    <a:pt x="6164" y="20913"/>
                  </a:cubicBezTo>
                  <a:cubicBezTo>
                    <a:pt x="9250" y="21343"/>
                    <a:pt x="13493" y="21098"/>
                    <a:pt x="16193" y="20729"/>
                  </a:cubicBezTo>
                  <a:cubicBezTo>
                    <a:pt x="18893" y="20361"/>
                    <a:pt x="20050" y="19870"/>
                    <a:pt x="21207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804044" y="5918200"/>
              <a:ext cx="222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364"/>
                    <a:pt x="5760" y="11127"/>
                    <a:pt x="9360" y="7527"/>
                  </a:cubicBezTo>
                  <a:cubicBezTo>
                    <a:pt x="12960" y="3927"/>
                    <a:pt x="1728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902955" y="5048647"/>
              <a:ext cx="253390" cy="33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016" fill="norm" stroke="1" extrusionOk="0">
                  <a:moveTo>
                    <a:pt x="4808" y="10972"/>
                  </a:moveTo>
                  <a:cubicBezTo>
                    <a:pt x="5168" y="10187"/>
                    <a:pt x="5528" y="9401"/>
                    <a:pt x="5438" y="9270"/>
                  </a:cubicBezTo>
                  <a:cubicBezTo>
                    <a:pt x="5348" y="9139"/>
                    <a:pt x="4808" y="9663"/>
                    <a:pt x="3908" y="11496"/>
                  </a:cubicBezTo>
                  <a:cubicBezTo>
                    <a:pt x="3008" y="13328"/>
                    <a:pt x="1748" y="16470"/>
                    <a:pt x="1028" y="18434"/>
                  </a:cubicBezTo>
                  <a:cubicBezTo>
                    <a:pt x="308" y="20398"/>
                    <a:pt x="128" y="21183"/>
                    <a:pt x="38" y="20987"/>
                  </a:cubicBezTo>
                  <a:cubicBezTo>
                    <a:pt x="-52" y="20790"/>
                    <a:pt x="-52" y="19612"/>
                    <a:pt x="848" y="16863"/>
                  </a:cubicBezTo>
                  <a:cubicBezTo>
                    <a:pt x="1748" y="14114"/>
                    <a:pt x="3548" y="9794"/>
                    <a:pt x="5078" y="6783"/>
                  </a:cubicBezTo>
                  <a:cubicBezTo>
                    <a:pt x="6608" y="3772"/>
                    <a:pt x="7868" y="2070"/>
                    <a:pt x="8948" y="1023"/>
                  </a:cubicBezTo>
                  <a:cubicBezTo>
                    <a:pt x="10028" y="-24"/>
                    <a:pt x="10928" y="-417"/>
                    <a:pt x="12368" y="565"/>
                  </a:cubicBezTo>
                  <a:cubicBezTo>
                    <a:pt x="13808" y="1547"/>
                    <a:pt x="15788" y="3903"/>
                    <a:pt x="17408" y="7241"/>
                  </a:cubicBezTo>
                  <a:cubicBezTo>
                    <a:pt x="19028" y="10579"/>
                    <a:pt x="20288" y="14899"/>
                    <a:pt x="21548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419994" y="5793316"/>
              <a:ext cx="2540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0800"/>
                    <a:pt x="1440" y="0"/>
                    <a:pt x="5040" y="0"/>
                  </a:cubicBezTo>
                  <a:cubicBezTo>
                    <a:pt x="8640" y="0"/>
                    <a:pt x="151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477144" y="59499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337776" y="5712679"/>
              <a:ext cx="231206" cy="22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72" fill="norm" stroke="1" extrusionOk="0">
                  <a:moveTo>
                    <a:pt x="1454" y="5619"/>
                  </a:moveTo>
                  <a:cubicBezTo>
                    <a:pt x="1454" y="4619"/>
                    <a:pt x="1454" y="3619"/>
                    <a:pt x="1454" y="2419"/>
                  </a:cubicBezTo>
                  <a:cubicBezTo>
                    <a:pt x="1454" y="1219"/>
                    <a:pt x="1454" y="-181"/>
                    <a:pt x="1258" y="19"/>
                  </a:cubicBezTo>
                  <a:cubicBezTo>
                    <a:pt x="1061" y="219"/>
                    <a:pt x="668" y="2019"/>
                    <a:pt x="374" y="5219"/>
                  </a:cubicBezTo>
                  <a:cubicBezTo>
                    <a:pt x="79" y="8419"/>
                    <a:pt x="-117" y="13019"/>
                    <a:pt x="79" y="16119"/>
                  </a:cubicBezTo>
                  <a:cubicBezTo>
                    <a:pt x="276" y="19219"/>
                    <a:pt x="865" y="20819"/>
                    <a:pt x="1454" y="21119"/>
                  </a:cubicBezTo>
                  <a:cubicBezTo>
                    <a:pt x="2043" y="21419"/>
                    <a:pt x="2632" y="20419"/>
                    <a:pt x="3516" y="18719"/>
                  </a:cubicBezTo>
                  <a:cubicBezTo>
                    <a:pt x="4399" y="17019"/>
                    <a:pt x="5578" y="14619"/>
                    <a:pt x="6559" y="12919"/>
                  </a:cubicBezTo>
                  <a:cubicBezTo>
                    <a:pt x="7541" y="11219"/>
                    <a:pt x="8327" y="10219"/>
                    <a:pt x="8818" y="10519"/>
                  </a:cubicBezTo>
                  <a:cubicBezTo>
                    <a:pt x="9308" y="10819"/>
                    <a:pt x="9505" y="12419"/>
                    <a:pt x="10094" y="14219"/>
                  </a:cubicBezTo>
                  <a:cubicBezTo>
                    <a:pt x="10683" y="16019"/>
                    <a:pt x="11665" y="18019"/>
                    <a:pt x="12843" y="19119"/>
                  </a:cubicBezTo>
                  <a:cubicBezTo>
                    <a:pt x="14021" y="20219"/>
                    <a:pt x="15396" y="20419"/>
                    <a:pt x="16770" y="18719"/>
                  </a:cubicBezTo>
                  <a:cubicBezTo>
                    <a:pt x="18145" y="17019"/>
                    <a:pt x="19519" y="13419"/>
                    <a:pt x="20305" y="11019"/>
                  </a:cubicBezTo>
                  <a:cubicBezTo>
                    <a:pt x="21090" y="8619"/>
                    <a:pt x="21287" y="7419"/>
                    <a:pt x="21385" y="5919"/>
                  </a:cubicBezTo>
                  <a:cubicBezTo>
                    <a:pt x="21483" y="4419"/>
                    <a:pt x="21483" y="2619"/>
                    <a:pt x="21287" y="2219"/>
                  </a:cubicBezTo>
                  <a:cubicBezTo>
                    <a:pt x="21090" y="1819"/>
                    <a:pt x="20698" y="2819"/>
                    <a:pt x="20501" y="3819"/>
                  </a:cubicBezTo>
                  <a:cubicBezTo>
                    <a:pt x="20305" y="4819"/>
                    <a:pt x="20305" y="5819"/>
                    <a:pt x="20305" y="6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6709044" y="5835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6577811" y="5910718"/>
              <a:ext cx="74084" cy="21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3086" y="1961"/>
                  </a:moveTo>
                  <a:cubicBezTo>
                    <a:pt x="3086" y="933"/>
                    <a:pt x="3086" y="-96"/>
                    <a:pt x="2777" y="7"/>
                  </a:cubicBezTo>
                  <a:cubicBezTo>
                    <a:pt x="2469" y="110"/>
                    <a:pt x="1851" y="1344"/>
                    <a:pt x="1234" y="4533"/>
                  </a:cubicBezTo>
                  <a:cubicBezTo>
                    <a:pt x="617" y="7721"/>
                    <a:pt x="0" y="12864"/>
                    <a:pt x="0" y="15950"/>
                  </a:cubicBezTo>
                  <a:cubicBezTo>
                    <a:pt x="0" y="19035"/>
                    <a:pt x="617" y="20064"/>
                    <a:pt x="3086" y="20681"/>
                  </a:cubicBezTo>
                  <a:cubicBezTo>
                    <a:pt x="5554" y="21298"/>
                    <a:pt x="9874" y="21504"/>
                    <a:pt x="13269" y="20990"/>
                  </a:cubicBezTo>
                  <a:cubicBezTo>
                    <a:pt x="16663" y="20475"/>
                    <a:pt x="19131" y="19241"/>
                    <a:pt x="21600" y="18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6556644" y="600075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6922828" y="5784850"/>
              <a:ext cx="164312" cy="46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14" fill="norm" stroke="1" extrusionOk="0">
                  <a:moveTo>
                    <a:pt x="274" y="0"/>
                  </a:moveTo>
                  <a:cubicBezTo>
                    <a:pt x="0" y="1085"/>
                    <a:pt x="-273" y="2170"/>
                    <a:pt x="547" y="3205"/>
                  </a:cubicBezTo>
                  <a:cubicBezTo>
                    <a:pt x="1368" y="4241"/>
                    <a:pt x="3281" y="5227"/>
                    <a:pt x="5059" y="5721"/>
                  </a:cubicBezTo>
                  <a:cubicBezTo>
                    <a:pt x="6836" y="6214"/>
                    <a:pt x="8476" y="6214"/>
                    <a:pt x="10390" y="5425"/>
                  </a:cubicBezTo>
                  <a:cubicBezTo>
                    <a:pt x="12304" y="4636"/>
                    <a:pt x="14492" y="3058"/>
                    <a:pt x="15859" y="1923"/>
                  </a:cubicBezTo>
                  <a:cubicBezTo>
                    <a:pt x="17226" y="789"/>
                    <a:pt x="17773" y="99"/>
                    <a:pt x="18046" y="99"/>
                  </a:cubicBezTo>
                  <a:cubicBezTo>
                    <a:pt x="18319" y="99"/>
                    <a:pt x="18319" y="789"/>
                    <a:pt x="18593" y="2614"/>
                  </a:cubicBezTo>
                  <a:cubicBezTo>
                    <a:pt x="18866" y="4438"/>
                    <a:pt x="19413" y="7397"/>
                    <a:pt x="19960" y="10258"/>
                  </a:cubicBezTo>
                  <a:cubicBezTo>
                    <a:pt x="20507" y="13118"/>
                    <a:pt x="21054" y="15879"/>
                    <a:pt x="21190" y="17556"/>
                  </a:cubicBezTo>
                  <a:cubicBezTo>
                    <a:pt x="21327" y="19233"/>
                    <a:pt x="21054" y="19825"/>
                    <a:pt x="20507" y="20318"/>
                  </a:cubicBezTo>
                  <a:cubicBezTo>
                    <a:pt x="19960" y="20811"/>
                    <a:pt x="19140" y="21205"/>
                    <a:pt x="18046" y="21403"/>
                  </a:cubicBezTo>
                  <a:cubicBezTo>
                    <a:pt x="16952" y="21600"/>
                    <a:pt x="15585" y="21600"/>
                    <a:pt x="14492" y="20860"/>
                  </a:cubicBezTo>
                  <a:cubicBezTo>
                    <a:pt x="13398" y="20121"/>
                    <a:pt x="12578" y="18641"/>
                    <a:pt x="12441" y="17655"/>
                  </a:cubicBezTo>
                  <a:cubicBezTo>
                    <a:pt x="12304" y="16668"/>
                    <a:pt x="12851" y="16175"/>
                    <a:pt x="13398" y="15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7217044" y="5873750"/>
              <a:ext cx="82551" cy="17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0"/>
                  </a:moveTo>
                  <a:cubicBezTo>
                    <a:pt x="0" y="5274"/>
                    <a:pt x="0" y="10549"/>
                    <a:pt x="1662" y="14191"/>
                  </a:cubicBezTo>
                  <a:cubicBezTo>
                    <a:pt x="3323" y="17833"/>
                    <a:pt x="6646" y="19842"/>
                    <a:pt x="10246" y="20721"/>
                  </a:cubicBezTo>
                  <a:cubicBezTo>
                    <a:pt x="13846" y="21600"/>
                    <a:pt x="17723" y="21349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7229744" y="5956300"/>
              <a:ext cx="57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6457"/>
                    <a:pt x="3200" y="11314"/>
                    <a:pt x="6800" y="7714"/>
                  </a:cubicBezTo>
                  <a:cubicBezTo>
                    <a:pt x="10400" y="4114"/>
                    <a:pt x="16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7648844" y="58864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7750444" y="5803900"/>
              <a:ext cx="127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67"/>
                    <a:pt x="0" y="8533"/>
                    <a:pt x="0" y="12133"/>
                  </a:cubicBezTo>
                  <a:cubicBezTo>
                    <a:pt x="0" y="15733"/>
                    <a:pt x="108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100336" y="5728695"/>
              <a:ext cx="234309" cy="21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36" fill="norm" stroke="1" extrusionOk="0">
                  <a:moveTo>
                    <a:pt x="4027" y="531"/>
                  </a:moveTo>
                  <a:cubicBezTo>
                    <a:pt x="3055" y="111"/>
                    <a:pt x="2082" y="-308"/>
                    <a:pt x="1400" y="321"/>
                  </a:cubicBezTo>
                  <a:cubicBezTo>
                    <a:pt x="719" y="950"/>
                    <a:pt x="330" y="2628"/>
                    <a:pt x="136" y="5354"/>
                  </a:cubicBezTo>
                  <a:cubicBezTo>
                    <a:pt x="-59" y="8080"/>
                    <a:pt x="-59" y="11855"/>
                    <a:pt x="233" y="14372"/>
                  </a:cubicBezTo>
                  <a:cubicBezTo>
                    <a:pt x="525" y="16888"/>
                    <a:pt x="1109" y="18146"/>
                    <a:pt x="1984" y="18566"/>
                  </a:cubicBezTo>
                  <a:cubicBezTo>
                    <a:pt x="2860" y="18985"/>
                    <a:pt x="4027" y="18566"/>
                    <a:pt x="4903" y="17727"/>
                  </a:cubicBezTo>
                  <a:cubicBezTo>
                    <a:pt x="5779" y="16888"/>
                    <a:pt x="6363" y="15630"/>
                    <a:pt x="6946" y="14162"/>
                  </a:cubicBezTo>
                  <a:cubicBezTo>
                    <a:pt x="7530" y="12694"/>
                    <a:pt x="8114" y="11016"/>
                    <a:pt x="8698" y="10597"/>
                  </a:cubicBezTo>
                  <a:cubicBezTo>
                    <a:pt x="9282" y="10177"/>
                    <a:pt x="9865" y="11016"/>
                    <a:pt x="10546" y="12694"/>
                  </a:cubicBezTo>
                  <a:cubicBezTo>
                    <a:pt x="11227" y="14372"/>
                    <a:pt x="12006" y="16888"/>
                    <a:pt x="12784" y="18461"/>
                  </a:cubicBezTo>
                  <a:cubicBezTo>
                    <a:pt x="13563" y="20034"/>
                    <a:pt x="14341" y="20663"/>
                    <a:pt x="15217" y="20977"/>
                  </a:cubicBezTo>
                  <a:cubicBezTo>
                    <a:pt x="16092" y="21292"/>
                    <a:pt x="17065" y="21292"/>
                    <a:pt x="18136" y="19509"/>
                  </a:cubicBezTo>
                  <a:cubicBezTo>
                    <a:pt x="19206" y="17727"/>
                    <a:pt x="20373" y="14162"/>
                    <a:pt x="20957" y="11645"/>
                  </a:cubicBezTo>
                  <a:cubicBezTo>
                    <a:pt x="21541" y="9129"/>
                    <a:pt x="21541" y="7661"/>
                    <a:pt x="21541" y="6298"/>
                  </a:cubicBezTo>
                  <a:cubicBezTo>
                    <a:pt x="21541" y="4935"/>
                    <a:pt x="21541" y="3676"/>
                    <a:pt x="21249" y="3572"/>
                  </a:cubicBezTo>
                  <a:cubicBezTo>
                    <a:pt x="20957" y="3467"/>
                    <a:pt x="20373" y="4515"/>
                    <a:pt x="19790" y="5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402007" y="5873750"/>
              <a:ext cx="85038" cy="21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09" fill="norm" stroke="1" extrusionOk="0">
                  <a:moveTo>
                    <a:pt x="10102" y="0"/>
                  </a:moveTo>
                  <a:cubicBezTo>
                    <a:pt x="6941" y="4320"/>
                    <a:pt x="3780" y="8640"/>
                    <a:pt x="1936" y="11988"/>
                  </a:cubicBezTo>
                  <a:cubicBezTo>
                    <a:pt x="92" y="15336"/>
                    <a:pt x="-435" y="17712"/>
                    <a:pt x="355" y="19224"/>
                  </a:cubicBezTo>
                  <a:cubicBezTo>
                    <a:pt x="1145" y="20736"/>
                    <a:pt x="3253" y="21384"/>
                    <a:pt x="6941" y="21492"/>
                  </a:cubicBezTo>
                  <a:cubicBezTo>
                    <a:pt x="10628" y="21600"/>
                    <a:pt x="15897" y="21168"/>
                    <a:pt x="2116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8391794" y="6000749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626744" y="595630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531494" y="60388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8823594" y="59245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8927311" y="5797550"/>
              <a:ext cx="143140" cy="49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2" fill="norm" stroke="1" extrusionOk="0">
                  <a:moveTo>
                    <a:pt x="5400" y="0"/>
                  </a:moveTo>
                  <a:cubicBezTo>
                    <a:pt x="3812" y="278"/>
                    <a:pt x="2224" y="556"/>
                    <a:pt x="1271" y="1622"/>
                  </a:cubicBezTo>
                  <a:cubicBezTo>
                    <a:pt x="318" y="2688"/>
                    <a:pt x="0" y="4542"/>
                    <a:pt x="0" y="5701"/>
                  </a:cubicBezTo>
                  <a:cubicBezTo>
                    <a:pt x="0" y="6860"/>
                    <a:pt x="318" y="7324"/>
                    <a:pt x="1271" y="7602"/>
                  </a:cubicBezTo>
                  <a:cubicBezTo>
                    <a:pt x="2224" y="7880"/>
                    <a:pt x="3812" y="7973"/>
                    <a:pt x="6512" y="7231"/>
                  </a:cubicBezTo>
                  <a:cubicBezTo>
                    <a:pt x="9212" y="6489"/>
                    <a:pt x="13024" y="4913"/>
                    <a:pt x="15406" y="3755"/>
                  </a:cubicBezTo>
                  <a:cubicBezTo>
                    <a:pt x="17788" y="2596"/>
                    <a:pt x="18741" y="1854"/>
                    <a:pt x="18900" y="1715"/>
                  </a:cubicBezTo>
                  <a:cubicBezTo>
                    <a:pt x="19059" y="1576"/>
                    <a:pt x="18424" y="2039"/>
                    <a:pt x="18265" y="3615"/>
                  </a:cubicBezTo>
                  <a:cubicBezTo>
                    <a:pt x="18106" y="5191"/>
                    <a:pt x="18424" y="7880"/>
                    <a:pt x="19059" y="10429"/>
                  </a:cubicBezTo>
                  <a:cubicBezTo>
                    <a:pt x="19694" y="12979"/>
                    <a:pt x="20647" y="15389"/>
                    <a:pt x="21124" y="17104"/>
                  </a:cubicBezTo>
                  <a:cubicBezTo>
                    <a:pt x="21600" y="18819"/>
                    <a:pt x="21600" y="19839"/>
                    <a:pt x="21124" y="20534"/>
                  </a:cubicBezTo>
                  <a:cubicBezTo>
                    <a:pt x="20647" y="21229"/>
                    <a:pt x="19694" y="21600"/>
                    <a:pt x="17788" y="21415"/>
                  </a:cubicBezTo>
                  <a:cubicBezTo>
                    <a:pt x="15882" y="21229"/>
                    <a:pt x="13024" y="20488"/>
                    <a:pt x="11912" y="19468"/>
                  </a:cubicBezTo>
                  <a:cubicBezTo>
                    <a:pt x="10800" y="18448"/>
                    <a:pt x="11435" y="17150"/>
                    <a:pt x="12071" y="15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142837" y="5943600"/>
              <a:ext cx="6175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600" fill="norm" stroke="1" extrusionOk="0">
                  <a:moveTo>
                    <a:pt x="7787" y="0"/>
                  </a:moveTo>
                  <a:cubicBezTo>
                    <a:pt x="5697" y="2731"/>
                    <a:pt x="3606" y="5462"/>
                    <a:pt x="1864" y="8566"/>
                  </a:cubicBezTo>
                  <a:cubicBezTo>
                    <a:pt x="123" y="11669"/>
                    <a:pt x="-1271" y="15145"/>
                    <a:pt x="1864" y="17379"/>
                  </a:cubicBezTo>
                  <a:cubicBezTo>
                    <a:pt x="5000" y="19614"/>
                    <a:pt x="12664" y="20607"/>
                    <a:pt x="20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122044" y="6051550"/>
              <a:ext cx="63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236344" y="60579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382394" y="60134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585594" y="59055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726430" y="5835650"/>
              <a:ext cx="4331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600" fill="norm" stroke="1" extrusionOk="0">
                  <a:moveTo>
                    <a:pt x="17147" y="0"/>
                  </a:moveTo>
                  <a:cubicBezTo>
                    <a:pt x="12237" y="200"/>
                    <a:pt x="7328" y="400"/>
                    <a:pt x="3892" y="2000"/>
                  </a:cubicBezTo>
                  <a:cubicBezTo>
                    <a:pt x="456" y="3600"/>
                    <a:pt x="-1508" y="6600"/>
                    <a:pt x="1437" y="10100"/>
                  </a:cubicBezTo>
                  <a:cubicBezTo>
                    <a:pt x="4383" y="13600"/>
                    <a:pt x="12237" y="17600"/>
                    <a:pt x="200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0138044" y="600710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0601594" y="603250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1065144" y="6050986"/>
              <a:ext cx="1079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82" y="11375"/>
                    <a:pt x="10165" y="2735"/>
                    <a:pt x="13765" y="575"/>
                  </a:cubicBezTo>
                  <a:cubicBezTo>
                    <a:pt x="17365" y="-1585"/>
                    <a:pt x="194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302644" y="5414112"/>
              <a:ext cx="209551" cy="25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3055" y="16670"/>
                    <a:pt x="6109" y="11889"/>
                    <a:pt x="8400" y="8525"/>
                  </a:cubicBezTo>
                  <a:cubicBezTo>
                    <a:pt x="10691" y="5161"/>
                    <a:pt x="12218" y="3214"/>
                    <a:pt x="13745" y="1886"/>
                  </a:cubicBezTo>
                  <a:cubicBezTo>
                    <a:pt x="15273" y="558"/>
                    <a:pt x="16800" y="-150"/>
                    <a:pt x="17673" y="27"/>
                  </a:cubicBezTo>
                  <a:cubicBezTo>
                    <a:pt x="18545" y="204"/>
                    <a:pt x="18764" y="1266"/>
                    <a:pt x="18873" y="4099"/>
                  </a:cubicBezTo>
                  <a:cubicBezTo>
                    <a:pt x="18982" y="6932"/>
                    <a:pt x="18982" y="11535"/>
                    <a:pt x="19418" y="14457"/>
                  </a:cubicBezTo>
                  <a:cubicBezTo>
                    <a:pt x="19855" y="17378"/>
                    <a:pt x="20727" y="18617"/>
                    <a:pt x="21600" y="1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137794" y="5430953"/>
              <a:ext cx="247651" cy="24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738" y="19605"/>
                    <a:pt x="1477" y="17759"/>
                    <a:pt x="3046" y="14713"/>
                  </a:cubicBezTo>
                  <a:cubicBezTo>
                    <a:pt x="4615" y="11666"/>
                    <a:pt x="7015" y="7420"/>
                    <a:pt x="8492" y="4928"/>
                  </a:cubicBezTo>
                  <a:cubicBezTo>
                    <a:pt x="9969" y="2436"/>
                    <a:pt x="10523" y="1697"/>
                    <a:pt x="11169" y="1051"/>
                  </a:cubicBezTo>
                  <a:cubicBezTo>
                    <a:pt x="11815" y="405"/>
                    <a:pt x="12554" y="-149"/>
                    <a:pt x="13108" y="36"/>
                  </a:cubicBezTo>
                  <a:cubicBezTo>
                    <a:pt x="13662" y="220"/>
                    <a:pt x="14031" y="1143"/>
                    <a:pt x="14585" y="3451"/>
                  </a:cubicBezTo>
                  <a:cubicBezTo>
                    <a:pt x="15138" y="5759"/>
                    <a:pt x="15877" y="9451"/>
                    <a:pt x="17077" y="12128"/>
                  </a:cubicBezTo>
                  <a:cubicBezTo>
                    <a:pt x="18277" y="14805"/>
                    <a:pt x="19938" y="16466"/>
                    <a:pt x="21600" y="18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6249510" y="34365"/>
              <a:ext cx="142035" cy="44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75" fill="norm" stroke="1" extrusionOk="0">
                  <a:moveTo>
                    <a:pt x="21006" y="2005"/>
                  </a:moveTo>
                  <a:cubicBezTo>
                    <a:pt x="20067" y="1295"/>
                    <a:pt x="19128" y="585"/>
                    <a:pt x="17563" y="230"/>
                  </a:cubicBezTo>
                  <a:cubicBezTo>
                    <a:pt x="15997" y="-125"/>
                    <a:pt x="13806" y="-125"/>
                    <a:pt x="11928" y="636"/>
                  </a:cubicBezTo>
                  <a:cubicBezTo>
                    <a:pt x="10049" y="1396"/>
                    <a:pt x="8484" y="2917"/>
                    <a:pt x="6293" y="5503"/>
                  </a:cubicBezTo>
                  <a:cubicBezTo>
                    <a:pt x="4102" y="8089"/>
                    <a:pt x="1284" y="11740"/>
                    <a:pt x="345" y="14224"/>
                  </a:cubicBezTo>
                  <a:cubicBezTo>
                    <a:pt x="-594" y="16709"/>
                    <a:pt x="345" y="18027"/>
                    <a:pt x="3632" y="19041"/>
                  </a:cubicBezTo>
                  <a:cubicBezTo>
                    <a:pt x="6919" y="20055"/>
                    <a:pt x="12554" y="20765"/>
                    <a:pt x="18189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6524894" y="222250"/>
              <a:ext cx="38101" cy="39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1200" y="3332"/>
                    <a:pt x="2400" y="6664"/>
                    <a:pt x="5400" y="9996"/>
                  </a:cubicBezTo>
                  <a:cubicBezTo>
                    <a:pt x="8400" y="13328"/>
                    <a:pt x="13200" y="16660"/>
                    <a:pt x="15600" y="18728"/>
                  </a:cubicBezTo>
                  <a:cubicBezTo>
                    <a:pt x="18000" y="20796"/>
                    <a:pt x="18000" y="21600"/>
                    <a:pt x="18600" y="21370"/>
                  </a:cubicBezTo>
                  <a:cubicBezTo>
                    <a:pt x="19200" y="21140"/>
                    <a:pt x="20400" y="19877"/>
                    <a:pt x="21600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6518632" y="151762"/>
              <a:ext cx="202598" cy="22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0983" fill="norm" stroke="1" extrusionOk="0">
                  <a:moveTo>
                    <a:pt x="3879" y="11151"/>
                  </a:moveTo>
                  <a:cubicBezTo>
                    <a:pt x="2583" y="9010"/>
                    <a:pt x="1287" y="6870"/>
                    <a:pt x="531" y="5313"/>
                  </a:cubicBezTo>
                  <a:cubicBezTo>
                    <a:pt x="-225" y="3756"/>
                    <a:pt x="-441" y="2783"/>
                    <a:pt x="1719" y="1713"/>
                  </a:cubicBezTo>
                  <a:cubicBezTo>
                    <a:pt x="3879" y="643"/>
                    <a:pt x="8415" y="-525"/>
                    <a:pt x="11979" y="253"/>
                  </a:cubicBezTo>
                  <a:cubicBezTo>
                    <a:pt x="15543" y="1032"/>
                    <a:pt x="18135" y="3756"/>
                    <a:pt x="19539" y="7064"/>
                  </a:cubicBezTo>
                  <a:cubicBezTo>
                    <a:pt x="20943" y="10372"/>
                    <a:pt x="21159" y="14264"/>
                    <a:pt x="19539" y="16891"/>
                  </a:cubicBezTo>
                  <a:cubicBezTo>
                    <a:pt x="17919" y="19518"/>
                    <a:pt x="14463" y="20880"/>
                    <a:pt x="11655" y="20978"/>
                  </a:cubicBezTo>
                  <a:cubicBezTo>
                    <a:pt x="8847" y="21075"/>
                    <a:pt x="6687" y="19907"/>
                    <a:pt x="5715" y="18740"/>
                  </a:cubicBezTo>
                  <a:cubicBezTo>
                    <a:pt x="4743" y="17572"/>
                    <a:pt x="4959" y="16405"/>
                    <a:pt x="5175" y="15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6778894" y="0"/>
              <a:ext cx="176583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0" y="0"/>
                  </a:moveTo>
                  <a:cubicBezTo>
                    <a:pt x="2763" y="109"/>
                    <a:pt x="5526" y="218"/>
                    <a:pt x="9042" y="1364"/>
                  </a:cubicBezTo>
                  <a:cubicBezTo>
                    <a:pt x="12558" y="2509"/>
                    <a:pt x="16828" y="4691"/>
                    <a:pt x="19088" y="7364"/>
                  </a:cubicBezTo>
                  <a:cubicBezTo>
                    <a:pt x="21349" y="10036"/>
                    <a:pt x="21600" y="13200"/>
                    <a:pt x="19591" y="15655"/>
                  </a:cubicBezTo>
                  <a:cubicBezTo>
                    <a:pt x="17581" y="18109"/>
                    <a:pt x="13312" y="19855"/>
                    <a:pt x="9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0" y="7076276"/>
              <a:ext cx="257445" cy="50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18" fill="norm" stroke="1" extrusionOk="0">
                  <a:moveTo>
                    <a:pt x="4006" y="8539"/>
                  </a:moveTo>
                  <a:cubicBezTo>
                    <a:pt x="3829" y="7819"/>
                    <a:pt x="3652" y="7099"/>
                    <a:pt x="3652" y="7009"/>
                  </a:cubicBezTo>
                  <a:cubicBezTo>
                    <a:pt x="3652" y="6919"/>
                    <a:pt x="3829" y="7459"/>
                    <a:pt x="3564" y="8989"/>
                  </a:cubicBezTo>
                  <a:cubicBezTo>
                    <a:pt x="3298" y="10519"/>
                    <a:pt x="2590" y="13039"/>
                    <a:pt x="1970" y="15019"/>
                  </a:cubicBezTo>
                  <a:cubicBezTo>
                    <a:pt x="1350" y="16999"/>
                    <a:pt x="819" y="18439"/>
                    <a:pt x="465" y="19519"/>
                  </a:cubicBezTo>
                  <a:cubicBezTo>
                    <a:pt x="111" y="20599"/>
                    <a:pt x="-66" y="21319"/>
                    <a:pt x="23" y="21409"/>
                  </a:cubicBezTo>
                  <a:cubicBezTo>
                    <a:pt x="111" y="21499"/>
                    <a:pt x="465" y="20959"/>
                    <a:pt x="1085" y="19249"/>
                  </a:cubicBezTo>
                  <a:cubicBezTo>
                    <a:pt x="1704" y="17539"/>
                    <a:pt x="2590" y="14659"/>
                    <a:pt x="3918" y="11824"/>
                  </a:cubicBezTo>
                  <a:cubicBezTo>
                    <a:pt x="5245" y="8989"/>
                    <a:pt x="7016" y="6199"/>
                    <a:pt x="8344" y="4309"/>
                  </a:cubicBezTo>
                  <a:cubicBezTo>
                    <a:pt x="9672" y="2419"/>
                    <a:pt x="10557" y="1429"/>
                    <a:pt x="11354" y="799"/>
                  </a:cubicBezTo>
                  <a:cubicBezTo>
                    <a:pt x="12150" y="169"/>
                    <a:pt x="12859" y="-101"/>
                    <a:pt x="13390" y="34"/>
                  </a:cubicBezTo>
                  <a:cubicBezTo>
                    <a:pt x="13921" y="169"/>
                    <a:pt x="14275" y="709"/>
                    <a:pt x="15072" y="2779"/>
                  </a:cubicBezTo>
                  <a:cubicBezTo>
                    <a:pt x="15868" y="4849"/>
                    <a:pt x="17108" y="8449"/>
                    <a:pt x="18259" y="11194"/>
                  </a:cubicBezTo>
                  <a:cubicBezTo>
                    <a:pt x="19409" y="13939"/>
                    <a:pt x="20472" y="15829"/>
                    <a:pt x="21534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54244" y="735965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7100"/>
                    <a:pt x="873" y="12600"/>
                    <a:pt x="3600" y="9900"/>
                  </a:cubicBezTo>
                  <a:cubicBezTo>
                    <a:pt x="6327" y="7200"/>
                    <a:pt x="11345" y="6300"/>
                    <a:pt x="14727" y="4950"/>
                  </a:cubicBezTo>
                  <a:cubicBezTo>
                    <a:pt x="18109" y="3600"/>
                    <a:pt x="1985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42111" y="7097949"/>
              <a:ext cx="188384" cy="42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4854" y="7521"/>
                  </a:moveTo>
                  <a:cubicBezTo>
                    <a:pt x="4369" y="6981"/>
                    <a:pt x="3883" y="6441"/>
                    <a:pt x="3519" y="6495"/>
                  </a:cubicBezTo>
                  <a:cubicBezTo>
                    <a:pt x="3155" y="6549"/>
                    <a:pt x="2912" y="7197"/>
                    <a:pt x="2791" y="9249"/>
                  </a:cubicBezTo>
                  <a:cubicBezTo>
                    <a:pt x="2670" y="11301"/>
                    <a:pt x="2670" y="14757"/>
                    <a:pt x="2670" y="16809"/>
                  </a:cubicBezTo>
                  <a:cubicBezTo>
                    <a:pt x="2670" y="18861"/>
                    <a:pt x="2670" y="19509"/>
                    <a:pt x="2306" y="20157"/>
                  </a:cubicBezTo>
                  <a:cubicBezTo>
                    <a:pt x="1942" y="20805"/>
                    <a:pt x="1213" y="21453"/>
                    <a:pt x="728" y="21453"/>
                  </a:cubicBezTo>
                  <a:cubicBezTo>
                    <a:pt x="243" y="21453"/>
                    <a:pt x="0" y="20805"/>
                    <a:pt x="0" y="18591"/>
                  </a:cubicBezTo>
                  <a:cubicBezTo>
                    <a:pt x="0" y="16377"/>
                    <a:pt x="243" y="12597"/>
                    <a:pt x="1335" y="9519"/>
                  </a:cubicBezTo>
                  <a:cubicBezTo>
                    <a:pt x="2427" y="6441"/>
                    <a:pt x="4369" y="4065"/>
                    <a:pt x="5825" y="2607"/>
                  </a:cubicBezTo>
                  <a:cubicBezTo>
                    <a:pt x="7281" y="1149"/>
                    <a:pt x="8252" y="609"/>
                    <a:pt x="9465" y="285"/>
                  </a:cubicBezTo>
                  <a:cubicBezTo>
                    <a:pt x="10679" y="-39"/>
                    <a:pt x="12135" y="-147"/>
                    <a:pt x="13591" y="285"/>
                  </a:cubicBezTo>
                  <a:cubicBezTo>
                    <a:pt x="15047" y="717"/>
                    <a:pt x="16503" y="1689"/>
                    <a:pt x="16989" y="3471"/>
                  </a:cubicBezTo>
                  <a:cubicBezTo>
                    <a:pt x="17474" y="5253"/>
                    <a:pt x="16989" y="7845"/>
                    <a:pt x="15775" y="9519"/>
                  </a:cubicBezTo>
                  <a:cubicBezTo>
                    <a:pt x="14562" y="11193"/>
                    <a:pt x="12620" y="11949"/>
                    <a:pt x="10557" y="12327"/>
                  </a:cubicBezTo>
                  <a:cubicBezTo>
                    <a:pt x="8494" y="12705"/>
                    <a:pt x="6310" y="12705"/>
                    <a:pt x="6067" y="12921"/>
                  </a:cubicBezTo>
                  <a:cubicBezTo>
                    <a:pt x="5825" y="13137"/>
                    <a:pt x="7524" y="13569"/>
                    <a:pt x="10436" y="14649"/>
                  </a:cubicBezTo>
                  <a:cubicBezTo>
                    <a:pt x="13348" y="15729"/>
                    <a:pt x="17474" y="17457"/>
                    <a:pt x="21600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75937" y="7125435"/>
              <a:ext cx="112514" cy="38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316" fill="norm" stroke="1" extrusionOk="0">
                  <a:moveTo>
                    <a:pt x="18667" y="5625"/>
                  </a:moveTo>
                  <a:cubicBezTo>
                    <a:pt x="19452" y="4326"/>
                    <a:pt x="20238" y="3028"/>
                    <a:pt x="20630" y="2025"/>
                  </a:cubicBezTo>
                  <a:cubicBezTo>
                    <a:pt x="21023" y="1021"/>
                    <a:pt x="21023" y="313"/>
                    <a:pt x="20041" y="77"/>
                  </a:cubicBezTo>
                  <a:cubicBezTo>
                    <a:pt x="19059" y="-159"/>
                    <a:pt x="17096" y="77"/>
                    <a:pt x="13758" y="1789"/>
                  </a:cubicBezTo>
                  <a:cubicBezTo>
                    <a:pt x="10419" y="3500"/>
                    <a:pt x="5707" y="6687"/>
                    <a:pt x="2958" y="9756"/>
                  </a:cubicBezTo>
                  <a:cubicBezTo>
                    <a:pt x="208" y="12825"/>
                    <a:pt x="-577" y="15775"/>
                    <a:pt x="405" y="17723"/>
                  </a:cubicBezTo>
                  <a:cubicBezTo>
                    <a:pt x="1387" y="19671"/>
                    <a:pt x="4136" y="20615"/>
                    <a:pt x="7474" y="21028"/>
                  </a:cubicBezTo>
                  <a:cubicBezTo>
                    <a:pt x="10812" y="21441"/>
                    <a:pt x="14739" y="21323"/>
                    <a:pt x="18667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740987" y="7253111"/>
              <a:ext cx="178299" cy="39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74" fill="norm" stroke="1" extrusionOk="0">
                  <a:moveTo>
                    <a:pt x="7337" y="3370"/>
                  </a:moveTo>
                  <a:cubicBezTo>
                    <a:pt x="6096" y="6012"/>
                    <a:pt x="4855" y="8655"/>
                    <a:pt x="4358" y="11412"/>
                  </a:cubicBezTo>
                  <a:cubicBezTo>
                    <a:pt x="3861" y="14170"/>
                    <a:pt x="4110" y="17042"/>
                    <a:pt x="4234" y="18880"/>
                  </a:cubicBezTo>
                  <a:cubicBezTo>
                    <a:pt x="4358" y="20719"/>
                    <a:pt x="4358" y="21523"/>
                    <a:pt x="3986" y="21351"/>
                  </a:cubicBezTo>
                  <a:cubicBezTo>
                    <a:pt x="3613" y="21178"/>
                    <a:pt x="2868" y="20029"/>
                    <a:pt x="1999" y="17674"/>
                  </a:cubicBezTo>
                  <a:cubicBezTo>
                    <a:pt x="1130" y="15319"/>
                    <a:pt x="137" y="11757"/>
                    <a:pt x="13" y="8770"/>
                  </a:cubicBezTo>
                  <a:cubicBezTo>
                    <a:pt x="-111" y="5783"/>
                    <a:pt x="634" y="3370"/>
                    <a:pt x="1503" y="1991"/>
                  </a:cubicBezTo>
                  <a:cubicBezTo>
                    <a:pt x="2372" y="612"/>
                    <a:pt x="3365" y="268"/>
                    <a:pt x="5475" y="95"/>
                  </a:cubicBezTo>
                  <a:cubicBezTo>
                    <a:pt x="7586" y="-77"/>
                    <a:pt x="10813" y="-77"/>
                    <a:pt x="13792" y="612"/>
                  </a:cubicBezTo>
                  <a:cubicBezTo>
                    <a:pt x="16772" y="1302"/>
                    <a:pt x="19503" y="2680"/>
                    <a:pt x="20496" y="4059"/>
                  </a:cubicBezTo>
                  <a:cubicBezTo>
                    <a:pt x="21489" y="5438"/>
                    <a:pt x="20744" y="6817"/>
                    <a:pt x="17889" y="7908"/>
                  </a:cubicBezTo>
                  <a:cubicBezTo>
                    <a:pt x="15034" y="9000"/>
                    <a:pt x="10068" y="9804"/>
                    <a:pt x="6717" y="10091"/>
                  </a:cubicBezTo>
                  <a:cubicBezTo>
                    <a:pt x="3365" y="10378"/>
                    <a:pt x="1627" y="10149"/>
                    <a:pt x="1130" y="9746"/>
                  </a:cubicBezTo>
                  <a:cubicBezTo>
                    <a:pt x="634" y="9344"/>
                    <a:pt x="1379" y="8770"/>
                    <a:pt x="2123" y="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911494" y="7131050"/>
              <a:ext cx="14288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3651" y="0"/>
                  </a:moveTo>
                  <a:cubicBezTo>
                    <a:pt x="8823" y="2186"/>
                    <a:pt x="13994" y="4371"/>
                    <a:pt x="17189" y="6879"/>
                  </a:cubicBezTo>
                  <a:cubicBezTo>
                    <a:pt x="20383" y="9386"/>
                    <a:pt x="21600" y="12214"/>
                    <a:pt x="19470" y="14721"/>
                  </a:cubicBezTo>
                  <a:cubicBezTo>
                    <a:pt x="17341" y="17229"/>
                    <a:pt x="11865" y="19414"/>
                    <a:pt x="8062" y="20507"/>
                  </a:cubicBezTo>
                  <a:cubicBezTo>
                    <a:pt x="4259" y="21600"/>
                    <a:pt x="213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317894" y="7239000"/>
              <a:ext cx="44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349372" y="7353300"/>
              <a:ext cx="3202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20424" y="0"/>
                  </a:moveTo>
                  <a:cubicBezTo>
                    <a:pt x="10974" y="4114"/>
                    <a:pt x="1524" y="8229"/>
                    <a:pt x="174" y="11829"/>
                  </a:cubicBezTo>
                  <a:cubicBezTo>
                    <a:pt x="-1176" y="15429"/>
                    <a:pt x="5574" y="18514"/>
                    <a:pt x="12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2257959" y="7114707"/>
              <a:ext cx="221045" cy="61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21" fill="norm" stroke="1" extrusionOk="0">
                  <a:moveTo>
                    <a:pt x="591" y="2110"/>
                  </a:moveTo>
                  <a:cubicBezTo>
                    <a:pt x="591" y="1743"/>
                    <a:pt x="591" y="1375"/>
                    <a:pt x="488" y="1008"/>
                  </a:cubicBezTo>
                  <a:cubicBezTo>
                    <a:pt x="385" y="641"/>
                    <a:pt x="180" y="273"/>
                    <a:pt x="77" y="273"/>
                  </a:cubicBezTo>
                  <a:cubicBezTo>
                    <a:pt x="-26" y="273"/>
                    <a:pt x="-26" y="641"/>
                    <a:pt x="77" y="1853"/>
                  </a:cubicBezTo>
                  <a:cubicBezTo>
                    <a:pt x="180" y="3065"/>
                    <a:pt x="385" y="5122"/>
                    <a:pt x="1105" y="6482"/>
                  </a:cubicBezTo>
                  <a:cubicBezTo>
                    <a:pt x="1825" y="7841"/>
                    <a:pt x="3060" y="8502"/>
                    <a:pt x="4705" y="8649"/>
                  </a:cubicBezTo>
                  <a:cubicBezTo>
                    <a:pt x="6351" y="8796"/>
                    <a:pt x="8408" y="8428"/>
                    <a:pt x="10465" y="7326"/>
                  </a:cubicBezTo>
                  <a:cubicBezTo>
                    <a:pt x="12523" y="6224"/>
                    <a:pt x="14580" y="4388"/>
                    <a:pt x="15711" y="3286"/>
                  </a:cubicBezTo>
                  <a:cubicBezTo>
                    <a:pt x="16843" y="2184"/>
                    <a:pt x="17048" y="1816"/>
                    <a:pt x="17460" y="1302"/>
                  </a:cubicBezTo>
                  <a:cubicBezTo>
                    <a:pt x="17871" y="788"/>
                    <a:pt x="18488" y="126"/>
                    <a:pt x="18797" y="16"/>
                  </a:cubicBezTo>
                  <a:cubicBezTo>
                    <a:pt x="19105" y="-94"/>
                    <a:pt x="19105" y="347"/>
                    <a:pt x="19311" y="1669"/>
                  </a:cubicBezTo>
                  <a:cubicBezTo>
                    <a:pt x="19517" y="2992"/>
                    <a:pt x="19928" y="5196"/>
                    <a:pt x="20443" y="7657"/>
                  </a:cubicBezTo>
                  <a:cubicBezTo>
                    <a:pt x="20957" y="10118"/>
                    <a:pt x="21574" y="12837"/>
                    <a:pt x="21471" y="14967"/>
                  </a:cubicBezTo>
                  <a:cubicBezTo>
                    <a:pt x="21368" y="17098"/>
                    <a:pt x="20545" y="18641"/>
                    <a:pt x="19003" y="19633"/>
                  </a:cubicBezTo>
                  <a:cubicBezTo>
                    <a:pt x="17460" y="20624"/>
                    <a:pt x="15197" y="21065"/>
                    <a:pt x="13448" y="21286"/>
                  </a:cubicBezTo>
                  <a:cubicBezTo>
                    <a:pt x="11700" y="21506"/>
                    <a:pt x="10465" y="21506"/>
                    <a:pt x="9025" y="20918"/>
                  </a:cubicBezTo>
                  <a:cubicBezTo>
                    <a:pt x="7585" y="20330"/>
                    <a:pt x="5940" y="19155"/>
                    <a:pt x="5940" y="18163"/>
                  </a:cubicBezTo>
                  <a:cubicBezTo>
                    <a:pt x="5940" y="17171"/>
                    <a:pt x="7585" y="16363"/>
                    <a:pt x="9231" y="15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2582271" y="7305585"/>
              <a:ext cx="88174" cy="24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00" fill="norm" stroke="1" extrusionOk="0">
                  <a:moveTo>
                    <a:pt x="10624" y="1380"/>
                  </a:moveTo>
                  <a:cubicBezTo>
                    <a:pt x="9081" y="648"/>
                    <a:pt x="7538" y="-84"/>
                    <a:pt x="6253" y="8"/>
                  </a:cubicBezTo>
                  <a:cubicBezTo>
                    <a:pt x="4967" y="99"/>
                    <a:pt x="3938" y="1014"/>
                    <a:pt x="2910" y="3852"/>
                  </a:cubicBezTo>
                  <a:cubicBezTo>
                    <a:pt x="1881" y="6689"/>
                    <a:pt x="853" y="11448"/>
                    <a:pt x="338" y="14469"/>
                  </a:cubicBezTo>
                  <a:cubicBezTo>
                    <a:pt x="-176" y="17489"/>
                    <a:pt x="-176" y="18770"/>
                    <a:pt x="853" y="19777"/>
                  </a:cubicBezTo>
                  <a:cubicBezTo>
                    <a:pt x="1881" y="20784"/>
                    <a:pt x="3938" y="21516"/>
                    <a:pt x="7538" y="21241"/>
                  </a:cubicBezTo>
                  <a:cubicBezTo>
                    <a:pt x="11138" y="20967"/>
                    <a:pt x="16281" y="19685"/>
                    <a:pt x="21424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524394" y="7433172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00" y="12302"/>
                    <a:pt x="2400" y="4448"/>
                    <a:pt x="6000" y="1502"/>
                  </a:cubicBezTo>
                  <a:cubicBezTo>
                    <a:pt x="9600" y="-1443"/>
                    <a:pt x="15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689494" y="74422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733944" y="7359650"/>
              <a:ext cx="12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13"/>
                    <a:pt x="0" y="8826"/>
                    <a:pt x="3600" y="12426"/>
                  </a:cubicBezTo>
                  <a:cubicBezTo>
                    <a:pt x="7200" y="16026"/>
                    <a:pt x="144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886344" y="73342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531302" y="6802759"/>
              <a:ext cx="240743" cy="24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028" fill="norm" stroke="1" extrusionOk="0">
                  <a:moveTo>
                    <a:pt x="4497" y="7460"/>
                  </a:moveTo>
                  <a:cubicBezTo>
                    <a:pt x="3171" y="10909"/>
                    <a:pt x="1845" y="14358"/>
                    <a:pt x="1087" y="16808"/>
                  </a:cubicBezTo>
                  <a:cubicBezTo>
                    <a:pt x="329" y="19258"/>
                    <a:pt x="139" y="20710"/>
                    <a:pt x="45" y="20983"/>
                  </a:cubicBezTo>
                  <a:cubicBezTo>
                    <a:pt x="-50" y="21255"/>
                    <a:pt x="-50" y="20347"/>
                    <a:pt x="613" y="16899"/>
                  </a:cubicBezTo>
                  <a:cubicBezTo>
                    <a:pt x="1276" y="13450"/>
                    <a:pt x="2603" y="7460"/>
                    <a:pt x="3550" y="4011"/>
                  </a:cubicBezTo>
                  <a:cubicBezTo>
                    <a:pt x="4497" y="563"/>
                    <a:pt x="5066" y="-345"/>
                    <a:pt x="6771" y="109"/>
                  </a:cubicBezTo>
                  <a:cubicBezTo>
                    <a:pt x="8476" y="563"/>
                    <a:pt x="11318" y="2378"/>
                    <a:pt x="13971" y="5373"/>
                  </a:cubicBezTo>
                  <a:cubicBezTo>
                    <a:pt x="16624" y="8368"/>
                    <a:pt x="19087" y="12542"/>
                    <a:pt x="21550" y="16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3056573" y="7189451"/>
              <a:ext cx="26197" cy="46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277" fill="norm" stroke="1" extrusionOk="0">
                  <a:moveTo>
                    <a:pt x="10928" y="1986"/>
                  </a:moveTo>
                  <a:cubicBezTo>
                    <a:pt x="12589" y="1110"/>
                    <a:pt x="14251" y="234"/>
                    <a:pt x="15912" y="40"/>
                  </a:cubicBezTo>
                  <a:cubicBezTo>
                    <a:pt x="17574" y="-155"/>
                    <a:pt x="19235" y="331"/>
                    <a:pt x="20066" y="2229"/>
                  </a:cubicBezTo>
                  <a:cubicBezTo>
                    <a:pt x="20897" y="4126"/>
                    <a:pt x="20897" y="7434"/>
                    <a:pt x="18405" y="10499"/>
                  </a:cubicBezTo>
                  <a:cubicBezTo>
                    <a:pt x="15912" y="13564"/>
                    <a:pt x="10928" y="16386"/>
                    <a:pt x="6774" y="18234"/>
                  </a:cubicBezTo>
                  <a:cubicBezTo>
                    <a:pt x="2620" y="20083"/>
                    <a:pt x="-703" y="20959"/>
                    <a:pt x="128" y="21202"/>
                  </a:cubicBezTo>
                  <a:cubicBezTo>
                    <a:pt x="959" y="21445"/>
                    <a:pt x="5943" y="21056"/>
                    <a:pt x="10928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188774" y="7251700"/>
              <a:ext cx="110321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34" fill="norm" stroke="1" extrusionOk="0">
                  <a:moveTo>
                    <a:pt x="5347" y="0"/>
                  </a:moveTo>
                  <a:cubicBezTo>
                    <a:pt x="3309" y="4784"/>
                    <a:pt x="1271" y="9568"/>
                    <a:pt x="456" y="12902"/>
                  </a:cubicBezTo>
                  <a:cubicBezTo>
                    <a:pt x="-359" y="16236"/>
                    <a:pt x="49" y="18121"/>
                    <a:pt x="660" y="19426"/>
                  </a:cubicBezTo>
                  <a:cubicBezTo>
                    <a:pt x="1271" y="20730"/>
                    <a:pt x="2086" y="21455"/>
                    <a:pt x="5550" y="21528"/>
                  </a:cubicBezTo>
                  <a:cubicBezTo>
                    <a:pt x="9015" y="21600"/>
                    <a:pt x="15128" y="21020"/>
                    <a:pt x="21241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140344" y="74231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800744" y="72707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788044" y="737870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4458515" y="7047281"/>
              <a:ext cx="202391" cy="66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63" fill="norm" stroke="1" extrusionOk="0">
                  <a:moveTo>
                    <a:pt x="6289" y="6580"/>
                  </a:moveTo>
                  <a:cubicBezTo>
                    <a:pt x="5843" y="8080"/>
                    <a:pt x="5398" y="9579"/>
                    <a:pt x="4619" y="11589"/>
                  </a:cubicBezTo>
                  <a:cubicBezTo>
                    <a:pt x="3839" y="13599"/>
                    <a:pt x="2726" y="16120"/>
                    <a:pt x="2169" y="17619"/>
                  </a:cubicBezTo>
                  <a:cubicBezTo>
                    <a:pt x="1612" y="19118"/>
                    <a:pt x="1612" y="19595"/>
                    <a:pt x="1390" y="20140"/>
                  </a:cubicBezTo>
                  <a:cubicBezTo>
                    <a:pt x="1167" y="20685"/>
                    <a:pt x="722" y="21298"/>
                    <a:pt x="388" y="21435"/>
                  </a:cubicBezTo>
                  <a:cubicBezTo>
                    <a:pt x="54" y="21571"/>
                    <a:pt x="-169" y="21230"/>
                    <a:pt x="165" y="19970"/>
                  </a:cubicBezTo>
                  <a:cubicBezTo>
                    <a:pt x="499" y="18709"/>
                    <a:pt x="1390" y="16529"/>
                    <a:pt x="1946" y="14212"/>
                  </a:cubicBezTo>
                  <a:cubicBezTo>
                    <a:pt x="2503" y="11895"/>
                    <a:pt x="2726" y="9442"/>
                    <a:pt x="3171" y="7296"/>
                  </a:cubicBezTo>
                  <a:cubicBezTo>
                    <a:pt x="3617" y="5150"/>
                    <a:pt x="4285" y="3310"/>
                    <a:pt x="5064" y="2186"/>
                  </a:cubicBezTo>
                  <a:cubicBezTo>
                    <a:pt x="5843" y="1061"/>
                    <a:pt x="6734" y="652"/>
                    <a:pt x="7736" y="380"/>
                  </a:cubicBezTo>
                  <a:cubicBezTo>
                    <a:pt x="8738" y="107"/>
                    <a:pt x="9852" y="-29"/>
                    <a:pt x="10965" y="5"/>
                  </a:cubicBezTo>
                  <a:cubicBezTo>
                    <a:pt x="12078" y="39"/>
                    <a:pt x="13192" y="244"/>
                    <a:pt x="14194" y="721"/>
                  </a:cubicBezTo>
                  <a:cubicBezTo>
                    <a:pt x="15196" y="1197"/>
                    <a:pt x="16087" y="1947"/>
                    <a:pt x="16198" y="2765"/>
                  </a:cubicBezTo>
                  <a:cubicBezTo>
                    <a:pt x="16309" y="3582"/>
                    <a:pt x="15641" y="4468"/>
                    <a:pt x="14973" y="5047"/>
                  </a:cubicBezTo>
                  <a:cubicBezTo>
                    <a:pt x="14305" y="5627"/>
                    <a:pt x="13637" y="5899"/>
                    <a:pt x="12746" y="6172"/>
                  </a:cubicBezTo>
                  <a:cubicBezTo>
                    <a:pt x="11856" y="6444"/>
                    <a:pt x="10742" y="6717"/>
                    <a:pt x="10742" y="6921"/>
                  </a:cubicBezTo>
                  <a:cubicBezTo>
                    <a:pt x="10742" y="7126"/>
                    <a:pt x="11856" y="7262"/>
                    <a:pt x="13526" y="7739"/>
                  </a:cubicBezTo>
                  <a:cubicBezTo>
                    <a:pt x="15196" y="8216"/>
                    <a:pt x="17423" y="9033"/>
                    <a:pt x="18870" y="9681"/>
                  </a:cubicBezTo>
                  <a:cubicBezTo>
                    <a:pt x="20318" y="10328"/>
                    <a:pt x="20986" y="10805"/>
                    <a:pt x="21208" y="11214"/>
                  </a:cubicBezTo>
                  <a:cubicBezTo>
                    <a:pt x="21431" y="11623"/>
                    <a:pt x="21208" y="11963"/>
                    <a:pt x="20540" y="12168"/>
                  </a:cubicBezTo>
                  <a:cubicBezTo>
                    <a:pt x="19872" y="12372"/>
                    <a:pt x="18759" y="12440"/>
                    <a:pt x="17423" y="12406"/>
                  </a:cubicBezTo>
                  <a:cubicBezTo>
                    <a:pt x="16087" y="12372"/>
                    <a:pt x="14528" y="12236"/>
                    <a:pt x="12969" y="12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741338" y="7304871"/>
              <a:ext cx="65312" cy="14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123" fill="norm" stroke="1" extrusionOk="0">
                  <a:moveTo>
                    <a:pt x="15463" y="4283"/>
                  </a:moveTo>
                  <a:cubicBezTo>
                    <a:pt x="14154" y="2431"/>
                    <a:pt x="12845" y="580"/>
                    <a:pt x="10881" y="117"/>
                  </a:cubicBezTo>
                  <a:cubicBezTo>
                    <a:pt x="8918" y="-346"/>
                    <a:pt x="6299" y="580"/>
                    <a:pt x="4336" y="2585"/>
                  </a:cubicBezTo>
                  <a:cubicBezTo>
                    <a:pt x="2372" y="4591"/>
                    <a:pt x="1063" y="7677"/>
                    <a:pt x="409" y="10763"/>
                  </a:cubicBezTo>
                  <a:cubicBezTo>
                    <a:pt x="-246" y="13848"/>
                    <a:pt x="-246" y="16934"/>
                    <a:pt x="1390" y="18785"/>
                  </a:cubicBezTo>
                  <a:cubicBezTo>
                    <a:pt x="3027" y="20637"/>
                    <a:pt x="6299" y="21254"/>
                    <a:pt x="9245" y="21100"/>
                  </a:cubicBezTo>
                  <a:cubicBezTo>
                    <a:pt x="12190" y="20945"/>
                    <a:pt x="14809" y="20020"/>
                    <a:pt x="17099" y="17243"/>
                  </a:cubicBezTo>
                  <a:cubicBezTo>
                    <a:pt x="19390" y="14465"/>
                    <a:pt x="21354" y="9837"/>
                    <a:pt x="19390" y="6905"/>
                  </a:cubicBezTo>
                  <a:cubicBezTo>
                    <a:pt x="17427" y="3974"/>
                    <a:pt x="11536" y="2740"/>
                    <a:pt x="5645" y="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5007244" y="7305393"/>
              <a:ext cx="1714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67" y="11375"/>
                    <a:pt x="8533" y="2735"/>
                    <a:pt x="12133" y="575"/>
                  </a:cubicBezTo>
                  <a:cubicBezTo>
                    <a:pt x="15733" y="-1585"/>
                    <a:pt x="186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134244" y="7188200"/>
              <a:ext cx="1" cy="260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542761" y="7098194"/>
              <a:ext cx="175214" cy="55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58" fill="norm" stroke="1" extrusionOk="0">
                  <a:moveTo>
                    <a:pt x="2082" y="7681"/>
                  </a:moveTo>
                  <a:cubicBezTo>
                    <a:pt x="1822" y="9817"/>
                    <a:pt x="1561" y="11952"/>
                    <a:pt x="1301" y="14005"/>
                  </a:cubicBezTo>
                  <a:cubicBezTo>
                    <a:pt x="1041" y="16058"/>
                    <a:pt x="781" y="18029"/>
                    <a:pt x="651" y="19344"/>
                  </a:cubicBezTo>
                  <a:cubicBezTo>
                    <a:pt x="520" y="20658"/>
                    <a:pt x="520" y="21315"/>
                    <a:pt x="390" y="21438"/>
                  </a:cubicBezTo>
                  <a:cubicBezTo>
                    <a:pt x="260" y="21561"/>
                    <a:pt x="0" y="21150"/>
                    <a:pt x="0" y="19467"/>
                  </a:cubicBezTo>
                  <a:cubicBezTo>
                    <a:pt x="0" y="17783"/>
                    <a:pt x="260" y="14826"/>
                    <a:pt x="781" y="12075"/>
                  </a:cubicBezTo>
                  <a:cubicBezTo>
                    <a:pt x="1301" y="9324"/>
                    <a:pt x="2082" y="6778"/>
                    <a:pt x="2602" y="5053"/>
                  </a:cubicBezTo>
                  <a:cubicBezTo>
                    <a:pt x="3123" y="3328"/>
                    <a:pt x="3383" y="2425"/>
                    <a:pt x="3773" y="1604"/>
                  </a:cubicBezTo>
                  <a:cubicBezTo>
                    <a:pt x="4164" y="782"/>
                    <a:pt x="4684" y="43"/>
                    <a:pt x="5335" y="2"/>
                  </a:cubicBezTo>
                  <a:cubicBezTo>
                    <a:pt x="5986" y="-39"/>
                    <a:pt x="6766" y="618"/>
                    <a:pt x="7287" y="1563"/>
                  </a:cubicBezTo>
                  <a:cubicBezTo>
                    <a:pt x="7807" y="2507"/>
                    <a:pt x="8067" y="3739"/>
                    <a:pt x="8067" y="4560"/>
                  </a:cubicBezTo>
                  <a:cubicBezTo>
                    <a:pt x="8067" y="5382"/>
                    <a:pt x="7807" y="5792"/>
                    <a:pt x="7157" y="6121"/>
                  </a:cubicBezTo>
                  <a:cubicBezTo>
                    <a:pt x="6506" y="6449"/>
                    <a:pt x="5465" y="6696"/>
                    <a:pt x="5205" y="6613"/>
                  </a:cubicBezTo>
                  <a:cubicBezTo>
                    <a:pt x="4945" y="6531"/>
                    <a:pt x="5465" y="6121"/>
                    <a:pt x="6376" y="5874"/>
                  </a:cubicBezTo>
                  <a:cubicBezTo>
                    <a:pt x="7287" y="5628"/>
                    <a:pt x="8588" y="5546"/>
                    <a:pt x="11060" y="6080"/>
                  </a:cubicBezTo>
                  <a:cubicBezTo>
                    <a:pt x="13533" y="6613"/>
                    <a:pt x="17176" y="7763"/>
                    <a:pt x="19128" y="8544"/>
                  </a:cubicBezTo>
                  <a:cubicBezTo>
                    <a:pt x="21080" y="9324"/>
                    <a:pt x="21340" y="9734"/>
                    <a:pt x="21470" y="10145"/>
                  </a:cubicBezTo>
                  <a:cubicBezTo>
                    <a:pt x="21600" y="10556"/>
                    <a:pt x="21600" y="10966"/>
                    <a:pt x="21080" y="11295"/>
                  </a:cubicBezTo>
                  <a:cubicBezTo>
                    <a:pt x="20559" y="11623"/>
                    <a:pt x="19518" y="11870"/>
                    <a:pt x="16786" y="11788"/>
                  </a:cubicBezTo>
                  <a:cubicBezTo>
                    <a:pt x="14053" y="11705"/>
                    <a:pt x="9629" y="11295"/>
                    <a:pt x="5205" y="1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5820044" y="7346950"/>
              <a:ext cx="1" cy="133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6055940" y="7207250"/>
              <a:ext cx="175532" cy="43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52" fill="norm" stroke="1" extrusionOk="0">
                  <a:moveTo>
                    <a:pt x="2199" y="0"/>
                  </a:moveTo>
                  <a:cubicBezTo>
                    <a:pt x="1171" y="1258"/>
                    <a:pt x="142" y="2517"/>
                    <a:pt x="14" y="3775"/>
                  </a:cubicBezTo>
                  <a:cubicBezTo>
                    <a:pt x="-115" y="5033"/>
                    <a:pt x="656" y="6291"/>
                    <a:pt x="2585" y="6763"/>
                  </a:cubicBezTo>
                  <a:cubicBezTo>
                    <a:pt x="4514" y="7235"/>
                    <a:pt x="7599" y="6920"/>
                    <a:pt x="10042" y="6134"/>
                  </a:cubicBezTo>
                  <a:cubicBezTo>
                    <a:pt x="12485" y="5348"/>
                    <a:pt x="14285" y="4089"/>
                    <a:pt x="15442" y="3041"/>
                  </a:cubicBezTo>
                  <a:cubicBezTo>
                    <a:pt x="16599" y="1992"/>
                    <a:pt x="17114" y="1153"/>
                    <a:pt x="17114" y="1049"/>
                  </a:cubicBezTo>
                  <a:cubicBezTo>
                    <a:pt x="17114" y="944"/>
                    <a:pt x="16599" y="1573"/>
                    <a:pt x="16599" y="3146"/>
                  </a:cubicBezTo>
                  <a:cubicBezTo>
                    <a:pt x="16599" y="4718"/>
                    <a:pt x="17114" y="7235"/>
                    <a:pt x="18014" y="9961"/>
                  </a:cubicBezTo>
                  <a:cubicBezTo>
                    <a:pt x="18914" y="12687"/>
                    <a:pt x="20199" y="15623"/>
                    <a:pt x="20842" y="17406"/>
                  </a:cubicBezTo>
                  <a:cubicBezTo>
                    <a:pt x="21485" y="19188"/>
                    <a:pt x="21485" y="19817"/>
                    <a:pt x="20842" y="20394"/>
                  </a:cubicBezTo>
                  <a:cubicBezTo>
                    <a:pt x="20199" y="20971"/>
                    <a:pt x="18914" y="21495"/>
                    <a:pt x="17114" y="21548"/>
                  </a:cubicBezTo>
                  <a:cubicBezTo>
                    <a:pt x="15314" y="21600"/>
                    <a:pt x="12999" y="21181"/>
                    <a:pt x="11456" y="20394"/>
                  </a:cubicBezTo>
                  <a:cubicBezTo>
                    <a:pt x="9914" y="19608"/>
                    <a:pt x="9142" y="18454"/>
                    <a:pt x="9014" y="17563"/>
                  </a:cubicBezTo>
                  <a:cubicBezTo>
                    <a:pt x="8885" y="16672"/>
                    <a:pt x="9399" y="16043"/>
                    <a:pt x="9914" y="1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6327520" y="7340600"/>
              <a:ext cx="6402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6444" y="0"/>
                  </a:moveTo>
                  <a:cubicBezTo>
                    <a:pt x="3657" y="4717"/>
                    <a:pt x="870" y="9434"/>
                    <a:pt x="173" y="13034"/>
                  </a:cubicBezTo>
                  <a:cubicBezTo>
                    <a:pt x="-524" y="16634"/>
                    <a:pt x="870" y="19117"/>
                    <a:pt x="4702" y="20359"/>
                  </a:cubicBezTo>
                  <a:cubicBezTo>
                    <a:pt x="8534" y="21600"/>
                    <a:pt x="14805" y="21600"/>
                    <a:pt x="210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6289944" y="7434627"/>
              <a:ext cx="1905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560" y="4868"/>
                    <a:pt x="9120" y="-1303"/>
                    <a:pt x="12720" y="240"/>
                  </a:cubicBezTo>
                  <a:cubicBezTo>
                    <a:pt x="16320" y="1783"/>
                    <a:pt x="1896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6683644" y="73850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804294" y="7296150"/>
              <a:ext cx="12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62"/>
                    <a:pt x="0" y="8123"/>
                    <a:pt x="0" y="11723"/>
                  </a:cubicBezTo>
                  <a:cubicBezTo>
                    <a:pt x="0" y="15323"/>
                    <a:pt x="108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963044" y="7119796"/>
              <a:ext cx="179012" cy="55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43" fill="norm" stroke="1" extrusionOk="0">
                  <a:moveTo>
                    <a:pt x="0" y="21543"/>
                  </a:moveTo>
                  <a:cubicBezTo>
                    <a:pt x="502" y="19888"/>
                    <a:pt x="1005" y="18233"/>
                    <a:pt x="1884" y="15833"/>
                  </a:cubicBezTo>
                  <a:cubicBezTo>
                    <a:pt x="2763" y="13433"/>
                    <a:pt x="4019" y="10288"/>
                    <a:pt x="5651" y="7722"/>
                  </a:cubicBezTo>
                  <a:cubicBezTo>
                    <a:pt x="7284" y="5157"/>
                    <a:pt x="9293" y="3171"/>
                    <a:pt x="10549" y="1971"/>
                  </a:cubicBezTo>
                  <a:cubicBezTo>
                    <a:pt x="11805" y="771"/>
                    <a:pt x="12307" y="357"/>
                    <a:pt x="13186" y="150"/>
                  </a:cubicBezTo>
                  <a:cubicBezTo>
                    <a:pt x="14065" y="-57"/>
                    <a:pt x="15321" y="-57"/>
                    <a:pt x="16074" y="191"/>
                  </a:cubicBezTo>
                  <a:cubicBezTo>
                    <a:pt x="16828" y="440"/>
                    <a:pt x="17079" y="936"/>
                    <a:pt x="16702" y="1929"/>
                  </a:cubicBezTo>
                  <a:cubicBezTo>
                    <a:pt x="16326" y="2922"/>
                    <a:pt x="15321" y="4412"/>
                    <a:pt x="14191" y="5446"/>
                  </a:cubicBezTo>
                  <a:cubicBezTo>
                    <a:pt x="13060" y="6481"/>
                    <a:pt x="11805" y="7060"/>
                    <a:pt x="11805" y="7350"/>
                  </a:cubicBezTo>
                  <a:cubicBezTo>
                    <a:pt x="11805" y="7640"/>
                    <a:pt x="13060" y="7640"/>
                    <a:pt x="14819" y="7971"/>
                  </a:cubicBezTo>
                  <a:cubicBezTo>
                    <a:pt x="16577" y="8302"/>
                    <a:pt x="18837" y="8964"/>
                    <a:pt x="20093" y="9626"/>
                  </a:cubicBezTo>
                  <a:cubicBezTo>
                    <a:pt x="21349" y="10288"/>
                    <a:pt x="21600" y="10950"/>
                    <a:pt x="20721" y="11529"/>
                  </a:cubicBezTo>
                  <a:cubicBezTo>
                    <a:pt x="19842" y="12109"/>
                    <a:pt x="17833" y="12605"/>
                    <a:pt x="16074" y="12853"/>
                  </a:cubicBezTo>
                  <a:cubicBezTo>
                    <a:pt x="14316" y="13102"/>
                    <a:pt x="12809" y="13102"/>
                    <a:pt x="11302" y="13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7183566" y="7346950"/>
              <a:ext cx="103329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5537" y="0"/>
                  </a:moveTo>
                  <a:cubicBezTo>
                    <a:pt x="7697" y="1271"/>
                    <a:pt x="9857" y="2541"/>
                    <a:pt x="11153" y="4235"/>
                  </a:cubicBezTo>
                  <a:cubicBezTo>
                    <a:pt x="12449" y="5929"/>
                    <a:pt x="12881" y="8047"/>
                    <a:pt x="11369" y="10376"/>
                  </a:cubicBezTo>
                  <a:cubicBezTo>
                    <a:pt x="9857" y="12706"/>
                    <a:pt x="6401" y="15247"/>
                    <a:pt x="3809" y="17153"/>
                  </a:cubicBezTo>
                  <a:cubicBezTo>
                    <a:pt x="1217" y="19059"/>
                    <a:pt x="-511" y="20329"/>
                    <a:pt x="137" y="20965"/>
                  </a:cubicBezTo>
                  <a:cubicBezTo>
                    <a:pt x="785" y="21600"/>
                    <a:pt x="3809" y="21600"/>
                    <a:pt x="7697" y="21600"/>
                  </a:cubicBezTo>
                  <a:cubicBezTo>
                    <a:pt x="11585" y="21600"/>
                    <a:pt x="16337" y="21600"/>
                    <a:pt x="210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445644" y="733424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535015" y="7239000"/>
              <a:ext cx="145110" cy="45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1" fill="norm" stroke="1" extrusionOk="0">
                  <a:moveTo>
                    <a:pt x="3687" y="0"/>
                  </a:moveTo>
                  <a:cubicBezTo>
                    <a:pt x="2434" y="396"/>
                    <a:pt x="1182" y="793"/>
                    <a:pt x="556" y="1536"/>
                  </a:cubicBezTo>
                  <a:cubicBezTo>
                    <a:pt x="-70" y="2279"/>
                    <a:pt x="-70" y="3369"/>
                    <a:pt x="87" y="4161"/>
                  </a:cubicBezTo>
                  <a:cubicBezTo>
                    <a:pt x="243" y="4954"/>
                    <a:pt x="556" y="5450"/>
                    <a:pt x="2278" y="5747"/>
                  </a:cubicBezTo>
                  <a:cubicBezTo>
                    <a:pt x="4000" y="6044"/>
                    <a:pt x="7130" y="6143"/>
                    <a:pt x="10573" y="5350"/>
                  </a:cubicBezTo>
                  <a:cubicBezTo>
                    <a:pt x="14017" y="4558"/>
                    <a:pt x="17773" y="2873"/>
                    <a:pt x="19652" y="1783"/>
                  </a:cubicBezTo>
                  <a:cubicBezTo>
                    <a:pt x="21530" y="694"/>
                    <a:pt x="21530" y="198"/>
                    <a:pt x="21060" y="446"/>
                  </a:cubicBezTo>
                  <a:cubicBezTo>
                    <a:pt x="20591" y="694"/>
                    <a:pt x="19652" y="1684"/>
                    <a:pt x="19026" y="3468"/>
                  </a:cubicBezTo>
                  <a:cubicBezTo>
                    <a:pt x="18400" y="5251"/>
                    <a:pt x="18087" y="7828"/>
                    <a:pt x="18556" y="10453"/>
                  </a:cubicBezTo>
                  <a:cubicBezTo>
                    <a:pt x="19026" y="13079"/>
                    <a:pt x="20278" y="15754"/>
                    <a:pt x="20904" y="17339"/>
                  </a:cubicBezTo>
                  <a:cubicBezTo>
                    <a:pt x="21530" y="18925"/>
                    <a:pt x="21530" y="19420"/>
                    <a:pt x="21373" y="19916"/>
                  </a:cubicBezTo>
                  <a:cubicBezTo>
                    <a:pt x="21217" y="20411"/>
                    <a:pt x="20904" y="20906"/>
                    <a:pt x="19339" y="21204"/>
                  </a:cubicBezTo>
                  <a:cubicBezTo>
                    <a:pt x="17773" y="21501"/>
                    <a:pt x="14956" y="21600"/>
                    <a:pt x="12452" y="21105"/>
                  </a:cubicBezTo>
                  <a:cubicBezTo>
                    <a:pt x="9947" y="20609"/>
                    <a:pt x="7756" y="19519"/>
                    <a:pt x="7287" y="18231"/>
                  </a:cubicBezTo>
                  <a:cubicBezTo>
                    <a:pt x="6817" y="16943"/>
                    <a:pt x="8069" y="15457"/>
                    <a:pt x="9321" y="13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788015" y="7353300"/>
              <a:ext cx="5768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0"/>
                  </a:moveTo>
                  <a:cubicBezTo>
                    <a:pt x="4050" y="5815"/>
                    <a:pt x="964" y="11631"/>
                    <a:pt x="192" y="15231"/>
                  </a:cubicBezTo>
                  <a:cubicBezTo>
                    <a:pt x="-579" y="18831"/>
                    <a:pt x="964" y="20215"/>
                    <a:pt x="4821" y="20908"/>
                  </a:cubicBezTo>
                  <a:cubicBezTo>
                    <a:pt x="8678" y="21600"/>
                    <a:pt x="14850" y="21600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744094" y="74422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940944" y="7429499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8067944" y="7372350"/>
              <a:ext cx="508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347344" y="74358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840"/>
                    <a:pt x="1878" y="10080"/>
                    <a:pt x="5478" y="6480"/>
                  </a:cubicBezTo>
                  <a:cubicBezTo>
                    <a:pt x="9078" y="2880"/>
                    <a:pt x="153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431778" y="7340600"/>
              <a:ext cx="3621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800"/>
                    <a:pt x="1332" y="9600"/>
                    <a:pt x="132" y="13200"/>
                  </a:cubicBezTo>
                  <a:cubicBezTo>
                    <a:pt x="-1068" y="16800"/>
                    <a:pt x="6132" y="192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690244" y="7486650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014094" y="7505700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9439272" y="7467600"/>
              <a:ext cx="26697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553" y="21600"/>
                  </a:moveTo>
                  <a:cubicBezTo>
                    <a:pt x="702" y="19800"/>
                    <a:pt x="-148" y="18000"/>
                    <a:pt x="22" y="15300"/>
                  </a:cubicBezTo>
                  <a:cubicBezTo>
                    <a:pt x="192" y="12600"/>
                    <a:pt x="1383" y="9000"/>
                    <a:pt x="5124" y="6300"/>
                  </a:cubicBezTo>
                  <a:cubicBezTo>
                    <a:pt x="8866" y="3600"/>
                    <a:pt x="15159" y="1800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9554786" y="7391400"/>
              <a:ext cx="18109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800"/>
                    <a:pt x="1332" y="9600"/>
                    <a:pt x="132" y="13200"/>
                  </a:cubicBezTo>
                  <a:cubicBezTo>
                    <a:pt x="-1068" y="16800"/>
                    <a:pt x="6132" y="192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9770278" y="7228316"/>
              <a:ext cx="162589" cy="51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40" fill="norm" stroke="1" extrusionOk="0">
                  <a:moveTo>
                    <a:pt x="9899" y="7525"/>
                  </a:moveTo>
                  <a:cubicBezTo>
                    <a:pt x="8515" y="10411"/>
                    <a:pt x="7130" y="13297"/>
                    <a:pt x="6022" y="15396"/>
                  </a:cubicBezTo>
                  <a:cubicBezTo>
                    <a:pt x="4915" y="17494"/>
                    <a:pt x="4084" y="18806"/>
                    <a:pt x="3253" y="19768"/>
                  </a:cubicBezTo>
                  <a:cubicBezTo>
                    <a:pt x="2422" y="20730"/>
                    <a:pt x="1592" y="21342"/>
                    <a:pt x="1038" y="21430"/>
                  </a:cubicBezTo>
                  <a:cubicBezTo>
                    <a:pt x="484" y="21517"/>
                    <a:pt x="207" y="21080"/>
                    <a:pt x="68" y="19374"/>
                  </a:cubicBezTo>
                  <a:cubicBezTo>
                    <a:pt x="-70" y="17669"/>
                    <a:pt x="-70" y="14696"/>
                    <a:pt x="761" y="11679"/>
                  </a:cubicBezTo>
                  <a:cubicBezTo>
                    <a:pt x="1592" y="8662"/>
                    <a:pt x="3253" y="5601"/>
                    <a:pt x="4915" y="3634"/>
                  </a:cubicBezTo>
                  <a:cubicBezTo>
                    <a:pt x="6576" y="1666"/>
                    <a:pt x="8238" y="791"/>
                    <a:pt x="9761" y="354"/>
                  </a:cubicBezTo>
                  <a:cubicBezTo>
                    <a:pt x="11284" y="-83"/>
                    <a:pt x="12668" y="-83"/>
                    <a:pt x="13638" y="179"/>
                  </a:cubicBezTo>
                  <a:cubicBezTo>
                    <a:pt x="14607" y="442"/>
                    <a:pt x="15161" y="966"/>
                    <a:pt x="15161" y="2016"/>
                  </a:cubicBezTo>
                  <a:cubicBezTo>
                    <a:pt x="15161" y="3065"/>
                    <a:pt x="14607" y="4639"/>
                    <a:pt x="13776" y="5601"/>
                  </a:cubicBezTo>
                  <a:cubicBezTo>
                    <a:pt x="12945" y="6563"/>
                    <a:pt x="11838" y="6913"/>
                    <a:pt x="11976" y="7175"/>
                  </a:cubicBezTo>
                  <a:cubicBezTo>
                    <a:pt x="12115" y="7438"/>
                    <a:pt x="13499" y="7613"/>
                    <a:pt x="15299" y="8225"/>
                  </a:cubicBezTo>
                  <a:cubicBezTo>
                    <a:pt x="17099" y="8837"/>
                    <a:pt x="19315" y="9886"/>
                    <a:pt x="20422" y="10717"/>
                  </a:cubicBezTo>
                  <a:cubicBezTo>
                    <a:pt x="21530" y="11548"/>
                    <a:pt x="21530" y="12160"/>
                    <a:pt x="20561" y="12553"/>
                  </a:cubicBezTo>
                  <a:cubicBezTo>
                    <a:pt x="19592" y="12947"/>
                    <a:pt x="17653" y="13122"/>
                    <a:pt x="15853" y="13122"/>
                  </a:cubicBezTo>
                  <a:cubicBezTo>
                    <a:pt x="14053" y="13122"/>
                    <a:pt x="12392" y="12947"/>
                    <a:pt x="11699" y="12641"/>
                  </a:cubicBezTo>
                  <a:cubicBezTo>
                    <a:pt x="11007" y="12335"/>
                    <a:pt x="11284" y="11898"/>
                    <a:pt x="11561" y="1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9950984" y="7436795"/>
              <a:ext cx="105051" cy="25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35" fill="norm" stroke="1" extrusionOk="0">
                  <a:moveTo>
                    <a:pt x="6935" y="5320"/>
                  </a:moveTo>
                  <a:cubicBezTo>
                    <a:pt x="5664" y="9820"/>
                    <a:pt x="4394" y="14320"/>
                    <a:pt x="3123" y="17200"/>
                  </a:cubicBezTo>
                  <a:cubicBezTo>
                    <a:pt x="1853" y="20080"/>
                    <a:pt x="582" y="21340"/>
                    <a:pt x="159" y="21430"/>
                  </a:cubicBezTo>
                  <a:cubicBezTo>
                    <a:pt x="-265" y="21520"/>
                    <a:pt x="159" y="20440"/>
                    <a:pt x="1429" y="17470"/>
                  </a:cubicBezTo>
                  <a:cubicBezTo>
                    <a:pt x="2700" y="14500"/>
                    <a:pt x="4817" y="9640"/>
                    <a:pt x="6088" y="6670"/>
                  </a:cubicBezTo>
                  <a:cubicBezTo>
                    <a:pt x="7359" y="3700"/>
                    <a:pt x="7782" y="2620"/>
                    <a:pt x="8629" y="1720"/>
                  </a:cubicBezTo>
                  <a:cubicBezTo>
                    <a:pt x="9476" y="820"/>
                    <a:pt x="10747" y="100"/>
                    <a:pt x="12653" y="10"/>
                  </a:cubicBezTo>
                  <a:cubicBezTo>
                    <a:pt x="14559" y="-80"/>
                    <a:pt x="17100" y="460"/>
                    <a:pt x="18794" y="1720"/>
                  </a:cubicBezTo>
                  <a:cubicBezTo>
                    <a:pt x="20488" y="2980"/>
                    <a:pt x="21335" y="4960"/>
                    <a:pt x="20911" y="6220"/>
                  </a:cubicBezTo>
                  <a:cubicBezTo>
                    <a:pt x="20488" y="7480"/>
                    <a:pt x="18794" y="8020"/>
                    <a:pt x="15829" y="8020"/>
                  </a:cubicBezTo>
                  <a:cubicBezTo>
                    <a:pt x="12864" y="8020"/>
                    <a:pt x="8629" y="7480"/>
                    <a:pt x="4394" y="6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0131694" y="74739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0272306" y="7346949"/>
              <a:ext cx="164734" cy="41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36" fill="norm" stroke="1" extrusionOk="0">
                  <a:moveTo>
                    <a:pt x="2343" y="0"/>
                  </a:moveTo>
                  <a:cubicBezTo>
                    <a:pt x="1523" y="1772"/>
                    <a:pt x="702" y="3545"/>
                    <a:pt x="292" y="4708"/>
                  </a:cubicBezTo>
                  <a:cubicBezTo>
                    <a:pt x="-118" y="5871"/>
                    <a:pt x="-118" y="6425"/>
                    <a:pt x="429" y="6868"/>
                  </a:cubicBezTo>
                  <a:cubicBezTo>
                    <a:pt x="976" y="7311"/>
                    <a:pt x="2069" y="7643"/>
                    <a:pt x="4530" y="7200"/>
                  </a:cubicBezTo>
                  <a:cubicBezTo>
                    <a:pt x="6991" y="6757"/>
                    <a:pt x="10819" y="5538"/>
                    <a:pt x="13143" y="4708"/>
                  </a:cubicBezTo>
                  <a:cubicBezTo>
                    <a:pt x="15467" y="3877"/>
                    <a:pt x="16287" y="3434"/>
                    <a:pt x="16697" y="2825"/>
                  </a:cubicBezTo>
                  <a:cubicBezTo>
                    <a:pt x="17107" y="2215"/>
                    <a:pt x="17107" y="1440"/>
                    <a:pt x="16971" y="1329"/>
                  </a:cubicBezTo>
                  <a:cubicBezTo>
                    <a:pt x="16834" y="1218"/>
                    <a:pt x="16560" y="1772"/>
                    <a:pt x="17107" y="3600"/>
                  </a:cubicBezTo>
                  <a:cubicBezTo>
                    <a:pt x="17654" y="5428"/>
                    <a:pt x="19021" y="8529"/>
                    <a:pt x="19978" y="11298"/>
                  </a:cubicBezTo>
                  <a:cubicBezTo>
                    <a:pt x="20935" y="14068"/>
                    <a:pt x="21482" y="16505"/>
                    <a:pt x="21209" y="18000"/>
                  </a:cubicBezTo>
                  <a:cubicBezTo>
                    <a:pt x="20935" y="19495"/>
                    <a:pt x="19841" y="20049"/>
                    <a:pt x="18748" y="20492"/>
                  </a:cubicBezTo>
                  <a:cubicBezTo>
                    <a:pt x="17654" y="20935"/>
                    <a:pt x="16560" y="21268"/>
                    <a:pt x="15330" y="21434"/>
                  </a:cubicBezTo>
                  <a:cubicBezTo>
                    <a:pt x="14100" y="21600"/>
                    <a:pt x="12733" y="21600"/>
                    <a:pt x="11639" y="21157"/>
                  </a:cubicBezTo>
                  <a:cubicBezTo>
                    <a:pt x="10545" y="20714"/>
                    <a:pt x="9725" y="19828"/>
                    <a:pt x="9862" y="19108"/>
                  </a:cubicBezTo>
                  <a:cubicBezTo>
                    <a:pt x="9998" y="18388"/>
                    <a:pt x="11092" y="17834"/>
                    <a:pt x="12186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0520598" y="7499350"/>
              <a:ext cx="80997" cy="1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67" fill="norm" stroke="1" extrusionOk="0">
                  <a:moveTo>
                    <a:pt x="11224" y="0"/>
                  </a:moveTo>
                  <a:cubicBezTo>
                    <a:pt x="7347" y="5825"/>
                    <a:pt x="3470" y="11649"/>
                    <a:pt x="1531" y="15169"/>
                  </a:cubicBezTo>
                  <a:cubicBezTo>
                    <a:pt x="-407" y="18688"/>
                    <a:pt x="-407" y="19901"/>
                    <a:pt x="978" y="20629"/>
                  </a:cubicBezTo>
                  <a:cubicBezTo>
                    <a:pt x="2362" y="21357"/>
                    <a:pt x="5131" y="21600"/>
                    <a:pt x="8731" y="21115"/>
                  </a:cubicBezTo>
                  <a:cubicBezTo>
                    <a:pt x="12331" y="20629"/>
                    <a:pt x="16762" y="19416"/>
                    <a:pt x="21193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0534829" y="7575550"/>
              <a:ext cx="85816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3974" y="21600"/>
                  </a:moveTo>
                  <a:cubicBezTo>
                    <a:pt x="1866" y="16200"/>
                    <a:pt x="-241" y="10800"/>
                    <a:pt x="22" y="7200"/>
                  </a:cubicBezTo>
                  <a:cubicBezTo>
                    <a:pt x="286" y="3600"/>
                    <a:pt x="2920" y="1800"/>
                    <a:pt x="6871" y="900"/>
                  </a:cubicBezTo>
                  <a:cubicBezTo>
                    <a:pt x="10822" y="0"/>
                    <a:pt x="16091" y="0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0646044" y="75882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0703194" y="753110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86"/>
                    <a:pt x="14400" y="10971"/>
                    <a:pt x="18000" y="14571"/>
                  </a:cubicBezTo>
                  <a:cubicBezTo>
                    <a:pt x="21600" y="18171"/>
                    <a:pt x="216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0811144" y="75247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0880994" y="760095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0954352" y="7525695"/>
              <a:ext cx="137545" cy="29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32" fill="norm" stroke="1" extrusionOk="0">
                  <a:moveTo>
                    <a:pt x="11072" y="4039"/>
                  </a:moveTo>
                  <a:cubicBezTo>
                    <a:pt x="9137" y="7538"/>
                    <a:pt x="7203" y="11036"/>
                    <a:pt x="5752" y="13698"/>
                  </a:cubicBezTo>
                  <a:cubicBezTo>
                    <a:pt x="4301" y="16360"/>
                    <a:pt x="3334" y="18186"/>
                    <a:pt x="2367" y="19478"/>
                  </a:cubicBezTo>
                  <a:cubicBezTo>
                    <a:pt x="1400" y="20771"/>
                    <a:pt x="433" y="21532"/>
                    <a:pt x="110" y="21532"/>
                  </a:cubicBezTo>
                  <a:cubicBezTo>
                    <a:pt x="-212" y="21532"/>
                    <a:pt x="110" y="20771"/>
                    <a:pt x="1884" y="18033"/>
                  </a:cubicBezTo>
                  <a:cubicBezTo>
                    <a:pt x="3657" y="15295"/>
                    <a:pt x="6881" y="10580"/>
                    <a:pt x="9137" y="7386"/>
                  </a:cubicBezTo>
                  <a:cubicBezTo>
                    <a:pt x="11394" y="4191"/>
                    <a:pt x="12684" y="2518"/>
                    <a:pt x="13973" y="1453"/>
                  </a:cubicBezTo>
                  <a:cubicBezTo>
                    <a:pt x="15263" y="388"/>
                    <a:pt x="16552" y="-68"/>
                    <a:pt x="17681" y="8"/>
                  </a:cubicBezTo>
                  <a:cubicBezTo>
                    <a:pt x="18809" y="84"/>
                    <a:pt x="19776" y="693"/>
                    <a:pt x="20421" y="1757"/>
                  </a:cubicBezTo>
                  <a:cubicBezTo>
                    <a:pt x="21066" y="2822"/>
                    <a:pt x="21388" y="4343"/>
                    <a:pt x="19776" y="5712"/>
                  </a:cubicBezTo>
                  <a:cubicBezTo>
                    <a:pt x="18164" y="7081"/>
                    <a:pt x="14618" y="8298"/>
                    <a:pt x="11072" y="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6" name="Drawing"/>
          <p:cNvGrpSpPr/>
          <p:nvPr/>
        </p:nvGrpSpPr>
        <p:grpSpPr>
          <a:xfrm>
            <a:off x="1784991" y="1386996"/>
            <a:ext cx="10470509" cy="2943704"/>
            <a:chOff x="0" y="0"/>
            <a:chExt cx="10470508" cy="2943703"/>
          </a:xfrm>
        </p:grpSpPr>
        <p:sp>
          <p:nvSpPr>
            <p:cNvPr id="2423" name="Line"/>
            <p:cNvSpPr/>
            <p:nvPr/>
          </p:nvSpPr>
          <p:spPr>
            <a:xfrm>
              <a:off x="0" y="350469"/>
              <a:ext cx="266059" cy="60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40" fill="norm" stroke="1" extrusionOk="0">
                  <a:moveTo>
                    <a:pt x="6119" y="7537"/>
                  </a:moveTo>
                  <a:cubicBezTo>
                    <a:pt x="5434" y="7161"/>
                    <a:pt x="4748" y="6785"/>
                    <a:pt x="4319" y="6785"/>
                  </a:cubicBezTo>
                  <a:cubicBezTo>
                    <a:pt x="3891" y="6785"/>
                    <a:pt x="3719" y="7161"/>
                    <a:pt x="3634" y="8478"/>
                  </a:cubicBezTo>
                  <a:cubicBezTo>
                    <a:pt x="3548" y="9795"/>
                    <a:pt x="3548" y="12053"/>
                    <a:pt x="3119" y="14236"/>
                  </a:cubicBezTo>
                  <a:cubicBezTo>
                    <a:pt x="2691" y="16418"/>
                    <a:pt x="1834" y="18526"/>
                    <a:pt x="1234" y="19805"/>
                  </a:cubicBezTo>
                  <a:cubicBezTo>
                    <a:pt x="634" y="21084"/>
                    <a:pt x="291" y="21536"/>
                    <a:pt x="119" y="21423"/>
                  </a:cubicBezTo>
                  <a:cubicBezTo>
                    <a:pt x="-52" y="21310"/>
                    <a:pt x="-52" y="20633"/>
                    <a:pt x="205" y="18902"/>
                  </a:cubicBezTo>
                  <a:cubicBezTo>
                    <a:pt x="462" y="17171"/>
                    <a:pt x="977" y="14386"/>
                    <a:pt x="1748" y="11677"/>
                  </a:cubicBezTo>
                  <a:cubicBezTo>
                    <a:pt x="2519" y="8967"/>
                    <a:pt x="3548" y="6333"/>
                    <a:pt x="4748" y="4489"/>
                  </a:cubicBezTo>
                  <a:cubicBezTo>
                    <a:pt x="5948" y="2645"/>
                    <a:pt x="7319" y="1592"/>
                    <a:pt x="8691" y="914"/>
                  </a:cubicBezTo>
                  <a:cubicBezTo>
                    <a:pt x="10062" y="237"/>
                    <a:pt x="11434" y="-64"/>
                    <a:pt x="12377" y="11"/>
                  </a:cubicBezTo>
                  <a:cubicBezTo>
                    <a:pt x="13319" y="87"/>
                    <a:pt x="13834" y="538"/>
                    <a:pt x="14519" y="1855"/>
                  </a:cubicBezTo>
                  <a:cubicBezTo>
                    <a:pt x="15205" y="3172"/>
                    <a:pt x="16062" y="5355"/>
                    <a:pt x="17005" y="7688"/>
                  </a:cubicBezTo>
                  <a:cubicBezTo>
                    <a:pt x="17948" y="10021"/>
                    <a:pt x="18977" y="12505"/>
                    <a:pt x="19748" y="14010"/>
                  </a:cubicBezTo>
                  <a:cubicBezTo>
                    <a:pt x="20519" y="15515"/>
                    <a:pt x="21034" y="16042"/>
                    <a:pt x="21548" y="16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65101" y="619603"/>
              <a:ext cx="15015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575" y="21600"/>
                  </a:moveTo>
                  <a:cubicBezTo>
                    <a:pt x="-17" y="19200"/>
                    <a:pt x="-609" y="16800"/>
                    <a:pt x="1314" y="13920"/>
                  </a:cubicBezTo>
                  <a:cubicBezTo>
                    <a:pt x="3238" y="11040"/>
                    <a:pt x="7676" y="7680"/>
                    <a:pt x="11375" y="5280"/>
                  </a:cubicBezTo>
                  <a:cubicBezTo>
                    <a:pt x="15073" y="2880"/>
                    <a:pt x="18032" y="1440"/>
                    <a:pt x="209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19783" y="382141"/>
              <a:ext cx="214576" cy="36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23" fill="norm" stroke="1" extrusionOk="0">
                  <a:moveTo>
                    <a:pt x="1773" y="3806"/>
                  </a:moveTo>
                  <a:cubicBezTo>
                    <a:pt x="1349" y="6979"/>
                    <a:pt x="926" y="10152"/>
                    <a:pt x="926" y="12837"/>
                  </a:cubicBezTo>
                  <a:cubicBezTo>
                    <a:pt x="926" y="15521"/>
                    <a:pt x="1349" y="17718"/>
                    <a:pt x="1561" y="19182"/>
                  </a:cubicBezTo>
                  <a:cubicBezTo>
                    <a:pt x="1773" y="20647"/>
                    <a:pt x="1773" y="21379"/>
                    <a:pt x="1455" y="21196"/>
                  </a:cubicBezTo>
                  <a:cubicBezTo>
                    <a:pt x="1138" y="21013"/>
                    <a:pt x="502" y="19915"/>
                    <a:pt x="185" y="17413"/>
                  </a:cubicBezTo>
                  <a:cubicBezTo>
                    <a:pt x="-133" y="14911"/>
                    <a:pt x="-133" y="11006"/>
                    <a:pt x="926" y="7833"/>
                  </a:cubicBezTo>
                  <a:cubicBezTo>
                    <a:pt x="1985" y="4660"/>
                    <a:pt x="4102" y="2220"/>
                    <a:pt x="5902" y="999"/>
                  </a:cubicBezTo>
                  <a:cubicBezTo>
                    <a:pt x="7702" y="-221"/>
                    <a:pt x="9185" y="-221"/>
                    <a:pt x="10667" y="450"/>
                  </a:cubicBezTo>
                  <a:cubicBezTo>
                    <a:pt x="12149" y="1121"/>
                    <a:pt x="13632" y="2464"/>
                    <a:pt x="14479" y="4111"/>
                  </a:cubicBezTo>
                  <a:cubicBezTo>
                    <a:pt x="15326" y="5759"/>
                    <a:pt x="15538" y="7711"/>
                    <a:pt x="14585" y="9237"/>
                  </a:cubicBezTo>
                  <a:cubicBezTo>
                    <a:pt x="13632" y="10762"/>
                    <a:pt x="11514" y="11860"/>
                    <a:pt x="9820" y="12471"/>
                  </a:cubicBezTo>
                  <a:cubicBezTo>
                    <a:pt x="8126" y="13081"/>
                    <a:pt x="6855" y="13203"/>
                    <a:pt x="5691" y="13203"/>
                  </a:cubicBezTo>
                  <a:cubicBezTo>
                    <a:pt x="4526" y="13203"/>
                    <a:pt x="3467" y="13081"/>
                    <a:pt x="3149" y="13325"/>
                  </a:cubicBezTo>
                  <a:cubicBezTo>
                    <a:pt x="2832" y="13569"/>
                    <a:pt x="3255" y="14179"/>
                    <a:pt x="5796" y="15338"/>
                  </a:cubicBezTo>
                  <a:cubicBezTo>
                    <a:pt x="8338" y="16498"/>
                    <a:pt x="12996" y="18206"/>
                    <a:pt x="15961" y="19060"/>
                  </a:cubicBezTo>
                  <a:cubicBezTo>
                    <a:pt x="18926" y="19915"/>
                    <a:pt x="20196" y="19915"/>
                    <a:pt x="21467" y="1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740589" y="343013"/>
              <a:ext cx="160470" cy="40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09" fill="norm" stroke="1" extrusionOk="0">
                  <a:moveTo>
                    <a:pt x="14535" y="3880"/>
                  </a:moveTo>
                  <a:cubicBezTo>
                    <a:pt x="14815" y="3320"/>
                    <a:pt x="15096" y="2761"/>
                    <a:pt x="15376" y="2089"/>
                  </a:cubicBezTo>
                  <a:cubicBezTo>
                    <a:pt x="15657" y="1418"/>
                    <a:pt x="15937" y="634"/>
                    <a:pt x="15236" y="243"/>
                  </a:cubicBezTo>
                  <a:cubicBezTo>
                    <a:pt x="14535" y="-149"/>
                    <a:pt x="12851" y="-149"/>
                    <a:pt x="10467" y="858"/>
                  </a:cubicBezTo>
                  <a:cubicBezTo>
                    <a:pt x="8083" y="1866"/>
                    <a:pt x="4997" y="3880"/>
                    <a:pt x="2893" y="6678"/>
                  </a:cubicBezTo>
                  <a:cubicBezTo>
                    <a:pt x="789" y="9476"/>
                    <a:pt x="-333" y="13057"/>
                    <a:pt x="88" y="15575"/>
                  </a:cubicBezTo>
                  <a:cubicBezTo>
                    <a:pt x="509" y="18093"/>
                    <a:pt x="2472" y="19548"/>
                    <a:pt x="4997" y="20388"/>
                  </a:cubicBezTo>
                  <a:cubicBezTo>
                    <a:pt x="7522" y="21227"/>
                    <a:pt x="10607" y="21451"/>
                    <a:pt x="13412" y="21227"/>
                  </a:cubicBezTo>
                  <a:cubicBezTo>
                    <a:pt x="16218" y="21003"/>
                    <a:pt x="18742" y="20332"/>
                    <a:pt x="21267" y="19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021708" y="448153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400"/>
                    <a:pt x="6171" y="10800"/>
                    <a:pt x="9771" y="14400"/>
                  </a:cubicBezTo>
                  <a:cubicBezTo>
                    <a:pt x="13371" y="18000"/>
                    <a:pt x="17486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136008" y="403703"/>
              <a:ext cx="12206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0" y="0"/>
                  </a:moveTo>
                  <a:cubicBezTo>
                    <a:pt x="3240" y="562"/>
                    <a:pt x="6480" y="1125"/>
                    <a:pt x="10260" y="2981"/>
                  </a:cubicBezTo>
                  <a:cubicBezTo>
                    <a:pt x="14040" y="4837"/>
                    <a:pt x="18360" y="7987"/>
                    <a:pt x="19980" y="10800"/>
                  </a:cubicBezTo>
                  <a:cubicBezTo>
                    <a:pt x="21600" y="13612"/>
                    <a:pt x="20520" y="16088"/>
                    <a:pt x="18360" y="17831"/>
                  </a:cubicBezTo>
                  <a:cubicBezTo>
                    <a:pt x="16200" y="19575"/>
                    <a:pt x="12960" y="20588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548758" y="454503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536058" y="638653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774308" y="404966"/>
              <a:ext cx="258234" cy="77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195"/>
                  </a:moveTo>
                  <a:cubicBezTo>
                    <a:pt x="354" y="668"/>
                    <a:pt x="708" y="141"/>
                    <a:pt x="974" y="24"/>
                  </a:cubicBezTo>
                  <a:cubicBezTo>
                    <a:pt x="1239" y="-93"/>
                    <a:pt x="1416" y="200"/>
                    <a:pt x="1505" y="1487"/>
                  </a:cubicBezTo>
                  <a:cubicBezTo>
                    <a:pt x="1593" y="2775"/>
                    <a:pt x="1593" y="5058"/>
                    <a:pt x="2125" y="6668"/>
                  </a:cubicBezTo>
                  <a:cubicBezTo>
                    <a:pt x="2656" y="8278"/>
                    <a:pt x="3718" y="9214"/>
                    <a:pt x="4692" y="9741"/>
                  </a:cubicBezTo>
                  <a:cubicBezTo>
                    <a:pt x="5666" y="10268"/>
                    <a:pt x="6551" y="10385"/>
                    <a:pt x="7259" y="10239"/>
                  </a:cubicBezTo>
                  <a:cubicBezTo>
                    <a:pt x="7967" y="10092"/>
                    <a:pt x="8498" y="9683"/>
                    <a:pt x="9295" y="8600"/>
                  </a:cubicBezTo>
                  <a:cubicBezTo>
                    <a:pt x="10092" y="7517"/>
                    <a:pt x="11154" y="5761"/>
                    <a:pt x="11862" y="4561"/>
                  </a:cubicBezTo>
                  <a:cubicBezTo>
                    <a:pt x="12570" y="3361"/>
                    <a:pt x="12925" y="2717"/>
                    <a:pt x="13279" y="2190"/>
                  </a:cubicBezTo>
                  <a:cubicBezTo>
                    <a:pt x="13633" y="1663"/>
                    <a:pt x="13987" y="1253"/>
                    <a:pt x="14430" y="1312"/>
                  </a:cubicBezTo>
                  <a:cubicBezTo>
                    <a:pt x="14872" y="1370"/>
                    <a:pt x="15403" y="1897"/>
                    <a:pt x="16377" y="3244"/>
                  </a:cubicBezTo>
                  <a:cubicBezTo>
                    <a:pt x="17351" y="4590"/>
                    <a:pt x="18767" y="6756"/>
                    <a:pt x="19830" y="8805"/>
                  </a:cubicBezTo>
                  <a:cubicBezTo>
                    <a:pt x="20892" y="10853"/>
                    <a:pt x="21600" y="12785"/>
                    <a:pt x="21600" y="14717"/>
                  </a:cubicBezTo>
                  <a:cubicBezTo>
                    <a:pt x="21600" y="16648"/>
                    <a:pt x="20892" y="18580"/>
                    <a:pt x="19741" y="19751"/>
                  </a:cubicBezTo>
                  <a:cubicBezTo>
                    <a:pt x="18590" y="20922"/>
                    <a:pt x="16997" y="21331"/>
                    <a:pt x="14961" y="21419"/>
                  </a:cubicBezTo>
                  <a:cubicBezTo>
                    <a:pt x="12925" y="21507"/>
                    <a:pt x="10446" y="21273"/>
                    <a:pt x="8764" y="20892"/>
                  </a:cubicBezTo>
                  <a:cubicBezTo>
                    <a:pt x="7082" y="20512"/>
                    <a:pt x="6197" y="19985"/>
                    <a:pt x="6728" y="19224"/>
                  </a:cubicBezTo>
                  <a:cubicBezTo>
                    <a:pt x="7259" y="18463"/>
                    <a:pt x="9207" y="17468"/>
                    <a:pt x="11154" y="16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3121665" y="696508"/>
              <a:ext cx="90794" cy="21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094" fill="norm" stroke="1" extrusionOk="0">
                  <a:moveTo>
                    <a:pt x="9275" y="565"/>
                  </a:moveTo>
                  <a:cubicBezTo>
                    <a:pt x="6821" y="142"/>
                    <a:pt x="4366" y="-282"/>
                    <a:pt x="2893" y="247"/>
                  </a:cubicBezTo>
                  <a:cubicBezTo>
                    <a:pt x="1421" y="777"/>
                    <a:pt x="930" y="2259"/>
                    <a:pt x="439" y="5118"/>
                  </a:cubicBezTo>
                  <a:cubicBezTo>
                    <a:pt x="-52" y="7977"/>
                    <a:pt x="-543" y="12212"/>
                    <a:pt x="1421" y="15177"/>
                  </a:cubicBezTo>
                  <a:cubicBezTo>
                    <a:pt x="3384" y="18142"/>
                    <a:pt x="7802" y="19836"/>
                    <a:pt x="11484" y="20577"/>
                  </a:cubicBezTo>
                  <a:cubicBezTo>
                    <a:pt x="15166" y="21318"/>
                    <a:pt x="18112" y="21106"/>
                    <a:pt x="21057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3082193" y="816453"/>
              <a:ext cx="13661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506" y="21600"/>
                  </a:moveTo>
                  <a:cubicBezTo>
                    <a:pt x="1177" y="17280"/>
                    <a:pt x="-152" y="12960"/>
                    <a:pt x="14" y="9360"/>
                  </a:cubicBezTo>
                  <a:cubicBezTo>
                    <a:pt x="180" y="5760"/>
                    <a:pt x="1842" y="2880"/>
                    <a:pt x="5663" y="1440"/>
                  </a:cubicBezTo>
                  <a:cubicBezTo>
                    <a:pt x="9485" y="0"/>
                    <a:pt x="15466" y="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256908" y="80375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317415" y="765653"/>
              <a:ext cx="1569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428358" y="752953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3577765" y="575153"/>
              <a:ext cx="28394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0"/>
                  </a:moveTo>
                  <a:cubicBezTo>
                    <a:pt x="17610" y="3060"/>
                    <a:pt x="14525" y="6120"/>
                    <a:pt x="10667" y="9045"/>
                  </a:cubicBezTo>
                  <a:cubicBezTo>
                    <a:pt x="6810" y="11970"/>
                    <a:pt x="2182" y="14760"/>
                    <a:pt x="639" y="16830"/>
                  </a:cubicBezTo>
                  <a:cubicBezTo>
                    <a:pt x="-904" y="18900"/>
                    <a:pt x="639" y="20250"/>
                    <a:pt x="2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718256" y="689453"/>
              <a:ext cx="5300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13326" y="0"/>
                  </a:moveTo>
                  <a:cubicBezTo>
                    <a:pt x="9172" y="3680"/>
                    <a:pt x="5018" y="7360"/>
                    <a:pt x="2526" y="10800"/>
                  </a:cubicBezTo>
                  <a:cubicBezTo>
                    <a:pt x="34" y="14240"/>
                    <a:pt x="-797" y="17440"/>
                    <a:pt x="865" y="19280"/>
                  </a:cubicBezTo>
                  <a:cubicBezTo>
                    <a:pt x="2526" y="21120"/>
                    <a:pt x="6680" y="21600"/>
                    <a:pt x="10418" y="21600"/>
                  </a:cubicBezTo>
                  <a:cubicBezTo>
                    <a:pt x="14157" y="21600"/>
                    <a:pt x="17480" y="21120"/>
                    <a:pt x="20803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702569" y="803753"/>
              <a:ext cx="8774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4245" y="21600"/>
                  </a:moveTo>
                  <a:cubicBezTo>
                    <a:pt x="1734" y="21600"/>
                    <a:pt x="-778" y="21600"/>
                    <a:pt x="227" y="19440"/>
                  </a:cubicBezTo>
                  <a:cubicBezTo>
                    <a:pt x="1231" y="17280"/>
                    <a:pt x="5752" y="12960"/>
                    <a:pt x="9771" y="9360"/>
                  </a:cubicBezTo>
                  <a:cubicBezTo>
                    <a:pt x="13789" y="5760"/>
                    <a:pt x="17306" y="2880"/>
                    <a:pt x="208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089179" y="0"/>
              <a:ext cx="231230" cy="33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38" fill="norm" stroke="1" extrusionOk="0">
                  <a:moveTo>
                    <a:pt x="4956" y="6944"/>
                  </a:moveTo>
                  <a:cubicBezTo>
                    <a:pt x="3975" y="9446"/>
                    <a:pt x="2993" y="11949"/>
                    <a:pt x="2404" y="14122"/>
                  </a:cubicBezTo>
                  <a:cubicBezTo>
                    <a:pt x="1815" y="16295"/>
                    <a:pt x="1618" y="18139"/>
                    <a:pt x="1324" y="19390"/>
                  </a:cubicBezTo>
                  <a:cubicBezTo>
                    <a:pt x="1029" y="20641"/>
                    <a:pt x="636" y="21300"/>
                    <a:pt x="342" y="21102"/>
                  </a:cubicBezTo>
                  <a:cubicBezTo>
                    <a:pt x="47" y="20905"/>
                    <a:pt x="-149" y="19851"/>
                    <a:pt x="146" y="17151"/>
                  </a:cubicBezTo>
                  <a:cubicBezTo>
                    <a:pt x="440" y="14451"/>
                    <a:pt x="1226" y="10105"/>
                    <a:pt x="2207" y="7010"/>
                  </a:cubicBezTo>
                  <a:cubicBezTo>
                    <a:pt x="3189" y="3915"/>
                    <a:pt x="4367" y="2071"/>
                    <a:pt x="5447" y="1017"/>
                  </a:cubicBezTo>
                  <a:cubicBezTo>
                    <a:pt x="6527" y="-37"/>
                    <a:pt x="7509" y="-300"/>
                    <a:pt x="8589" y="359"/>
                  </a:cubicBezTo>
                  <a:cubicBezTo>
                    <a:pt x="9669" y="1017"/>
                    <a:pt x="10847" y="2598"/>
                    <a:pt x="12516" y="4837"/>
                  </a:cubicBezTo>
                  <a:cubicBezTo>
                    <a:pt x="14186" y="7076"/>
                    <a:pt x="16346" y="9973"/>
                    <a:pt x="17916" y="11685"/>
                  </a:cubicBezTo>
                  <a:cubicBezTo>
                    <a:pt x="19487" y="13398"/>
                    <a:pt x="20469" y="13924"/>
                    <a:pt x="21451" y="14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4336408" y="632303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4352902" y="752953"/>
              <a:ext cx="180357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33" fill="norm" stroke="1" extrusionOk="0">
                  <a:moveTo>
                    <a:pt x="5514" y="0"/>
                  </a:moveTo>
                  <a:cubicBezTo>
                    <a:pt x="4024" y="2400"/>
                    <a:pt x="2534" y="4800"/>
                    <a:pt x="1417" y="8400"/>
                  </a:cubicBezTo>
                  <a:cubicBezTo>
                    <a:pt x="300" y="12000"/>
                    <a:pt x="-445" y="16800"/>
                    <a:pt x="300" y="19200"/>
                  </a:cubicBezTo>
                  <a:cubicBezTo>
                    <a:pt x="1045" y="21600"/>
                    <a:pt x="3279" y="21600"/>
                    <a:pt x="7003" y="21000"/>
                  </a:cubicBezTo>
                  <a:cubicBezTo>
                    <a:pt x="10727" y="20400"/>
                    <a:pt x="15941" y="19200"/>
                    <a:pt x="21155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955273" y="372697"/>
              <a:ext cx="208733" cy="851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03" fill="norm" stroke="1" extrusionOk="0">
                  <a:moveTo>
                    <a:pt x="6121" y="7680"/>
                  </a:moveTo>
                  <a:cubicBezTo>
                    <a:pt x="5266" y="8750"/>
                    <a:pt x="4410" y="9819"/>
                    <a:pt x="4196" y="11370"/>
                  </a:cubicBezTo>
                  <a:cubicBezTo>
                    <a:pt x="3982" y="12920"/>
                    <a:pt x="4410" y="14952"/>
                    <a:pt x="4303" y="16609"/>
                  </a:cubicBezTo>
                  <a:cubicBezTo>
                    <a:pt x="4196" y="18267"/>
                    <a:pt x="3555" y="19550"/>
                    <a:pt x="2913" y="20352"/>
                  </a:cubicBezTo>
                  <a:cubicBezTo>
                    <a:pt x="2271" y="21154"/>
                    <a:pt x="1630" y="21475"/>
                    <a:pt x="1095" y="21501"/>
                  </a:cubicBezTo>
                  <a:cubicBezTo>
                    <a:pt x="561" y="21528"/>
                    <a:pt x="133" y="21261"/>
                    <a:pt x="26" y="20272"/>
                  </a:cubicBezTo>
                  <a:cubicBezTo>
                    <a:pt x="-81" y="19282"/>
                    <a:pt x="133" y="17572"/>
                    <a:pt x="774" y="15620"/>
                  </a:cubicBezTo>
                  <a:cubicBezTo>
                    <a:pt x="1416" y="13669"/>
                    <a:pt x="2485" y="11477"/>
                    <a:pt x="3234" y="9445"/>
                  </a:cubicBezTo>
                  <a:cubicBezTo>
                    <a:pt x="3982" y="7413"/>
                    <a:pt x="4410" y="5542"/>
                    <a:pt x="4838" y="4125"/>
                  </a:cubicBezTo>
                  <a:cubicBezTo>
                    <a:pt x="5266" y="2708"/>
                    <a:pt x="5693" y="1746"/>
                    <a:pt x="6228" y="1104"/>
                  </a:cubicBezTo>
                  <a:cubicBezTo>
                    <a:pt x="6763" y="463"/>
                    <a:pt x="7404" y="142"/>
                    <a:pt x="8260" y="35"/>
                  </a:cubicBezTo>
                  <a:cubicBezTo>
                    <a:pt x="9115" y="-72"/>
                    <a:pt x="10184" y="35"/>
                    <a:pt x="12002" y="837"/>
                  </a:cubicBezTo>
                  <a:cubicBezTo>
                    <a:pt x="13820" y="1639"/>
                    <a:pt x="16386" y="3136"/>
                    <a:pt x="17135" y="4366"/>
                  </a:cubicBezTo>
                  <a:cubicBezTo>
                    <a:pt x="17883" y="5595"/>
                    <a:pt x="16814" y="6558"/>
                    <a:pt x="15745" y="7173"/>
                  </a:cubicBezTo>
                  <a:cubicBezTo>
                    <a:pt x="14675" y="7787"/>
                    <a:pt x="13606" y="8055"/>
                    <a:pt x="12644" y="8269"/>
                  </a:cubicBezTo>
                  <a:cubicBezTo>
                    <a:pt x="11681" y="8482"/>
                    <a:pt x="10826" y="8643"/>
                    <a:pt x="10612" y="8589"/>
                  </a:cubicBezTo>
                  <a:cubicBezTo>
                    <a:pt x="10398" y="8536"/>
                    <a:pt x="10826" y="8269"/>
                    <a:pt x="11788" y="8135"/>
                  </a:cubicBezTo>
                  <a:cubicBezTo>
                    <a:pt x="12751" y="8001"/>
                    <a:pt x="14248" y="8001"/>
                    <a:pt x="16066" y="8242"/>
                  </a:cubicBezTo>
                  <a:cubicBezTo>
                    <a:pt x="17883" y="8482"/>
                    <a:pt x="20022" y="8964"/>
                    <a:pt x="20770" y="9632"/>
                  </a:cubicBezTo>
                  <a:cubicBezTo>
                    <a:pt x="21519" y="10300"/>
                    <a:pt x="20877" y="11156"/>
                    <a:pt x="19594" y="11771"/>
                  </a:cubicBezTo>
                  <a:cubicBezTo>
                    <a:pt x="18311" y="12385"/>
                    <a:pt x="16386" y="12760"/>
                    <a:pt x="14782" y="13000"/>
                  </a:cubicBezTo>
                  <a:cubicBezTo>
                    <a:pt x="13178" y="13241"/>
                    <a:pt x="11895" y="13348"/>
                    <a:pt x="11361" y="13241"/>
                  </a:cubicBezTo>
                  <a:cubicBezTo>
                    <a:pt x="10826" y="13134"/>
                    <a:pt x="11040" y="12813"/>
                    <a:pt x="11254" y="1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5262627" y="740253"/>
              <a:ext cx="129193" cy="10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3" h="21089" fill="norm" stroke="1" extrusionOk="0">
                  <a:moveTo>
                    <a:pt x="14096" y="3738"/>
                  </a:moveTo>
                  <a:cubicBezTo>
                    <a:pt x="12102" y="2908"/>
                    <a:pt x="10108" y="2077"/>
                    <a:pt x="7782" y="3323"/>
                  </a:cubicBezTo>
                  <a:cubicBezTo>
                    <a:pt x="5456" y="4569"/>
                    <a:pt x="2797" y="7892"/>
                    <a:pt x="1302" y="10592"/>
                  </a:cubicBezTo>
                  <a:cubicBezTo>
                    <a:pt x="-194" y="13292"/>
                    <a:pt x="-526" y="15369"/>
                    <a:pt x="969" y="17446"/>
                  </a:cubicBezTo>
                  <a:cubicBezTo>
                    <a:pt x="2465" y="19523"/>
                    <a:pt x="5788" y="21600"/>
                    <a:pt x="9609" y="20977"/>
                  </a:cubicBezTo>
                  <a:cubicBezTo>
                    <a:pt x="13431" y="20354"/>
                    <a:pt x="17751" y="17031"/>
                    <a:pt x="19412" y="13292"/>
                  </a:cubicBezTo>
                  <a:cubicBezTo>
                    <a:pt x="21074" y="9554"/>
                    <a:pt x="20077" y="5400"/>
                    <a:pt x="18748" y="3115"/>
                  </a:cubicBezTo>
                  <a:cubicBezTo>
                    <a:pt x="17419" y="831"/>
                    <a:pt x="15757" y="415"/>
                    <a:pt x="140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5492108" y="671345"/>
              <a:ext cx="165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831" y="10932"/>
                    <a:pt x="1662" y="1332"/>
                    <a:pt x="5262" y="132"/>
                  </a:cubicBezTo>
                  <a:cubicBezTo>
                    <a:pt x="8862" y="-1068"/>
                    <a:pt x="1523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583125" y="581503"/>
              <a:ext cx="1693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98"/>
                    <a:pt x="0" y="4596"/>
                    <a:pt x="0" y="8196"/>
                  </a:cubicBezTo>
                  <a:cubicBezTo>
                    <a:pt x="0" y="11796"/>
                    <a:pt x="10800" y="166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6001050" y="400932"/>
              <a:ext cx="206872" cy="68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54" fill="norm" stroke="1" extrusionOk="0">
                  <a:moveTo>
                    <a:pt x="1212" y="21554"/>
                  </a:moveTo>
                  <a:cubicBezTo>
                    <a:pt x="558" y="20958"/>
                    <a:pt x="-97" y="20361"/>
                    <a:pt x="12" y="18871"/>
                  </a:cubicBezTo>
                  <a:cubicBezTo>
                    <a:pt x="121" y="17380"/>
                    <a:pt x="994" y="14994"/>
                    <a:pt x="1867" y="12609"/>
                  </a:cubicBezTo>
                  <a:cubicBezTo>
                    <a:pt x="2739" y="10224"/>
                    <a:pt x="3612" y="7839"/>
                    <a:pt x="5030" y="5818"/>
                  </a:cubicBezTo>
                  <a:cubicBezTo>
                    <a:pt x="6448" y="3797"/>
                    <a:pt x="8412" y="2141"/>
                    <a:pt x="9939" y="1213"/>
                  </a:cubicBezTo>
                  <a:cubicBezTo>
                    <a:pt x="11467" y="285"/>
                    <a:pt x="12558" y="87"/>
                    <a:pt x="13648" y="20"/>
                  </a:cubicBezTo>
                  <a:cubicBezTo>
                    <a:pt x="14739" y="-46"/>
                    <a:pt x="15830" y="20"/>
                    <a:pt x="16812" y="650"/>
                  </a:cubicBezTo>
                  <a:cubicBezTo>
                    <a:pt x="17794" y="1279"/>
                    <a:pt x="18667" y="2472"/>
                    <a:pt x="18667" y="3466"/>
                  </a:cubicBezTo>
                  <a:cubicBezTo>
                    <a:pt x="18667" y="4460"/>
                    <a:pt x="17794" y="5255"/>
                    <a:pt x="16812" y="5818"/>
                  </a:cubicBezTo>
                  <a:cubicBezTo>
                    <a:pt x="15830" y="6381"/>
                    <a:pt x="14739" y="6712"/>
                    <a:pt x="14958" y="7010"/>
                  </a:cubicBezTo>
                  <a:cubicBezTo>
                    <a:pt x="15176" y="7309"/>
                    <a:pt x="16703" y="7574"/>
                    <a:pt x="18012" y="7905"/>
                  </a:cubicBezTo>
                  <a:cubicBezTo>
                    <a:pt x="19321" y="8236"/>
                    <a:pt x="20412" y="8634"/>
                    <a:pt x="20958" y="8998"/>
                  </a:cubicBezTo>
                  <a:cubicBezTo>
                    <a:pt x="21503" y="9363"/>
                    <a:pt x="21503" y="9694"/>
                    <a:pt x="20521" y="10158"/>
                  </a:cubicBezTo>
                  <a:cubicBezTo>
                    <a:pt x="19539" y="10621"/>
                    <a:pt x="17576" y="11218"/>
                    <a:pt x="15939" y="11615"/>
                  </a:cubicBezTo>
                  <a:cubicBezTo>
                    <a:pt x="14303" y="12013"/>
                    <a:pt x="12994" y="12212"/>
                    <a:pt x="11794" y="12311"/>
                  </a:cubicBezTo>
                  <a:cubicBezTo>
                    <a:pt x="10594" y="12410"/>
                    <a:pt x="9503" y="12410"/>
                    <a:pt x="9285" y="12179"/>
                  </a:cubicBezTo>
                  <a:cubicBezTo>
                    <a:pt x="9067" y="11947"/>
                    <a:pt x="9721" y="11483"/>
                    <a:pt x="10376" y="1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336658" y="68310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575408" y="467203"/>
              <a:ext cx="150718" cy="62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44" fill="norm" stroke="1" extrusionOk="0">
                  <a:moveTo>
                    <a:pt x="3961" y="0"/>
                  </a:moveTo>
                  <a:cubicBezTo>
                    <a:pt x="2761" y="220"/>
                    <a:pt x="1561" y="439"/>
                    <a:pt x="811" y="1464"/>
                  </a:cubicBezTo>
                  <a:cubicBezTo>
                    <a:pt x="61" y="2489"/>
                    <a:pt x="-239" y="4320"/>
                    <a:pt x="211" y="5418"/>
                  </a:cubicBezTo>
                  <a:cubicBezTo>
                    <a:pt x="661" y="6517"/>
                    <a:pt x="1861" y="6883"/>
                    <a:pt x="3961" y="6846"/>
                  </a:cubicBezTo>
                  <a:cubicBezTo>
                    <a:pt x="6061" y="6809"/>
                    <a:pt x="9061" y="6370"/>
                    <a:pt x="11911" y="5455"/>
                  </a:cubicBezTo>
                  <a:cubicBezTo>
                    <a:pt x="14761" y="4540"/>
                    <a:pt x="17461" y="3148"/>
                    <a:pt x="19111" y="2233"/>
                  </a:cubicBezTo>
                  <a:cubicBezTo>
                    <a:pt x="20761" y="1318"/>
                    <a:pt x="21361" y="879"/>
                    <a:pt x="21361" y="915"/>
                  </a:cubicBezTo>
                  <a:cubicBezTo>
                    <a:pt x="21361" y="952"/>
                    <a:pt x="20761" y="1464"/>
                    <a:pt x="20461" y="3002"/>
                  </a:cubicBezTo>
                  <a:cubicBezTo>
                    <a:pt x="20161" y="4540"/>
                    <a:pt x="20161" y="7102"/>
                    <a:pt x="20011" y="9738"/>
                  </a:cubicBezTo>
                  <a:cubicBezTo>
                    <a:pt x="19861" y="12374"/>
                    <a:pt x="19561" y="15083"/>
                    <a:pt x="18661" y="17024"/>
                  </a:cubicBezTo>
                  <a:cubicBezTo>
                    <a:pt x="17761" y="18964"/>
                    <a:pt x="16261" y="20136"/>
                    <a:pt x="14761" y="20795"/>
                  </a:cubicBezTo>
                  <a:cubicBezTo>
                    <a:pt x="13261" y="21454"/>
                    <a:pt x="11761" y="21600"/>
                    <a:pt x="10411" y="21527"/>
                  </a:cubicBezTo>
                  <a:cubicBezTo>
                    <a:pt x="9061" y="21454"/>
                    <a:pt x="7861" y="21161"/>
                    <a:pt x="6511" y="20099"/>
                  </a:cubicBezTo>
                  <a:cubicBezTo>
                    <a:pt x="5161" y="19037"/>
                    <a:pt x="3661" y="17207"/>
                    <a:pt x="4111" y="15669"/>
                  </a:cubicBezTo>
                  <a:cubicBezTo>
                    <a:pt x="4561" y="14132"/>
                    <a:pt x="6961" y="12887"/>
                    <a:pt x="9361" y="11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821375" y="606903"/>
              <a:ext cx="124884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11715" y="0"/>
                  </a:moveTo>
                  <a:cubicBezTo>
                    <a:pt x="8054" y="4387"/>
                    <a:pt x="4393" y="8775"/>
                    <a:pt x="2380" y="12066"/>
                  </a:cubicBezTo>
                  <a:cubicBezTo>
                    <a:pt x="366" y="15356"/>
                    <a:pt x="0" y="17550"/>
                    <a:pt x="0" y="19069"/>
                  </a:cubicBezTo>
                  <a:cubicBezTo>
                    <a:pt x="0" y="20588"/>
                    <a:pt x="366" y="21431"/>
                    <a:pt x="4027" y="21516"/>
                  </a:cubicBezTo>
                  <a:cubicBezTo>
                    <a:pt x="7688" y="21600"/>
                    <a:pt x="14644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6791741" y="721203"/>
              <a:ext cx="1037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432" y="21600"/>
                  </a:moveTo>
                  <a:cubicBezTo>
                    <a:pt x="0" y="17100"/>
                    <a:pt x="-432" y="12600"/>
                    <a:pt x="864" y="9450"/>
                  </a:cubicBezTo>
                  <a:cubicBezTo>
                    <a:pt x="2160" y="6300"/>
                    <a:pt x="5184" y="4500"/>
                    <a:pt x="8856" y="3150"/>
                  </a:cubicBezTo>
                  <a:cubicBezTo>
                    <a:pt x="12528" y="1800"/>
                    <a:pt x="16848" y="900"/>
                    <a:pt x="211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66621" y="1693704"/>
              <a:ext cx="262938" cy="56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25" fill="norm" stroke="1" extrusionOk="0">
                  <a:moveTo>
                    <a:pt x="5914" y="7973"/>
                  </a:moveTo>
                  <a:cubicBezTo>
                    <a:pt x="5741" y="7326"/>
                    <a:pt x="5568" y="6679"/>
                    <a:pt x="5396" y="6598"/>
                  </a:cubicBezTo>
                  <a:cubicBezTo>
                    <a:pt x="5223" y="6517"/>
                    <a:pt x="5050" y="7002"/>
                    <a:pt x="4704" y="8539"/>
                  </a:cubicBezTo>
                  <a:cubicBezTo>
                    <a:pt x="4359" y="10076"/>
                    <a:pt x="3840" y="12665"/>
                    <a:pt x="3322" y="14809"/>
                  </a:cubicBezTo>
                  <a:cubicBezTo>
                    <a:pt x="2804" y="16953"/>
                    <a:pt x="2285" y="18652"/>
                    <a:pt x="1767" y="19784"/>
                  </a:cubicBezTo>
                  <a:cubicBezTo>
                    <a:pt x="1248" y="20917"/>
                    <a:pt x="730" y="21483"/>
                    <a:pt x="384" y="21524"/>
                  </a:cubicBezTo>
                  <a:cubicBezTo>
                    <a:pt x="39" y="21564"/>
                    <a:pt x="-134" y="21079"/>
                    <a:pt x="125" y="19582"/>
                  </a:cubicBezTo>
                  <a:cubicBezTo>
                    <a:pt x="384" y="18085"/>
                    <a:pt x="1076" y="15577"/>
                    <a:pt x="2112" y="13070"/>
                  </a:cubicBezTo>
                  <a:cubicBezTo>
                    <a:pt x="3149" y="10562"/>
                    <a:pt x="4532" y="8054"/>
                    <a:pt x="6000" y="5991"/>
                  </a:cubicBezTo>
                  <a:cubicBezTo>
                    <a:pt x="7469" y="3928"/>
                    <a:pt x="9024" y="2310"/>
                    <a:pt x="10061" y="1339"/>
                  </a:cubicBezTo>
                  <a:cubicBezTo>
                    <a:pt x="11098" y="368"/>
                    <a:pt x="11616" y="45"/>
                    <a:pt x="12221" y="4"/>
                  </a:cubicBezTo>
                  <a:cubicBezTo>
                    <a:pt x="12826" y="-36"/>
                    <a:pt x="13517" y="207"/>
                    <a:pt x="14381" y="1501"/>
                  </a:cubicBezTo>
                  <a:cubicBezTo>
                    <a:pt x="15245" y="2795"/>
                    <a:pt x="16282" y="5142"/>
                    <a:pt x="16973" y="7690"/>
                  </a:cubicBezTo>
                  <a:cubicBezTo>
                    <a:pt x="17664" y="10238"/>
                    <a:pt x="18010" y="12989"/>
                    <a:pt x="18701" y="15092"/>
                  </a:cubicBezTo>
                  <a:cubicBezTo>
                    <a:pt x="19392" y="17195"/>
                    <a:pt x="20429" y="18652"/>
                    <a:pt x="21466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40520" y="1972153"/>
              <a:ext cx="18903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548" y="21600"/>
                  </a:moveTo>
                  <a:cubicBezTo>
                    <a:pt x="74" y="19029"/>
                    <a:pt x="-401" y="16457"/>
                    <a:pt x="548" y="13114"/>
                  </a:cubicBezTo>
                  <a:cubicBezTo>
                    <a:pt x="1498" y="9771"/>
                    <a:pt x="3872" y="5657"/>
                    <a:pt x="7551" y="3343"/>
                  </a:cubicBezTo>
                  <a:cubicBezTo>
                    <a:pt x="11230" y="1029"/>
                    <a:pt x="16214" y="514"/>
                    <a:pt x="211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428165" y="1705431"/>
              <a:ext cx="161744" cy="47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84" fill="norm" stroke="1" extrusionOk="0">
                  <a:moveTo>
                    <a:pt x="2080" y="8243"/>
                  </a:moveTo>
                  <a:cubicBezTo>
                    <a:pt x="1239" y="10611"/>
                    <a:pt x="397" y="12980"/>
                    <a:pt x="117" y="14685"/>
                  </a:cubicBezTo>
                  <a:cubicBezTo>
                    <a:pt x="-164" y="16390"/>
                    <a:pt x="117" y="17432"/>
                    <a:pt x="397" y="18569"/>
                  </a:cubicBezTo>
                  <a:cubicBezTo>
                    <a:pt x="678" y="19706"/>
                    <a:pt x="958" y="20938"/>
                    <a:pt x="1098" y="21222"/>
                  </a:cubicBezTo>
                  <a:cubicBezTo>
                    <a:pt x="1239" y="21506"/>
                    <a:pt x="1239" y="20843"/>
                    <a:pt x="1379" y="18617"/>
                  </a:cubicBezTo>
                  <a:cubicBezTo>
                    <a:pt x="1519" y="16390"/>
                    <a:pt x="1800" y="12601"/>
                    <a:pt x="2922" y="9474"/>
                  </a:cubicBezTo>
                  <a:cubicBezTo>
                    <a:pt x="4044" y="6348"/>
                    <a:pt x="6007" y="3885"/>
                    <a:pt x="7410" y="2464"/>
                  </a:cubicBezTo>
                  <a:cubicBezTo>
                    <a:pt x="8813" y="1043"/>
                    <a:pt x="9654" y="664"/>
                    <a:pt x="10917" y="380"/>
                  </a:cubicBezTo>
                  <a:cubicBezTo>
                    <a:pt x="12179" y="95"/>
                    <a:pt x="13862" y="-94"/>
                    <a:pt x="14984" y="48"/>
                  </a:cubicBezTo>
                  <a:cubicBezTo>
                    <a:pt x="16106" y="190"/>
                    <a:pt x="16667" y="664"/>
                    <a:pt x="17228" y="1990"/>
                  </a:cubicBezTo>
                  <a:cubicBezTo>
                    <a:pt x="17789" y="3317"/>
                    <a:pt x="18350" y="5495"/>
                    <a:pt x="16807" y="7343"/>
                  </a:cubicBezTo>
                  <a:cubicBezTo>
                    <a:pt x="15265" y="9190"/>
                    <a:pt x="11618" y="10706"/>
                    <a:pt x="9093" y="11464"/>
                  </a:cubicBezTo>
                  <a:cubicBezTo>
                    <a:pt x="6568" y="12222"/>
                    <a:pt x="5166" y="12222"/>
                    <a:pt x="3763" y="12222"/>
                  </a:cubicBezTo>
                  <a:cubicBezTo>
                    <a:pt x="2361" y="12222"/>
                    <a:pt x="958" y="12222"/>
                    <a:pt x="818" y="12459"/>
                  </a:cubicBezTo>
                  <a:cubicBezTo>
                    <a:pt x="678" y="12695"/>
                    <a:pt x="1800" y="13169"/>
                    <a:pt x="5446" y="14211"/>
                  </a:cubicBezTo>
                  <a:cubicBezTo>
                    <a:pt x="9093" y="15253"/>
                    <a:pt x="15265" y="16864"/>
                    <a:pt x="21436" y="18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709851" y="1739659"/>
              <a:ext cx="102308" cy="48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75" fill="norm" stroke="1" extrusionOk="0">
                  <a:moveTo>
                    <a:pt x="18288" y="3229"/>
                  </a:moveTo>
                  <a:cubicBezTo>
                    <a:pt x="18288" y="2580"/>
                    <a:pt x="18288" y="1931"/>
                    <a:pt x="18288" y="1329"/>
                  </a:cubicBezTo>
                  <a:cubicBezTo>
                    <a:pt x="18288" y="726"/>
                    <a:pt x="18288" y="170"/>
                    <a:pt x="17424" y="31"/>
                  </a:cubicBezTo>
                  <a:cubicBezTo>
                    <a:pt x="16560" y="-108"/>
                    <a:pt x="14832" y="170"/>
                    <a:pt x="11808" y="1746"/>
                  </a:cubicBezTo>
                  <a:cubicBezTo>
                    <a:pt x="8784" y="3322"/>
                    <a:pt x="4464" y="6196"/>
                    <a:pt x="2088" y="9070"/>
                  </a:cubicBezTo>
                  <a:cubicBezTo>
                    <a:pt x="-288" y="11944"/>
                    <a:pt x="-720" y="14817"/>
                    <a:pt x="1224" y="16903"/>
                  </a:cubicBezTo>
                  <a:cubicBezTo>
                    <a:pt x="3168" y="18989"/>
                    <a:pt x="7488" y="20287"/>
                    <a:pt x="11160" y="20889"/>
                  </a:cubicBezTo>
                  <a:cubicBezTo>
                    <a:pt x="14832" y="21492"/>
                    <a:pt x="17856" y="21399"/>
                    <a:pt x="2088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55531" y="1828452"/>
              <a:ext cx="148265" cy="33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237" fill="norm" stroke="1" extrusionOk="0">
                  <a:moveTo>
                    <a:pt x="374" y="3052"/>
                  </a:moveTo>
                  <a:cubicBezTo>
                    <a:pt x="78" y="2252"/>
                    <a:pt x="-218" y="1452"/>
                    <a:pt x="226" y="852"/>
                  </a:cubicBezTo>
                  <a:cubicBezTo>
                    <a:pt x="670" y="252"/>
                    <a:pt x="1853" y="-148"/>
                    <a:pt x="4664" y="52"/>
                  </a:cubicBezTo>
                  <a:cubicBezTo>
                    <a:pt x="7475" y="252"/>
                    <a:pt x="11914" y="1052"/>
                    <a:pt x="14577" y="2252"/>
                  </a:cubicBezTo>
                  <a:cubicBezTo>
                    <a:pt x="17240" y="3452"/>
                    <a:pt x="18127" y="5052"/>
                    <a:pt x="16796" y="6719"/>
                  </a:cubicBezTo>
                  <a:cubicBezTo>
                    <a:pt x="15464" y="8385"/>
                    <a:pt x="11914" y="10119"/>
                    <a:pt x="9398" y="11052"/>
                  </a:cubicBezTo>
                  <a:cubicBezTo>
                    <a:pt x="6883" y="11985"/>
                    <a:pt x="5404" y="12119"/>
                    <a:pt x="5552" y="12252"/>
                  </a:cubicBezTo>
                  <a:cubicBezTo>
                    <a:pt x="5700" y="12385"/>
                    <a:pt x="7475" y="12519"/>
                    <a:pt x="9990" y="12919"/>
                  </a:cubicBezTo>
                  <a:cubicBezTo>
                    <a:pt x="12505" y="13319"/>
                    <a:pt x="15760" y="13985"/>
                    <a:pt x="17979" y="15185"/>
                  </a:cubicBezTo>
                  <a:cubicBezTo>
                    <a:pt x="20198" y="16385"/>
                    <a:pt x="21382" y="18119"/>
                    <a:pt x="20346" y="19385"/>
                  </a:cubicBezTo>
                  <a:cubicBezTo>
                    <a:pt x="19311" y="20652"/>
                    <a:pt x="16056" y="21452"/>
                    <a:pt x="13689" y="21185"/>
                  </a:cubicBezTo>
                  <a:cubicBezTo>
                    <a:pt x="11322" y="20919"/>
                    <a:pt x="9842" y="19585"/>
                    <a:pt x="8363" y="18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167758" y="1786801"/>
              <a:ext cx="121798" cy="52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62" fill="norm" stroke="1" extrusionOk="0">
                  <a:moveTo>
                    <a:pt x="0" y="574"/>
                  </a:moveTo>
                  <a:cubicBezTo>
                    <a:pt x="1464" y="312"/>
                    <a:pt x="2929" y="49"/>
                    <a:pt x="4576" y="6"/>
                  </a:cubicBezTo>
                  <a:cubicBezTo>
                    <a:pt x="6224" y="-38"/>
                    <a:pt x="8054" y="137"/>
                    <a:pt x="10800" y="1317"/>
                  </a:cubicBezTo>
                  <a:cubicBezTo>
                    <a:pt x="13546" y="2498"/>
                    <a:pt x="17207" y="4684"/>
                    <a:pt x="19220" y="7133"/>
                  </a:cubicBezTo>
                  <a:cubicBezTo>
                    <a:pt x="21234" y="9581"/>
                    <a:pt x="21600" y="12292"/>
                    <a:pt x="20319" y="14741"/>
                  </a:cubicBezTo>
                  <a:cubicBezTo>
                    <a:pt x="19037" y="17190"/>
                    <a:pt x="16108" y="19376"/>
                    <a:pt x="1318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586858" y="2010253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631308" y="2207103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691758" y="1944636"/>
              <a:ext cx="300138" cy="89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53" fill="norm" stroke="1" extrusionOk="0">
                  <a:moveTo>
                    <a:pt x="0" y="511"/>
                  </a:moveTo>
                  <a:cubicBezTo>
                    <a:pt x="0" y="255"/>
                    <a:pt x="0" y="0"/>
                    <a:pt x="0" y="0"/>
                  </a:cubicBezTo>
                  <a:cubicBezTo>
                    <a:pt x="0" y="0"/>
                    <a:pt x="0" y="255"/>
                    <a:pt x="0" y="1328"/>
                  </a:cubicBezTo>
                  <a:cubicBezTo>
                    <a:pt x="0" y="2400"/>
                    <a:pt x="0" y="4289"/>
                    <a:pt x="76" y="5540"/>
                  </a:cubicBezTo>
                  <a:cubicBezTo>
                    <a:pt x="151" y="6791"/>
                    <a:pt x="302" y="7404"/>
                    <a:pt x="604" y="7940"/>
                  </a:cubicBezTo>
                  <a:cubicBezTo>
                    <a:pt x="906" y="8477"/>
                    <a:pt x="1359" y="8936"/>
                    <a:pt x="1964" y="9115"/>
                  </a:cubicBezTo>
                  <a:cubicBezTo>
                    <a:pt x="2568" y="9294"/>
                    <a:pt x="3323" y="9191"/>
                    <a:pt x="4758" y="8655"/>
                  </a:cubicBezTo>
                  <a:cubicBezTo>
                    <a:pt x="6193" y="8119"/>
                    <a:pt x="8308" y="7149"/>
                    <a:pt x="10196" y="6179"/>
                  </a:cubicBezTo>
                  <a:cubicBezTo>
                    <a:pt x="12084" y="5209"/>
                    <a:pt x="13745" y="4238"/>
                    <a:pt x="14803" y="3600"/>
                  </a:cubicBezTo>
                  <a:cubicBezTo>
                    <a:pt x="15860" y="2962"/>
                    <a:pt x="16313" y="2655"/>
                    <a:pt x="16540" y="2732"/>
                  </a:cubicBezTo>
                  <a:cubicBezTo>
                    <a:pt x="16766" y="2809"/>
                    <a:pt x="16766" y="3268"/>
                    <a:pt x="17144" y="4417"/>
                  </a:cubicBezTo>
                  <a:cubicBezTo>
                    <a:pt x="17522" y="5566"/>
                    <a:pt x="18277" y="7404"/>
                    <a:pt x="19108" y="9166"/>
                  </a:cubicBezTo>
                  <a:cubicBezTo>
                    <a:pt x="19938" y="10928"/>
                    <a:pt x="20845" y="12613"/>
                    <a:pt x="21222" y="14272"/>
                  </a:cubicBezTo>
                  <a:cubicBezTo>
                    <a:pt x="21600" y="15932"/>
                    <a:pt x="21449" y="17566"/>
                    <a:pt x="20618" y="18766"/>
                  </a:cubicBezTo>
                  <a:cubicBezTo>
                    <a:pt x="19787" y="19966"/>
                    <a:pt x="18277" y="20732"/>
                    <a:pt x="16993" y="21140"/>
                  </a:cubicBezTo>
                  <a:cubicBezTo>
                    <a:pt x="15709" y="21549"/>
                    <a:pt x="14652" y="21600"/>
                    <a:pt x="13821" y="21523"/>
                  </a:cubicBezTo>
                  <a:cubicBezTo>
                    <a:pt x="12990" y="21447"/>
                    <a:pt x="12386" y="21243"/>
                    <a:pt x="12008" y="20451"/>
                  </a:cubicBezTo>
                  <a:cubicBezTo>
                    <a:pt x="11631" y="19660"/>
                    <a:pt x="11480" y="18281"/>
                    <a:pt x="11706" y="17489"/>
                  </a:cubicBezTo>
                  <a:cubicBezTo>
                    <a:pt x="11933" y="16698"/>
                    <a:pt x="12537" y="16494"/>
                    <a:pt x="13141" y="16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3112038" y="2226153"/>
              <a:ext cx="94071" cy="2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21" fill="norm" stroke="1" extrusionOk="0">
                  <a:moveTo>
                    <a:pt x="6933" y="0"/>
                  </a:moveTo>
                  <a:cubicBezTo>
                    <a:pt x="4533" y="1831"/>
                    <a:pt x="2133" y="3661"/>
                    <a:pt x="933" y="6864"/>
                  </a:cubicBezTo>
                  <a:cubicBezTo>
                    <a:pt x="-267" y="10068"/>
                    <a:pt x="-267" y="14644"/>
                    <a:pt x="693" y="17390"/>
                  </a:cubicBezTo>
                  <a:cubicBezTo>
                    <a:pt x="1653" y="20136"/>
                    <a:pt x="3573" y="21051"/>
                    <a:pt x="7173" y="21325"/>
                  </a:cubicBezTo>
                  <a:cubicBezTo>
                    <a:pt x="10773" y="21600"/>
                    <a:pt x="16053" y="21234"/>
                    <a:pt x="21333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3068739" y="2346803"/>
              <a:ext cx="10562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21600"/>
                  </a:moveTo>
                  <a:cubicBezTo>
                    <a:pt x="805" y="18000"/>
                    <a:pt x="-466" y="14400"/>
                    <a:pt x="169" y="11250"/>
                  </a:cubicBezTo>
                  <a:cubicBezTo>
                    <a:pt x="805" y="8100"/>
                    <a:pt x="3346" y="5400"/>
                    <a:pt x="7158" y="3600"/>
                  </a:cubicBezTo>
                  <a:cubicBezTo>
                    <a:pt x="10969" y="1800"/>
                    <a:pt x="16052" y="900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237858" y="2359503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291552" y="2276953"/>
              <a:ext cx="98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409308" y="2289653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3548438" y="1991203"/>
              <a:ext cx="25971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600" fill="norm" stroke="1" extrusionOk="0">
                  <a:moveTo>
                    <a:pt x="20386" y="0"/>
                  </a:moveTo>
                  <a:cubicBezTo>
                    <a:pt x="17063" y="1898"/>
                    <a:pt x="13740" y="3796"/>
                    <a:pt x="11248" y="5891"/>
                  </a:cubicBezTo>
                  <a:cubicBezTo>
                    <a:pt x="8755" y="7985"/>
                    <a:pt x="7094" y="10276"/>
                    <a:pt x="4601" y="12600"/>
                  </a:cubicBezTo>
                  <a:cubicBezTo>
                    <a:pt x="2109" y="14924"/>
                    <a:pt x="-1214" y="17280"/>
                    <a:pt x="448" y="18785"/>
                  </a:cubicBezTo>
                  <a:cubicBezTo>
                    <a:pt x="2109" y="20291"/>
                    <a:pt x="8755" y="20945"/>
                    <a:pt x="15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3660428" y="2169003"/>
              <a:ext cx="98131" cy="40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17" fill="norm" stroke="1" extrusionOk="0">
                  <a:moveTo>
                    <a:pt x="13034" y="0"/>
                  </a:moveTo>
                  <a:cubicBezTo>
                    <a:pt x="9817" y="4388"/>
                    <a:pt x="6600" y="8775"/>
                    <a:pt x="4302" y="12094"/>
                  </a:cubicBezTo>
                  <a:cubicBezTo>
                    <a:pt x="2004" y="15413"/>
                    <a:pt x="625" y="17662"/>
                    <a:pt x="166" y="19069"/>
                  </a:cubicBezTo>
                  <a:cubicBezTo>
                    <a:pt x="-294" y="20475"/>
                    <a:pt x="166" y="21037"/>
                    <a:pt x="2004" y="21319"/>
                  </a:cubicBezTo>
                  <a:cubicBezTo>
                    <a:pt x="3842" y="21600"/>
                    <a:pt x="7059" y="21600"/>
                    <a:pt x="10506" y="21206"/>
                  </a:cubicBezTo>
                  <a:cubicBezTo>
                    <a:pt x="13953" y="20813"/>
                    <a:pt x="17629" y="20025"/>
                    <a:pt x="21306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3650608" y="2365853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844628" y="1650674"/>
              <a:ext cx="177331" cy="337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86" fill="norm" stroke="1" extrusionOk="0">
                  <a:moveTo>
                    <a:pt x="6886" y="9510"/>
                  </a:moveTo>
                  <a:cubicBezTo>
                    <a:pt x="5600" y="9778"/>
                    <a:pt x="4314" y="10046"/>
                    <a:pt x="3157" y="11656"/>
                  </a:cubicBezTo>
                  <a:cubicBezTo>
                    <a:pt x="2000" y="13266"/>
                    <a:pt x="972" y="16218"/>
                    <a:pt x="457" y="18230"/>
                  </a:cubicBezTo>
                  <a:cubicBezTo>
                    <a:pt x="-57" y="20243"/>
                    <a:pt x="-57" y="21316"/>
                    <a:pt x="72" y="21383"/>
                  </a:cubicBezTo>
                  <a:cubicBezTo>
                    <a:pt x="200" y="21450"/>
                    <a:pt x="457" y="20511"/>
                    <a:pt x="1486" y="17559"/>
                  </a:cubicBezTo>
                  <a:cubicBezTo>
                    <a:pt x="2514" y="14608"/>
                    <a:pt x="4314" y="9644"/>
                    <a:pt x="5857" y="6491"/>
                  </a:cubicBezTo>
                  <a:cubicBezTo>
                    <a:pt x="7400" y="3338"/>
                    <a:pt x="8686" y="1997"/>
                    <a:pt x="9843" y="1125"/>
                  </a:cubicBezTo>
                  <a:cubicBezTo>
                    <a:pt x="11000" y="252"/>
                    <a:pt x="12029" y="-150"/>
                    <a:pt x="12929" y="51"/>
                  </a:cubicBezTo>
                  <a:cubicBezTo>
                    <a:pt x="13829" y="252"/>
                    <a:pt x="14600" y="1057"/>
                    <a:pt x="16014" y="3539"/>
                  </a:cubicBezTo>
                  <a:cubicBezTo>
                    <a:pt x="17429" y="6021"/>
                    <a:pt x="19486" y="10180"/>
                    <a:pt x="21543" y="14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276995" y="2219803"/>
              <a:ext cx="16101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300" y="0"/>
                  </a:moveTo>
                  <a:cubicBezTo>
                    <a:pt x="20" y="6000"/>
                    <a:pt x="-261" y="12000"/>
                    <a:pt x="440" y="15000"/>
                  </a:cubicBezTo>
                  <a:cubicBezTo>
                    <a:pt x="1142" y="18000"/>
                    <a:pt x="2825" y="18000"/>
                    <a:pt x="6471" y="18600"/>
                  </a:cubicBezTo>
                  <a:cubicBezTo>
                    <a:pt x="10118" y="19200"/>
                    <a:pt x="15729" y="20400"/>
                    <a:pt x="21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4305655" y="2353153"/>
              <a:ext cx="13235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4981" y="0"/>
                  </a:moveTo>
                  <a:cubicBezTo>
                    <a:pt x="2581" y="2400"/>
                    <a:pt x="181" y="4800"/>
                    <a:pt x="9" y="6800"/>
                  </a:cubicBezTo>
                  <a:cubicBezTo>
                    <a:pt x="-162" y="8800"/>
                    <a:pt x="1895" y="10400"/>
                    <a:pt x="5838" y="12800"/>
                  </a:cubicBezTo>
                  <a:cubicBezTo>
                    <a:pt x="9781" y="15200"/>
                    <a:pt x="15609" y="18400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4902028" y="1981694"/>
              <a:ext cx="213050" cy="76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0" fill="norm" stroke="1" extrusionOk="0">
                  <a:moveTo>
                    <a:pt x="588" y="11039"/>
                  </a:moveTo>
                  <a:cubicBezTo>
                    <a:pt x="1224" y="11996"/>
                    <a:pt x="1859" y="12954"/>
                    <a:pt x="2177" y="14420"/>
                  </a:cubicBezTo>
                  <a:cubicBezTo>
                    <a:pt x="2494" y="15886"/>
                    <a:pt x="2494" y="17860"/>
                    <a:pt x="2494" y="19027"/>
                  </a:cubicBezTo>
                  <a:cubicBezTo>
                    <a:pt x="2494" y="20194"/>
                    <a:pt x="2494" y="20553"/>
                    <a:pt x="2282" y="20882"/>
                  </a:cubicBezTo>
                  <a:cubicBezTo>
                    <a:pt x="2071" y="21211"/>
                    <a:pt x="1647" y="21510"/>
                    <a:pt x="1329" y="21510"/>
                  </a:cubicBezTo>
                  <a:cubicBezTo>
                    <a:pt x="1012" y="21510"/>
                    <a:pt x="800" y="21211"/>
                    <a:pt x="588" y="19894"/>
                  </a:cubicBezTo>
                  <a:cubicBezTo>
                    <a:pt x="377" y="18578"/>
                    <a:pt x="165" y="16245"/>
                    <a:pt x="59" y="13941"/>
                  </a:cubicBezTo>
                  <a:cubicBezTo>
                    <a:pt x="-47" y="11637"/>
                    <a:pt x="-47" y="9364"/>
                    <a:pt x="377" y="7299"/>
                  </a:cubicBezTo>
                  <a:cubicBezTo>
                    <a:pt x="800" y="5235"/>
                    <a:pt x="1647" y="3380"/>
                    <a:pt x="2600" y="2184"/>
                  </a:cubicBezTo>
                  <a:cubicBezTo>
                    <a:pt x="3553" y="987"/>
                    <a:pt x="4612" y="449"/>
                    <a:pt x="5671" y="179"/>
                  </a:cubicBezTo>
                  <a:cubicBezTo>
                    <a:pt x="6729" y="-90"/>
                    <a:pt x="7788" y="-90"/>
                    <a:pt x="9059" y="419"/>
                  </a:cubicBezTo>
                  <a:cubicBezTo>
                    <a:pt x="10329" y="927"/>
                    <a:pt x="11812" y="1944"/>
                    <a:pt x="12235" y="3201"/>
                  </a:cubicBezTo>
                  <a:cubicBezTo>
                    <a:pt x="12659" y="4457"/>
                    <a:pt x="12024" y="5953"/>
                    <a:pt x="11177" y="6881"/>
                  </a:cubicBezTo>
                  <a:cubicBezTo>
                    <a:pt x="10329" y="7808"/>
                    <a:pt x="9271" y="8167"/>
                    <a:pt x="9165" y="8257"/>
                  </a:cubicBezTo>
                  <a:cubicBezTo>
                    <a:pt x="9059" y="8347"/>
                    <a:pt x="9906" y="8167"/>
                    <a:pt x="11388" y="8107"/>
                  </a:cubicBezTo>
                  <a:cubicBezTo>
                    <a:pt x="12871" y="8047"/>
                    <a:pt x="14988" y="8107"/>
                    <a:pt x="16788" y="8347"/>
                  </a:cubicBezTo>
                  <a:cubicBezTo>
                    <a:pt x="18588" y="8586"/>
                    <a:pt x="20071" y="9005"/>
                    <a:pt x="20812" y="9394"/>
                  </a:cubicBezTo>
                  <a:cubicBezTo>
                    <a:pt x="21553" y="9783"/>
                    <a:pt x="21553" y="10142"/>
                    <a:pt x="20282" y="10590"/>
                  </a:cubicBezTo>
                  <a:cubicBezTo>
                    <a:pt x="19012" y="11039"/>
                    <a:pt x="16471" y="11578"/>
                    <a:pt x="14671" y="11847"/>
                  </a:cubicBezTo>
                  <a:cubicBezTo>
                    <a:pt x="12871" y="12116"/>
                    <a:pt x="11812" y="12116"/>
                    <a:pt x="10965" y="11937"/>
                  </a:cubicBezTo>
                  <a:cubicBezTo>
                    <a:pt x="10118" y="11757"/>
                    <a:pt x="9482" y="11398"/>
                    <a:pt x="8847" y="1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181067" y="2245203"/>
              <a:ext cx="159171" cy="12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221" fill="norm" stroke="1" extrusionOk="0">
                  <a:moveTo>
                    <a:pt x="14109" y="6703"/>
                  </a:moveTo>
                  <a:cubicBezTo>
                    <a:pt x="10509" y="6331"/>
                    <a:pt x="6909" y="5959"/>
                    <a:pt x="4417" y="7634"/>
                  </a:cubicBezTo>
                  <a:cubicBezTo>
                    <a:pt x="1924" y="9310"/>
                    <a:pt x="540" y="13034"/>
                    <a:pt x="124" y="15828"/>
                  </a:cubicBezTo>
                  <a:cubicBezTo>
                    <a:pt x="-291" y="18621"/>
                    <a:pt x="263" y="20483"/>
                    <a:pt x="2894" y="21041"/>
                  </a:cubicBezTo>
                  <a:cubicBezTo>
                    <a:pt x="5524" y="21600"/>
                    <a:pt x="10232" y="20855"/>
                    <a:pt x="13555" y="18807"/>
                  </a:cubicBezTo>
                  <a:cubicBezTo>
                    <a:pt x="16878" y="16759"/>
                    <a:pt x="18817" y="13407"/>
                    <a:pt x="19924" y="10241"/>
                  </a:cubicBezTo>
                  <a:cubicBezTo>
                    <a:pt x="21032" y="7076"/>
                    <a:pt x="21309" y="4097"/>
                    <a:pt x="19647" y="2421"/>
                  </a:cubicBezTo>
                  <a:cubicBezTo>
                    <a:pt x="17986" y="745"/>
                    <a:pt x="14386" y="372"/>
                    <a:pt x="107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5396858" y="220075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840"/>
                    <a:pt x="1728" y="10080"/>
                    <a:pt x="5328" y="6480"/>
                  </a:cubicBezTo>
                  <a:cubicBezTo>
                    <a:pt x="8928" y="2880"/>
                    <a:pt x="152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484626" y="2143603"/>
              <a:ext cx="2653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1800"/>
                    <a:pt x="-773" y="3600"/>
                    <a:pt x="58" y="7200"/>
                  </a:cubicBezTo>
                  <a:cubicBezTo>
                    <a:pt x="889" y="10800"/>
                    <a:pt x="10858" y="16200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5714358" y="1933443"/>
              <a:ext cx="170792" cy="68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87" fill="norm" stroke="1" extrusionOk="0">
                  <a:moveTo>
                    <a:pt x="0" y="21487"/>
                  </a:moveTo>
                  <a:cubicBezTo>
                    <a:pt x="1067" y="19234"/>
                    <a:pt x="2133" y="16981"/>
                    <a:pt x="3333" y="14596"/>
                  </a:cubicBezTo>
                  <a:cubicBezTo>
                    <a:pt x="4533" y="12211"/>
                    <a:pt x="5867" y="9693"/>
                    <a:pt x="7333" y="7407"/>
                  </a:cubicBezTo>
                  <a:cubicBezTo>
                    <a:pt x="8800" y="5121"/>
                    <a:pt x="10400" y="3067"/>
                    <a:pt x="11467" y="1875"/>
                  </a:cubicBezTo>
                  <a:cubicBezTo>
                    <a:pt x="12533" y="682"/>
                    <a:pt x="13067" y="351"/>
                    <a:pt x="14000" y="152"/>
                  </a:cubicBezTo>
                  <a:cubicBezTo>
                    <a:pt x="14933" y="-47"/>
                    <a:pt x="16267" y="-113"/>
                    <a:pt x="17467" y="351"/>
                  </a:cubicBezTo>
                  <a:cubicBezTo>
                    <a:pt x="18667" y="815"/>
                    <a:pt x="19733" y="1808"/>
                    <a:pt x="20000" y="3001"/>
                  </a:cubicBezTo>
                  <a:cubicBezTo>
                    <a:pt x="20267" y="4194"/>
                    <a:pt x="19733" y="5585"/>
                    <a:pt x="19200" y="6447"/>
                  </a:cubicBezTo>
                  <a:cubicBezTo>
                    <a:pt x="18667" y="7308"/>
                    <a:pt x="18133" y="7639"/>
                    <a:pt x="18400" y="7904"/>
                  </a:cubicBezTo>
                  <a:cubicBezTo>
                    <a:pt x="18667" y="8169"/>
                    <a:pt x="19733" y="8368"/>
                    <a:pt x="20400" y="8633"/>
                  </a:cubicBezTo>
                  <a:cubicBezTo>
                    <a:pt x="21067" y="8898"/>
                    <a:pt x="21333" y="9229"/>
                    <a:pt x="21467" y="9726"/>
                  </a:cubicBezTo>
                  <a:cubicBezTo>
                    <a:pt x="21600" y="10223"/>
                    <a:pt x="21600" y="10886"/>
                    <a:pt x="19733" y="11383"/>
                  </a:cubicBezTo>
                  <a:cubicBezTo>
                    <a:pt x="17867" y="11880"/>
                    <a:pt x="14133" y="12211"/>
                    <a:pt x="11600" y="12277"/>
                  </a:cubicBezTo>
                  <a:cubicBezTo>
                    <a:pt x="9067" y="12343"/>
                    <a:pt x="7733" y="12145"/>
                    <a:pt x="6400" y="11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5987408" y="2238853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6206711" y="2014160"/>
              <a:ext cx="170976" cy="55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40" fill="norm" stroke="1" extrusionOk="0">
                  <a:moveTo>
                    <a:pt x="1947" y="2074"/>
                  </a:moveTo>
                  <a:cubicBezTo>
                    <a:pt x="2211" y="1579"/>
                    <a:pt x="2474" y="1084"/>
                    <a:pt x="2211" y="672"/>
                  </a:cubicBezTo>
                  <a:cubicBezTo>
                    <a:pt x="1947" y="260"/>
                    <a:pt x="1157" y="-70"/>
                    <a:pt x="630" y="12"/>
                  </a:cubicBezTo>
                  <a:cubicBezTo>
                    <a:pt x="103" y="95"/>
                    <a:pt x="-160" y="590"/>
                    <a:pt x="103" y="1826"/>
                  </a:cubicBezTo>
                  <a:cubicBezTo>
                    <a:pt x="367" y="3063"/>
                    <a:pt x="1157" y="5041"/>
                    <a:pt x="2606" y="6402"/>
                  </a:cubicBezTo>
                  <a:cubicBezTo>
                    <a:pt x="4055" y="7762"/>
                    <a:pt x="6162" y="8504"/>
                    <a:pt x="8796" y="8463"/>
                  </a:cubicBezTo>
                  <a:cubicBezTo>
                    <a:pt x="11430" y="8422"/>
                    <a:pt x="14591" y="7597"/>
                    <a:pt x="16699" y="6484"/>
                  </a:cubicBezTo>
                  <a:cubicBezTo>
                    <a:pt x="18806" y="5371"/>
                    <a:pt x="19860" y="3970"/>
                    <a:pt x="20518" y="3022"/>
                  </a:cubicBezTo>
                  <a:cubicBezTo>
                    <a:pt x="21177" y="2074"/>
                    <a:pt x="21440" y="1579"/>
                    <a:pt x="21177" y="1538"/>
                  </a:cubicBezTo>
                  <a:cubicBezTo>
                    <a:pt x="20913" y="1496"/>
                    <a:pt x="20123" y="1909"/>
                    <a:pt x="19596" y="2774"/>
                  </a:cubicBezTo>
                  <a:cubicBezTo>
                    <a:pt x="19069" y="3640"/>
                    <a:pt x="18806" y="4959"/>
                    <a:pt x="18938" y="6855"/>
                  </a:cubicBezTo>
                  <a:cubicBezTo>
                    <a:pt x="19069" y="8751"/>
                    <a:pt x="19596" y="11225"/>
                    <a:pt x="19201" y="13203"/>
                  </a:cubicBezTo>
                  <a:cubicBezTo>
                    <a:pt x="18806" y="15182"/>
                    <a:pt x="17489" y="16666"/>
                    <a:pt x="15381" y="17944"/>
                  </a:cubicBezTo>
                  <a:cubicBezTo>
                    <a:pt x="13274" y="19222"/>
                    <a:pt x="10377" y="20293"/>
                    <a:pt x="8269" y="20870"/>
                  </a:cubicBezTo>
                  <a:cubicBezTo>
                    <a:pt x="6162" y="21448"/>
                    <a:pt x="4845" y="21530"/>
                    <a:pt x="4186" y="21365"/>
                  </a:cubicBezTo>
                  <a:cubicBezTo>
                    <a:pt x="3528" y="21200"/>
                    <a:pt x="3528" y="20788"/>
                    <a:pt x="3791" y="20376"/>
                  </a:cubicBezTo>
                  <a:cubicBezTo>
                    <a:pt x="4055" y="19964"/>
                    <a:pt x="4581" y="19551"/>
                    <a:pt x="5108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438853" y="2188053"/>
              <a:ext cx="56556" cy="24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86" fill="norm" stroke="1" extrusionOk="0">
                  <a:moveTo>
                    <a:pt x="14175" y="0"/>
                  </a:moveTo>
                  <a:cubicBezTo>
                    <a:pt x="10175" y="4469"/>
                    <a:pt x="6175" y="8938"/>
                    <a:pt x="3775" y="11638"/>
                  </a:cubicBezTo>
                  <a:cubicBezTo>
                    <a:pt x="1375" y="14338"/>
                    <a:pt x="575" y="15269"/>
                    <a:pt x="175" y="16666"/>
                  </a:cubicBezTo>
                  <a:cubicBezTo>
                    <a:pt x="-225" y="18062"/>
                    <a:pt x="-225" y="19924"/>
                    <a:pt x="3375" y="20762"/>
                  </a:cubicBezTo>
                  <a:cubicBezTo>
                    <a:pt x="6975" y="21600"/>
                    <a:pt x="14175" y="21414"/>
                    <a:pt x="21375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424426" y="2283303"/>
              <a:ext cx="11543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744" y="21600"/>
                  </a:moveTo>
                  <a:cubicBezTo>
                    <a:pt x="1781" y="18720"/>
                    <a:pt x="-183" y="15840"/>
                    <a:pt x="13" y="12240"/>
                  </a:cubicBezTo>
                  <a:cubicBezTo>
                    <a:pt x="210" y="8640"/>
                    <a:pt x="2566" y="4320"/>
                    <a:pt x="6493" y="2160"/>
                  </a:cubicBezTo>
                  <a:cubicBezTo>
                    <a:pt x="10421" y="0"/>
                    <a:pt x="15919" y="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755758" y="219440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6844658" y="2118203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09"/>
                    <a:pt x="9600" y="9818"/>
                    <a:pt x="13200" y="13418"/>
                  </a:cubicBezTo>
                  <a:cubicBezTo>
                    <a:pt x="16800" y="17018"/>
                    <a:pt x="19200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7213752" y="1930792"/>
              <a:ext cx="220134" cy="7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89" fill="norm" stroke="1" extrusionOk="0">
                  <a:moveTo>
                    <a:pt x="8563" y="8787"/>
                  </a:moveTo>
                  <a:cubicBezTo>
                    <a:pt x="7740" y="10362"/>
                    <a:pt x="6917" y="11936"/>
                    <a:pt x="5992" y="13542"/>
                  </a:cubicBezTo>
                  <a:cubicBezTo>
                    <a:pt x="5066" y="15148"/>
                    <a:pt x="4037" y="16785"/>
                    <a:pt x="3317" y="17981"/>
                  </a:cubicBezTo>
                  <a:cubicBezTo>
                    <a:pt x="2597" y="19178"/>
                    <a:pt x="2186" y="19934"/>
                    <a:pt x="1672" y="20532"/>
                  </a:cubicBezTo>
                  <a:cubicBezTo>
                    <a:pt x="1157" y="21130"/>
                    <a:pt x="540" y="21571"/>
                    <a:pt x="232" y="21477"/>
                  </a:cubicBezTo>
                  <a:cubicBezTo>
                    <a:pt x="-77" y="21382"/>
                    <a:pt x="-77" y="20752"/>
                    <a:pt x="232" y="19335"/>
                  </a:cubicBezTo>
                  <a:cubicBezTo>
                    <a:pt x="540" y="17919"/>
                    <a:pt x="1157" y="15714"/>
                    <a:pt x="1877" y="13353"/>
                  </a:cubicBezTo>
                  <a:cubicBezTo>
                    <a:pt x="2597" y="10991"/>
                    <a:pt x="3420" y="8472"/>
                    <a:pt x="4757" y="6300"/>
                  </a:cubicBezTo>
                  <a:cubicBezTo>
                    <a:pt x="6094" y="4127"/>
                    <a:pt x="7946" y="2301"/>
                    <a:pt x="9180" y="1262"/>
                  </a:cubicBezTo>
                  <a:cubicBezTo>
                    <a:pt x="10414" y="223"/>
                    <a:pt x="11032" y="-29"/>
                    <a:pt x="11752" y="2"/>
                  </a:cubicBezTo>
                  <a:cubicBezTo>
                    <a:pt x="12472" y="34"/>
                    <a:pt x="13294" y="349"/>
                    <a:pt x="14117" y="1356"/>
                  </a:cubicBezTo>
                  <a:cubicBezTo>
                    <a:pt x="14940" y="2364"/>
                    <a:pt x="15763" y="4064"/>
                    <a:pt x="15866" y="5198"/>
                  </a:cubicBezTo>
                  <a:cubicBezTo>
                    <a:pt x="15969" y="6331"/>
                    <a:pt x="15352" y="6898"/>
                    <a:pt x="14632" y="7276"/>
                  </a:cubicBezTo>
                  <a:cubicBezTo>
                    <a:pt x="13912" y="7654"/>
                    <a:pt x="13089" y="7843"/>
                    <a:pt x="12163" y="7969"/>
                  </a:cubicBezTo>
                  <a:cubicBezTo>
                    <a:pt x="11237" y="8095"/>
                    <a:pt x="10209" y="8158"/>
                    <a:pt x="10106" y="8095"/>
                  </a:cubicBezTo>
                  <a:cubicBezTo>
                    <a:pt x="10003" y="8032"/>
                    <a:pt x="10826" y="7843"/>
                    <a:pt x="12369" y="7843"/>
                  </a:cubicBezTo>
                  <a:cubicBezTo>
                    <a:pt x="13912" y="7843"/>
                    <a:pt x="16174" y="8032"/>
                    <a:pt x="17820" y="8472"/>
                  </a:cubicBezTo>
                  <a:cubicBezTo>
                    <a:pt x="19466" y="8913"/>
                    <a:pt x="20494" y="9606"/>
                    <a:pt x="21009" y="10110"/>
                  </a:cubicBezTo>
                  <a:cubicBezTo>
                    <a:pt x="21523" y="10614"/>
                    <a:pt x="21523" y="10928"/>
                    <a:pt x="21009" y="11243"/>
                  </a:cubicBezTo>
                  <a:cubicBezTo>
                    <a:pt x="20494" y="11558"/>
                    <a:pt x="19466" y="11873"/>
                    <a:pt x="18540" y="12125"/>
                  </a:cubicBezTo>
                  <a:cubicBezTo>
                    <a:pt x="17614" y="12377"/>
                    <a:pt x="16792" y="12566"/>
                    <a:pt x="15969" y="12566"/>
                  </a:cubicBezTo>
                  <a:cubicBezTo>
                    <a:pt x="15146" y="12566"/>
                    <a:pt x="14323" y="12377"/>
                    <a:pt x="13500" y="12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7511408" y="2198236"/>
              <a:ext cx="133351" cy="14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4857"/>
                  </a:moveTo>
                  <a:cubicBezTo>
                    <a:pt x="0" y="3357"/>
                    <a:pt x="0" y="1857"/>
                    <a:pt x="1029" y="957"/>
                  </a:cubicBezTo>
                  <a:cubicBezTo>
                    <a:pt x="2057" y="57"/>
                    <a:pt x="4114" y="-243"/>
                    <a:pt x="5657" y="207"/>
                  </a:cubicBezTo>
                  <a:cubicBezTo>
                    <a:pt x="7200" y="657"/>
                    <a:pt x="8229" y="1857"/>
                    <a:pt x="9257" y="4407"/>
                  </a:cubicBezTo>
                  <a:cubicBezTo>
                    <a:pt x="10286" y="6957"/>
                    <a:pt x="11314" y="10857"/>
                    <a:pt x="10971" y="13557"/>
                  </a:cubicBezTo>
                  <a:cubicBezTo>
                    <a:pt x="10629" y="16257"/>
                    <a:pt x="8914" y="17757"/>
                    <a:pt x="6857" y="18957"/>
                  </a:cubicBezTo>
                  <a:cubicBezTo>
                    <a:pt x="4800" y="20157"/>
                    <a:pt x="2400" y="21057"/>
                    <a:pt x="2229" y="21207"/>
                  </a:cubicBezTo>
                  <a:cubicBezTo>
                    <a:pt x="2057" y="21357"/>
                    <a:pt x="4114" y="20757"/>
                    <a:pt x="7714" y="20157"/>
                  </a:cubicBezTo>
                  <a:cubicBezTo>
                    <a:pt x="11314" y="19557"/>
                    <a:pt x="16457" y="18957"/>
                    <a:pt x="21600" y="18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7803508" y="2035653"/>
              <a:ext cx="167955" cy="58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10" fill="norm" stroke="1" extrusionOk="0">
                  <a:moveTo>
                    <a:pt x="0" y="0"/>
                  </a:moveTo>
                  <a:cubicBezTo>
                    <a:pt x="540" y="1858"/>
                    <a:pt x="1080" y="3716"/>
                    <a:pt x="2025" y="5032"/>
                  </a:cubicBezTo>
                  <a:cubicBezTo>
                    <a:pt x="2970" y="6348"/>
                    <a:pt x="4320" y="7123"/>
                    <a:pt x="6345" y="7316"/>
                  </a:cubicBezTo>
                  <a:cubicBezTo>
                    <a:pt x="8370" y="7510"/>
                    <a:pt x="11070" y="7123"/>
                    <a:pt x="13635" y="6039"/>
                  </a:cubicBezTo>
                  <a:cubicBezTo>
                    <a:pt x="16200" y="4955"/>
                    <a:pt x="18630" y="3174"/>
                    <a:pt x="19980" y="2052"/>
                  </a:cubicBezTo>
                  <a:cubicBezTo>
                    <a:pt x="21330" y="929"/>
                    <a:pt x="21600" y="465"/>
                    <a:pt x="21330" y="387"/>
                  </a:cubicBezTo>
                  <a:cubicBezTo>
                    <a:pt x="21060" y="310"/>
                    <a:pt x="20250" y="619"/>
                    <a:pt x="19575" y="1781"/>
                  </a:cubicBezTo>
                  <a:cubicBezTo>
                    <a:pt x="18900" y="2942"/>
                    <a:pt x="18360" y="4955"/>
                    <a:pt x="18360" y="7239"/>
                  </a:cubicBezTo>
                  <a:cubicBezTo>
                    <a:pt x="18360" y="9523"/>
                    <a:pt x="18900" y="12077"/>
                    <a:pt x="19440" y="14245"/>
                  </a:cubicBezTo>
                  <a:cubicBezTo>
                    <a:pt x="19980" y="16413"/>
                    <a:pt x="20520" y="18194"/>
                    <a:pt x="20115" y="19355"/>
                  </a:cubicBezTo>
                  <a:cubicBezTo>
                    <a:pt x="19710" y="20516"/>
                    <a:pt x="18360" y="21058"/>
                    <a:pt x="17010" y="21329"/>
                  </a:cubicBezTo>
                  <a:cubicBezTo>
                    <a:pt x="15660" y="21600"/>
                    <a:pt x="14310" y="21600"/>
                    <a:pt x="12825" y="21097"/>
                  </a:cubicBezTo>
                  <a:cubicBezTo>
                    <a:pt x="11340" y="20594"/>
                    <a:pt x="9720" y="19587"/>
                    <a:pt x="9180" y="18310"/>
                  </a:cubicBezTo>
                  <a:cubicBezTo>
                    <a:pt x="8640" y="17032"/>
                    <a:pt x="9180" y="15484"/>
                    <a:pt x="9720" y="13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078801" y="2213453"/>
              <a:ext cx="80308" cy="20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38" fill="norm" stroke="1" extrusionOk="0">
                  <a:moveTo>
                    <a:pt x="14367" y="0"/>
                  </a:moveTo>
                  <a:cubicBezTo>
                    <a:pt x="9382" y="5069"/>
                    <a:pt x="4398" y="10139"/>
                    <a:pt x="1905" y="13335"/>
                  </a:cubicBezTo>
                  <a:cubicBezTo>
                    <a:pt x="-587" y="16531"/>
                    <a:pt x="-587" y="17853"/>
                    <a:pt x="1628" y="18955"/>
                  </a:cubicBezTo>
                  <a:cubicBezTo>
                    <a:pt x="3844" y="20057"/>
                    <a:pt x="8275" y="20939"/>
                    <a:pt x="11875" y="21269"/>
                  </a:cubicBezTo>
                  <a:cubicBezTo>
                    <a:pt x="15475" y="21600"/>
                    <a:pt x="18244" y="21380"/>
                    <a:pt x="21013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8062732" y="2290379"/>
              <a:ext cx="70977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0982" fill="norm" stroke="1" extrusionOk="0">
                  <a:moveTo>
                    <a:pt x="4031" y="20982"/>
                  </a:moveTo>
                  <a:cubicBezTo>
                    <a:pt x="1563" y="13782"/>
                    <a:pt x="-906" y="6582"/>
                    <a:pt x="328" y="2982"/>
                  </a:cubicBezTo>
                  <a:cubicBezTo>
                    <a:pt x="1563" y="-618"/>
                    <a:pt x="6500" y="-618"/>
                    <a:pt x="10511" y="1182"/>
                  </a:cubicBezTo>
                  <a:cubicBezTo>
                    <a:pt x="14523" y="2982"/>
                    <a:pt x="17608" y="6582"/>
                    <a:pt x="20694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8197208" y="232140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8362308" y="2296003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8749658" y="2165546"/>
              <a:ext cx="209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36" y="2735"/>
                    <a:pt x="10473" y="-1585"/>
                    <a:pt x="14073" y="575"/>
                  </a:cubicBezTo>
                  <a:cubicBezTo>
                    <a:pt x="17673" y="2735"/>
                    <a:pt x="1963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852959" y="2118203"/>
              <a:ext cx="23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1895"/>
                    <a:pt x="-1447" y="3789"/>
                    <a:pt x="353" y="7389"/>
                  </a:cubicBezTo>
                  <a:cubicBezTo>
                    <a:pt x="2153" y="10989"/>
                    <a:pt x="11153" y="16295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984608" y="1903393"/>
              <a:ext cx="259557" cy="70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38" fill="norm" stroke="1" extrusionOk="0">
                  <a:moveTo>
                    <a:pt x="0" y="21438"/>
                  </a:moveTo>
                  <a:cubicBezTo>
                    <a:pt x="527" y="19955"/>
                    <a:pt x="1054" y="18472"/>
                    <a:pt x="2107" y="16634"/>
                  </a:cubicBezTo>
                  <a:cubicBezTo>
                    <a:pt x="3161" y="14797"/>
                    <a:pt x="4741" y="12605"/>
                    <a:pt x="6234" y="10541"/>
                  </a:cubicBezTo>
                  <a:cubicBezTo>
                    <a:pt x="7727" y="8478"/>
                    <a:pt x="9132" y="6544"/>
                    <a:pt x="10098" y="5125"/>
                  </a:cubicBezTo>
                  <a:cubicBezTo>
                    <a:pt x="11063" y="3707"/>
                    <a:pt x="11590" y="2804"/>
                    <a:pt x="12380" y="1966"/>
                  </a:cubicBezTo>
                  <a:cubicBezTo>
                    <a:pt x="13171" y="1128"/>
                    <a:pt x="14224" y="354"/>
                    <a:pt x="15102" y="96"/>
                  </a:cubicBezTo>
                  <a:cubicBezTo>
                    <a:pt x="15980" y="-162"/>
                    <a:pt x="16683" y="96"/>
                    <a:pt x="17298" y="934"/>
                  </a:cubicBezTo>
                  <a:cubicBezTo>
                    <a:pt x="17912" y="1772"/>
                    <a:pt x="18439" y="3191"/>
                    <a:pt x="18263" y="4190"/>
                  </a:cubicBezTo>
                  <a:cubicBezTo>
                    <a:pt x="18088" y="5190"/>
                    <a:pt x="17210" y="5770"/>
                    <a:pt x="16507" y="6189"/>
                  </a:cubicBezTo>
                  <a:cubicBezTo>
                    <a:pt x="15805" y="6608"/>
                    <a:pt x="15278" y="6866"/>
                    <a:pt x="15454" y="7027"/>
                  </a:cubicBezTo>
                  <a:cubicBezTo>
                    <a:pt x="15629" y="7188"/>
                    <a:pt x="16507" y="7253"/>
                    <a:pt x="17473" y="7672"/>
                  </a:cubicBezTo>
                  <a:cubicBezTo>
                    <a:pt x="18439" y="8091"/>
                    <a:pt x="19493" y="8865"/>
                    <a:pt x="20195" y="9413"/>
                  </a:cubicBezTo>
                  <a:cubicBezTo>
                    <a:pt x="20898" y="9961"/>
                    <a:pt x="21249" y="10283"/>
                    <a:pt x="21424" y="10606"/>
                  </a:cubicBezTo>
                  <a:cubicBezTo>
                    <a:pt x="21600" y="10928"/>
                    <a:pt x="21600" y="11251"/>
                    <a:pt x="21161" y="11541"/>
                  </a:cubicBezTo>
                  <a:cubicBezTo>
                    <a:pt x="20722" y="11831"/>
                    <a:pt x="19844" y="12089"/>
                    <a:pt x="18527" y="12121"/>
                  </a:cubicBezTo>
                  <a:cubicBezTo>
                    <a:pt x="17210" y="12153"/>
                    <a:pt x="15454" y="11960"/>
                    <a:pt x="13698" y="11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9309400" y="2188995"/>
              <a:ext cx="90394" cy="20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01" fill="norm" stroke="1" extrusionOk="0">
                  <a:moveTo>
                    <a:pt x="2727" y="3869"/>
                  </a:moveTo>
                  <a:cubicBezTo>
                    <a:pt x="1255" y="2988"/>
                    <a:pt x="-218" y="2106"/>
                    <a:pt x="27" y="1335"/>
                  </a:cubicBezTo>
                  <a:cubicBezTo>
                    <a:pt x="273" y="563"/>
                    <a:pt x="2237" y="-98"/>
                    <a:pt x="4446" y="12"/>
                  </a:cubicBezTo>
                  <a:cubicBezTo>
                    <a:pt x="6655" y="122"/>
                    <a:pt x="9109" y="1004"/>
                    <a:pt x="10337" y="1996"/>
                  </a:cubicBezTo>
                  <a:cubicBezTo>
                    <a:pt x="11564" y="2988"/>
                    <a:pt x="11564" y="4090"/>
                    <a:pt x="10827" y="5192"/>
                  </a:cubicBezTo>
                  <a:cubicBezTo>
                    <a:pt x="10091" y="6294"/>
                    <a:pt x="8618" y="7396"/>
                    <a:pt x="6900" y="8278"/>
                  </a:cubicBezTo>
                  <a:cubicBezTo>
                    <a:pt x="5182" y="9159"/>
                    <a:pt x="3218" y="9820"/>
                    <a:pt x="3464" y="10261"/>
                  </a:cubicBezTo>
                  <a:cubicBezTo>
                    <a:pt x="3709" y="10702"/>
                    <a:pt x="6164" y="10922"/>
                    <a:pt x="9355" y="11804"/>
                  </a:cubicBezTo>
                  <a:cubicBezTo>
                    <a:pt x="12546" y="12686"/>
                    <a:pt x="16473" y="14229"/>
                    <a:pt x="18682" y="15551"/>
                  </a:cubicBezTo>
                  <a:cubicBezTo>
                    <a:pt x="20891" y="16873"/>
                    <a:pt x="21382" y="17975"/>
                    <a:pt x="20646" y="18857"/>
                  </a:cubicBezTo>
                  <a:cubicBezTo>
                    <a:pt x="19909" y="19739"/>
                    <a:pt x="17946" y="20400"/>
                    <a:pt x="15737" y="20841"/>
                  </a:cubicBezTo>
                  <a:cubicBezTo>
                    <a:pt x="13527" y="21282"/>
                    <a:pt x="11073" y="21502"/>
                    <a:pt x="8864" y="21061"/>
                  </a:cubicBezTo>
                  <a:cubicBezTo>
                    <a:pt x="6655" y="20620"/>
                    <a:pt x="4691" y="19518"/>
                    <a:pt x="2727" y="1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646726" y="2029303"/>
              <a:ext cx="191038" cy="65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25" fill="norm" stroke="1" extrusionOk="0">
                  <a:moveTo>
                    <a:pt x="2626" y="0"/>
                  </a:moveTo>
                  <a:cubicBezTo>
                    <a:pt x="1452" y="1468"/>
                    <a:pt x="279" y="2936"/>
                    <a:pt x="44" y="4054"/>
                  </a:cubicBezTo>
                  <a:cubicBezTo>
                    <a:pt x="-191" y="5173"/>
                    <a:pt x="513" y="5942"/>
                    <a:pt x="2039" y="6396"/>
                  </a:cubicBezTo>
                  <a:cubicBezTo>
                    <a:pt x="3566" y="6850"/>
                    <a:pt x="5913" y="6990"/>
                    <a:pt x="9200" y="6256"/>
                  </a:cubicBezTo>
                  <a:cubicBezTo>
                    <a:pt x="12487" y="5522"/>
                    <a:pt x="16713" y="3915"/>
                    <a:pt x="18944" y="2936"/>
                  </a:cubicBezTo>
                  <a:cubicBezTo>
                    <a:pt x="21174" y="1957"/>
                    <a:pt x="21409" y="1608"/>
                    <a:pt x="21057" y="1538"/>
                  </a:cubicBezTo>
                  <a:cubicBezTo>
                    <a:pt x="20705" y="1468"/>
                    <a:pt x="19766" y="1678"/>
                    <a:pt x="19061" y="2412"/>
                  </a:cubicBezTo>
                  <a:cubicBezTo>
                    <a:pt x="18357" y="3146"/>
                    <a:pt x="17887" y="4404"/>
                    <a:pt x="18005" y="6361"/>
                  </a:cubicBezTo>
                  <a:cubicBezTo>
                    <a:pt x="18122" y="8318"/>
                    <a:pt x="18826" y="10975"/>
                    <a:pt x="19296" y="13282"/>
                  </a:cubicBezTo>
                  <a:cubicBezTo>
                    <a:pt x="19766" y="15588"/>
                    <a:pt x="20000" y="17546"/>
                    <a:pt x="19883" y="18734"/>
                  </a:cubicBezTo>
                  <a:cubicBezTo>
                    <a:pt x="19766" y="19922"/>
                    <a:pt x="19296" y="20342"/>
                    <a:pt x="18592" y="20691"/>
                  </a:cubicBezTo>
                  <a:cubicBezTo>
                    <a:pt x="17887" y="21041"/>
                    <a:pt x="16948" y="21320"/>
                    <a:pt x="15892" y="21460"/>
                  </a:cubicBezTo>
                  <a:cubicBezTo>
                    <a:pt x="14835" y="21600"/>
                    <a:pt x="13661" y="21600"/>
                    <a:pt x="12370" y="20551"/>
                  </a:cubicBezTo>
                  <a:cubicBezTo>
                    <a:pt x="11079" y="19503"/>
                    <a:pt x="9670" y="17406"/>
                    <a:pt x="8261" y="15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9942200" y="2232503"/>
              <a:ext cx="8380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9797" y="0"/>
                  </a:moveTo>
                  <a:cubicBezTo>
                    <a:pt x="6109" y="4200"/>
                    <a:pt x="2421" y="8400"/>
                    <a:pt x="840" y="11700"/>
                  </a:cubicBezTo>
                  <a:cubicBezTo>
                    <a:pt x="-740" y="15000"/>
                    <a:pt x="-213" y="17400"/>
                    <a:pt x="3475" y="18900"/>
                  </a:cubicBezTo>
                  <a:cubicBezTo>
                    <a:pt x="7162" y="20400"/>
                    <a:pt x="14011" y="21000"/>
                    <a:pt x="20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9905358" y="2330668"/>
              <a:ext cx="11430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400" y="14768"/>
                    <a:pt x="800" y="8415"/>
                    <a:pt x="2200" y="4603"/>
                  </a:cubicBezTo>
                  <a:cubicBezTo>
                    <a:pt x="3600" y="792"/>
                    <a:pt x="6000" y="-479"/>
                    <a:pt x="9400" y="156"/>
                  </a:cubicBezTo>
                  <a:cubicBezTo>
                    <a:pt x="12800" y="792"/>
                    <a:pt x="1720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0089508" y="2356509"/>
              <a:ext cx="1270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60" y="11918"/>
                    <a:pt x="7920" y="3818"/>
                    <a:pt x="11520" y="1118"/>
                  </a:cubicBezTo>
                  <a:cubicBezTo>
                    <a:pt x="15120" y="-1582"/>
                    <a:pt x="183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0260958" y="2240299"/>
              <a:ext cx="209551" cy="22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3463"/>
                  </a:moveTo>
                  <a:cubicBezTo>
                    <a:pt x="655" y="2263"/>
                    <a:pt x="1309" y="1063"/>
                    <a:pt x="2291" y="463"/>
                  </a:cubicBezTo>
                  <a:cubicBezTo>
                    <a:pt x="3273" y="-137"/>
                    <a:pt x="4582" y="-137"/>
                    <a:pt x="6218" y="363"/>
                  </a:cubicBezTo>
                  <a:cubicBezTo>
                    <a:pt x="7855" y="863"/>
                    <a:pt x="9818" y="1863"/>
                    <a:pt x="10036" y="4363"/>
                  </a:cubicBezTo>
                  <a:cubicBezTo>
                    <a:pt x="10255" y="6863"/>
                    <a:pt x="8727" y="10863"/>
                    <a:pt x="7636" y="13263"/>
                  </a:cubicBezTo>
                  <a:cubicBezTo>
                    <a:pt x="6545" y="15663"/>
                    <a:pt x="5891" y="16463"/>
                    <a:pt x="5018" y="17563"/>
                  </a:cubicBezTo>
                  <a:cubicBezTo>
                    <a:pt x="4145" y="18663"/>
                    <a:pt x="3055" y="20063"/>
                    <a:pt x="3491" y="20763"/>
                  </a:cubicBezTo>
                  <a:cubicBezTo>
                    <a:pt x="3927" y="21463"/>
                    <a:pt x="5891" y="21463"/>
                    <a:pt x="9164" y="21463"/>
                  </a:cubicBezTo>
                  <a:cubicBezTo>
                    <a:pt x="12436" y="21463"/>
                    <a:pt x="17018" y="21463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18976" y="2413918"/>
              <a:ext cx="280533" cy="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210" fill="norm" stroke="1" extrusionOk="0">
                  <a:moveTo>
                    <a:pt x="1548" y="2537"/>
                  </a:moveTo>
                  <a:cubicBezTo>
                    <a:pt x="736" y="2537"/>
                    <a:pt x="-76" y="2537"/>
                    <a:pt x="5" y="1555"/>
                  </a:cubicBezTo>
                  <a:cubicBezTo>
                    <a:pt x="86" y="574"/>
                    <a:pt x="1061" y="-1390"/>
                    <a:pt x="4796" y="1555"/>
                  </a:cubicBezTo>
                  <a:cubicBezTo>
                    <a:pt x="8532" y="4501"/>
                    <a:pt x="15028" y="12355"/>
                    <a:pt x="21524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926458" y="2556353"/>
              <a:ext cx="273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21600"/>
                    <a:pt x="12056" y="21600"/>
                    <a:pt x="15656" y="18000"/>
                  </a:cubicBezTo>
                  <a:cubicBezTo>
                    <a:pt x="19256" y="14400"/>
                    <a:pt x="2042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6025508" y="2670653"/>
              <a:ext cx="630121" cy="10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82" fill="norm" stroke="1" extrusionOk="0">
                  <a:moveTo>
                    <a:pt x="0" y="8894"/>
                  </a:moveTo>
                  <a:cubicBezTo>
                    <a:pt x="2239" y="6353"/>
                    <a:pt x="4479" y="3812"/>
                    <a:pt x="7116" y="2329"/>
                  </a:cubicBezTo>
                  <a:cubicBezTo>
                    <a:pt x="9753" y="847"/>
                    <a:pt x="12787" y="424"/>
                    <a:pt x="14990" y="212"/>
                  </a:cubicBezTo>
                  <a:cubicBezTo>
                    <a:pt x="17193" y="0"/>
                    <a:pt x="18566" y="0"/>
                    <a:pt x="19613" y="0"/>
                  </a:cubicBezTo>
                  <a:cubicBezTo>
                    <a:pt x="20661" y="0"/>
                    <a:pt x="21383" y="0"/>
                    <a:pt x="21492" y="212"/>
                  </a:cubicBezTo>
                  <a:cubicBezTo>
                    <a:pt x="21600" y="424"/>
                    <a:pt x="21094" y="847"/>
                    <a:pt x="19505" y="2329"/>
                  </a:cubicBezTo>
                  <a:cubicBezTo>
                    <a:pt x="17916" y="3812"/>
                    <a:pt x="15243" y="6353"/>
                    <a:pt x="12859" y="9106"/>
                  </a:cubicBezTo>
                  <a:cubicBezTo>
                    <a:pt x="10475" y="11859"/>
                    <a:pt x="8380" y="14824"/>
                    <a:pt x="6791" y="16941"/>
                  </a:cubicBezTo>
                  <a:cubicBezTo>
                    <a:pt x="5201" y="19059"/>
                    <a:pt x="4118" y="20329"/>
                    <a:pt x="3793" y="20965"/>
                  </a:cubicBezTo>
                  <a:cubicBezTo>
                    <a:pt x="3468" y="21600"/>
                    <a:pt x="3901" y="21600"/>
                    <a:pt x="5382" y="20329"/>
                  </a:cubicBezTo>
                  <a:cubicBezTo>
                    <a:pt x="6863" y="19059"/>
                    <a:pt x="9391" y="16518"/>
                    <a:pt x="11667" y="14612"/>
                  </a:cubicBezTo>
                  <a:cubicBezTo>
                    <a:pt x="13942" y="12706"/>
                    <a:pt x="15965" y="11435"/>
                    <a:pt x="17988" y="1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7797158" y="2689703"/>
              <a:ext cx="438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5120"/>
                    <a:pt x="7513" y="8640"/>
                    <a:pt x="11113" y="5040"/>
                  </a:cubicBezTo>
                  <a:cubicBezTo>
                    <a:pt x="14713" y="1440"/>
                    <a:pt x="1815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7883637" y="2759553"/>
              <a:ext cx="35167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700" y="21600"/>
                  </a:moveTo>
                  <a:cubicBezTo>
                    <a:pt x="924" y="21600"/>
                    <a:pt x="148" y="21600"/>
                    <a:pt x="18" y="20250"/>
                  </a:cubicBezTo>
                  <a:cubicBezTo>
                    <a:pt x="-111" y="18900"/>
                    <a:pt x="406" y="16200"/>
                    <a:pt x="2476" y="13050"/>
                  </a:cubicBezTo>
                  <a:cubicBezTo>
                    <a:pt x="4545" y="9900"/>
                    <a:pt x="8167" y="6300"/>
                    <a:pt x="11594" y="4050"/>
                  </a:cubicBezTo>
                  <a:cubicBezTo>
                    <a:pt x="15022" y="1800"/>
                    <a:pt x="18255" y="9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9638658" y="2788863"/>
              <a:ext cx="793751" cy="7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21077"/>
                  </a:moveTo>
                  <a:cubicBezTo>
                    <a:pt x="2074" y="15523"/>
                    <a:pt x="4147" y="9968"/>
                    <a:pt x="6336" y="5957"/>
                  </a:cubicBezTo>
                  <a:cubicBezTo>
                    <a:pt x="8525" y="1946"/>
                    <a:pt x="10829" y="-523"/>
                    <a:pt x="13075" y="94"/>
                  </a:cubicBezTo>
                  <a:cubicBezTo>
                    <a:pt x="15322" y="711"/>
                    <a:pt x="17510" y="4414"/>
                    <a:pt x="18922" y="7500"/>
                  </a:cubicBezTo>
                  <a:cubicBezTo>
                    <a:pt x="20333" y="10586"/>
                    <a:pt x="20966" y="13054"/>
                    <a:pt x="21600" y="15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9898908" y="2908502"/>
              <a:ext cx="425551" cy="3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30" fill="norm" stroke="1" extrusionOk="0">
                  <a:moveTo>
                    <a:pt x="643" y="21130"/>
                  </a:moveTo>
                  <a:cubicBezTo>
                    <a:pt x="218" y="17318"/>
                    <a:pt x="-208" y="13506"/>
                    <a:pt x="111" y="10330"/>
                  </a:cubicBezTo>
                  <a:cubicBezTo>
                    <a:pt x="430" y="7154"/>
                    <a:pt x="1494" y="4612"/>
                    <a:pt x="4314" y="2706"/>
                  </a:cubicBezTo>
                  <a:cubicBezTo>
                    <a:pt x="7134" y="801"/>
                    <a:pt x="11709" y="-470"/>
                    <a:pt x="14848" y="165"/>
                  </a:cubicBezTo>
                  <a:cubicBezTo>
                    <a:pt x="17987" y="801"/>
                    <a:pt x="19690" y="3342"/>
                    <a:pt x="21392" y="5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4" name="Drawing"/>
          <p:cNvGrpSpPr/>
          <p:nvPr/>
        </p:nvGrpSpPr>
        <p:grpSpPr>
          <a:xfrm>
            <a:off x="196850" y="1084058"/>
            <a:ext cx="11709400" cy="6495955"/>
            <a:chOff x="0" y="0"/>
            <a:chExt cx="11709400" cy="6495953"/>
          </a:xfrm>
        </p:grpSpPr>
        <p:sp>
          <p:nvSpPr>
            <p:cNvPr id="2508" name="Line"/>
            <p:cNvSpPr/>
            <p:nvPr/>
          </p:nvSpPr>
          <p:spPr>
            <a:xfrm>
              <a:off x="2740357" y="145397"/>
              <a:ext cx="218743" cy="50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08" fill="norm" stroke="1" extrusionOk="0">
                  <a:moveTo>
                    <a:pt x="7756" y="6883"/>
                  </a:moveTo>
                  <a:cubicBezTo>
                    <a:pt x="6302" y="9775"/>
                    <a:pt x="4849" y="12667"/>
                    <a:pt x="3810" y="14791"/>
                  </a:cubicBezTo>
                  <a:cubicBezTo>
                    <a:pt x="2772" y="16915"/>
                    <a:pt x="2149" y="18270"/>
                    <a:pt x="1526" y="19355"/>
                  </a:cubicBezTo>
                  <a:cubicBezTo>
                    <a:pt x="902" y="20439"/>
                    <a:pt x="279" y="21253"/>
                    <a:pt x="72" y="21388"/>
                  </a:cubicBezTo>
                  <a:cubicBezTo>
                    <a:pt x="-136" y="21524"/>
                    <a:pt x="72" y="20982"/>
                    <a:pt x="1214" y="19084"/>
                  </a:cubicBezTo>
                  <a:cubicBezTo>
                    <a:pt x="2356" y="17186"/>
                    <a:pt x="4433" y="13932"/>
                    <a:pt x="6718" y="10860"/>
                  </a:cubicBezTo>
                  <a:cubicBezTo>
                    <a:pt x="9002" y="7787"/>
                    <a:pt x="11495" y="4895"/>
                    <a:pt x="13052" y="3223"/>
                  </a:cubicBezTo>
                  <a:cubicBezTo>
                    <a:pt x="14610" y="1551"/>
                    <a:pt x="15233" y="1099"/>
                    <a:pt x="15856" y="692"/>
                  </a:cubicBezTo>
                  <a:cubicBezTo>
                    <a:pt x="16479" y="286"/>
                    <a:pt x="17102" y="-76"/>
                    <a:pt x="17414" y="14"/>
                  </a:cubicBezTo>
                  <a:cubicBezTo>
                    <a:pt x="17726" y="105"/>
                    <a:pt x="17726" y="647"/>
                    <a:pt x="17726" y="2500"/>
                  </a:cubicBezTo>
                  <a:cubicBezTo>
                    <a:pt x="17726" y="4352"/>
                    <a:pt x="17726" y="7516"/>
                    <a:pt x="18349" y="10182"/>
                  </a:cubicBezTo>
                  <a:cubicBezTo>
                    <a:pt x="18972" y="12848"/>
                    <a:pt x="20218" y="15017"/>
                    <a:pt x="21464" y="17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819399" y="401841"/>
              <a:ext cx="114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000"/>
                    <a:pt x="1600" y="14400"/>
                    <a:pt x="5200" y="10800"/>
                  </a:cubicBezTo>
                  <a:cubicBezTo>
                    <a:pt x="8800" y="7200"/>
                    <a:pt x="15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079750" y="135806"/>
              <a:ext cx="152400" cy="37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41" fill="norm" stroke="1" extrusionOk="0">
                  <a:moveTo>
                    <a:pt x="3502" y="9012"/>
                  </a:moveTo>
                  <a:cubicBezTo>
                    <a:pt x="2335" y="12753"/>
                    <a:pt x="1167" y="16494"/>
                    <a:pt x="584" y="18666"/>
                  </a:cubicBezTo>
                  <a:cubicBezTo>
                    <a:pt x="0" y="20838"/>
                    <a:pt x="0" y="21441"/>
                    <a:pt x="0" y="21441"/>
                  </a:cubicBezTo>
                  <a:cubicBezTo>
                    <a:pt x="0" y="21441"/>
                    <a:pt x="0" y="20838"/>
                    <a:pt x="292" y="18424"/>
                  </a:cubicBezTo>
                  <a:cubicBezTo>
                    <a:pt x="584" y="16011"/>
                    <a:pt x="1167" y="11787"/>
                    <a:pt x="2481" y="8469"/>
                  </a:cubicBezTo>
                  <a:cubicBezTo>
                    <a:pt x="3794" y="5150"/>
                    <a:pt x="5838" y="2737"/>
                    <a:pt x="7589" y="1410"/>
                  </a:cubicBezTo>
                  <a:cubicBezTo>
                    <a:pt x="9340" y="82"/>
                    <a:pt x="10800" y="-159"/>
                    <a:pt x="11675" y="82"/>
                  </a:cubicBezTo>
                  <a:cubicBezTo>
                    <a:pt x="12551" y="324"/>
                    <a:pt x="12843" y="1048"/>
                    <a:pt x="12697" y="2556"/>
                  </a:cubicBezTo>
                  <a:cubicBezTo>
                    <a:pt x="12551" y="4064"/>
                    <a:pt x="11967" y="6357"/>
                    <a:pt x="9632" y="8469"/>
                  </a:cubicBezTo>
                  <a:cubicBezTo>
                    <a:pt x="7297" y="10581"/>
                    <a:pt x="3211" y="12511"/>
                    <a:pt x="1313" y="13839"/>
                  </a:cubicBezTo>
                  <a:cubicBezTo>
                    <a:pt x="-584" y="15166"/>
                    <a:pt x="-292" y="15890"/>
                    <a:pt x="3357" y="16856"/>
                  </a:cubicBezTo>
                  <a:cubicBezTo>
                    <a:pt x="7005" y="17821"/>
                    <a:pt x="14011" y="19028"/>
                    <a:pt x="21016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3302495" y="174183"/>
              <a:ext cx="101105" cy="3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42" fill="norm" stroke="1" extrusionOk="0">
                  <a:moveTo>
                    <a:pt x="21056" y="727"/>
                  </a:moveTo>
                  <a:cubicBezTo>
                    <a:pt x="19293" y="335"/>
                    <a:pt x="17529" y="-58"/>
                    <a:pt x="15325" y="7"/>
                  </a:cubicBezTo>
                  <a:cubicBezTo>
                    <a:pt x="13121" y="73"/>
                    <a:pt x="10476" y="597"/>
                    <a:pt x="7391" y="2626"/>
                  </a:cubicBezTo>
                  <a:cubicBezTo>
                    <a:pt x="4305" y="4655"/>
                    <a:pt x="778" y="8189"/>
                    <a:pt x="117" y="11266"/>
                  </a:cubicBezTo>
                  <a:cubicBezTo>
                    <a:pt x="-544" y="14342"/>
                    <a:pt x="1660" y="16960"/>
                    <a:pt x="4966" y="18597"/>
                  </a:cubicBezTo>
                  <a:cubicBezTo>
                    <a:pt x="8272" y="20233"/>
                    <a:pt x="12680" y="20887"/>
                    <a:pt x="17089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3473450" y="225742"/>
              <a:ext cx="124909" cy="28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13" fill="norm" stroke="1" extrusionOk="0">
                  <a:moveTo>
                    <a:pt x="0" y="831"/>
                  </a:moveTo>
                  <a:cubicBezTo>
                    <a:pt x="1440" y="351"/>
                    <a:pt x="2880" y="-129"/>
                    <a:pt x="5940" y="31"/>
                  </a:cubicBezTo>
                  <a:cubicBezTo>
                    <a:pt x="9000" y="191"/>
                    <a:pt x="13680" y="991"/>
                    <a:pt x="16200" y="1791"/>
                  </a:cubicBezTo>
                  <a:cubicBezTo>
                    <a:pt x="18720" y="2591"/>
                    <a:pt x="19080" y="3391"/>
                    <a:pt x="17280" y="4751"/>
                  </a:cubicBezTo>
                  <a:cubicBezTo>
                    <a:pt x="15480" y="6111"/>
                    <a:pt x="11520" y="8031"/>
                    <a:pt x="8460" y="9071"/>
                  </a:cubicBezTo>
                  <a:cubicBezTo>
                    <a:pt x="5400" y="10111"/>
                    <a:pt x="3240" y="10271"/>
                    <a:pt x="3960" y="10351"/>
                  </a:cubicBezTo>
                  <a:cubicBezTo>
                    <a:pt x="4680" y="10431"/>
                    <a:pt x="8280" y="10431"/>
                    <a:pt x="11700" y="10911"/>
                  </a:cubicBezTo>
                  <a:cubicBezTo>
                    <a:pt x="15120" y="11391"/>
                    <a:pt x="18360" y="12351"/>
                    <a:pt x="19980" y="13631"/>
                  </a:cubicBezTo>
                  <a:cubicBezTo>
                    <a:pt x="21600" y="14911"/>
                    <a:pt x="21600" y="16511"/>
                    <a:pt x="20340" y="17871"/>
                  </a:cubicBezTo>
                  <a:cubicBezTo>
                    <a:pt x="19080" y="19231"/>
                    <a:pt x="16560" y="20351"/>
                    <a:pt x="14400" y="20911"/>
                  </a:cubicBezTo>
                  <a:cubicBezTo>
                    <a:pt x="12240" y="21471"/>
                    <a:pt x="10440" y="21471"/>
                    <a:pt x="9000" y="20751"/>
                  </a:cubicBezTo>
                  <a:cubicBezTo>
                    <a:pt x="7560" y="20031"/>
                    <a:pt x="6480" y="18591"/>
                    <a:pt x="5400" y="17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3594100" y="172769"/>
              <a:ext cx="151054" cy="35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01" fill="norm" stroke="1" extrusionOk="0">
                  <a:moveTo>
                    <a:pt x="0" y="1179"/>
                  </a:moveTo>
                  <a:cubicBezTo>
                    <a:pt x="888" y="668"/>
                    <a:pt x="1775" y="157"/>
                    <a:pt x="4290" y="29"/>
                  </a:cubicBezTo>
                  <a:cubicBezTo>
                    <a:pt x="6805" y="-99"/>
                    <a:pt x="10948" y="157"/>
                    <a:pt x="14203" y="1754"/>
                  </a:cubicBezTo>
                  <a:cubicBezTo>
                    <a:pt x="17458" y="3352"/>
                    <a:pt x="19825" y="6292"/>
                    <a:pt x="20712" y="9103"/>
                  </a:cubicBezTo>
                  <a:cubicBezTo>
                    <a:pt x="21600" y="11915"/>
                    <a:pt x="21008" y="14599"/>
                    <a:pt x="19085" y="16644"/>
                  </a:cubicBezTo>
                  <a:cubicBezTo>
                    <a:pt x="17162" y="18689"/>
                    <a:pt x="13907" y="20095"/>
                    <a:pt x="1065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873500" y="262141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886200" y="433591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658697" y="276491"/>
              <a:ext cx="249753" cy="52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36" fill="norm" stroke="1" extrusionOk="0">
                  <a:moveTo>
                    <a:pt x="3427" y="1219"/>
                  </a:moveTo>
                  <a:cubicBezTo>
                    <a:pt x="3247" y="790"/>
                    <a:pt x="3067" y="362"/>
                    <a:pt x="2527" y="147"/>
                  </a:cubicBezTo>
                  <a:cubicBezTo>
                    <a:pt x="1987" y="-67"/>
                    <a:pt x="1087" y="-67"/>
                    <a:pt x="547" y="276"/>
                  </a:cubicBezTo>
                  <a:cubicBezTo>
                    <a:pt x="7" y="619"/>
                    <a:pt x="-173" y="1304"/>
                    <a:pt x="187" y="2719"/>
                  </a:cubicBezTo>
                  <a:cubicBezTo>
                    <a:pt x="547" y="4133"/>
                    <a:pt x="1447" y="6276"/>
                    <a:pt x="2887" y="7476"/>
                  </a:cubicBezTo>
                  <a:cubicBezTo>
                    <a:pt x="4327" y="8676"/>
                    <a:pt x="6307" y="8933"/>
                    <a:pt x="8467" y="8162"/>
                  </a:cubicBezTo>
                  <a:cubicBezTo>
                    <a:pt x="10627" y="7390"/>
                    <a:pt x="12967" y="5590"/>
                    <a:pt x="14497" y="4219"/>
                  </a:cubicBezTo>
                  <a:cubicBezTo>
                    <a:pt x="16027" y="2847"/>
                    <a:pt x="16747" y="1904"/>
                    <a:pt x="17287" y="1219"/>
                  </a:cubicBezTo>
                  <a:cubicBezTo>
                    <a:pt x="17827" y="533"/>
                    <a:pt x="18187" y="104"/>
                    <a:pt x="18457" y="190"/>
                  </a:cubicBezTo>
                  <a:cubicBezTo>
                    <a:pt x="18727" y="276"/>
                    <a:pt x="18907" y="876"/>
                    <a:pt x="19447" y="2762"/>
                  </a:cubicBezTo>
                  <a:cubicBezTo>
                    <a:pt x="19987" y="4647"/>
                    <a:pt x="20887" y="7819"/>
                    <a:pt x="21157" y="10476"/>
                  </a:cubicBezTo>
                  <a:cubicBezTo>
                    <a:pt x="21427" y="13133"/>
                    <a:pt x="21067" y="15276"/>
                    <a:pt x="19447" y="17076"/>
                  </a:cubicBezTo>
                  <a:cubicBezTo>
                    <a:pt x="17827" y="18876"/>
                    <a:pt x="14947" y="20333"/>
                    <a:pt x="12337" y="20933"/>
                  </a:cubicBezTo>
                  <a:cubicBezTo>
                    <a:pt x="9727" y="21533"/>
                    <a:pt x="7387" y="21276"/>
                    <a:pt x="5947" y="19862"/>
                  </a:cubicBezTo>
                  <a:cubicBezTo>
                    <a:pt x="4507" y="18447"/>
                    <a:pt x="3967" y="15876"/>
                    <a:pt x="3427" y="13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751916" y="-1"/>
              <a:ext cx="124884" cy="22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4027" y="8649"/>
                  </a:moveTo>
                  <a:cubicBezTo>
                    <a:pt x="2929" y="9659"/>
                    <a:pt x="1831" y="10668"/>
                    <a:pt x="1098" y="12081"/>
                  </a:cubicBezTo>
                  <a:cubicBezTo>
                    <a:pt x="366" y="13494"/>
                    <a:pt x="0" y="15311"/>
                    <a:pt x="0" y="15715"/>
                  </a:cubicBezTo>
                  <a:cubicBezTo>
                    <a:pt x="0" y="16118"/>
                    <a:pt x="366" y="15109"/>
                    <a:pt x="732" y="12687"/>
                  </a:cubicBezTo>
                  <a:cubicBezTo>
                    <a:pt x="1098" y="10264"/>
                    <a:pt x="1464" y="6429"/>
                    <a:pt x="2014" y="4006"/>
                  </a:cubicBezTo>
                  <a:cubicBezTo>
                    <a:pt x="2563" y="1584"/>
                    <a:pt x="3295" y="574"/>
                    <a:pt x="4576" y="171"/>
                  </a:cubicBezTo>
                  <a:cubicBezTo>
                    <a:pt x="5858" y="-233"/>
                    <a:pt x="7688" y="-31"/>
                    <a:pt x="9519" y="1988"/>
                  </a:cubicBezTo>
                  <a:cubicBezTo>
                    <a:pt x="11349" y="4006"/>
                    <a:pt x="13180" y="7842"/>
                    <a:pt x="15193" y="11374"/>
                  </a:cubicBezTo>
                  <a:cubicBezTo>
                    <a:pt x="17207" y="14907"/>
                    <a:pt x="19403" y="18137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048783" y="374324"/>
              <a:ext cx="37568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10497" y="2227"/>
                  </a:moveTo>
                  <a:cubicBezTo>
                    <a:pt x="9297" y="1113"/>
                    <a:pt x="8097" y="0"/>
                    <a:pt x="6897" y="0"/>
                  </a:cubicBezTo>
                  <a:cubicBezTo>
                    <a:pt x="5697" y="0"/>
                    <a:pt x="4497" y="1113"/>
                    <a:pt x="3297" y="4231"/>
                  </a:cubicBezTo>
                  <a:cubicBezTo>
                    <a:pt x="2097" y="7348"/>
                    <a:pt x="897" y="12470"/>
                    <a:pt x="297" y="15588"/>
                  </a:cubicBezTo>
                  <a:cubicBezTo>
                    <a:pt x="-303" y="18705"/>
                    <a:pt x="-303" y="19819"/>
                    <a:pt x="3297" y="20487"/>
                  </a:cubicBezTo>
                  <a:cubicBezTo>
                    <a:pt x="6897" y="21155"/>
                    <a:pt x="14097" y="21377"/>
                    <a:pt x="21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003800" y="484391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162550" y="490741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193077" y="465341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262033" y="478041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317843" y="338341"/>
              <a:ext cx="3520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2738"/>
                    <a:pt x="10969" y="5476"/>
                    <a:pt x="7158" y="8366"/>
                  </a:cubicBezTo>
                  <a:cubicBezTo>
                    <a:pt x="3346" y="11256"/>
                    <a:pt x="805" y="14299"/>
                    <a:pt x="169" y="16530"/>
                  </a:cubicBezTo>
                  <a:cubicBezTo>
                    <a:pt x="-466" y="18761"/>
                    <a:pt x="805" y="20180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441950" y="422658"/>
              <a:ext cx="69850" cy="23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1520"/>
                  </a:moveTo>
                  <a:cubicBezTo>
                    <a:pt x="1964" y="589"/>
                    <a:pt x="3927" y="-342"/>
                    <a:pt x="4582" y="124"/>
                  </a:cubicBezTo>
                  <a:cubicBezTo>
                    <a:pt x="5236" y="589"/>
                    <a:pt x="4582" y="2451"/>
                    <a:pt x="3600" y="5430"/>
                  </a:cubicBezTo>
                  <a:cubicBezTo>
                    <a:pt x="2618" y="8410"/>
                    <a:pt x="1309" y="12506"/>
                    <a:pt x="1964" y="15392"/>
                  </a:cubicBezTo>
                  <a:cubicBezTo>
                    <a:pt x="2618" y="18279"/>
                    <a:pt x="5236" y="19955"/>
                    <a:pt x="8836" y="20606"/>
                  </a:cubicBezTo>
                  <a:cubicBezTo>
                    <a:pt x="12436" y="21258"/>
                    <a:pt x="17018" y="20886"/>
                    <a:pt x="21600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421769" y="522491"/>
              <a:ext cx="11543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4922" y="21600"/>
                  </a:moveTo>
                  <a:cubicBezTo>
                    <a:pt x="2566" y="20571"/>
                    <a:pt x="210" y="19543"/>
                    <a:pt x="13" y="17486"/>
                  </a:cubicBezTo>
                  <a:cubicBezTo>
                    <a:pt x="-183" y="15429"/>
                    <a:pt x="1781" y="12343"/>
                    <a:pt x="5708" y="9257"/>
                  </a:cubicBezTo>
                  <a:cubicBezTo>
                    <a:pt x="9635" y="6171"/>
                    <a:pt x="15526" y="3086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759449" y="452641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740399" y="541541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277120" y="260200"/>
              <a:ext cx="175199" cy="54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510" fill="norm" stroke="1" extrusionOk="0">
                  <a:moveTo>
                    <a:pt x="1113" y="21510"/>
                  </a:moveTo>
                  <a:cubicBezTo>
                    <a:pt x="359" y="20513"/>
                    <a:pt x="-394" y="19516"/>
                    <a:pt x="234" y="17439"/>
                  </a:cubicBezTo>
                  <a:cubicBezTo>
                    <a:pt x="862" y="15362"/>
                    <a:pt x="2871" y="12205"/>
                    <a:pt x="4880" y="9339"/>
                  </a:cubicBezTo>
                  <a:cubicBezTo>
                    <a:pt x="6890" y="6473"/>
                    <a:pt x="8899" y="3898"/>
                    <a:pt x="10280" y="2402"/>
                  </a:cubicBezTo>
                  <a:cubicBezTo>
                    <a:pt x="11662" y="907"/>
                    <a:pt x="12415" y="492"/>
                    <a:pt x="13420" y="242"/>
                  </a:cubicBezTo>
                  <a:cubicBezTo>
                    <a:pt x="14425" y="-7"/>
                    <a:pt x="15680" y="-90"/>
                    <a:pt x="16559" y="118"/>
                  </a:cubicBezTo>
                  <a:cubicBezTo>
                    <a:pt x="17439" y="325"/>
                    <a:pt x="17941" y="824"/>
                    <a:pt x="17690" y="1904"/>
                  </a:cubicBezTo>
                  <a:cubicBezTo>
                    <a:pt x="17439" y="2984"/>
                    <a:pt x="16434" y="4645"/>
                    <a:pt x="15178" y="5725"/>
                  </a:cubicBezTo>
                  <a:cubicBezTo>
                    <a:pt x="13922" y="6805"/>
                    <a:pt x="12415" y="7304"/>
                    <a:pt x="11034" y="7636"/>
                  </a:cubicBezTo>
                  <a:cubicBezTo>
                    <a:pt x="9653" y="7968"/>
                    <a:pt x="8397" y="8135"/>
                    <a:pt x="8397" y="8135"/>
                  </a:cubicBezTo>
                  <a:cubicBezTo>
                    <a:pt x="8397" y="8135"/>
                    <a:pt x="9653" y="7968"/>
                    <a:pt x="11913" y="8135"/>
                  </a:cubicBezTo>
                  <a:cubicBezTo>
                    <a:pt x="14173" y="8301"/>
                    <a:pt x="17439" y="8799"/>
                    <a:pt x="19197" y="9298"/>
                  </a:cubicBezTo>
                  <a:cubicBezTo>
                    <a:pt x="20955" y="9796"/>
                    <a:pt x="21206" y="10295"/>
                    <a:pt x="20201" y="10835"/>
                  </a:cubicBezTo>
                  <a:cubicBezTo>
                    <a:pt x="19197" y="11375"/>
                    <a:pt x="16936" y="11956"/>
                    <a:pt x="15178" y="12247"/>
                  </a:cubicBezTo>
                  <a:cubicBezTo>
                    <a:pt x="13420" y="12538"/>
                    <a:pt x="12164" y="12538"/>
                    <a:pt x="11536" y="12330"/>
                  </a:cubicBezTo>
                  <a:cubicBezTo>
                    <a:pt x="10908" y="12122"/>
                    <a:pt x="10908" y="11707"/>
                    <a:pt x="10908" y="1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501855" y="494974"/>
              <a:ext cx="100426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4661" y="8259"/>
                  </a:moveTo>
                  <a:cubicBezTo>
                    <a:pt x="12457" y="7624"/>
                    <a:pt x="10253" y="6988"/>
                    <a:pt x="8049" y="6988"/>
                  </a:cubicBezTo>
                  <a:cubicBezTo>
                    <a:pt x="5844" y="6988"/>
                    <a:pt x="3640" y="7624"/>
                    <a:pt x="2097" y="9529"/>
                  </a:cubicBezTo>
                  <a:cubicBezTo>
                    <a:pt x="555" y="11435"/>
                    <a:pt x="-327" y="14612"/>
                    <a:pt x="114" y="17153"/>
                  </a:cubicBezTo>
                  <a:cubicBezTo>
                    <a:pt x="555" y="19694"/>
                    <a:pt x="2318" y="21600"/>
                    <a:pt x="5624" y="21600"/>
                  </a:cubicBezTo>
                  <a:cubicBezTo>
                    <a:pt x="8930" y="21600"/>
                    <a:pt x="13779" y="19694"/>
                    <a:pt x="16865" y="16200"/>
                  </a:cubicBezTo>
                  <a:cubicBezTo>
                    <a:pt x="19951" y="12706"/>
                    <a:pt x="21273" y="7624"/>
                    <a:pt x="20832" y="4447"/>
                  </a:cubicBezTo>
                  <a:cubicBezTo>
                    <a:pt x="20391" y="1271"/>
                    <a:pt x="18187" y="0"/>
                    <a:pt x="15983" y="0"/>
                  </a:cubicBezTo>
                  <a:cubicBezTo>
                    <a:pt x="13779" y="0"/>
                    <a:pt x="11575" y="1271"/>
                    <a:pt x="9371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661150" y="465341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4400"/>
                    <a:pt x="1800" y="7200"/>
                    <a:pt x="5400" y="3600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759756" y="427241"/>
              <a:ext cx="156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6000"/>
                    <a:pt x="-1582" y="12000"/>
                    <a:pt x="1118" y="15600"/>
                  </a:cubicBezTo>
                  <a:cubicBezTo>
                    <a:pt x="3818" y="19200"/>
                    <a:pt x="11918" y="20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004050" y="239863"/>
              <a:ext cx="144958" cy="53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60" fill="norm" stroke="1" extrusionOk="0">
                  <a:moveTo>
                    <a:pt x="0" y="21560"/>
                  </a:moveTo>
                  <a:cubicBezTo>
                    <a:pt x="617" y="18754"/>
                    <a:pt x="1234" y="15947"/>
                    <a:pt x="2777" y="13099"/>
                  </a:cubicBezTo>
                  <a:cubicBezTo>
                    <a:pt x="4320" y="10250"/>
                    <a:pt x="6789" y="7358"/>
                    <a:pt x="8640" y="5403"/>
                  </a:cubicBezTo>
                  <a:cubicBezTo>
                    <a:pt x="10491" y="3447"/>
                    <a:pt x="11726" y="2426"/>
                    <a:pt x="12960" y="1576"/>
                  </a:cubicBezTo>
                  <a:cubicBezTo>
                    <a:pt x="14194" y="725"/>
                    <a:pt x="15429" y="45"/>
                    <a:pt x="16663" y="3"/>
                  </a:cubicBezTo>
                  <a:cubicBezTo>
                    <a:pt x="17897" y="-40"/>
                    <a:pt x="19131" y="555"/>
                    <a:pt x="20057" y="1618"/>
                  </a:cubicBezTo>
                  <a:cubicBezTo>
                    <a:pt x="20983" y="2681"/>
                    <a:pt x="21600" y="4212"/>
                    <a:pt x="20674" y="5403"/>
                  </a:cubicBezTo>
                  <a:cubicBezTo>
                    <a:pt x="19749" y="6593"/>
                    <a:pt x="17280" y="7443"/>
                    <a:pt x="15120" y="7954"/>
                  </a:cubicBezTo>
                  <a:cubicBezTo>
                    <a:pt x="12960" y="8464"/>
                    <a:pt x="11109" y="8634"/>
                    <a:pt x="10954" y="8634"/>
                  </a:cubicBezTo>
                  <a:cubicBezTo>
                    <a:pt x="10800" y="8634"/>
                    <a:pt x="12343" y="8464"/>
                    <a:pt x="14194" y="8464"/>
                  </a:cubicBezTo>
                  <a:cubicBezTo>
                    <a:pt x="16046" y="8464"/>
                    <a:pt x="18206" y="8634"/>
                    <a:pt x="19440" y="8974"/>
                  </a:cubicBezTo>
                  <a:cubicBezTo>
                    <a:pt x="20674" y="9314"/>
                    <a:pt x="20983" y="9825"/>
                    <a:pt x="20211" y="10292"/>
                  </a:cubicBezTo>
                  <a:cubicBezTo>
                    <a:pt x="19440" y="10760"/>
                    <a:pt x="17589" y="11185"/>
                    <a:pt x="15891" y="11355"/>
                  </a:cubicBezTo>
                  <a:cubicBezTo>
                    <a:pt x="14194" y="11525"/>
                    <a:pt x="12651" y="11440"/>
                    <a:pt x="11109" y="1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245350" y="478041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475272" y="293891"/>
              <a:ext cx="201914" cy="63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68" fill="norm" stroke="1" extrusionOk="0">
                  <a:moveTo>
                    <a:pt x="3201" y="0"/>
                  </a:moveTo>
                  <a:cubicBezTo>
                    <a:pt x="2088" y="720"/>
                    <a:pt x="974" y="1440"/>
                    <a:pt x="418" y="2808"/>
                  </a:cubicBezTo>
                  <a:cubicBezTo>
                    <a:pt x="-139" y="4176"/>
                    <a:pt x="-139" y="6192"/>
                    <a:pt x="418" y="7452"/>
                  </a:cubicBezTo>
                  <a:cubicBezTo>
                    <a:pt x="974" y="8712"/>
                    <a:pt x="2088" y="9216"/>
                    <a:pt x="3313" y="9468"/>
                  </a:cubicBezTo>
                  <a:cubicBezTo>
                    <a:pt x="4537" y="9720"/>
                    <a:pt x="5873" y="9720"/>
                    <a:pt x="7877" y="9000"/>
                  </a:cubicBezTo>
                  <a:cubicBezTo>
                    <a:pt x="9882" y="8280"/>
                    <a:pt x="12554" y="6840"/>
                    <a:pt x="14447" y="5580"/>
                  </a:cubicBezTo>
                  <a:cubicBezTo>
                    <a:pt x="16339" y="4320"/>
                    <a:pt x="17453" y="3240"/>
                    <a:pt x="18343" y="2376"/>
                  </a:cubicBezTo>
                  <a:cubicBezTo>
                    <a:pt x="19234" y="1512"/>
                    <a:pt x="19902" y="864"/>
                    <a:pt x="19902" y="936"/>
                  </a:cubicBezTo>
                  <a:cubicBezTo>
                    <a:pt x="19902" y="1008"/>
                    <a:pt x="19234" y="1800"/>
                    <a:pt x="19234" y="3276"/>
                  </a:cubicBezTo>
                  <a:cubicBezTo>
                    <a:pt x="19234" y="4752"/>
                    <a:pt x="19902" y="6912"/>
                    <a:pt x="20459" y="9396"/>
                  </a:cubicBezTo>
                  <a:cubicBezTo>
                    <a:pt x="21016" y="11880"/>
                    <a:pt x="21461" y="14688"/>
                    <a:pt x="21127" y="16668"/>
                  </a:cubicBezTo>
                  <a:cubicBezTo>
                    <a:pt x="20793" y="18648"/>
                    <a:pt x="19680" y="19800"/>
                    <a:pt x="18566" y="20520"/>
                  </a:cubicBezTo>
                  <a:cubicBezTo>
                    <a:pt x="17453" y="21240"/>
                    <a:pt x="16339" y="21528"/>
                    <a:pt x="15226" y="21564"/>
                  </a:cubicBezTo>
                  <a:cubicBezTo>
                    <a:pt x="14113" y="21600"/>
                    <a:pt x="12999" y="21384"/>
                    <a:pt x="12108" y="20628"/>
                  </a:cubicBezTo>
                  <a:cubicBezTo>
                    <a:pt x="11218" y="19872"/>
                    <a:pt x="10550" y="18576"/>
                    <a:pt x="10884" y="17532"/>
                  </a:cubicBezTo>
                  <a:cubicBezTo>
                    <a:pt x="11218" y="16488"/>
                    <a:pt x="12554" y="15696"/>
                    <a:pt x="13890" y="14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800662" y="484391"/>
              <a:ext cx="3523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4737"/>
                    <a:pt x="-1623" y="9474"/>
                    <a:pt x="777" y="13074"/>
                  </a:cubicBezTo>
                  <a:cubicBezTo>
                    <a:pt x="3177" y="16674"/>
                    <a:pt x="11577" y="19137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753350" y="617741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840"/>
                    <a:pt x="10971" y="10080"/>
                    <a:pt x="14571" y="6480"/>
                  </a:cubicBezTo>
                  <a:cubicBezTo>
                    <a:pt x="18171" y="2880"/>
                    <a:pt x="198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369300" y="584768"/>
              <a:ext cx="2667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714" y="11040"/>
                    <a:pt x="3429" y="1783"/>
                    <a:pt x="7029" y="240"/>
                  </a:cubicBezTo>
                  <a:cubicBezTo>
                    <a:pt x="10629" y="-1303"/>
                    <a:pt x="1611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521700" y="522491"/>
              <a:ext cx="127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39"/>
                    <a:pt x="7200" y="8078"/>
                    <a:pt x="10800" y="11678"/>
                  </a:cubicBezTo>
                  <a:cubicBezTo>
                    <a:pt x="14400" y="15278"/>
                    <a:pt x="18000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680450" y="334108"/>
              <a:ext cx="215395" cy="69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0" y="21600"/>
                  </a:moveTo>
                  <a:cubicBezTo>
                    <a:pt x="847" y="19215"/>
                    <a:pt x="1694" y="16829"/>
                    <a:pt x="2965" y="14444"/>
                  </a:cubicBezTo>
                  <a:cubicBezTo>
                    <a:pt x="4235" y="12059"/>
                    <a:pt x="5929" y="9674"/>
                    <a:pt x="7835" y="7355"/>
                  </a:cubicBezTo>
                  <a:cubicBezTo>
                    <a:pt x="9741" y="5036"/>
                    <a:pt x="11859" y="2783"/>
                    <a:pt x="13341" y="1524"/>
                  </a:cubicBezTo>
                  <a:cubicBezTo>
                    <a:pt x="14824" y="265"/>
                    <a:pt x="15671" y="0"/>
                    <a:pt x="16412" y="0"/>
                  </a:cubicBezTo>
                  <a:cubicBezTo>
                    <a:pt x="17153" y="0"/>
                    <a:pt x="17788" y="265"/>
                    <a:pt x="18106" y="1193"/>
                  </a:cubicBezTo>
                  <a:cubicBezTo>
                    <a:pt x="18424" y="2120"/>
                    <a:pt x="18424" y="3710"/>
                    <a:pt x="17894" y="4804"/>
                  </a:cubicBezTo>
                  <a:cubicBezTo>
                    <a:pt x="17365" y="5897"/>
                    <a:pt x="16306" y="6493"/>
                    <a:pt x="15459" y="6924"/>
                  </a:cubicBezTo>
                  <a:cubicBezTo>
                    <a:pt x="14612" y="7355"/>
                    <a:pt x="13976" y="7620"/>
                    <a:pt x="14506" y="7719"/>
                  </a:cubicBezTo>
                  <a:cubicBezTo>
                    <a:pt x="15035" y="7818"/>
                    <a:pt x="16729" y="7752"/>
                    <a:pt x="18106" y="7951"/>
                  </a:cubicBezTo>
                  <a:cubicBezTo>
                    <a:pt x="19482" y="8150"/>
                    <a:pt x="20541" y="8613"/>
                    <a:pt x="21071" y="9011"/>
                  </a:cubicBezTo>
                  <a:cubicBezTo>
                    <a:pt x="21600" y="9409"/>
                    <a:pt x="21600" y="9740"/>
                    <a:pt x="21494" y="10071"/>
                  </a:cubicBezTo>
                  <a:cubicBezTo>
                    <a:pt x="21388" y="10402"/>
                    <a:pt x="21176" y="10734"/>
                    <a:pt x="20118" y="11131"/>
                  </a:cubicBezTo>
                  <a:cubicBezTo>
                    <a:pt x="19059" y="11529"/>
                    <a:pt x="17153" y="11993"/>
                    <a:pt x="15247" y="12225"/>
                  </a:cubicBezTo>
                  <a:cubicBezTo>
                    <a:pt x="13341" y="12456"/>
                    <a:pt x="11435" y="12456"/>
                    <a:pt x="10482" y="12291"/>
                  </a:cubicBezTo>
                  <a:cubicBezTo>
                    <a:pt x="9529" y="12125"/>
                    <a:pt x="9529" y="11794"/>
                    <a:pt x="9529" y="1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8947150" y="613207"/>
              <a:ext cx="133350" cy="15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4184"/>
                  </a:moveTo>
                  <a:cubicBezTo>
                    <a:pt x="1029" y="2705"/>
                    <a:pt x="2057" y="1225"/>
                    <a:pt x="3429" y="486"/>
                  </a:cubicBezTo>
                  <a:cubicBezTo>
                    <a:pt x="4800" y="-254"/>
                    <a:pt x="6514" y="-254"/>
                    <a:pt x="8229" y="1225"/>
                  </a:cubicBezTo>
                  <a:cubicBezTo>
                    <a:pt x="9943" y="2705"/>
                    <a:pt x="11657" y="5664"/>
                    <a:pt x="11486" y="8623"/>
                  </a:cubicBezTo>
                  <a:cubicBezTo>
                    <a:pt x="11314" y="11582"/>
                    <a:pt x="9257" y="14541"/>
                    <a:pt x="7200" y="16760"/>
                  </a:cubicBezTo>
                  <a:cubicBezTo>
                    <a:pt x="5143" y="18979"/>
                    <a:pt x="3086" y="20458"/>
                    <a:pt x="3257" y="20902"/>
                  </a:cubicBezTo>
                  <a:cubicBezTo>
                    <a:pt x="3429" y="21346"/>
                    <a:pt x="5829" y="20754"/>
                    <a:pt x="9257" y="20458"/>
                  </a:cubicBezTo>
                  <a:cubicBezTo>
                    <a:pt x="12686" y="20162"/>
                    <a:pt x="17143" y="20162"/>
                    <a:pt x="21600" y="20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316392" y="484391"/>
              <a:ext cx="160071" cy="54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03" fill="norm" stroke="1" extrusionOk="0">
                  <a:moveTo>
                    <a:pt x="1558" y="0"/>
                  </a:moveTo>
                  <a:cubicBezTo>
                    <a:pt x="717" y="840"/>
                    <a:pt x="-125" y="1681"/>
                    <a:pt x="15" y="2647"/>
                  </a:cubicBezTo>
                  <a:cubicBezTo>
                    <a:pt x="156" y="3614"/>
                    <a:pt x="1278" y="4707"/>
                    <a:pt x="2540" y="5337"/>
                  </a:cubicBezTo>
                  <a:cubicBezTo>
                    <a:pt x="3802" y="5967"/>
                    <a:pt x="5205" y="6135"/>
                    <a:pt x="7589" y="5799"/>
                  </a:cubicBezTo>
                  <a:cubicBezTo>
                    <a:pt x="9974" y="5463"/>
                    <a:pt x="13340" y="4623"/>
                    <a:pt x="15865" y="3740"/>
                  </a:cubicBezTo>
                  <a:cubicBezTo>
                    <a:pt x="18389" y="2858"/>
                    <a:pt x="20072" y="1933"/>
                    <a:pt x="20774" y="1681"/>
                  </a:cubicBezTo>
                  <a:cubicBezTo>
                    <a:pt x="21475" y="1429"/>
                    <a:pt x="21194" y="1849"/>
                    <a:pt x="20914" y="3530"/>
                  </a:cubicBezTo>
                  <a:cubicBezTo>
                    <a:pt x="20633" y="5211"/>
                    <a:pt x="20353" y="8153"/>
                    <a:pt x="20213" y="10758"/>
                  </a:cubicBezTo>
                  <a:cubicBezTo>
                    <a:pt x="20072" y="13363"/>
                    <a:pt x="20072" y="15633"/>
                    <a:pt x="19652" y="17188"/>
                  </a:cubicBezTo>
                  <a:cubicBezTo>
                    <a:pt x="19231" y="18742"/>
                    <a:pt x="18389" y="19583"/>
                    <a:pt x="17407" y="20213"/>
                  </a:cubicBezTo>
                  <a:cubicBezTo>
                    <a:pt x="16426" y="20844"/>
                    <a:pt x="15304" y="21264"/>
                    <a:pt x="14041" y="21432"/>
                  </a:cubicBezTo>
                  <a:cubicBezTo>
                    <a:pt x="12779" y="21600"/>
                    <a:pt x="11376" y="21516"/>
                    <a:pt x="10114" y="20675"/>
                  </a:cubicBezTo>
                  <a:cubicBezTo>
                    <a:pt x="8852" y="19835"/>
                    <a:pt x="7730" y="18238"/>
                    <a:pt x="7449" y="17104"/>
                  </a:cubicBezTo>
                  <a:cubicBezTo>
                    <a:pt x="7169" y="15969"/>
                    <a:pt x="7730" y="15296"/>
                    <a:pt x="8291" y="14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564167" y="649491"/>
              <a:ext cx="7513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14097" y="0"/>
                  </a:moveTo>
                  <a:cubicBezTo>
                    <a:pt x="10497" y="3744"/>
                    <a:pt x="6897" y="7488"/>
                    <a:pt x="4497" y="10224"/>
                  </a:cubicBezTo>
                  <a:cubicBezTo>
                    <a:pt x="2097" y="12960"/>
                    <a:pt x="897" y="14688"/>
                    <a:pt x="297" y="16272"/>
                  </a:cubicBezTo>
                  <a:cubicBezTo>
                    <a:pt x="-303" y="17856"/>
                    <a:pt x="-303" y="19296"/>
                    <a:pt x="3297" y="20160"/>
                  </a:cubicBezTo>
                  <a:cubicBezTo>
                    <a:pt x="6897" y="21024"/>
                    <a:pt x="14097" y="21312"/>
                    <a:pt x="21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9537700" y="744741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4400"/>
                    <a:pt x="3086" y="7200"/>
                    <a:pt x="6686" y="3600"/>
                  </a:cubicBezTo>
                  <a:cubicBezTo>
                    <a:pt x="10286" y="0"/>
                    <a:pt x="159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9671050" y="763791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9778999" y="712991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55"/>
                    <a:pt x="7200" y="8509"/>
                    <a:pt x="3600" y="12109"/>
                  </a:cubicBezTo>
                  <a:cubicBezTo>
                    <a:pt x="0" y="15709"/>
                    <a:pt x="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121900" y="591778"/>
              <a:ext cx="2032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825" y="2735"/>
                    <a:pt x="7650" y="-1585"/>
                    <a:pt x="11250" y="575"/>
                  </a:cubicBezTo>
                  <a:cubicBezTo>
                    <a:pt x="14850" y="2735"/>
                    <a:pt x="1822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0219480" y="554241"/>
              <a:ext cx="2942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68"/>
                    <a:pt x="2735" y="8337"/>
                    <a:pt x="575" y="11937"/>
                  </a:cubicBezTo>
                  <a:cubicBezTo>
                    <a:pt x="-1585" y="15537"/>
                    <a:pt x="2735" y="1856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0394949" y="375340"/>
              <a:ext cx="289158" cy="66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99" fill="norm" stroke="1" extrusionOk="0">
                  <a:moveTo>
                    <a:pt x="0" y="21499"/>
                  </a:moveTo>
                  <a:cubicBezTo>
                    <a:pt x="788" y="19932"/>
                    <a:pt x="1577" y="18365"/>
                    <a:pt x="2996" y="16389"/>
                  </a:cubicBezTo>
                  <a:cubicBezTo>
                    <a:pt x="4415" y="14413"/>
                    <a:pt x="6464" y="12028"/>
                    <a:pt x="8750" y="9575"/>
                  </a:cubicBezTo>
                  <a:cubicBezTo>
                    <a:pt x="11036" y="7122"/>
                    <a:pt x="13559" y="4601"/>
                    <a:pt x="15057" y="3067"/>
                  </a:cubicBezTo>
                  <a:cubicBezTo>
                    <a:pt x="16555" y="1534"/>
                    <a:pt x="17028" y="989"/>
                    <a:pt x="17501" y="580"/>
                  </a:cubicBezTo>
                  <a:cubicBezTo>
                    <a:pt x="17974" y="172"/>
                    <a:pt x="18447" y="-101"/>
                    <a:pt x="18683" y="35"/>
                  </a:cubicBezTo>
                  <a:cubicBezTo>
                    <a:pt x="18920" y="172"/>
                    <a:pt x="18920" y="717"/>
                    <a:pt x="18447" y="1773"/>
                  </a:cubicBezTo>
                  <a:cubicBezTo>
                    <a:pt x="17974" y="2829"/>
                    <a:pt x="17028" y="4396"/>
                    <a:pt x="16239" y="5452"/>
                  </a:cubicBezTo>
                  <a:cubicBezTo>
                    <a:pt x="15451" y="6508"/>
                    <a:pt x="14820" y="7054"/>
                    <a:pt x="15057" y="7394"/>
                  </a:cubicBezTo>
                  <a:cubicBezTo>
                    <a:pt x="15293" y="7735"/>
                    <a:pt x="16397" y="7871"/>
                    <a:pt x="17501" y="8178"/>
                  </a:cubicBezTo>
                  <a:cubicBezTo>
                    <a:pt x="18604" y="8484"/>
                    <a:pt x="19708" y="8961"/>
                    <a:pt x="20418" y="9370"/>
                  </a:cubicBezTo>
                  <a:cubicBezTo>
                    <a:pt x="21127" y="9779"/>
                    <a:pt x="21442" y="10120"/>
                    <a:pt x="21521" y="10461"/>
                  </a:cubicBezTo>
                  <a:cubicBezTo>
                    <a:pt x="21600" y="10801"/>
                    <a:pt x="21442" y="11142"/>
                    <a:pt x="20339" y="11517"/>
                  </a:cubicBezTo>
                  <a:cubicBezTo>
                    <a:pt x="19235" y="11891"/>
                    <a:pt x="17185" y="12300"/>
                    <a:pt x="15845" y="12402"/>
                  </a:cubicBezTo>
                  <a:cubicBezTo>
                    <a:pt x="14505" y="12505"/>
                    <a:pt x="13874" y="12300"/>
                    <a:pt x="13244" y="12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0712449" y="650670"/>
              <a:ext cx="86520" cy="20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75" fill="norm" stroke="1" extrusionOk="0">
                  <a:moveTo>
                    <a:pt x="0" y="3250"/>
                  </a:moveTo>
                  <a:cubicBezTo>
                    <a:pt x="514" y="2125"/>
                    <a:pt x="1029" y="1000"/>
                    <a:pt x="2571" y="438"/>
                  </a:cubicBezTo>
                  <a:cubicBezTo>
                    <a:pt x="4114" y="-125"/>
                    <a:pt x="6686" y="-125"/>
                    <a:pt x="9257" y="325"/>
                  </a:cubicBezTo>
                  <a:cubicBezTo>
                    <a:pt x="11829" y="775"/>
                    <a:pt x="14400" y="1675"/>
                    <a:pt x="15171" y="3250"/>
                  </a:cubicBezTo>
                  <a:cubicBezTo>
                    <a:pt x="15943" y="4825"/>
                    <a:pt x="14914" y="7075"/>
                    <a:pt x="13114" y="8538"/>
                  </a:cubicBezTo>
                  <a:cubicBezTo>
                    <a:pt x="11314" y="10000"/>
                    <a:pt x="8743" y="10675"/>
                    <a:pt x="8743" y="11012"/>
                  </a:cubicBezTo>
                  <a:cubicBezTo>
                    <a:pt x="8743" y="11350"/>
                    <a:pt x="11314" y="11350"/>
                    <a:pt x="14143" y="11687"/>
                  </a:cubicBezTo>
                  <a:cubicBezTo>
                    <a:pt x="16971" y="12025"/>
                    <a:pt x="20057" y="12700"/>
                    <a:pt x="20829" y="14387"/>
                  </a:cubicBezTo>
                  <a:cubicBezTo>
                    <a:pt x="21600" y="16075"/>
                    <a:pt x="20057" y="18775"/>
                    <a:pt x="16200" y="20125"/>
                  </a:cubicBezTo>
                  <a:cubicBezTo>
                    <a:pt x="12343" y="21475"/>
                    <a:pt x="6171" y="21475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1022378" y="526724"/>
              <a:ext cx="169233" cy="49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36" fill="norm" stroke="1" extrusionOk="0">
                  <a:moveTo>
                    <a:pt x="1754" y="369"/>
                  </a:moveTo>
                  <a:cubicBezTo>
                    <a:pt x="954" y="1292"/>
                    <a:pt x="154" y="2215"/>
                    <a:pt x="20" y="3138"/>
                  </a:cubicBezTo>
                  <a:cubicBezTo>
                    <a:pt x="-113" y="4062"/>
                    <a:pt x="420" y="4985"/>
                    <a:pt x="1087" y="5631"/>
                  </a:cubicBezTo>
                  <a:cubicBezTo>
                    <a:pt x="1754" y="6277"/>
                    <a:pt x="2554" y="6646"/>
                    <a:pt x="5220" y="6323"/>
                  </a:cubicBezTo>
                  <a:cubicBezTo>
                    <a:pt x="7887" y="6000"/>
                    <a:pt x="12420" y="4985"/>
                    <a:pt x="15354" y="3969"/>
                  </a:cubicBezTo>
                  <a:cubicBezTo>
                    <a:pt x="18287" y="2954"/>
                    <a:pt x="19620" y="1938"/>
                    <a:pt x="20420" y="1200"/>
                  </a:cubicBezTo>
                  <a:cubicBezTo>
                    <a:pt x="21220" y="462"/>
                    <a:pt x="21487" y="0"/>
                    <a:pt x="21220" y="0"/>
                  </a:cubicBezTo>
                  <a:cubicBezTo>
                    <a:pt x="20954" y="0"/>
                    <a:pt x="20154" y="462"/>
                    <a:pt x="19887" y="1938"/>
                  </a:cubicBezTo>
                  <a:cubicBezTo>
                    <a:pt x="19620" y="3415"/>
                    <a:pt x="19887" y="5908"/>
                    <a:pt x="20287" y="8400"/>
                  </a:cubicBezTo>
                  <a:cubicBezTo>
                    <a:pt x="20687" y="10892"/>
                    <a:pt x="21220" y="13385"/>
                    <a:pt x="20420" y="15462"/>
                  </a:cubicBezTo>
                  <a:cubicBezTo>
                    <a:pt x="19620" y="17538"/>
                    <a:pt x="17487" y="19200"/>
                    <a:pt x="15754" y="20169"/>
                  </a:cubicBezTo>
                  <a:cubicBezTo>
                    <a:pt x="14020" y="21138"/>
                    <a:pt x="12687" y="21415"/>
                    <a:pt x="11354" y="21508"/>
                  </a:cubicBezTo>
                  <a:cubicBezTo>
                    <a:pt x="10020" y="21600"/>
                    <a:pt x="8687" y="21508"/>
                    <a:pt x="7754" y="20631"/>
                  </a:cubicBezTo>
                  <a:cubicBezTo>
                    <a:pt x="6820" y="19754"/>
                    <a:pt x="6287" y="18092"/>
                    <a:pt x="6420" y="16938"/>
                  </a:cubicBezTo>
                  <a:cubicBezTo>
                    <a:pt x="6554" y="15785"/>
                    <a:pt x="7354" y="15138"/>
                    <a:pt x="8154" y="14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1286146" y="687591"/>
              <a:ext cx="74005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11977" y="0"/>
                  </a:moveTo>
                  <a:cubicBezTo>
                    <a:pt x="7777" y="5155"/>
                    <a:pt x="3577" y="10309"/>
                    <a:pt x="1477" y="13745"/>
                  </a:cubicBezTo>
                  <a:cubicBezTo>
                    <a:pt x="-623" y="17182"/>
                    <a:pt x="-623" y="18900"/>
                    <a:pt x="2377" y="20005"/>
                  </a:cubicBezTo>
                  <a:cubicBezTo>
                    <a:pt x="5377" y="21109"/>
                    <a:pt x="11377" y="21600"/>
                    <a:pt x="14977" y="21600"/>
                  </a:cubicBezTo>
                  <a:cubicBezTo>
                    <a:pt x="18577" y="21600"/>
                    <a:pt x="19777" y="21109"/>
                    <a:pt x="20977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1245850" y="789191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1410949" y="808241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1544300" y="706633"/>
              <a:ext cx="165100" cy="21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3775"/>
                  </a:moveTo>
                  <a:cubicBezTo>
                    <a:pt x="277" y="2727"/>
                    <a:pt x="554" y="1678"/>
                    <a:pt x="1800" y="944"/>
                  </a:cubicBezTo>
                  <a:cubicBezTo>
                    <a:pt x="3046" y="210"/>
                    <a:pt x="5262" y="-209"/>
                    <a:pt x="6646" y="106"/>
                  </a:cubicBezTo>
                  <a:cubicBezTo>
                    <a:pt x="8031" y="420"/>
                    <a:pt x="8585" y="1469"/>
                    <a:pt x="8862" y="3775"/>
                  </a:cubicBezTo>
                  <a:cubicBezTo>
                    <a:pt x="9138" y="6082"/>
                    <a:pt x="9138" y="9647"/>
                    <a:pt x="8723" y="11849"/>
                  </a:cubicBezTo>
                  <a:cubicBezTo>
                    <a:pt x="8308" y="14051"/>
                    <a:pt x="7477" y="14890"/>
                    <a:pt x="6231" y="15939"/>
                  </a:cubicBezTo>
                  <a:cubicBezTo>
                    <a:pt x="4985" y="16987"/>
                    <a:pt x="3323" y="18245"/>
                    <a:pt x="3600" y="18874"/>
                  </a:cubicBezTo>
                  <a:cubicBezTo>
                    <a:pt x="3877" y="19504"/>
                    <a:pt x="6092" y="19504"/>
                    <a:pt x="9415" y="19818"/>
                  </a:cubicBezTo>
                  <a:cubicBezTo>
                    <a:pt x="12738" y="20133"/>
                    <a:pt x="17169" y="20762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0" y="1335291"/>
              <a:ext cx="6737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" y="20974"/>
                    <a:pt x="176" y="20348"/>
                    <a:pt x="356" y="19722"/>
                  </a:cubicBezTo>
                  <a:cubicBezTo>
                    <a:pt x="536" y="19096"/>
                    <a:pt x="808" y="18470"/>
                    <a:pt x="1065" y="17843"/>
                  </a:cubicBezTo>
                  <a:cubicBezTo>
                    <a:pt x="1323" y="17217"/>
                    <a:pt x="1568" y="16591"/>
                    <a:pt x="1819" y="15887"/>
                  </a:cubicBezTo>
                  <a:cubicBezTo>
                    <a:pt x="2070" y="15183"/>
                    <a:pt x="2328" y="14400"/>
                    <a:pt x="2596" y="13774"/>
                  </a:cubicBezTo>
                  <a:cubicBezTo>
                    <a:pt x="2864" y="13148"/>
                    <a:pt x="3142" y="12678"/>
                    <a:pt x="3396" y="12209"/>
                  </a:cubicBezTo>
                  <a:cubicBezTo>
                    <a:pt x="3651" y="11739"/>
                    <a:pt x="3882" y="11270"/>
                    <a:pt x="4119" y="10878"/>
                  </a:cubicBezTo>
                  <a:cubicBezTo>
                    <a:pt x="4357" y="10487"/>
                    <a:pt x="4601" y="10174"/>
                    <a:pt x="4869" y="9704"/>
                  </a:cubicBezTo>
                  <a:cubicBezTo>
                    <a:pt x="5137" y="9235"/>
                    <a:pt x="5429" y="8609"/>
                    <a:pt x="5683" y="8061"/>
                  </a:cubicBezTo>
                  <a:cubicBezTo>
                    <a:pt x="5938" y="7513"/>
                    <a:pt x="6155" y="7043"/>
                    <a:pt x="6372" y="6496"/>
                  </a:cubicBezTo>
                  <a:cubicBezTo>
                    <a:pt x="6589" y="5948"/>
                    <a:pt x="6806" y="5322"/>
                    <a:pt x="7034" y="4774"/>
                  </a:cubicBezTo>
                  <a:cubicBezTo>
                    <a:pt x="7261" y="4226"/>
                    <a:pt x="7499" y="3757"/>
                    <a:pt x="7756" y="3287"/>
                  </a:cubicBezTo>
                  <a:cubicBezTo>
                    <a:pt x="8014" y="2817"/>
                    <a:pt x="8293" y="2348"/>
                    <a:pt x="8567" y="1957"/>
                  </a:cubicBezTo>
                  <a:cubicBezTo>
                    <a:pt x="8842" y="1565"/>
                    <a:pt x="9114" y="1252"/>
                    <a:pt x="9392" y="1017"/>
                  </a:cubicBezTo>
                  <a:cubicBezTo>
                    <a:pt x="9670" y="783"/>
                    <a:pt x="9955" y="626"/>
                    <a:pt x="10244" y="470"/>
                  </a:cubicBezTo>
                  <a:cubicBezTo>
                    <a:pt x="10532" y="313"/>
                    <a:pt x="10824" y="157"/>
                    <a:pt x="11119" y="78"/>
                  </a:cubicBezTo>
                  <a:cubicBezTo>
                    <a:pt x="11414" y="0"/>
                    <a:pt x="11713" y="0"/>
                    <a:pt x="12015" y="0"/>
                  </a:cubicBezTo>
                  <a:cubicBezTo>
                    <a:pt x="12317" y="0"/>
                    <a:pt x="12622" y="0"/>
                    <a:pt x="12927" y="0"/>
                  </a:cubicBezTo>
                  <a:cubicBezTo>
                    <a:pt x="13233" y="0"/>
                    <a:pt x="13538" y="0"/>
                    <a:pt x="13844" y="157"/>
                  </a:cubicBezTo>
                  <a:cubicBezTo>
                    <a:pt x="14149" y="313"/>
                    <a:pt x="14454" y="626"/>
                    <a:pt x="14692" y="861"/>
                  </a:cubicBezTo>
                  <a:cubicBezTo>
                    <a:pt x="14929" y="1096"/>
                    <a:pt x="15099" y="1252"/>
                    <a:pt x="15323" y="1409"/>
                  </a:cubicBezTo>
                  <a:cubicBezTo>
                    <a:pt x="15547" y="1565"/>
                    <a:pt x="15825" y="1722"/>
                    <a:pt x="16113" y="2035"/>
                  </a:cubicBezTo>
                  <a:cubicBezTo>
                    <a:pt x="16402" y="2348"/>
                    <a:pt x="16700" y="2817"/>
                    <a:pt x="16985" y="3287"/>
                  </a:cubicBezTo>
                  <a:cubicBezTo>
                    <a:pt x="17270" y="3757"/>
                    <a:pt x="17542" y="4226"/>
                    <a:pt x="17810" y="4617"/>
                  </a:cubicBezTo>
                  <a:cubicBezTo>
                    <a:pt x="18078" y="5009"/>
                    <a:pt x="18343" y="5322"/>
                    <a:pt x="18648" y="5791"/>
                  </a:cubicBezTo>
                  <a:cubicBezTo>
                    <a:pt x="18953" y="6261"/>
                    <a:pt x="19300" y="6887"/>
                    <a:pt x="19615" y="7591"/>
                  </a:cubicBezTo>
                  <a:cubicBezTo>
                    <a:pt x="19931" y="8296"/>
                    <a:pt x="20216" y="9078"/>
                    <a:pt x="20511" y="10096"/>
                  </a:cubicBezTo>
                  <a:cubicBezTo>
                    <a:pt x="20806" y="11113"/>
                    <a:pt x="21111" y="12365"/>
                    <a:pt x="21295" y="13148"/>
                  </a:cubicBezTo>
                  <a:cubicBezTo>
                    <a:pt x="21478" y="13930"/>
                    <a:pt x="21539" y="14243"/>
                    <a:pt x="21600" y="1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85750" y="2027441"/>
              <a:ext cx="571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2736"/>
                    <a:pt x="1600" y="5472"/>
                    <a:pt x="5200" y="9072"/>
                  </a:cubicBezTo>
                  <a:cubicBezTo>
                    <a:pt x="8800" y="12672"/>
                    <a:pt x="15200" y="171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33967" y="1933207"/>
              <a:ext cx="207546" cy="42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96" fill="norm" stroke="1" extrusionOk="0">
                  <a:moveTo>
                    <a:pt x="734" y="5376"/>
                  </a:moveTo>
                  <a:cubicBezTo>
                    <a:pt x="98" y="4205"/>
                    <a:pt x="-537" y="3035"/>
                    <a:pt x="734" y="1971"/>
                  </a:cubicBezTo>
                  <a:cubicBezTo>
                    <a:pt x="2004" y="907"/>
                    <a:pt x="5181" y="-51"/>
                    <a:pt x="8251" y="2"/>
                  </a:cubicBezTo>
                  <a:cubicBezTo>
                    <a:pt x="11322" y="55"/>
                    <a:pt x="14287" y="1119"/>
                    <a:pt x="16510" y="3194"/>
                  </a:cubicBezTo>
                  <a:cubicBezTo>
                    <a:pt x="18734" y="5269"/>
                    <a:pt x="20216" y="8355"/>
                    <a:pt x="20639" y="11068"/>
                  </a:cubicBezTo>
                  <a:cubicBezTo>
                    <a:pt x="21063" y="13782"/>
                    <a:pt x="20428" y="16122"/>
                    <a:pt x="18416" y="17825"/>
                  </a:cubicBezTo>
                  <a:cubicBezTo>
                    <a:pt x="16404" y="19527"/>
                    <a:pt x="13016" y="20591"/>
                    <a:pt x="10792" y="21070"/>
                  </a:cubicBezTo>
                  <a:cubicBezTo>
                    <a:pt x="8569" y="21549"/>
                    <a:pt x="7510" y="21443"/>
                    <a:pt x="7087" y="21123"/>
                  </a:cubicBezTo>
                  <a:cubicBezTo>
                    <a:pt x="6663" y="20804"/>
                    <a:pt x="6875" y="20272"/>
                    <a:pt x="7087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27050" y="2122691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27050" y="2205241"/>
              <a:ext cx="95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747623" y="1906010"/>
              <a:ext cx="103277" cy="47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443" fill="norm" stroke="1" extrusionOk="0">
                  <a:moveTo>
                    <a:pt x="20665" y="3507"/>
                  </a:moveTo>
                  <a:cubicBezTo>
                    <a:pt x="18547" y="2350"/>
                    <a:pt x="16430" y="1193"/>
                    <a:pt x="13677" y="566"/>
                  </a:cubicBezTo>
                  <a:cubicBezTo>
                    <a:pt x="10924" y="-61"/>
                    <a:pt x="7536" y="-157"/>
                    <a:pt x="4571" y="229"/>
                  </a:cubicBezTo>
                  <a:cubicBezTo>
                    <a:pt x="1606" y="614"/>
                    <a:pt x="-935" y="1482"/>
                    <a:pt x="336" y="2880"/>
                  </a:cubicBezTo>
                  <a:cubicBezTo>
                    <a:pt x="1606" y="4279"/>
                    <a:pt x="6689" y="6207"/>
                    <a:pt x="9441" y="7702"/>
                  </a:cubicBezTo>
                  <a:cubicBezTo>
                    <a:pt x="12194" y="9197"/>
                    <a:pt x="12618" y="10257"/>
                    <a:pt x="12194" y="10980"/>
                  </a:cubicBezTo>
                  <a:cubicBezTo>
                    <a:pt x="11771" y="11704"/>
                    <a:pt x="10500" y="12089"/>
                    <a:pt x="8171" y="12475"/>
                  </a:cubicBezTo>
                  <a:cubicBezTo>
                    <a:pt x="5841" y="12861"/>
                    <a:pt x="2453" y="13247"/>
                    <a:pt x="1818" y="13391"/>
                  </a:cubicBezTo>
                  <a:cubicBezTo>
                    <a:pt x="1183" y="13536"/>
                    <a:pt x="3300" y="13439"/>
                    <a:pt x="5418" y="13584"/>
                  </a:cubicBezTo>
                  <a:cubicBezTo>
                    <a:pt x="7536" y="13729"/>
                    <a:pt x="9653" y="14114"/>
                    <a:pt x="10712" y="14789"/>
                  </a:cubicBezTo>
                  <a:cubicBezTo>
                    <a:pt x="11771" y="15464"/>
                    <a:pt x="11771" y="16429"/>
                    <a:pt x="11559" y="17393"/>
                  </a:cubicBezTo>
                  <a:cubicBezTo>
                    <a:pt x="11347" y="18357"/>
                    <a:pt x="10924" y="19322"/>
                    <a:pt x="11347" y="19997"/>
                  </a:cubicBezTo>
                  <a:cubicBezTo>
                    <a:pt x="11771" y="20672"/>
                    <a:pt x="13041" y="21057"/>
                    <a:pt x="14736" y="21250"/>
                  </a:cubicBezTo>
                  <a:cubicBezTo>
                    <a:pt x="16430" y="21443"/>
                    <a:pt x="18547" y="21443"/>
                    <a:pt x="20665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952863" y="2084591"/>
              <a:ext cx="170176" cy="39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01" fill="norm" stroke="1" extrusionOk="0">
                  <a:moveTo>
                    <a:pt x="745" y="0"/>
                  </a:moveTo>
                  <a:cubicBezTo>
                    <a:pt x="218" y="1494"/>
                    <a:pt x="-309" y="2987"/>
                    <a:pt x="218" y="4423"/>
                  </a:cubicBezTo>
                  <a:cubicBezTo>
                    <a:pt x="745" y="5860"/>
                    <a:pt x="2325" y="7238"/>
                    <a:pt x="3774" y="8043"/>
                  </a:cubicBezTo>
                  <a:cubicBezTo>
                    <a:pt x="5223" y="8847"/>
                    <a:pt x="6540" y="9077"/>
                    <a:pt x="8515" y="7928"/>
                  </a:cubicBezTo>
                  <a:cubicBezTo>
                    <a:pt x="10491" y="6779"/>
                    <a:pt x="13125" y="4251"/>
                    <a:pt x="14442" y="2700"/>
                  </a:cubicBezTo>
                  <a:cubicBezTo>
                    <a:pt x="15759" y="1149"/>
                    <a:pt x="15759" y="574"/>
                    <a:pt x="16286" y="1838"/>
                  </a:cubicBezTo>
                  <a:cubicBezTo>
                    <a:pt x="16813" y="3102"/>
                    <a:pt x="17867" y="6204"/>
                    <a:pt x="18789" y="9249"/>
                  </a:cubicBezTo>
                  <a:cubicBezTo>
                    <a:pt x="19711" y="12294"/>
                    <a:pt x="20501" y="15281"/>
                    <a:pt x="20896" y="17062"/>
                  </a:cubicBezTo>
                  <a:cubicBezTo>
                    <a:pt x="21291" y="18843"/>
                    <a:pt x="21291" y="19417"/>
                    <a:pt x="20764" y="19934"/>
                  </a:cubicBezTo>
                  <a:cubicBezTo>
                    <a:pt x="20237" y="20451"/>
                    <a:pt x="19184" y="20911"/>
                    <a:pt x="17603" y="21198"/>
                  </a:cubicBezTo>
                  <a:cubicBezTo>
                    <a:pt x="16023" y="21485"/>
                    <a:pt x="13915" y="21600"/>
                    <a:pt x="12730" y="20623"/>
                  </a:cubicBezTo>
                  <a:cubicBezTo>
                    <a:pt x="11545" y="19647"/>
                    <a:pt x="11281" y="17579"/>
                    <a:pt x="11018" y="15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174750" y="2205241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295400" y="2306841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447800" y="2103641"/>
              <a:ext cx="139337" cy="4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53" fill="norm" stroke="1" extrusionOk="0">
                  <a:moveTo>
                    <a:pt x="0" y="0"/>
                  </a:moveTo>
                  <a:cubicBezTo>
                    <a:pt x="327" y="1983"/>
                    <a:pt x="655" y="3965"/>
                    <a:pt x="1145" y="5270"/>
                  </a:cubicBezTo>
                  <a:cubicBezTo>
                    <a:pt x="1636" y="6574"/>
                    <a:pt x="2291" y="7200"/>
                    <a:pt x="3436" y="7617"/>
                  </a:cubicBezTo>
                  <a:cubicBezTo>
                    <a:pt x="4582" y="8035"/>
                    <a:pt x="6218" y="8243"/>
                    <a:pt x="8673" y="7565"/>
                  </a:cubicBezTo>
                  <a:cubicBezTo>
                    <a:pt x="11127" y="6887"/>
                    <a:pt x="14400" y="5322"/>
                    <a:pt x="16364" y="4017"/>
                  </a:cubicBezTo>
                  <a:cubicBezTo>
                    <a:pt x="18327" y="2713"/>
                    <a:pt x="18982" y="1670"/>
                    <a:pt x="19309" y="1565"/>
                  </a:cubicBezTo>
                  <a:cubicBezTo>
                    <a:pt x="19636" y="1461"/>
                    <a:pt x="19636" y="2296"/>
                    <a:pt x="19964" y="4487"/>
                  </a:cubicBezTo>
                  <a:cubicBezTo>
                    <a:pt x="20291" y="6678"/>
                    <a:pt x="20945" y="10226"/>
                    <a:pt x="21273" y="12887"/>
                  </a:cubicBezTo>
                  <a:cubicBezTo>
                    <a:pt x="21600" y="15548"/>
                    <a:pt x="21600" y="17322"/>
                    <a:pt x="21436" y="18522"/>
                  </a:cubicBezTo>
                  <a:cubicBezTo>
                    <a:pt x="21273" y="19722"/>
                    <a:pt x="20945" y="20348"/>
                    <a:pt x="20127" y="20817"/>
                  </a:cubicBezTo>
                  <a:cubicBezTo>
                    <a:pt x="19309" y="21287"/>
                    <a:pt x="18000" y="21600"/>
                    <a:pt x="16691" y="21548"/>
                  </a:cubicBezTo>
                  <a:cubicBezTo>
                    <a:pt x="15382" y="21496"/>
                    <a:pt x="14073" y="21078"/>
                    <a:pt x="12927" y="19983"/>
                  </a:cubicBezTo>
                  <a:cubicBezTo>
                    <a:pt x="11782" y="18887"/>
                    <a:pt x="10800" y="17113"/>
                    <a:pt x="11455" y="15809"/>
                  </a:cubicBezTo>
                  <a:cubicBezTo>
                    <a:pt x="12109" y="14504"/>
                    <a:pt x="14400" y="13670"/>
                    <a:pt x="16691" y="12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670050" y="2235768"/>
              <a:ext cx="59403" cy="11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154" fill="norm" stroke="1" extrusionOk="0">
                  <a:moveTo>
                    <a:pt x="0" y="1380"/>
                  </a:moveTo>
                  <a:cubicBezTo>
                    <a:pt x="3724" y="608"/>
                    <a:pt x="7448" y="-163"/>
                    <a:pt x="10800" y="30"/>
                  </a:cubicBezTo>
                  <a:cubicBezTo>
                    <a:pt x="14152" y="223"/>
                    <a:pt x="17131" y="1380"/>
                    <a:pt x="18993" y="2923"/>
                  </a:cubicBezTo>
                  <a:cubicBezTo>
                    <a:pt x="20855" y="4466"/>
                    <a:pt x="21600" y="6394"/>
                    <a:pt x="20110" y="8901"/>
                  </a:cubicBezTo>
                  <a:cubicBezTo>
                    <a:pt x="18621" y="11408"/>
                    <a:pt x="14897" y="14494"/>
                    <a:pt x="10800" y="16808"/>
                  </a:cubicBezTo>
                  <a:cubicBezTo>
                    <a:pt x="6703" y="19123"/>
                    <a:pt x="2234" y="20666"/>
                    <a:pt x="2979" y="21051"/>
                  </a:cubicBezTo>
                  <a:cubicBezTo>
                    <a:pt x="3724" y="21437"/>
                    <a:pt x="9683" y="20666"/>
                    <a:pt x="15641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822450" y="2344941"/>
              <a:ext cx="76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0"/>
                    <a:pt x="15600" y="0"/>
                    <a:pt x="12000" y="3600"/>
                  </a:cubicBezTo>
                  <a:cubicBezTo>
                    <a:pt x="8400" y="7200"/>
                    <a:pt x="4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044699" y="2338591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343149" y="2300491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514599" y="2338591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711450" y="2086708"/>
              <a:ext cx="186308" cy="52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20" fill="norm" stroke="1" extrusionOk="0">
                  <a:moveTo>
                    <a:pt x="0" y="1224"/>
                  </a:moveTo>
                  <a:cubicBezTo>
                    <a:pt x="0" y="612"/>
                    <a:pt x="0" y="0"/>
                    <a:pt x="0" y="0"/>
                  </a:cubicBezTo>
                  <a:cubicBezTo>
                    <a:pt x="0" y="0"/>
                    <a:pt x="0" y="612"/>
                    <a:pt x="364" y="1749"/>
                  </a:cubicBezTo>
                  <a:cubicBezTo>
                    <a:pt x="728" y="2886"/>
                    <a:pt x="1456" y="4547"/>
                    <a:pt x="2184" y="5728"/>
                  </a:cubicBezTo>
                  <a:cubicBezTo>
                    <a:pt x="2912" y="6909"/>
                    <a:pt x="3640" y="7608"/>
                    <a:pt x="5097" y="7783"/>
                  </a:cubicBezTo>
                  <a:cubicBezTo>
                    <a:pt x="6553" y="7958"/>
                    <a:pt x="8737" y="7608"/>
                    <a:pt x="10800" y="6734"/>
                  </a:cubicBezTo>
                  <a:cubicBezTo>
                    <a:pt x="12863" y="5859"/>
                    <a:pt x="14804" y="4460"/>
                    <a:pt x="15897" y="3454"/>
                  </a:cubicBezTo>
                  <a:cubicBezTo>
                    <a:pt x="16989" y="2449"/>
                    <a:pt x="17231" y="1836"/>
                    <a:pt x="17231" y="1749"/>
                  </a:cubicBezTo>
                  <a:cubicBezTo>
                    <a:pt x="17231" y="1662"/>
                    <a:pt x="16989" y="2099"/>
                    <a:pt x="17596" y="3367"/>
                  </a:cubicBezTo>
                  <a:cubicBezTo>
                    <a:pt x="18202" y="4635"/>
                    <a:pt x="19658" y="6734"/>
                    <a:pt x="20508" y="9051"/>
                  </a:cubicBezTo>
                  <a:cubicBezTo>
                    <a:pt x="21357" y="11368"/>
                    <a:pt x="21600" y="13904"/>
                    <a:pt x="21115" y="15872"/>
                  </a:cubicBezTo>
                  <a:cubicBezTo>
                    <a:pt x="20629" y="17840"/>
                    <a:pt x="19416" y="19239"/>
                    <a:pt x="18324" y="20070"/>
                  </a:cubicBezTo>
                  <a:cubicBezTo>
                    <a:pt x="17231" y="20900"/>
                    <a:pt x="16261" y="21163"/>
                    <a:pt x="15047" y="21338"/>
                  </a:cubicBezTo>
                  <a:cubicBezTo>
                    <a:pt x="13834" y="21513"/>
                    <a:pt x="12378" y="21600"/>
                    <a:pt x="11285" y="21425"/>
                  </a:cubicBezTo>
                  <a:cubicBezTo>
                    <a:pt x="10193" y="21250"/>
                    <a:pt x="9465" y="20813"/>
                    <a:pt x="9951" y="19764"/>
                  </a:cubicBezTo>
                  <a:cubicBezTo>
                    <a:pt x="10436" y="18714"/>
                    <a:pt x="12135" y="17053"/>
                    <a:pt x="13834" y="15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984500" y="2268741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017100" y="2275091"/>
              <a:ext cx="98634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9466" y="8723"/>
                  </a:moveTo>
                  <a:cubicBezTo>
                    <a:pt x="7168" y="8308"/>
                    <a:pt x="4870" y="7892"/>
                    <a:pt x="3262" y="8723"/>
                  </a:cubicBezTo>
                  <a:cubicBezTo>
                    <a:pt x="1653" y="9554"/>
                    <a:pt x="734" y="11631"/>
                    <a:pt x="275" y="13708"/>
                  </a:cubicBezTo>
                  <a:cubicBezTo>
                    <a:pt x="-185" y="15785"/>
                    <a:pt x="-185" y="17862"/>
                    <a:pt x="1194" y="19315"/>
                  </a:cubicBezTo>
                  <a:cubicBezTo>
                    <a:pt x="2572" y="20769"/>
                    <a:pt x="5330" y="21600"/>
                    <a:pt x="8317" y="21600"/>
                  </a:cubicBezTo>
                  <a:cubicBezTo>
                    <a:pt x="11304" y="21600"/>
                    <a:pt x="14521" y="20769"/>
                    <a:pt x="17049" y="18069"/>
                  </a:cubicBezTo>
                  <a:cubicBezTo>
                    <a:pt x="19577" y="15369"/>
                    <a:pt x="21415" y="10800"/>
                    <a:pt x="21415" y="7477"/>
                  </a:cubicBezTo>
                  <a:cubicBezTo>
                    <a:pt x="21415" y="4154"/>
                    <a:pt x="19577" y="2077"/>
                    <a:pt x="177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175000" y="1973379"/>
              <a:ext cx="85417" cy="54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62" fill="norm" stroke="1" extrusionOk="0">
                  <a:moveTo>
                    <a:pt x="3161" y="876"/>
                  </a:moveTo>
                  <a:cubicBezTo>
                    <a:pt x="2634" y="460"/>
                    <a:pt x="2107" y="45"/>
                    <a:pt x="3161" y="4"/>
                  </a:cubicBezTo>
                  <a:cubicBezTo>
                    <a:pt x="4215" y="-38"/>
                    <a:pt x="6849" y="294"/>
                    <a:pt x="9483" y="1333"/>
                  </a:cubicBezTo>
                  <a:cubicBezTo>
                    <a:pt x="12117" y="2371"/>
                    <a:pt x="14751" y="4116"/>
                    <a:pt x="14488" y="5860"/>
                  </a:cubicBezTo>
                  <a:cubicBezTo>
                    <a:pt x="14224" y="7605"/>
                    <a:pt x="11063" y="9350"/>
                    <a:pt x="11590" y="10720"/>
                  </a:cubicBezTo>
                  <a:cubicBezTo>
                    <a:pt x="12117" y="12091"/>
                    <a:pt x="16332" y="13088"/>
                    <a:pt x="18702" y="14251"/>
                  </a:cubicBezTo>
                  <a:cubicBezTo>
                    <a:pt x="21073" y="15414"/>
                    <a:pt x="21600" y="16744"/>
                    <a:pt x="21073" y="17824"/>
                  </a:cubicBezTo>
                  <a:cubicBezTo>
                    <a:pt x="20546" y="18904"/>
                    <a:pt x="18966" y="19734"/>
                    <a:pt x="15278" y="20316"/>
                  </a:cubicBezTo>
                  <a:cubicBezTo>
                    <a:pt x="11590" y="20897"/>
                    <a:pt x="5795" y="21230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499491" y="1519441"/>
              <a:ext cx="126359" cy="28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10" fill="norm" stroke="1" extrusionOk="0">
                  <a:moveTo>
                    <a:pt x="3131" y="0"/>
                  </a:moveTo>
                  <a:cubicBezTo>
                    <a:pt x="2051" y="4352"/>
                    <a:pt x="971" y="8704"/>
                    <a:pt x="431" y="11848"/>
                  </a:cubicBezTo>
                  <a:cubicBezTo>
                    <a:pt x="-109" y="14991"/>
                    <a:pt x="-109" y="16925"/>
                    <a:pt x="251" y="18457"/>
                  </a:cubicBezTo>
                  <a:cubicBezTo>
                    <a:pt x="611" y="19988"/>
                    <a:pt x="1331" y="21116"/>
                    <a:pt x="4931" y="21358"/>
                  </a:cubicBezTo>
                  <a:cubicBezTo>
                    <a:pt x="8531" y="21600"/>
                    <a:pt x="15011" y="20955"/>
                    <a:pt x="21491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448050" y="1669164"/>
              <a:ext cx="1587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64" y="12302"/>
                    <a:pt x="1728" y="4448"/>
                    <a:pt x="5328" y="1502"/>
                  </a:cubicBezTo>
                  <a:cubicBezTo>
                    <a:pt x="8928" y="-1443"/>
                    <a:pt x="152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3708400" y="1697241"/>
              <a:ext cx="76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3695700" y="1773441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3937000" y="1608341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022757" y="1621041"/>
              <a:ext cx="131297" cy="15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187" fill="norm" stroke="1" extrusionOk="0">
                  <a:moveTo>
                    <a:pt x="16444" y="7574"/>
                  </a:moveTo>
                  <a:cubicBezTo>
                    <a:pt x="16111" y="5610"/>
                    <a:pt x="15779" y="3647"/>
                    <a:pt x="14616" y="2665"/>
                  </a:cubicBezTo>
                  <a:cubicBezTo>
                    <a:pt x="13453" y="1683"/>
                    <a:pt x="11459" y="1683"/>
                    <a:pt x="8801" y="3787"/>
                  </a:cubicBezTo>
                  <a:cubicBezTo>
                    <a:pt x="6142" y="5891"/>
                    <a:pt x="2819" y="10099"/>
                    <a:pt x="1158" y="13044"/>
                  </a:cubicBezTo>
                  <a:cubicBezTo>
                    <a:pt x="-504" y="15990"/>
                    <a:pt x="-504" y="17673"/>
                    <a:pt x="1988" y="19075"/>
                  </a:cubicBezTo>
                  <a:cubicBezTo>
                    <a:pt x="4481" y="20478"/>
                    <a:pt x="9465" y="21600"/>
                    <a:pt x="13287" y="21039"/>
                  </a:cubicBezTo>
                  <a:cubicBezTo>
                    <a:pt x="17108" y="20478"/>
                    <a:pt x="19767" y="18234"/>
                    <a:pt x="20431" y="14587"/>
                  </a:cubicBezTo>
                  <a:cubicBezTo>
                    <a:pt x="21096" y="10940"/>
                    <a:pt x="19767" y="5891"/>
                    <a:pt x="19102" y="3226"/>
                  </a:cubicBezTo>
                  <a:cubicBezTo>
                    <a:pt x="18438" y="561"/>
                    <a:pt x="18438" y="281"/>
                    <a:pt x="18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553997" y="2313191"/>
              <a:ext cx="200325" cy="65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45" fill="norm" stroke="1" extrusionOk="0">
                  <a:moveTo>
                    <a:pt x="2939" y="0"/>
                  </a:moveTo>
                  <a:cubicBezTo>
                    <a:pt x="2039" y="208"/>
                    <a:pt x="1139" y="417"/>
                    <a:pt x="576" y="1459"/>
                  </a:cubicBezTo>
                  <a:cubicBezTo>
                    <a:pt x="14" y="2500"/>
                    <a:pt x="-211" y="4376"/>
                    <a:pt x="239" y="5626"/>
                  </a:cubicBezTo>
                  <a:cubicBezTo>
                    <a:pt x="689" y="6876"/>
                    <a:pt x="1814" y="7501"/>
                    <a:pt x="2939" y="7814"/>
                  </a:cubicBezTo>
                  <a:cubicBezTo>
                    <a:pt x="4064" y="8126"/>
                    <a:pt x="5189" y="8126"/>
                    <a:pt x="6989" y="7536"/>
                  </a:cubicBezTo>
                  <a:cubicBezTo>
                    <a:pt x="8789" y="6945"/>
                    <a:pt x="11264" y="5765"/>
                    <a:pt x="12726" y="4966"/>
                  </a:cubicBezTo>
                  <a:cubicBezTo>
                    <a:pt x="14189" y="4167"/>
                    <a:pt x="14639" y="3750"/>
                    <a:pt x="14977" y="3264"/>
                  </a:cubicBezTo>
                  <a:cubicBezTo>
                    <a:pt x="15314" y="2778"/>
                    <a:pt x="15539" y="2223"/>
                    <a:pt x="15652" y="2153"/>
                  </a:cubicBezTo>
                  <a:cubicBezTo>
                    <a:pt x="15764" y="2084"/>
                    <a:pt x="15764" y="2500"/>
                    <a:pt x="16439" y="3889"/>
                  </a:cubicBezTo>
                  <a:cubicBezTo>
                    <a:pt x="17114" y="5278"/>
                    <a:pt x="18464" y="7640"/>
                    <a:pt x="19476" y="10036"/>
                  </a:cubicBezTo>
                  <a:cubicBezTo>
                    <a:pt x="20489" y="12432"/>
                    <a:pt x="21164" y="14863"/>
                    <a:pt x="21276" y="16634"/>
                  </a:cubicBezTo>
                  <a:cubicBezTo>
                    <a:pt x="21389" y="18405"/>
                    <a:pt x="20939" y="19516"/>
                    <a:pt x="20377" y="20211"/>
                  </a:cubicBezTo>
                  <a:cubicBezTo>
                    <a:pt x="19814" y="20905"/>
                    <a:pt x="19139" y="21183"/>
                    <a:pt x="18239" y="21357"/>
                  </a:cubicBezTo>
                  <a:cubicBezTo>
                    <a:pt x="17339" y="21531"/>
                    <a:pt x="16214" y="21600"/>
                    <a:pt x="15089" y="21496"/>
                  </a:cubicBezTo>
                  <a:cubicBezTo>
                    <a:pt x="13964" y="21392"/>
                    <a:pt x="12839" y="21114"/>
                    <a:pt x="11939" y="20454"/>
                  </a:cubicBezTo>
                  <a:cubicBezTo>
                    <a:pt x="11039" y="19794"/>
                    <a:pt x="10364" y="18752"/>
                    <a:pt x="10927" y="17884"/>
                  </a:cubicBezTo>
                  <a:cubicBezTo>
                    <a:pt x="11489" y="17016"/>
                    <a:pt x="13289" y="16322"/>
                    <a:pt x="15089" y="15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803900" y="2571424"/>
              <a:ext cx="2540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75"/>
                  </a:moveTo>
                  <a:cubicBezTo>
                    <a:pt x="0" y="1687"/>
                    <a:pt x="0" y="0"/>
                    <a:pt x="900" y="0"/>
                  </a:cubicBezTo>
                  <a:cubicBezTo>
                    <a:pt x="1800" y="0"/>
                    <a:pt x="3600" y="1687"/>
                    <a:pt x="4500" y="4894"/>
                  </a:cubicBezTo>
                  <a:cubicBezTo>
                    <a:pt x="5400" y="8100"/>
                    <a:pt x="5400" y="12825"/>
                    <a:pt x="8100" y="15862"/>
                  </a:cubicBezTo>
                  <a:cubicBezTo>
                    <a:pt x="10800" y="18900"/>
                    <a:pt x="162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873750" y="2603174"/>
              <a:ext cx="55444" cy="12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34" fill="norm" stroke="1" extrusionOk="0">
                  <a:moveTo>
                    <a:pt x="4800" y="3541"/>
                  </a:moveTo>
                  <a:cubicBezTo>
                    <a:pt x="4000" y="1770"/>
                    <a:pt x="3200" y="0"/>
                    <a:pt x="2400" y="0"/>
                  </a:cubicBezTo>
                  <a:cubicBezTo>
                    <a:pt x="1600" y="0"/>
                    <a:pt x="800" y="1770"/>
                    <a:pt x="400" y="4603"/>
                  </a:cubicBezTo>
                  <a:cubicBezTo>
                    <a:pt x="0" y="7436"/>
                    <a:pt x="0" y="11331"/>
                    <a:pt x="800" y="14341"/>
                  </a:cubicBezTo>
                  <a:cubicBezTo>
                    <a:pt x="1600" y="17351"/>
                    <a:pt x="3200" y="19475"/>
                    <a:pt x="6000" y="20538"/>
                  </a:cubicBezTo>
                  <a:cubicBezTo>
                    <a:pt x="8800" y="21600"/>
                    <a:pt x="12800" y="21600"/>
                    <a:pt x="16000" y="20538"/>
                  </a:cubicBezTo>
                  <a:cubicBezTo>
                    <a:pt x="19200" y="19475"/>
                    <a:pt x="21600" y="17351"/>
                    <a:pt x="20800" y="13987"/>
                  </a:cubicBezTo>
                  <a:cubicBezTo>
                    <a:pt x="20000" y="10623"/>
                    <a:pt x="16000" y="6020"/>
                    <a:pt x="12000" y="3895"/>
                  </a:cubicBezTo>
                  <a:cubicBezTo>
                    <a:pt x="8000" y="1770"/>
                    <a:pt x="4000" y="2125"/>
                    <a:pt x="0" y="2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6121399" y="2510041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6146800" y="2617991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6665129" y="2333524"/>
              <a:ext cx="162253" cy="57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52" fill="norm" stroke="1" extrusionOk="0">
                  <a:moveTo>
                    <a:pt x="1971" y="20764"/>
                  </a:moveTo>
                  <a:cubicBezTo>
                    <a:pt x="1971" y="21158"/>
                    <a:pt x="1971" y="21552"/>
                    <a:pt x="1694" y="21552"/>
                  </a:cubicBezTo>
                  <a:cubicBezTo>
                    <a:pt x="1418" y="21552"/>
                    <a:pt x="864" y="21158"/>
                    <a:pt x="448" y="19621"/>
                  </a:cubicBezTo>
                  <a:cubicBezTo>
                    <a:pt x="33" y="18083"/>
                    <a:pt x="-244" y="15403"/>
                    <a:pt x="310" y="12762"/>
                  </a:cubicBezTo>
                  <a:cubicBezTo>
                    <a:pt x="864" y="10121"/>
                    <a:pt x="2248" y="7520"/>
                    <a:pt x="3633" y="5549"/>
                  </a:cubicBezTo>
                  <a:cubicBezTo>
                    <a:pt x="5018" y="3578"/>
                    <a:pt x="6402" y="2238"/>
                    <a:pt x="7648" y="1410"/>
                  </a:cubicBezTo>
                  <a:cubicBezTo>
                    <a:pt x="8894" y="583"/>
                    <a:pt x="10002" y="267"/>
                    <a:pt x="11248" y="110"/>
                  </a:cubicBezTo>
                  <a:cubicBezTo>
                    <a:pt x="12494" y="-48"/>
                    <a:pt x="13879" y="-48"/>
                    <a:pt x="14987" y="188"/>
                  </a:cubicBezTo>
                  <a:cubicBezTo>
                    <a:pt x="16094" y="425"/>
                    <a:pt x="16925" y="898"/>
                    <a:pt x="16233" y="1883"/>
                  </a:cubicBezTo>
                  <a:cubicBezTo>
                    <a:pt x="15541" y="2869"/>
                    <a:pt x="13325" y="4367"/>
                    <a:pt x="11664" y="5273"/>
                  </a:cubicBezTo>
                  <a:cubicBezTo>
                    <a:pt x="10002" y="6180"/>
                    <a:pt x="8894" y="6495"/>
                    <a:pt x="7787" y="6771"/>
                  </a:cubicBezTo>
                  <a:cubicBezTo>
                    <a:pt x="6679" y="7047"/>
                    <a:pt x="5571" y="7283"/>
                    <a:pt x="5848" y="7362"/>
                  </a:cubicBezTo>
                  <a:cubicBezTo>
                    <a:pt x="6125" y="7441"/>
                    <a:pt x="7787" y="7362"/>
                    <a:pt x="10141" y="7402"/>
                  </a:cubicBezTo>
                  <a:cubicBezTo>
                    <a:pt x="12494" y="7441"/>
                    <a:pt x="15541" y="7599"/>
                    <a:pt x="17756" y="8072"/>
                  </a:cubicBezTo>
                  <a:cubicBezTo>
                    <a:pt x="19971" y="8545"/>
                    <a:pt x="21356" y="9333"/>
                    <a:pt x="21218" y="10121"/>
                  </a:cubicBezTo>
                  <a:cubicBezTo>
                    <a:pt x="21079" y="10910"/>
                    <a:pt x="19418" y="11698"/>
                    <a:pt x="17894" y="12210"/>
                  </a:cubicBezTo>
                  <a:cubicBezTo>
                    <a:pt x="16371" y="12723"/>
                    <a:pt x="14987" y="12959"/>
                    <a:pt x="13325" y="13117"/>
                  </a:cubicBezTo>
                  <a:cubicBezTo>
                    <a:pt x="11664" y="13275"/>
                    <a:pt x="9725" y="13353"/>
                    <a:pt x="9171" y="13156"/>
                  </a:cubicBezTo>
                  <a:cubicBezTo>
                    <a:pt x="8618" y="12959"/>
                    <a:pt x="9448" y="12486"/>
                    <a:pt x="10279" y="12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873634" y="2573541"/>
              <a:ext cx="84690" cy="7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66" fill="norm" stroke="1" extrusionOk="0">
                  <a:moveTo>
                    <a:pt x="15075" y="3600"/>
                  </a:moveTo>
                  <a:cubicBezTo>
                    <a:pt x="12968" y="1800"/>
                    <a:pt x="10860" y="0"/>
                    <a:pt x="8753" y="0"/>
                  </a:cubicBezTo>
                  <a:cubicBezTo>
                    <a:pt x="6646" y="0"/>
                    <a:pt x="4538" y="1800"/>
                    <a:pt x="2958" y="4200"/>
                  </a:cubicBezTo>
                  <a:cubicBezTo>
                    <a:pt x="1377" y="6600"/>
                    <a:pt x="324" y="9600"/>
                    <a:pt x="60" y="12600"/>
                  </a:cubicBezTo>
                  <a:cubicBezTo>
                    <a:pt x="-203" y="15600"/>
                    <a:pt x="324" y="18600"/>
                    <a:pt x="3221" y="20100"/>
                  </a:cubicBezTo>
                  <a:cubicBezTo>
                    <a:pt x="6119" y="21600"/>
                    <a:pt x="11387" y="21600"/>
                    <a:pt x="14812" y="20400"/>
                  </a:cubicBezTo>
                  <a:cubicBezTo>
                    <a:pt x="18236" y="19200"/>
                    <a:pt x="19817" y="16800"/>
                    <a:pt x="20607" y="13800"/>
                  </a:cubicBezTo>
                  <a:cubicBezTo>
                    <a:pt x="21397" y="10800"/>
                    <a:pt x="21397" y="7200"/>
                    <a:pt x="19026" y="5100"/>
                  </a:cubicBezTo>
                  <a:cubicBezTo>
                    <a:pt x="16656" y="3000"/>
                    <a:pt x="11914" y="2400"/>
                    <a:pt x="7173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6770654" y="2079945"/>
              <a:ext cx="138146" cy="16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77" fill="norm" stroke="1" extrusionOk="0">
                  <a:moveTo>
                    <a:pt x="7615" y="8085"/>
                  </a:moveTo>
                  <a:cubicBezTo>
                    <a:pt x="6633" y="10854"/>
                    <a:pt x="5651" y="13623"/>
                    <a:pt x="4342" y="16115"/>
                  </a:cubicBezTo>
                  <a:cubicBezTo>
                    <a:pt x="3033" y="18608"/>
                    <a:pt x="1396" y="20823"/>
                    <a:pt x="578" y="20962"/>
                  </a:cubicBezTo>
                  <a:cubicBezTo>
                    <a:pt x="-240" y="21100"/>
                    <a:pt x="-240" y="19162"/>
                    <a:pt x="905" y="16115"/>
                  </a:cubicBezTo>
                  <a:cubicBezTo>
                    <a:pt x="2051" y="13069"/>
                    <a:pt x="4342" y="8915"/>
                    <a:pt x="5978" y="6285"/>
                  </a:cubicBezTo>
                  <a:cubicBezTo>
                    <a:pt x="7615" y="3654"/>
                    <a:pt x="8596" y="2546"/>
                    <a:pt x="10069" y="1577"/>
                  </a:cubicBezTo>
                  <a:cubicBezTo>
                    <a:pt x="11542" y="608"/>
                    <a:pt x="13505" y="-223"/>
                    <a:pt x="14651" y="54"/>
                  </a:cubicBezTo>
                  <a:cubicBezTo>
                    <a:pt x="15796" y="331"/>
                    <a:pt x="16124" y="1715"/>
                    <a:pt x="16287" y="4069"/>
                  </a:cubicBezTo>
                  <a:cubicBezTo>
                    <a:pt x="16451" y="6423"/>
                    <a:pt x="16451" y="9746"/>
                    <a:pt x="17269" y="12792"/>
                  </a:cubicBezTo>
                  <a:cubicBezTo>
                    <a:pt x="18087" y="15839"/>
                    <a:pt x="19724" y="18608"/>
                    <a:pt x="2136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7258050" y="2522741"/>
              <a:ext cx="1841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7353300" y="2484641"/>
              <a:ext cx="25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486650" y="2357620"/>
              <a:ext cx="144527" cy="57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1" fill="norm" stroke="1" extrusionOk="0">
                  <a:moveTo>
                    <a:pt x="0" y="21521"/>
                  </a:moveTo>
                  <a:cubicBezTo>
                    <a:pt x="626" y="18811"/>
                    <a:pt x="1252" y="16101"/>
                    <a:pt x="2191" y="13351"/>
                  </a:cubicBezTo>
                  <a:cubicBezTo>
                    <a:pt x="3130" y="10601"/>
                    <a:pt x="4383" y="7812"/>
                    <a:pt x="5478" y="5779"/>
                  </a:cubicBezTo>
                  <a:cubicBezTo>
                    <a:pt x="6574" y="3747"/>
                    <a:pt x="7513" y="2472"/>
                    <a:pt x="8452" y="1675"/>
                  </a:cubicBezTo>
                  <a:cubicBezTo>
                    <a:pt x="9391" y="877"/>
                    <a:pt x="10330" y="559"/>
                    <a:pt x="11583" y="320"/>
                  </a:cubicBezTo>
                  <a:cubicBezTo>
                    <a:pt x="12835" y="80"/>
                    <a:pt x="14400" y="-79"/>
                    <a:pt x="15496" y="41"/>
                  </a:cubicBezTo>
                  <a:cubicBezTo>
                    <a:pt x="16591" y="160"/>
                    <a:pt x="17217" y="559"/>
                    <a:pt x="17217" y="1475"/>
                  </a:cubicBezTo>
                  <a:cubicBezTo>
                    <a:pt x="17217" y="2392"/>
                    <a:pt x="16591" y="3827"/>
                    <a:pt x="15652" y="4823"/>
                  </a:cubicBezTo>
                  <a:cubicBezTo>
                    <a:pt x="14713" y="5819"/>
                    <a:pt x="13461" y="6377"/>
                    <a:pt x="13774" y="6656"/>
                  </a:cubicBezTo>
                  <a:cubicBezTo>
                    <a:pt x="14087" y="6935"/>
                    <a:pt x="15965" y="6935"/>
                    <a:pt x="17530" y="7214"/>
                  </a:cubicBezTo>
                  <a:cubicBezTo>
                    <a:pt x="19096" y="7493"/>
                    <a:pt x="20348" y="8051"/>
                    <a:pt x="20974" y="8529"/>
                  </a:cubicBezTo>
                  <a:cubicBezTo>
                    <a:pt x="21600" y="9007"/>
                    <a:pt x="21600" y="9406"/>
                    <a:pt x="20191" y="9964"/>
                  </a:cubicBezTo>
                  <a:cubicBezTo>
                    <a:pt x="18783" y="10522"/>
                    <a:pt x="15965" y="11239"/>
                    <a:pt x="13774" y="11598"/>
                  </a:cubicBezTo>
                  <a:cubicBezTo>
                    <a:pt x="11583" y="11956"/>
                    <a:pt x="10017" y="11956"/>
                    <a:pt x="8452" y="11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7670800" y="2592591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7542586" y="2146875"/>
              <a:ext cx="134564" cy="11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30" fill="norm" stroke="1" extrusionOk="0">
                  <a:moveTo>
                    <a:pt x="4244" y="11030"/>
                  </a:moveTo>
                  <a:cubicBezTo>
                    <a:pt x="3569" y="13030"/>
                    <a:pt x="2893" y="15030"/>
                    <a:pt x="2050" y="17030"/>
                  </a:cubicBezTo>
                  <a:cubicBezTo>
                    <a:pt x="1206" y="19030"/>
                    <a:pt x="193" y="21030"/>
                    <a:pt x="25" y="21030"/>
                  </a:cubicBezTo>
                  <a:cubicBezTo>
                    <a:pt x="-144" y="21030"/>
                    <a:pt x="531" y="19030"/>
                    <a:pt x="2725" y="15230"/>
                  </a:cubicBezTo>
                  <a:cubicBezTo>
                    <a:pt x="4919" y="11430"/>
                    <a:pt x="8631" y="5830"/>
                    <a:pt x="11500" y="2830"/>
                  </a:cubicBezTo>
                  <a:cubicBezTo>
                    <a:pt x="14369" y="-170"/>
                    <a:pt x="16393" y="-570"/>
                    <a:pt x="17744" y="630"/>
                  </a:cubicBezTo>
                  <a:cubicBezTo>
                    <a:pt x="19094" y="1830"/>
                    <a:pt x="19769" y="4630"/>
                    <a:pt x="20275" y="8030"/>
                  </a:cubicBezTo>
                  <a:cubicBezTo>
                    <a:pt x="20781" y="11430"/>
                    <a:pt x="21119" y="15430"/>
                    <a:pt x="21456" y="1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7854950" y="257354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7923580" y="2472938"/>
              <a:ext cx="131168" cy="48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51" fill="norm" stroke="1" extrusionOk="0">
                  <a:moveTo>
                    <a:pt x="2255" y="237"/>
                  </a:moveTo>
                  <a:cubicBezTo>
                    <a:pt x="1226" y="1172"/>
                    <a:pt x="198" y="2107"/>
                    <a:pt x="26" y="3088"/>
                  </a:cubicBezTo>
                  <a:cubicBezTo>
                    <a:pt x="-145" y="4070"/>
                    <a:pt x="541" y="5099"/>
                    <a:pt x="1741" y="5707"/>
                  </a:cubicBezTo>
                  <a:cubicBezTo>
                    <a:pt x="2941" y="6314"/>
                    <a:pt x="4655" y="6501"/>
                    <a:pt x="6712" y="6127"/>
                  </a:cubicBezTo>
                  <a:cubicBezTo>
                    <a:pt x="8769" y="5753"/>
                    <a:pt x="11169" y="4818"/>
                    <a:pt x="13055" y="3930"/>
                  </a:cubicBezTo>
                  <a:cubicBezTo>
                    <a:pt x="14941" y="3042"/>
                    <a:pt x="16312" y="2200"/>
                    <a:pt x="17341" y="1452"/>
                  </a:cubicBezTo>
                  <a:cubicBezTo>
                    <a:pt x="18369" y="704"/>
                    <a:pt x="19055" y="50"/>
                    <a:pt x="19398" y="3"/>
                  </a:cubicBezTo>
                  <a:cubicBezTo>
                    <a:pt x="19741" y="-44"/>
                    <a:pt x="19741" y="517"/>
                    <a:pt x="19569" y="1920"/>
                  </a:cubicBezTo>
                  <a:cubicBezTo>
                    <a:pt x="19398" y="3322"/>
                    <a:pt x="19055" y="5566"/>
                    <a:pt x="19398" y="8185"/>
                  </a:cubicBezTo>
                  <a:cubicBezTo>
                    <a:pt x="19741" y="10803"/>
                    <a:pt x="20769" y="13795"/>
                    <a:pt x="21112" y="15759"/>
                  </a:cubicBezTo>
                  <a:cubicBezTo>
                    <a:pt x="21455" y="17722"/>
                    <a:pt x="21112" y="18657"/>
                    <a:pt x="20426" y="19452"/>
                  </a:cubicBezTo>
                  <a:cubicBezTo>
                    <a:pt x="19741" y="20247"/>
                    <a:pt x="18712" y="20901"/>
                    <a:pt x="17341" y="21229"/>
                  </a:cubicBezTo>
                  <a:cubicBezTo>
                    <a:pt x="15969" y="21556"/>
                    <a:pt x="14255" y="21556"/>
                    <a:pt x="11855" y="20995"/>
                  </a:cubicBezTo>
                  <a:cubicBezTo>
                    <a:pt x="9455" y="20434"/>
                    <a:pt x="6369" y="19312"/>
                    <a:pt x="5169" y="18190"/>
                  </a:cubicBezTo>
                  <a:cubicBezTo>
                    <a:pt x="3969" y="17068"/>
                    <a:pt x="4655" y="15946"/>
                    <a:pt x="5341" y="1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8125797" y="2623807"/>
              <a:ext cx="84754" cy="17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03" fill="norm" stroke="1" extrusionOk="0">
                  <a:moveTo>
                    <a:pt x="13193" y="10340"/>
                  </a:moveTo>
                  <a:cubicBezTo>
                    <a:pt x="13193" y="7705"/>
                    <a:pt x="13193" y="5071"/>
                    <a:pt x="12402" y="3227"/>
                  </a:cubicBezTo>
                  <a:cubicBezTo>
                    <a:pt x="11612" y="1383"/>
                    <a:pt x="10032" y="330"/>
                    <a:pt x="7924" y="66"/>
                  </a:cubicBezTo>
                  <a:cubicBezTo>
                    <a:pt x="5817" y="-197"/>
                    <a:pt x="3183" y="330"/>
                    <a:pt x="1602" y="1515"/>
                  </a:cubicBezTo>
                  <a:cubicBezTo>
                    <a:pt x="22" y="2701"/>
                    <a:pt x="-505" y="4544"/>
                    <a:pt x="549" y="5730"/>
                  </a:cubicBezTo>
                  <a:cubicBezTo>
                    <a:pt x="1602" y="6915"/>
                    <a:pt x="4236" y="7442"/>
                    <a:pt x="7134" y="7442"/>
                  </a:cubicBezTo>
                  <a:cubicBezTo>
                    <a:pt x="10032" y="7442"/>
                    <a:pt x="13193" y="6915"/>
                    <a:pt x="14773" y="7837"/>
                  </a:cubicBezTo>
                  <a:cubicBezTo>
                    <a:pt x="16354" y="8759"/>
                    <a:pt x="16354" y="11130"/>
                    <a:pt x="17144" y="13632"/>
                  </a:cubicBezTo>
                  <a:cubicBezTo>
                    <a:pt x="17934" y="16135"/>
                    <a:pt x="19515" y="18769"/>
                    <a:pt x="21095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8534400" y="2662441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8648699" y="2598941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50"/>
                    <a:pt x="3600" y="11700"/>
                    <a:pt x="7200" y="15300"/>
                  </a:cubicBezTo>
                  <a:cubicBezTo>
                    <a:pt x="10800" y="18900"/>
                    <a:pt x="162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8801100" y="2409764"/>
              <a:ext cx="188384" cy="60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1553"/>
                  </a:moveTo>
                  <a:cubicBezTo>
                    <a:pt x="485" y="19378"/>
                    <a:pt x="971" y="17203"/>
                    <a:pt x="1578" y="14878"/>
                  </a:cubicBezTo>
                  <a:cubicBezTo>
                    <a:pt x="2184" y="12553"/>
                    <a:pt x="2912" y="10078"/>
                    <a:pt x="4126" y="7753"/>
                  </a:cubicBezTo>
                  <a:cubicBezTo>
                    <a:pt x="5339" y="5428"/>
                    <a:pt x="7038" y="3253"/>
                    <a:pt x="8130" y="1978"/>
                  </a:cubicBezTo>
                  <a:cubicBezTo>
                    <a:pt x="9222" y="703"/>
                    <a:pt x="9708" y="328"/>
                    <a:pt x="10557" y="141"/>
                  </a:cubicBezTo>
                  <a:cubicBezTo>
                    <a:pt x="11407" y="-47"/>
                    <a:pt x="12620" y="-47"/>
                    <a:pt x="13348" y="141"/>
                  </a:cubicBezTo>
                  <a:cubicBezTo>
                    <a:pt x="14076" y="328"/>
                    <a:pt x="14319" y="703"/>
                    <a:pt x="13955" y="1603"/>
                  </a:cubicBezTo>
                  <a:cubicBezTo>
                    <a:pt x="13591" y="2503"/>
                    <a:pt x="12620" y="3928"/>
                    <a:pt x="11892" y="4828"/>
                  </a:cubicBezTo>
                  <a:cubicBezTo>
                    <a:pt x="11164" y="5728"/>
                    <a:pt x="10679" y="6103"/>
                    <a:pt x="11043" y="6216"/>
                  </a:cubicBezTo>
                  <a:cubicBezTo>
                    <a:pt x="11407" y="6328"/>
                    <a:pt x="12620" y="6178"/>
                    <a:pt x="13955" y="6103"/>
                  </a:cubicBezTo>
                  <a:cubicBezTo>
                    <a:pt x="15290" y="6028"/>
                    <a:pt x="16746" y="6028"/>
                    <a:pt x="17960" y="6141"/>
                  </a:cubicBezTo>
                  <a:cubicBezTo>
                    <a:pt x="19173" y="6253"/>
                    <a:pt x="20144" y="6478"/>
                    <a:pt x="20751" y="6816"/>
                  </a:cubicBezTo>
                  <a:cubicBezTo>
                    <a:pt x="21357" y="7153"/>
                    <a:pt x="21600" y="7603"/>
                    <a:pt x="21600" y="8016"/>
                  </a:cubicBezTo>
                  <a:cubicBezTo>
                    <a:pt x="21600" y="8428"/>
                    <a:pt x="21357" y="8803"/>
                    <a:pt x="20022" y="9215"/>
                  </a:cubicBezTo>
                  <a:cubicBezTo>
                    <a:pt x="18688" y="9628"/>
                    <a:pt x="16261" y="10078"/>
                    <a:pt x="14319" y="10303"/>
                  </a:cubicBezTo>
                  <a:cubicBezTo>
                    <a:pt x="12378" y="10528"/>
                    <a:pt x="10921" y="10528"/>
                    <a:pt x="9708" y="10378"/>
                  </a:cubicBezTo>
                  <a:cubicBezTo>
                    <a:pt x="8494" y="10228"/>
                    <a:pt x="7524" y="9928"/>
                    <a:pt x="6553" y="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9017000" y="2612583"/>
              <a:ext cx="107950" cy="10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2307"/>
                  </a:moveTo>
                  <a:cubicBezTo>
                    <a:pt x="1694" y="1061"/>
                    <a:pt x="3388" y="-185"/>
                    <a:pt x="4871" y="23"/>
                  </a:cubicBezTo>
                  <a:cubicBezTo>
                    <a:pt x="6353" y="230"/>
                    <a:pt x="7624" y="1892"/>
                    <a:pt x="8259" y="3761"/>
                  </a:cubicBezTo>
                  <a:cubicBezTo>
                    <a:pt x="8894" y="5630"/>
                    <a:pt x="8894" y="7707"/>
                    <a:pt x="8259" y="9577"/>
                  </a:cubicBezTo>
                  <a:cubicBezTo>
                    <a:pt x="7624" y="11446"/>
                    <a:pt x="6353" y="13107"/>
                    <a:pt x="4447" y="15184"/>
                  </a:cubicBezTo>
                  <a:cubicBezTo>
                    <a:pt x="2541" y="17261"/>
                    <a:pt x="0" y="19753"/>
                    <a:pt x="635" y="20584"/>
                  </a:cubicBezTo>
                  <a:cubicBezTo>
                    <a:pt x="1271" y="21415"/>
                    <a:pt x="5082" y="20584"/>
                    <a:pt x="9106" y="19546"/>
                  </a:cubicBezTo>
                  <a:cubicBezTo>
                    <a:pt x="13129" y="18507"/>
                    <a:pt x="17365" y="17261"/>
                    <a:pt x="21600" y="16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8881921" y="2193857"/>
              <a:ext cx="141429" cy="11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963" fill="norm" stroke="1" extrusionOk="0">
                  <a:moveTo>
                    <a:pt x="5024" y="5647"/>
                  </a:moveTo>
                  <a:cubicBezTo>
                    <a:pt x="4389" y="8003"/>
                    <a:pt x="3753" y="10359"/>
                    <a:pt x="2959" y="12716"/>
                  </a:cubicBezTo>
                  <a:cubicBezTo>
                    <a:pt x="2165" y="15072"/>
                    <a:pt x="1212" y="17428"/>
                    <a:pt x="577" y="17428"/>
                  </a:cubicBezTo>
                  <a:cubicBezTo>
                    <a:pt x="-58" y="17428"/>
                    <a:pt x="-376" y="15072"/>
                    <a:pt x="736" y="11930"/>
                  </a:cubicBezTo>
                  <a:cubicBezTo>
                    <a:pt x="1848" y="8788"/>
                    <a:pt x="4389" y="4861"/>
                    <a:pt x="6453" y="2505"/>
                  </a:cubicBezTo>
                  <a:cubicBezTo>
                    <a:pt x="8518" y="148"/>
                    <a:pt x="10106" y="-637"/>
                    <a:pt x="12012" y="541"/>
                  </a:cubicBezTo>
                  <a:cubicBezTo>
                    <a:pt x="13918" y="1719"/>
                    <a:pt x="16142" y="4861"/>
                    <a:pt x="17730" y="8592"/>
                  </a:cubicBezTo>
                  <a:cubicBezTo>
                    <a:pt x="19318" y="12323"/>
                    <a:pt x="20271" y="16643"/>
                    <a:pt x="21224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9280772" y="2510041"/>
              <a:ext cx="126096" cy="4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64" fill="norm" stroke="1" extrusionOk="0">
                  <a:moveTo>
                    <a:pt x="4739" y="0"/>
                  </a:moveTo>
                  <a:cubicBezTo>
                    <a:pt x="3323" y="285"/>
                    <a:pt x="1907" y="571"/>
                    <a:pt x="1021" y="1285"/>
                  </a:cubicBezTo>
                  <a:cubicBezTo>
                    <a:pt x="136" y="1998"/>
                    <a:pt x="-218" y="3140"/>
                    <a:pt x="136" y="3901"/>
                  </a:cubicBezTo>
                  <a:cubicBezTo>
                    <a:pt x="490" y="4663"/>
                    <a:pt x="1552" y="5043"/>
                    <a:pt x="4208" y="4948"/>
                  </a:cubicBezTo>
                  <a:cubicBezTo>
                    <a:pt x="6864" y="4853"/>
                    <a:pt x="11113" y="4282"/>
                    <a:pt x="14123" y="3568"/>
                  </a:cubicBezTo>
                  <a:cubicBezTo>
                    <a:pt x="17133" y="2855"/>
                    <a:pt x="18903" y="1998"/>
                    <a:pt x="19966" y="1856"/>
                  </a:cubicBezTo>
                  <a:cubicBezTo>
                    <a:pt x="21028" y="1713"/>
                    <a:pt x="21382" y="2284"/>
                    <a:pt x="20851" y="3854"/>
                  </a:cubicBezTo>
                  <a:cubicBezTo>
                    <a:pt x="20320" y="5424"/>
                    <a:pt x="18903" y="7993"/>
                    <a:pt x="18018" y="10610"/>
                  </a:cubicBezTo>
                  <a:cubicBezTo>
                    <a:pt x="17133" y="13226"/>
                    <a:pt x="16779" y="15891"/>
                    <a:pt x="16602" y="17508"/>
                  </a:cubicBezTo>
                  <a:cubicBezTo>
                    <a:pt x="16425" y="19126"/>
                    <a:pt x="16425" y="19697"/>
                    <a:pt x="15893" y="20173"/>
                  </a:cubicBezTo>
                  <a:cubicBezTo>
                    <a:pt x="15362" y="20648"/>
                    <a:pt x="14300" y="21029"/>
                    <a:pt x="12530" y="21267"/>
                  </a:cubicBezTo>
                  <a:cubicBezTo>
                    <a:pt x="10759" y="21505"/>
                    <a:pt x="8280" y="21600"/>
                    <a:pt x="5625" y="21124"/>
                  </a:cubicBezTo>
                  <a:cubicBezTo>
                    <a:pt x="2969" y="20648"/>
                    <a:pt x="136" y="19602"/>
                    <a:pt x="667" y="18412"/>
                  </a:cubicBezTo>
                  <a:cubicBezTo>
                    <a:pt x="1198" y="17223"/>
                    <a:pt x="5093" y="15891"/>
                    <a:pt x="8989" y="14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9459297" y="2656091"/>
              <a:ext cx="87596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81" fill="norm" stroke="1" extrusionOk="0">
                  <a:moveTo>
                    <a:pt x="15592" y="7807"/>
                  </a:moveTo>
                  <a:cubicBezTo>
                    <a:pt x="15592" y="6506"/>
                    <a:pt x="15592" y="5205"/>
                    <a:pt x="14337" y="4164"/>
                  </a:cubicBezTo>
                  <a:cubicBezTo>
                    <a:pt x="13081" y="3123"/>
                    <a:pt x="10569" y="2342"/>
                    <a:pt x="8058" y="2082"/>
                  </a:cubicBezTo>
                  <a:cubicBezTo>
                    <a:pt x="5546" y="1822"/>
                    <a:pt x="3034" y="2082"/>
                    <a:pt x="1527" y="2863"/>
                  </a:cubicBezTo>
                  <a:cubicBezTo>
                    <a:pt x="20" y="3643"/>
                    <a:pt x="-482" y="4945"/>
                    <a:pt x="523" y="5986"/>
                  </a:cubicBezTo>
                  <a:cubicBezTo>
                    <a:pt x="1527" y="7027"/>
                    <a:pt x="4039" y="7807"/>
                    <a:pt x="7053" y="9239"/>
                  </a:cubicBezTo>
                  <a:cubicBezTo>
                    <a:pt x="10067" y="10670"/>
                    <a:pt x="13583" y="12752"/>
                    <a:pt x="16095" y="14443"/>
                  </a:cubicBezTo>
                  <a:cubicBezTo>
                    <a:pt x="18606" y="16135"/>
                    <a:pt x="20113" y="17436"/>
                    <a:pt x="20616" y="18737"/>
                  </a:cubicBezTo>
                  <a:cubicBezTo>
                    <a:pt x="21118" y="20039"/>
                    <a:pt x="20616" y="21340"/>
                    <a:pt x="17853" y="21470"/>
                  </a:cubicBezTo>
                  <a:cubicBezTo>
                    <a:pt x="15090" y="21600"/>
                    <a:pt x="10067" y="20559"/>
                    <a:pt x="8811" y="18087"/>
                  </a:cubicBezTo>
                  <a:cubicBezTo>
                    <a:pt x="7555" y="15614"/>
                    <a:pt x="10067" y="11711"/>
                    <a:pt x="12076" y="8458"/>
                  </a:cubicBezTo>
                  <a:cubicBezTo>
                    <a:pt x="14085" y="5205"/>
                    <a:pt x="15592" y="2602"/>
                    <a:pt x="170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9931400" y="2694191"/>
              <a:ext cx="203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0023385" y="2630691"/>
              <a:ext cx="2231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5354"/>
                    <a:pt x="1066" y="10708"/>
                    <a:pt x="84" y="14308"/>
                  </a:cubicBezTo>
                  <a:cubicBezTo>
                    <a:pt x="-898" y="17908"/>
                    <a:pt x="6957" y="19754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0179050" y="2423214"/>
              <a:ext cx="211279" cy="66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33" fill="norm" stroke="1" extrusionOk="0">
                  <a:moveTo>
                    <a:pt x="0" y="21533"/>
                  </a:moveTo>
                  <a:cubicBezTo>
                    <a:pt x="855" y="19407"/>
                    <a:pt x="1711" y="17282"/>
                    <a:pt x="2566" y="15190"/>
                  </a:cubicBezTo>
                  <a:cubicBezTo>
                    <a:pt x="3422" y="13099"/>
                    <a:pt x="4277" y="11042"/>
                    <a:pt x="5347" y="8984"/>
                  </a:cubicBezTo>
                  <a:cubicBezTo>
                    <a:pt x="6416" y="6927"/>
                    <a:pt x="7699" y="4870"/>
                    <a:pt x="9089" y="3362"/>
                  </a:cubicBezTo>
                  <a:cubicBezTo>
                    <a:pt x="10479" y="1853"/>
                    <a:pt x="11976" y="893"/>
                    <a:pt x="13259" y="413"/>
                  </a:cubicBezTo>
                  <a:cubicBezTo>
                    <a:pt x="14543" y="-67"/>
                    <a:pt x="15612" y="-67"/>
                    <a:pt x="16253" y="104"/>
                  </a:cubicBezTo>
                  <a:cubicBezTo>
                    <a:pt x="16895" y="276"/>
                    <a:pt x="17109" y="619"/>
                    <a:pt x="16788" y="1304"/>
                  </a:cubicBezTo>
                  <a:cubicBezTo>
                    <a:pt x="16467" y="1990"/>
                    <a:pt x="15612" y="3019"/>
                    <a:pt x="14863" y="3704"/>
                  </a:cubicBezTo>
                  <a:cubicBezTo>
                    <a:pt x="14115" y="4390"/>
                    <a:pt x="13473" y="4733"/>
                    <a:pt x="13580" y="5007"/>
                  </a:cubicBezTo>
                  <a:cubicBezTo>
                    <a:pt x="13687" y="5282"/>
                    <a:pt x="14543" y="5487"/>
                    <a:pt x="15612" y="5624"/>
                  </a:cubicBezTo>
                  <a:cubicBezTo>
                    <a:pt x="16681" y="5762"/>
                    <a:pt x="17964" y="5830"/>
                    <a:pt x="18927" y="6002"/>
                  </a:cubicBezTo>
                  <a:cubicBezTo>
                    <a:pt x="19889" y="6173"/>
                    <a:pt x="20531" y="6447"/>
                    <a:pt x="20958" y="6790"/>
                  </a:cubicBezTo>
                  <a:cubicBezTo>
                    <a:pt x="21386" y="7133"/>
                    <a:pt x="21600" y="7544"/>
                    <a:pt x="20851" y="7990"/>
                  </a:cubicBezTo>
                  <a:cubicBezTo>
                    <a:pt x="20103" y="8436"/>
                    <a:pt x="18392" y="8916"/>
                    <a:pt x="16360" y="9156"/>
                  </a:cubicBezTo>
                  <a:cubicBezTo>
                    <a:pt x="14329" y="9396"/>
                    <a:pt x="11976" y="9396"/>
                    <a:pt x="9624" y="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0401299" y="2621897"/>
              <a:ext cx="103613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31" fill="norm" stroke="1" extrusionOk="0">
                  <a:moveTo>
                    <a:pt x="9072" y="366"/>
                  </a:moveTo>
                  <a:cubicBezTo>
                    <a:pt x="11232" y="49"/>
                    <a:pt x="13392" y="-269"/>
                    <a:pt x="14688" y="366"/>
                  </a:cubicBezTo>
                  <a:cubicBezTo>
                    <a:pt x="15984" y="1002"/>
                    <a:pt x="16416" y="2590"/>
                    <a:pt x="15336" y="4178"/>
                  </a:cubicBezTo>
                  <a:cubicBezTo>
                    <a:pt x="14256" y="5766"/>
                    <a:pt x="11664" y="7355"/>
                    <a:pt x="11448" y="8149"/>
                  </a:cubicBezTo>
                  <a:cubicBezTo>
                    <a:pt x="11232" y="8943"/>
                    <a:pt x="13392" y="8943"/>
                    <a:pt x="15552" y="9260"/>
                  </a:cubicBezTo>
                  <a:cubicBezTo>
                    <a:pt x="17712" y="9578"/>
                    <a:pt x="19872" y="10213"/>
                    <a:pt x="20736" y="11325"/>
                  </a:cubicBezTo>
                  <a:cubicBezTo>
                    <a:pt x="21600" y="12437"/>
                    <a:pt x="21168" y="14025"/>
                    <a:pt x="18792" y="15772"/>
                  </a:cubicBezTo>
                  <a:cubicBezTo>
                    <a:pt x="16416" y="17519"/>
                    <a:pt x="12096" y="19425"/>
                    <a:pt x="8640" y="20378"/>
                  </a:cubicBezTo>
                  <a:cubicBezTo>
                    <a:pt x="5184" y="21331"/>
                    <a:pt x="2592" y="21331"/>
                    <a:pt x="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0255976" y="2197180"/>
              <a:ext cx="107225" cy="14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40" fill="norm" stroke="1" extrusionOk="0">
                  <a:moveTo>
                    <a:pt x="2396" y="7766"/>
                  </a:moveTo>
                  <a:cubicBezTo>
                    <a:pt x="2396" y="11210"/>
                    <a:pt x="2396" y="14653"/>
                    <a:pt x="1973" y="17157"/>
                  </a:cubicBezTo>
                  <a:cubicBezTo>
                    <a:pt x="1549" y="19662"/>
                    <a:pt x="702" y="21227"/>
                    <a:pt x="279" y="20757"/>
                  </a:cubicBezTo>
                  <a:cubicBezTo>
                    <a:pt x="-145" y="20288"/>
                    <a:pt x="-145" y="17784"/>
                    <a:pt x="702" y="14340"/>
                  </a:cubicBezTo>
                  <a:cubicBezTo>
                    <a:pt x="1549" y="10897"/>
                    <a:pt x="3243" y="6514"/>
                    <a:pt x="5149" y="3697"/>
                  </a:cubicBezTo>
                  <a:cubicBezTo>
                    <a:pt x="7055" y="879"/>
                    <a:pt x="9173" y="-373"/>
                    <a:pt x="10655" y="97"/>
                  </a:cubicBezTo>
                  <a:cubicBezTo>
                    <a:pt x="12137" y="566"/>
                    <a:pt x="12984" y="2757"/>
                    <a:pt x="14679" y="5575"/>
                  </a:cubicBezTo>
                  <a:cubicBezTo>
                    <a:pt x="16373" y="8392"/>
                    <a:pt x="18914" y="11836"/>
                    <a:pt x="21455" y="15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0740769" y="2554491"/>
              <a:ext cx="145917" cy="39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99" fill="norm" stroke="1" extrusionOk="0">
                  <a:moveTo>
                    <a:pt x="1426" y="0"/>
                  </a:moveTo>
                  <a:cubicBezTo>
                    <a:pt x="809" y="1609"/>
                    <a:pt x="192" y="3217"/>
                    <a:pt x="37" y="4366"/>
                  </a:cubicBezTo>
                  <a:cubicBezTo>
                    <a:pt x="-117" y="5515"/>
                    <a:pt x="192" y="6204"/>
                    <a:pt x="1272" y="6664"/>
                  </a:cubicBezTo>
                  <a:cubicBezTo>
                    <a:pt x="2352" y="7123"/>
                    <a:pt x="4203" y="7353"/>
                    <a:pt x="7597" y="6434"/>
                  </a:cubicBezTo>
                  <a:cubicBezTo>
                    <a:pt x="10992" y="5515"/>
                    <a:pt x="15929" y="3447"/>
                    <a:pt x="18552" y="2126"/>
                  </a:cubicBezTo>
                  <a:cubicBezTo>
                    <a:pt x="21174" y="804"/>
                    <a:pt x="21483" y="230"/>
                    <a:pt x="21174" y="172"/>
                  </a:cubicBezTo>
                  <a:cubicBezTo>
                    <a:pt x="20866" y="115"/>
                    <a:pt x="19940" y="574"/>
                    <a:pt x="19323" y="1953"/>
                  </a:cubicBezTo>
                  <a:cubicBezTo>
                    <a:pt x="18706" y="3332"/>
                    <a:pt x="18397" y="5630"/>
                    <a:pt x="18397" y="8330"/>
                  </a:cubicBezTo>
                  <a:cubicBezTo>
                    <a:pt x="18397" y="11030"/>
                    <a:pt x="18706" y="14132"/>
                    <a:pt x="18552" y="16257"/>
                  </a:cubicBezTo>
                  <a:cubicBezTo>
                    <a:pt x="18397" y="18383"/>
                    <a:pt x="17780" y="19532"/>
                    <a:pt x="15929" y="20336"/>
                  </a:cubicBezTo>
                  <a:cubicBezTo>
                    <a:pt x="14077" y="21140"/>
                    <a:pt x="10992" y="21600"/>
                    <a:pt x="8677" y="21313"/>
                  </a:cubicBezTo>
                  <a:cubicBezTo>
                    <a:pt x="6363" y="21026"/>
                    <a:pt x="4820" y="19991"/>
                    <a:pt x="4974" y="18843"/>
                  </a:cubicBezTo>
                  <a:cubicBezTo>
                    <a:pt x="5129" y="17694"/>
                    <a:pt x="6980" y="16430"/>
                    <a:pt x="8832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0940999" y="2680268"/>
              <a:ext cx="145155" cy="23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19" fill="norm" stroke="1" extrusionOk="0">
                  <a:moveTo>
                    <a:pt x="933" y="4740"/>
                  </a:moveTo>
                  <a:cubicBezTo>
                    <a:pt x="316" y="3776"/>
                    <a:pt x="-301" y="2812"/>
                    <a:pt x="162" y="2137"/>
                  </a:cubicBezTo>
                  <a:cubicBezTo>
                    <a:pt x="625" y="1462"/>
                    <a:pt x="2168" y="1076"/>
                    <a:pt x="5408" y="690"/>
                  </a:cubicBezTo>
                  <a:cubicBezTo>
                    <a:pt x="8648" y="305"/>
                    <a:pt x="13585" y="-81"/>
                    <a:pt x="16670" y="15"/>
                  </a:cubicBezTo>
                  <a:cubicBezTo>
                    <a:pt x="19756" y="112"/>
                    <a:pt x="20990" y="690"/>
                    <a:pt x="21145" y="1462"/>
                  </a:cubicBezTo>
                  <a:cubicBezTo>
                    <a:pt x="21299" y="2233"/>
                    <a:pt x="20373" y="3198"/>
                    <a:pt x="17905" y="6090"/>
                  </a:cubicBezTo>
                  <a:cubicBezTo>
                    <a:pt x="15436" y="8983"/>
                    <a:pt x="11425" y="13805"/>
                    <a:pt x="9265" y="16698"/>
                  </a:cubicBezTo>
                  <a:cubicBezTo>
                    <a:pt x="7105" y="19590"/>
                    <a:pt x="6796" y="20555"/>
                    <a:pt x="6488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0960100" y="2827541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5556735" y="3665741"/>
              <a:ext cx="211182" cy="56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17" fill="norm" stroke="1" extrusionOk="0">
                  <a:moveTo>
                    <a:pt x="1876" y="0"/>
                  </a:moveTo>
                  <a:cubicBezTo>
                    <a:pt x="806" y="971"/>
                    <a:pt x="-263" y="1942"/>
                    <a:pt x="58" y="3115"/>
                  </a:cubicBezTo>
                  <a:cubicBezTo>
                    <a:pt x="379" y="4288"/>
                    <a:pt x="2089" y="5663"/>
                    <a:pt x="4870" y="6189"/>
                  </a:cubicBezTo>
                  <a:cubicBezTo>
                    <a:pt x="7650" y="6715"/>
                    <a:pt x="11499" y="6391"/>
                    <a:pt x="14173" y="5461"/>
                  </a:cubicBezTo>
                  <a:cubicBezTo>
                    <a:pt x="16846" y="4530"/>
                    <a:pt x="18343" y="2993"/>
                    <a:pt x="19091" y="2022"/>
                  </a:cubicBezTo>
                  <a:cubicBezTo>
                    <a:pt x="19840" y="1052"/>
                    <a:pt x="19840" y="647"/>
                    <a:pt x="19626" y="769"/>
                  </a:cubicBezTo>
                  <a:cubicBezTo>
                    <a:pt x="19412" y="890"/>
                    <a:pt x="18985" y="1537"/>
                    <a:pt x="19091" y="2872"/>
                  </a:cubicBezTo>
                  <a:cubicBezTo>
                    <a:pt x="19198" y="4207"/>
                    <a:pt x="19840" y="6229"/>
                    <a:pt x="20375" y="8494"/>
                  </a:cubicBezTo>
                  <a:cubicBezTo>
                    <a:pt x="20909" y="10760"/>
                    <a:pt x="21337" y="13267"/>
                    <a:pt x="21337" y="15249"/>
                  </a:cubicBezTo>
                  <a:cubicBezTo>
                    <a:pt x="21337" y="17231"/>
                    <a:pt x="20909" y="18688"/>
                    <a:pt x="20375" y="19658"/>
                  </a:cubicBezTo>
                  <a:cubicBezTo>
                    <a:pt x="19840" y="20629"/>
                    <a:pt x="19198" y="21115"/>
                    <a:pt x="18343" y="21357"/>
                  </a:cubicBezTo>
                  <a:cubicBezTo>
                    <a:pt x="17487" y="21600"/>
                    <a:pt x="16418" y="21600"/>
                    <a:pt x="15028" y="21115"/>
                  </a:cubicBezTo>
                  <a:cubicBezTo>
                    <a:pt x="13638" y="20629"/>
                    <a:pt x="11927" y="19658"/>
                    <a:pt x="11072" y="18647"/>
                  </a:cubicBezTo>
                  <a:cubicBezTo>
                    <a:pt x="10216" y="17636"/>
                    <a:pt x="10216" y="16584"/>
                    <a:pt x="10216" y="15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869050" y="3883347"/>
              <a:ext cx="98791" cy="23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43" fill="norm" stroke="1" extrusionOk="0">
                  <a:moveTo>
                    <a:pt x="17199" y="3929"/>
                  </a:moveTo>
                  <a:cubicBezTo>
                    <a:pt x="17199" y="2957"/>
                    <a:pt x="17199" y="1984"/>
                    <a:pt x="16074" y="1205"/>
                  </a:cubicBezTo>
                  <a:cubicBezTo>
                    <a:pt x="14949" y="427"/>
                    <a:pt x="12699" y="-157"/>
                    <a:pt x="9774" y="38"/>
                  </a:cubicBezTo>
                  <a:cubicBezTo>
                    <a:pt x="6849" y="232"/>
                    <a:pt x="3249" y="1205"/>
                    <a:pt x="1449" y="2373"/>
                  </a:cubicBezTo>
                  <a:cubicBezTo>
                    <a:pt x="-351" y="3540"/>
                    <a:pt x="-351" y="4902"/>
                    <a:pt x="774" y="5584"/>
                  </a:cubicBezTo>
                  <a:cubicBezTo>
                    <a:pt x="1899" y="6265"/>
                    <a:pt x="4149" y="6265"/>
                    <a:pt x="6174" y="5973"/>
                  </a:cubicBezTo>
                  <a:cubicBezTo>
                    <a:pt x="8199" y="5681"/>
                    <a:pt x="9999" y="5097"/>
                    <a:pt x="12474" y="4416"/>
                  </a:cubicBezTo>
                  <a:cubicBezTo>
                    <a:pt x="14949" y="3735"/>
                    <a:pt x="18099" y="2957"/>
                    <a:pt x="19674" y="3151"/>
                  </a:cubicBezTo>
                  <a:cubicBezTo>
                    <a:pt x="21249" y="3346"/>
                    <a:pt x="21249" y="4513"/>
                    <a:pt x="20574" y="6848"/>
                  </a:cubicBezTo>
                  <a:cubicBezTo>
                    <a:pt x="19899" y="9184"/>
                    <a:pt x="18549" y="12686"/>
                    <a:pt x="18324" y="15313"/>
                  </a:cubicBezTo>
                  <a:cubicBezTo>
                    <a:pt x="18099" y="17940"/>
                    <a:pt x="18999" y="19692"/>
                    <a:pt x="19899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178550" y="3900691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191250" y="4008641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6699250" y="3778606"/>
              <a:ext cx="191804" cy="53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2" fill="norm" stroke="1" extrusionOk="0">
                  <a:moveTo>
                    <a:pt x="0" y="20468"/>
                  </a:moveTo>
                  <a:cubicBezTo>
                    <a:pt x="0" y="20978"/>
                    <a:pt x="0" y="21488"/>
                    <a:pt x="352" y="21403"/>
                  </a:cubicBezTo>
                  <a:cubicBezTo>
                    <a:pt x="704" y="21318"/>
                    <a:pt x="1409" y="20638"/>
                    <a:pt x="2113" y="18682"/>
                  </a:cubicBezTo>
                  <a:cubicBezTo>
                    <a:pt x="2817" y="16726"/>
                    <a:pt x="3522" y="13494"/>
                    <a:pt x="4226" y="10433"/>
                  </a:cubicBezTo>
                  <a:cubicBezTo>
                    <a:pt x="4930" y="7371"/>
                    <a:pt x="5635" y="4480"/>
                    <a:pt x="6457" y="2779"/>
                  </a:cubicBezTo>
                  <a:cubicBezTo>
                    <a:pt x="7278" y="1079"/>
                    <a:pt x="8217" y="568"/>
                    <a:pt x="9274" y="271"/>
                  </a:cubicBezTo>
                  <a:cubicBezTo>
                    <a:pt x="10330" y="-27"/>
                    <a:pt x="11504" y="-112"/>
                    <a:pt x="12678" y="186"/>
                  </a:cubicBezTo>
                  <a:cubicBezTo>
                    <a:pt x="13852" y="483"/>
                    <a:pt x="15026" y="1164"/>
                    <a:pt x="15026" y="2057"/>
                  </a:cubicBezTo>
                  <a:cubicBezTo>
                    <a:pt x="15026" y="2949"/>
                    <a:pt x="13852" y="4055"/>
                    <a:pt x="12678" y="4735"/>
                  </a:cubicBezTo>
                  <a:cubicBezTo>
                    <a:pt x="11504" y="5416"/>
                    <a:pt x="10330" y="5671"/>
                    <a:pt x="10330" y="5883"/>
                  </a:cubicBezTo>
                  <a:cubicBezTo>
                    <a:pt x="10330" y="6096"/>
                    <a:pt x="11504" y="6266"/>
                    <a:pt x="13500" y="6691"/>
                  </a:cubicBezTo>
                  <a:cubicBezTo>
                    <a:pt x="15496" y="7116"/>
                    <a:pt x="18313" y="7797"/>
                    <a:pt x="19839" y="8562"/>
                  </a:cubicBezTo>
                  <a:cubicBezTo>
                    <a:pt x="21365" y="9327"/>
                    <a:pt x="21600" y="10178"/>
                    <a:pt x="20896" y="10901"/>
                  </a:cubicBezTo>
                  <a:cubicBezTo>
                    <a:pt x="20191" y="11623"/>
                    <a:pt x="18548" y="12219"/>
                    <a:pt x="17139" y="12559"/>
                  </a:cubicBezTo>
                  <a:cubicBezTo>
                    <a:pt x="15730" y="12899"/>
                    <a:pt x="14557" y="12984"/>
                    <a:pt x="13970" y="12984"/>
                  </a:cubicBezTo>
                  <a:cubicBezTo>
                    <a:pt x="13383" y="12984"/>
                    <a:pt x="13383" y="12899"/>
                    <a:pt x="13383" y="12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6935379" y="3995941"/>
              <a:ext cx="7502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5866" y="6612"/>
                  </a:moveTo>
                  <a:cubicBezTo>
                    <a:pt x="12866" y="6171"/>
                    <a:pt x="9866" y="5731"/>
                    <a:pt x="7166" y="6833"/>
                  </a:cubicBezTo>
                  <a:cubicBezTo>
                    <a:pt x="4466" y="7935"/>
                    <a:pt x="2066" y="10580"/>
                    <a:pt x="866" y="13004"/>
                  </a:cubicBezTo>
                  <a:cubicBezTo>
                    <a:pt x="-334" y="15429"/>
                    <a:pt x="-334" y="17633"/>
                    <a:pt x="1166" y="19176"/>
                  </a:cubicBezTo>
                  <a:cubicBezTo>
                    <a:pt x="2666" y="20718"/>
                    <a:pt x="5666" y="21600"/>
                    <a:pt x="8666" y="21600"/>
                  </a:cubicBezTo>
                  <a:cubicBezTo>
                    <a:pt x="11666" y="21600"/>
                    <a:pt x="14666" y="20718"/>
                    <a:pt x="17066" y="17853"/>
                  </a:cubicBezTo>
                  <a:cubicBezTo>
                    <a:pt x="19466" y="14988"/>
                    <a:pt x="21266" y="10139"/>
                    <a:pt x="21266" y="6833"/>
                  </a:cubicBezTo>
                  <a:cubicBezTo>
                    <a:pt x="21266" y="3527"/>
                    <a:pt x="19466" y="1763"/>
                    <a:pt x="176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786033" y="3556661"/>
              <a:ext cx="110068" cy="15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5400" y="8913"/>
                  </a:moveTo>
                  <a:cubicBezTo>
                    <a:pt x="4154" y="12123"/>
                    <a:pt x="2908" y="15334"/>
                    <a:pt x="1869" y="17669"/>
                  </a:cubicBezTo>
                  <a:cubicBezTo>
                    <a:pt x="831" y="20005"/>
                    <a:pt x="0" y="21464"/>
                    <a:pt x="0" y="21318"/>
                  </a:cubicBezTo>
                  <a:cubicBezTo>
                    <a:pt x="0" y="21172"/>
                    <a:pt x="831" y="19421"/>
                    <a:pt x="2700" y="16064"/>
                  </a:cubicBezTo>
                  <a:cubicBezTo>
                    <a:pt x="4569" y="12707"/>
                    <a:pt x="7477" y="7745"/>
                    <a:pt x="9762" y="4534"/>
                  </a:cubicBezTo>
                  <a:cubicBezTo>
                    <a:pt x="12046" y="1323"/>
                    <a:pt x="13708" y="-136"/>
                    <a:pt x="14538" y="10"/>
                  </a:cubicBezTo>
                  <a:cubicBezTo>
                    <a:pt x="15369" y="156"/>
                    <a:pt x="15369" y="1907"/>
                    <a:pt x="16408" y="5556"/>
                  </a:cubicBezTo>
                  <a:cubicBezTo>
                    <a:pt x="17446" y="9205"/>
                    <a:pt x="19523" y="14750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7315200" y="3926091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7423150" y="3875291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29"/>
                    <a:pt x="0" y="11859"/>
                    <a:pt x="3600" y="15459"/>
                  </a:cubicBezTo>
                  <a:cubicBezTo>
                    <a:pt x="7200" y="19059"/>
                    <a:pt x="144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7543236" y="3727621"/>
              <a:ext cx="167285" cy="56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01" fill="norm" stroke="1" extrusionOk="0">
                  <a:moveTo>
                    <a:pt x="871" y="21501"/>
                  </a:moveTo>
                  <a:cubicBezTo>
                    <a:pt x="337" y="19413"/>
                    <a:pt x="-196" y="17326"/>
                    <a:pt x="71" y="14997"/>
                  </a:cubicBezTo>
                  <a:cubicBezTo>
                    <a:pt x="337" y="12668"/>
                    <a:pt x="1404" y="10099"/>
                    <a:pt x="2871" y="7850"/>
                  </a:cubicBezTo>
                  <a:cubicBezTo>
                    <a:pt x="4337" y="5602"/>
                    <a:pt x="6204" y="3675"/>
                    <a:pt x="7804" y="2390"/>
                  </a:cubicBezTo>
                  <a:cubicBezTo>
                    <a:pt x="9404" y="1105"/>
                    <a:pt x="10737" y="463"/>
                    <a:pt x="12071" y="182"/>
                  </a:cubicBezTo>
                  <a:cubicBezTo>
                    <a:pt x="13404" y="-99"/>
                    <a:pt x="14737" y="-19"/>
                    <a:pt x="15804" y="182"/>
                  </a:cubicBezTo>
                  <a:cubicBezTo>
                    <a:pt x="16871" y="383"/>
                    <a:pt x="17671" y="704"/>
                    <a:pt x="17804" y="1427"/>
                  </a:cubicBezTo>
                  <a:cubicBezTo>
                    <a:pt x="17937" y="2149"/>
                    <a:pt x="17404" y="3273"/>
                    <a:pt x="16604" y="3996"/>
                  </a:cubicBezTo>
                  <a:cubicBezTo>
                    <a:pt x="15804" y="4719"/>
                    <a:pt x="14737" y="5040"/>
                    <a:pt x="13671" y="5321"/>
                  </a:cubicBezTo>
                  <a:cubicBezTo>
                    <a:pt x="12604" y="5602"/>
                    <a:pt x="11537" y="5843"/>
                    <a:pt x="11671" y="5963"/>
                  </a:cubicBezTo>
                  <a:cubicBezTo>
                    <a:pt x="11804" y="6084"/>
                    <a:pt x="13137" y="6084"/>
                    <a:pt x="14337" y="6244"/>
                  </a:cubicBezTo>
                  <a:cubicBezTo>
                    <a:pt x="15537" y="6405"/>
                    <a:pt x="16604" y="6726"/>
                    <a:pt x="17671" y="7047"/>
                  </a:cubicBezTo>
                  <a:cubicBezTo>
                    <a:pt x="18737" y="7369"/>
                    <a:pt x="19804" y="7690"/>
                    <a:pt x="20471" y="8051"/>
                  </a:cubicBezTo>
                  <a:cubicBezTo>
                    <a:pt x="21137" y="8413"/>
                    <a:pt x="21404" y="8814"/>
                    <a:pt x="20471" y="9296"/>
                  </a:cubicBezTo>
                  <a:cubicBezTo>
                    <a:pt x="19537" y="9778"/>
                    <a:pt x="17404" y="10340"/>
                    <a:pt x="15404" y="10581"/>
                  </a:cubicBezTo>
                  <a:cubicBezTo>
                    <a:pt x="13404" y="10821"/>
                    <a:pt x="11537" y="10741"/>
                    <a:pt x="9671" y="1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7772400" y="3951491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7627248" y="3526041"/>
              <a:ext cx="119752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5523" y="11782"/>
                  </a:moveTo>
                  <a:cubicBezTo>
                    <a:pt x="4386" y="13745"/>
                    <a:pt x="3250" y="15709"/>
                    <a:pt x="2302" y="17673"/>
                  </a:cubicBezTo>
                  <a:cubicBezTo>
                    <a:pt x="1355" y="19636"/>
                    <a:pt x="597" y="21600"/>
                    <a:pt x="218" y="21600"/>
                  </a:cubicBezTo>
                  <a:cubicBezTo>
                    <a:pt x="-161" y="21600"/>
                    <a:pt x="-161" y="19636"/>
                    <a:pt x="1165" y="16102"/>
                  </a:cubicBezTo>
                  <a:cubicBezTo>
                    <a:pt x="2492" y="12567"/>
                    <a:pt x="5144" y="7462"/>
                    <a:pt x="7418" y="4320"/>
                  </a:cubicBezTo>
                  <a:cubicBezTo>
                    <a:pt x="9692" y="1178"/>
                    <a:pt x="11586" y="0"/>
                    <a:pt x="13292" y="0"/>
                  </a:cubicBezTo>
                  <a:cubicBezTo>
                    <a:pt x="14997" y="0"/>
                    <a:pt x="16513" y="1178"/>
                    <a:pt x="17839" y="3338"/>
                  </a:cubicBezTo>
                  <a:cubicBezTo>
                    <a:pt x="19165" y="5498"/>
                    <a:pt x="20302" y="8640"/>
                    <a:pt x="21439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7981950" y="3805441"/>
              <a:ext cx="126102" cy="46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17" fill="norm" stroke="1" extrusionOk="0">
                  <a:moveTo>
                    <a:pt x="2160" y="0"/>
                  </a:moveTo>
                  <a:cubicBezTo>
                    <a:pt x="1080" y="1075"/>
                    <a:pt x="0" y="2150"/>
                    <a:pt x="0" y="3274"/>
                  </a:cubicBezTo>
                  <a:cubicBezTo>
                    <a:pt x="0" y="4398"/>
                    <a:pt x="1080" y="5571"/>
                    <a:pt x="2520" y="6157"/>
                  </a:cubicBezTo>
                  <a:cubicBezTo>
                    <a:pt x="3960" y="6744"/>
                    <a:pt x="5760" y="6744"/>
                    <a:pt x="8820" y="6011"/>
                  </a:cubicBezTo>
                  <a:cubicBezTo>
                    <a:pt x="11880" y="5278"/>
                    <a:pt x="16200" y="3812"/>
                    <a:pt x="18540" y="2737"/>
                  </a:cubicBezTo>
                  <a:cubicBezTo>
                    <a:pt x="20880" y="1662"/>
                    <a:pt x="21240" y="977"/>
                    <a:pt x="20700" y="782"/>
                  </a:cubicBezTo>
                  <a:cubicBezTo>
                    <a:pt x="20160" y="586"/>
                    <a:pt x="18720" y="880"/>
                    <a:pt x="17820" y="1906"/>
                  </a:cubicBezTo>
                  <a:cubicBezTo>
                    <a:pt x="16920" y="2932"/>
                    <a:pt x="16560" y="4691"/>
                    <a:pt x="16920" y="6597"/>
                  </a:cubicBezTo>
                  <a:cubicBezTo>
                    <a:pt x="17280" y="8503"/>
                    <a:pt x="18360" y="10556"/>
                    <a:pt x="19260" y="12608"/>
                  </a:cubicBezTo>
                  <a:cubicBezTo>
                    <a:pt x="20160" y="14661"/>
                    <a:pt x="20880" y="16713"/>
                    <a:pt x="21240" y="17984"/>
                  </a:cubicBezTo>
                  <a:cubicBezTo>
                    <a:pt x="21600" y="19254"/>
                    <a:pt x="21600" y="19743"/>
                    <a:pt x="20340" y="20281"/>
                  </a:cubicBezTo>
                  <a:cubicBezTo>
                    <a:pt x="19080" y="20818"/>
                    <a:pt x="16560" y="21405"/>
                    <a:pt x="13500" y="21502"/>
                  </a:cubicBezTo>
                  <a:cubicBezTo>
                    <a:pt x="10440" y="21600"/>
                    <a:pt x="6840" y="21209"/>
                    <a:pt x="4860" y="20476"/>
                  </a:cubicBezTo>
                  <a:cubicBezTo>
                    <a:pt x="2880" y="19743"/>
                    <a:pt x="2520" y="18668"/>
                    <a:pt x="2160" y="1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8193401" y="3926091"/>
              <a:ext cx="63581" cy="19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1" h="21511" fill="norm" stroke="1" extrusionOk="0">
                  <a:moveTo>
                    <a:pt x="19048" y="8452"/>
                  </a:moveTo>
                  <a:cubicBezTo>
                    <a:pt x="19048" y="7278"/>
                    <a:pt x="19048" y="6104"/>
                    <a:pt x="17739" y="5048"/>
                  </a:cubicBezTo>
                  <a:cubicBezTo>
                    <a:pt x="16430" y="3991"/>
                    <a:pt x="13812" y="3052"/>
                    <a:pt x="10866" y="2583"/>
                  </a:cubicBezTo>
                  <a:cubicBezTo>
                    <a:pt x="7921" y="2113"/>
                    <a:pt x="4648" y="2113"/>
                    <a:pt x="2357" y="2817"/>
                  </a:cubicBezTo>
                  <a:cubicBezTo>
                    <a:pt x="66" y="3522"/>
                    <a:pt x="-1243" y="4930"/>
                    <a:pt x="1702" y="7043"/>
                  </a:cubicBezTo>
                  <a:cubicBezTo>
                    <a:pt x="4648" y="9157"/>
                    <a:pt x="11848" y="11974"/>
                    <a:pt x="15775" y="14322"/>
                  </a:cubicBezTo>
                  <a:cubicBezTo>
                    <a:pt x="19702" y="16670"/>
                    <a:pt x="20357" y="18548"/>
                    <a:pt x="19048" y="19722"/>
                  </a:cubicBezTo>
                  <a:cubicBezTo>
                    <a:pt x="17739" y="20896"/>
                    <a:pt x="14466" y="21365"/>
                    <a:pt x="11193" y="21483"/>
                  </a:cubicBezTo>
                  <a:cubicBezTo>
                    <a:pt x="7921" y="21600"/>
                    <a:pt x="4648" y="21365"/>
                    <a:pt x="2684" y="20661"/>
                  </a:cubicBezTo>
                  <a:cubicBezTo>
                    <a:pt x="721" y="19957"/>
                    <a:pt x="66" y="18783"/>
                    <a:pt x="1702" y="16787"/>
                  </a:cubicBezTo>
                  <a:cubicBezTo>
                    <a:pt x="3339" y="14791"/>
                    <a:pt x="7266" y="11974"/>
                    <a:pt x="11193" y="9978"/>
                  </a:cubicBezTo>
                  <a:cubicBezTo>
                    <a:pt x="15121" y="7983"/>
                    <a:pt x="19048" y="6809"/>
                    <a:pt x="19375" y="5283"/>
                  </a:cubicBezTo>
                  <a:cubicBezTo>
                    <a:pt x="19702" y="3757"/>
                    <a:pt x="16430" y="1878"/>
                    <a:pt x="13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8648700" y="4008641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8768127" y="3951491"/>
              <a:ext cx="1392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8870950" y="3714424"/>
              <a:ext cx="198832" cy="57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0" y="21600"/>
                  </a:moveTo>
                  <a:cubicBezTo>
                    <a:pt x="455" y="19129"/>
                    <a:pt x="909" y="16658"/>
                    <a:pt x="2046" y="13908"/>
                  </a:cubicBezTo>
                  <a:cubicBezTo>
                    <a:pt x="3183" y="11159"/>
                    <a:pt x="5002" y="8130"/>
                    <a:pt x="6594" y="5898"/>
                  </a:cubicBezTo>
                  <a:cubicBezTo>
                    <a:pt x="8185" y="3666"/>
                    <a:pt x="9549" y="2232"/>
                    <a:pt x="10459" y="1315"/>
                  </a:cubicBezTo>
                  <a:cubicBezTo>
                    <a:pt x="11368" y="399"/>
                    <a:pt x="11823" y="0"/>
                    <a:pt x="12278" y="0"/>
                  </a:cubicBezTo>
                  <a:cubicBezTo>
                    <a:pt x="12733" y="0"/>
                    <a:pt x="13187" y="399"/>
                    <a:pt x="13528" y="1395"/>
                  </a:cubicBezTo>
                  <a:cubicBezTo>
                    <a:pt x="13869" y="2391"/>
                    <a:pt x="14097" y="3985"/>
                    <a:pt x="14097" y="5061"/>
                  </a:cubicBezTo>
                  <a:cubicBezTo>
                    <a:pt x="14097" y="6137"/>
                    <a:pt x="13869" y="6695"/>
                    <a:pt x="13187" y="7014"/>
                  </a:cubicBezTo>
                  <a:cubicBezTo>
                    <a:pt x="12505" y="7333"/>
                    <a:pt x="11368" y="7413"/>
                    <a:pt x="11368" y="7452"/>
                  </a:cubicBezTo>
                  <a:cubicBezTo>
                    <a:pt x="11368" y="7492"/>
                    <a:pt x="12505" y="7492"/>
                    <a:pt x="14324" y="7891"/>
                  </a:cubicBezTo>
                  <a:cubicBezTo>
                    <a:pt x="16143" y="8289"/>
                    <a:pt x="18644" y="9086"/>
                    <a:pt x="20008" y="9684"/>
                  </a:cubicBezTo>
                  <a:cubicBezTo>
                    <a:pt x="21373" y="10282"/>
                    <a:pt x="21600" y="10680"/>
                    <a:pt x="21145" y="10999"/>
                  </a:cubicBezTo>
                  <a:cubicBezTo>
                    <a:pt x="20691" y="11318"/>
                    <a:pt x="19554" y="11557"/>
                    <a:pt x="18417" y="11717"/>
                  </a:cubicBezTo>
                  <a:cubicBezTo>
                    <a:pt x="17280" y="11876"/>
                    <a:pt x="16143" y="11956"/>
                    <a:pt x="14893" y="11836"/>
                  </a:cubicBezTo>
                  <a:cubicBezTo>
                    <a:pt x="13642" y="11717"/>
                    <a:pt x="12278" y="11398"/>
                    <a:pt x="10914" y="1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9105900" y="3965135"/>
              <a:ext cx="95250" cy="9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4106"/>
                  </a:moveTo>
                  <a:cubicBezTo>
                    <a:pt x="1440" y="2186"/>
                    <a:pt x="2880" y="266"/>
                    <a:pt x="4560" y="26"/>
                  </a:cubicBezTo>
                  <a:cubicBezTo>
                    <a:pt x="6240" y="-214"/>
                    <a:pt x="8160" y="1226"/>
                    <a:pt x="9360" y="3626"/>
                  </a:cubicBezTo>
                  <a:cubicBezTo>
                    <a:pt x="10560" y="6026"/>
                    <a:pt x="11040" y="9386"/>
                    <a:pt x="10320" y="11786"/>
                  </a:cubicBezTo>
                  <a:cubicBezTo>
                    <a:pt x="9600" y="14186"/>
                    <a:pt x="7680" y="15626"/>
                    <a:pt x="5760" y="17066"/>
                  </a:cubicBezTo>
                  <a:cubicBezTo>
                    <a:pt x="3840" y="18506"/>
                    <a:pt x="1920" y="19946"/>
                    <a:pt x="2160" y="20666"/>
                  </a:cubicBezTo>
                  <a:cubicBezTo>
                    <a:pt x="2400" y="21386"/>
                    <a:pt x="4800" y="21386"/>
                    <a:pt x="8400" y="20906"/>
                  </a:cubicBezTo>
                  <a:cubicBezTo>
                    <a:pt x="12000" y="20426"/>
                    <a:pt x="16800" y="19466"/>
                    <a:pt x="21600" y="18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8979643" y="3557315"/>
              <a:ext cx="81807" cy="9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19535" fill="norm" stroke="1" extrusionOk="0">
                  <a:moveTo>
                    <a:pt x="6290" y="10260"/>
                  </a:moveTo>
                  <a:cubicBezTo>
                    <a:pt x="4670" y="12377"/>
                    <a:pt x="3050" y="14495"/>
                    <a:pt x="1700" y="16613"/>
                  </a:cubicBezTo>
                  <a:cubicBezTo>
                    <a:pt x="350" y="18730"/>
                    <a:pt x="-730" y="20848"/>
                    <a:pt x="620" y="18519"/>
                  </a:cubicBezTo>
                  <a:cubicBezTo>
                    <a:pt x="1970" y="16189"/>
                    <a:pt x="5750" y="9413"/>
                    <a:pt x="8450" y="5177"/>
                  </a:cubicBezTo>
                  <a:cubicBezTo>
                    <a:pt x="11150" y="942"/>
                    <a:pt x="12770" y="-752"/>
                    <a:pt x="13850" y="307"/>
                  </a:cubicBezTo>
                  <a:cubicBezTo>
                    <a:pt x="14930" y="1366"/>
                    <a:pt x="15470" y="5177"/>
                    <a:pt x="16550" y="8354"/>
                  </a:cubicBezTo>
                  <a:cubicBezTo>
                    <a:pt x="17630" y="11530"/>
                    <a:pt x="19250" y="14072"/>
                    <a:pt x="20870" y="16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9332771" y="3818141"/>
              <a:ext cx="134138" cy="48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88" fill="norm" stroke="1" extrusionOk="0">
                  <a:moveTo>
                    <a:pt x="272" y="0"/>
                  </a:moveTo>
                  <a:cubicBezTo>
                    <a:pt x="-61" y="1221"/>
                    <a:pt x="-393" y="2442"/>
                    <a:pt x="1269" y="3428"/>
                  </a:cubicBezTo>
                  <a:cubicBezTo>
                    <a:pt x="2930" y="4414"/>
                    <a:pt x="6585" y="5165"/>
                    <a:pt x="9742" y="5165"/>
                  </a:cubicBezTo>
                  <a:cubicBezTo>
                    <a:pt x="12899" y="5165"/>
                    <a:pt x="15558" y="4414"/>
                    <a:pt x="17552" y="3569"/>
                  </a:cubicBezTo>
                  <a:cubicBezTo>
                    <a:pt x="19545" y="2723"/>
                    <a:pt x="20875" y="1784"/>
                    <a:pt x="21041" y="1597"/>
                  </a:cubicBezTo>
                  <a:cubicBezTo>
                    <a:pt x="21207" y="1409"/>
                    <a:pt x="20210" y="1972"/>
                    <a:pt x="19545" y="3522"/>
                  </a:cubicBezTo>
                  <a:cubicBezTo>
                    <a:pt x="18881" y="5071"/>
                    <a:pt x="18549" y="7607"/>
                    <a:pt x="18715" y="10143"/>
                  </a:cubicBezTo>
                  <a:cubicBezTo>
                    <a:pt x="18881" y="12678"/>
                    <a:pt x="19545" y="15214"/>
                    <a:pt x="19545" y="16998"/>
                  </a:cubicBezTo>
                  <a:cubicBezTo>
                    <a:pt x="19545" y="18783"/>
                    <a:pt x="18881" y="19816"/>
                    <a:pt x="16887" y="20520"/>
                  </a:cubicBezTo>
                  <a:cubicBezTo>
                    <a:pt x="14893" y="21224"/>
                    <a:pt x="11570" y="21600"/>
                    <a:pt x="8579" y="21459"/>
                  </a:cubicBezTo>
                  <a:cubicBezTo>
                    <a:pt x="5589" y="21318"/>
                    <a:pt x="2930" y="20661"/>
                    <a:pt x="2265" y="19628"/>
                  </a:cubicBezTo>
                  <a:cubicBezTo>
                    <a:pt x="1601" y="18595"/>
                    <a:pt x="2930" y="17186"/>
                    <a:pt x="4259" y="15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9524949" y="3964696"/>
              <a:ext cx="98212" cy="20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46" fill="norm" stroke="1" extrusionOk="0">
                  <a:moveTo>
                    <a:pt x="1361" y="6696"/>
                  </a:moveTo>
                  <a:cubicBezTo>
                    <a:pt x="461" y="5571"/>
                    <a:pt x="-439" y="4446"/>
                    <a:pt x="236" y="3434"/>
                  </a:cubicBezTo>
                  <a:cubicBezTo>
                    <a:pt x="911" y="2421"/>
                    <a:pt x="3161" y="1521"/>
                    <a:pt x="5636" y="959"/>
                  </a:cubicBezTo>
                  <a:cubicBezTo>
                    <a:pt x="8111" y="396"/>
                    <a:pt x="10811" y="171"/>
                    <a:pt x="13286" y="59"/>
                  </a:cubicBezTo>
                  <a:cubicBezTo>
                    <a:pt x="15761" y="-54"/>
                    <a:pt x="18011" y="-54"/>
                    <a:pt x="19361" y="509"/>
                  </a:cubicBezTo>
                  <a:cubicBezTo>
                    <a:pt x="20711" y="1071"/>
                    <a:pt x="21161" y="2196"/>
                    <a:pt x="20711" y="5346"/>
                  </a:cubicBezTo>
                  <a:cubicBezTo>
                    <a:pt x="20261" y="8496"/>
                    <a:pt x="18911" y="13671"/>
                    <a:pt x="17336" y="16709"/>
                  </a:cubicBezTo>
                  <a:cubicBezTo>
                    <a:pt x="15761" y="19746"/>
                    <a:pt x="13961" y="20646"/>
                    <a:pt x="12161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9556750" y="4059441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0045700" y="3970541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0147299" y="3938791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26"/>
                    <a:pt x="0" y="9051"/>
                    <a:pt x="0" y="12651"/>
                  </a:cubicBezTo>
                  <a:cubicBezTo>
                    <a:pt x="0" y="16251"/>
                    <a:pt x="108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0229849" y="3754377"/>
              <a:ext cx="207460" cy="58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32" fill="norm" stroke="1" extrusionOk="0">
                  <a:moveTo>
                    <a:pt x="0" y="21532"/>
                  </a:moveTo>
                  <a:cubicBezTo>
                    <a:pt x="873" y="19661"/>
                    <a:pt x="1745" y="17789"/>
                    <a:pt x="2945" y="15528"/>
                  </a:cubicBezTo>
                  <a:cubicBezTo>
                    <a:pt x="4145" y="13266"/>
                    <a:pt x="5673" y="10615"/>
                    <a:pt x="7200" y="8159"/>
                  </a:cubicBezTo>
                  <a:cubicBezTo>
                    <a:pt x="8727" y="5702"/>
                    <a:pt x="10255" y="3441"/>
                    <a:pt x="11345" y="2037"/>
                  </a:cubicBezTo>
                  <a:cubicBezTo>
                    <a:pt x="12436" y="634"/>
                    <a:pt x="13091" y="88"/>
                    <a:pt x="13527" y="10"/>
                  </a:cubicBezTo>
                  <a:cubicBezTo>
                    <a:pt x="13964" y="-68"/>
                    <a:pt x="14182" y="322"/>
                    <a:pt x="14182" y="1219"/>
                  </a:cubicBezTo>
                  <a:cubicBezTo>
                    <a:pt x="14182" y="2115"/>
                    <a:pt x="13964" y="3519"/>
                    <a:pt x="13855" y="4416"/>
                  </a:cubicBezTo>
                  <a:cubicBezTo>
                    <a:pt x="13745" y="5313"/>
                    <a:pt x="13745" y="5702"/>
                    <a:pt x="14291" y="5936"/>
                  </a:cubicBezTo>
                  <a:cubicBezTo>
                    <a:pt x="14836" y="6170"/>
                    <a:pt x="15927" y="6248"/>
                    <a:pt x="17236" y="6599"/>
                  </a:cubicBezTo>
                  <a:cubicBezTo>
                    <a:pt x="18545" y="6950"/>
                    <a:pt x="20073" y="7574"/>
                    <a:pt x="20836" y="8120"/>
                  </a:cubicBezTo>
                  <a:cubicBezTo>
                    <a:pt x="21600" y="8666"/>
                    <a:pt x="21600" y="9133"/>
                    <a:pt x="20618" y="9679"/>
                  </a:cubicBezTo>
                  <a:cubicBezTo>
                    <a:pt x="19636" y="10225"/>
                    <a:pt x="17673" y="10849"/>
                    <a:pt x="15927" y="11122"/>
                  </a:cubicBezTo>
                  <a:cubicBezTo>
                    <a:pt x="14182" y="11395"/>
                    <a:pt x="12655" y="11317"/>
                    <a:pt x="11127" y="1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0445750" y="3968338"/>
              <a:ext cx="101600" cy="125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6750" y="4617"/>
                  </a:moveTo>
                  <a:cubicBezTo>
                    <a:pt x="7650" y="2847"/>
                    <a:pt x="8550" y="1076"/>
                    <a:pt x="10125" y="368"/>
                  </a:cubicBezTo>
                  <a:cubicBezTo>
                    <a:pt x="11700" y="-340"/>
                    <a:pt x="13950" y="14"/>
                    <a:pt x="15300" y="1076"/>
                  </a:cubicBezTo>
                  <a:cubicBezTo>
                    <a:pt x="16650" y="2139"/>
                    <a:pt x="17100" y="3909"/>
                    <a:pt x="16425" y="5503"/>
                  </a:cubicBezTo>
                  <a:cubicBezTo>
                    <a:pt x="15750" y="7096"/>
                    <a:pt x="13950" y="8512"/>
                    <a:pt x="14175" y="9575"/>
                  </a:cubicBezTo>
                  <a:cubicBezTo>
                    <a:pt x="14400" y="10637"/>
                    <a:pt x="16650" y="11345"/>
                    <a:pt x="18450" y="12408"/>
                  </a:cubicBezTo>
                  <a:cubicBezTo>
                    <a:pt x="20250" y="13470"/>
                    <a:pt x="21600" y="14886"/>
                    <a:pt x="21600" y="16480"/>
                  </a:cubicBezTo>
                  <a:cubicBezTo>
                    <a:pt x="21600" y="18073"/>
                    <a:pt x="20250" y="19844"/>
                    <a:pt x="16425" y="20552"/>
                  </a:cubicBezTo>
                  <a:cubicBezTo>
                    <a:pt x="12600" y="21260"/>
                    <a:pt x="6300" y="20906"/>
                    <a:pt x="0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0366695" y="3553841"/>
              <a:ext cx="129855" cy="1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29" fill="norm" stroke="1" extrusionOk="0">
                  <a:moveTo>
                    <a:pt x="2560" y="10429"/>
                  </a:moveTo>
                  <a:cubicBezTo>
                    <a:pt x="2560" y="12065"/>
                    <a:pt x="2560" y="13702"/>
                    <a:pt x="2038" y="15665"/>
                  </a:cubicBezTo>
                  <a:cubicBezTo>
                    <a:pt x="1515" y="17629"/>
                    <a:pt x="470" y="19920"/>
                    <a:pt x="121" y="20247"/>
                  </a:cubicBezTo>
                  <a:cubicBezTo>
                    <a:pt x="-227" y="20574"/>
                    <a:pt x="121" y="18938"/>
                    <a:pt x="1863" y="15502"/>
                  </a:cubicBezTo>
                  <a:cubicBezTo>
                    <a:pt x="3605" y="12065"/>
                    <a:pt x="6741" y="6829"/>
                    <a:pt x="9005" y="3720"/>
                  </a:cubicBezTo>
                  <a:cubicBezTo>
                    <a:pt x="11270" y="611"/>
                    <a:pt x="12663" y="-371"/>
                    <a:pt x="13360" y="120"/>
                  </a:cubicBezTo>
                  <a:cubicBezTo>
                    <a:pt x="14057" y="611"/>
                    <a:pt x="14057" y="2574"/>
                    <a:pt x="15276" y="6338"/>
                  </a:cubicBezTo>
                  <a:cubicBezTo>
                    <a:pt x="16496" y="10102"/>
                    <a:pt x="18934" y="15665"/>
                    <a:pt x="21373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0778880" y="3866050"/>
              <a:ext cx="152206" cy="41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39" fill="norm" stroke="1" extrusionOk="0">
                  <a:moveTo>
                    <a:pt x="1365" y="148"/>
                  </a:moveTo>
                  <a:cubicBezTo>
                    <a:pt x="774" y="1444"/>
                    <a:pt x="182" y="2740"/>
                    <a:pt x="34" y="3712"/>
                  </a:cubicBezTo>
                  <a:cubicBezTo>
                    <a:pt x="-114" y="4684"/>
                    <a:pt x="182" y="5332"/>
                    <a:pt x="1661" y="5764"/>
                  </a:cubicBezTo>
                  <a:cubicBezTo>
                    <a:pt x="3141" y="6196"/>
                    <a:pt x="5804" y="6412"/>
                    <a:pt x="8763" y="5818"/>
                  </a:cubicBezTo>
                  <a:cubicBezTo>
                    <a:pt x="11722" y="5224"/>
                    <a:pt x="14976" y="3820"/>
                    <a:pt x="17196" y="2578"/>
                  </a:cubicBezTo>
                  <a:cubicBezTo>
                    <a:pt x="19415" y="1336"/>
                    <a:pt x="20598" y="256"/>
                    <a:pt x="21042" y="40"/>
                  </a:cubicBezTo>
                  <a:cubicBezTo>
                    <a:pt x="21486" y="-176"/>
                    <a:pt x="21190" y="472"/>
                    <a:pt x="21042" y="2524"/>
                  </a:cubicBezTo>
                  <a:cubicBezTo>
                    <a:pt x="20894" y="4576"/>
                    <a:pt x="20894" y="8032"/>
                    <a:pt x="20302" y="11110"/>
                  </a:cubicBezTo>
                  <a:cubicBezTo>
                    <a:pt x="19711" y="14188"/>
                    <a:pt x="18527" y="16888"/>
                    <a:pt x="17491" y="18508"/>
                  </a:cubicBezTo>
                  <a:cubicBezTo>
                    <a:pt x="16456" y="20128"/>
                    <a:pt x="15568" y="20668"/>
                    <a:pt x="14385" y="20992"/>
                  </a:cubicBezTo>
                  <a:cubicBezTo>
                    <a:pt x="13201" y="21316"/>
                    <a:pt x="11722" y="21424"/>
                    <a:pt x="9946" y="20668"/>
                  </a:cubicBezTo>
                  <a:cubicBezTo>
                    <a:pt x="8171" y="19912"/>
                    <a:pt x="6100" y="18292"/>
                    <a:pt x="5508" y="17212"/>
                  </a:cubicBezTo>
                  <a:cubicBezTo>
                    <a:pt x="4916" y="16132"/>
                    <a:pt x="5804" y="15592"/>
                    <a:pt x="6691" y="15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1017250" y="3966872"/>
              <a:ext cx="76200" cy="20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21600" y="2390"/>
                  </a:moveTo>
                  <a:cubicBezTo>
                    <a:pt x="21600" y="1054"/>
                    <a:pt x="21600" y="-282"/>
                    <a:pt x="20400" y="52"/>
                  </a:cubicBezTo>
                  <a:cubicBezTo>
                    <a:pt x="19200" y="386"/>
                    <a:pt x="16800" y="2390"/>
                    <a:pt x="13500" y="5508"/>
                  </a:cubicBezTo>
                  <a:cubicBezTo>
                    <a:pt x="10200" y="8625"/>
                    <a:pt x="6000" y="12856"/>
                    <a:pt x="3900" y="15528"/>
                  </a:cubicBezTo>
                  <a:cubicBezTo>
                    <a:pt x="1800" y="18200"/>
                    <a:pt x="1800" y="19314"/>
                    <a:pt x="3300" y="20093"/>
                  </a:cubicBezTo>
                  <a:cubicBezTo>
                    <a:pt x="4800" y="20873"/>
                    <a:pt x="7800" y="21318"/>
                    <a:pt x="10200" y="21095"/>
                  </a:cubicBezTo>
                  <a:cubicBezTo>
                    <a:pt x="12600" y="20873"/>
                    <a:pt x="14400" y="19982"/>
                    <a:pt x="15000" y="18980"/>
                  </a:cubicBezTo>
                  <a:cubicBezTo>
                    <a:pt x="15600" y="17978"/>
                    <a:pt x="15000" y="16864"/>
                    <a:pt x="12300" y="16196"/>
                  </a:cubicBezTo>
                  <a:cubicBezTo>
                    <a:pt x="9600" y="15528"/>
                    <a:pt x="4800" y="15306"/>
                    <a:pt x="0" y="15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6172200" y="4653897"/>
              <a:ext cx="50800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779"/>
                  </a:moveTo>
                  <a:cubicBezTo>
                    <a:pt x="4500" y="104"/>
                    <a:pt x="9000" y="-571"/>
                    <a:pt x="11700" y="779"/>
                  </a:cubicBezTo>
                  <a:cubicBezTo>
                    <a:pt x="14400" y="2129"/>
                    <a:pt x="15300" y="5504"/>
                    <a:pt x="16650" y="9217"/>
                  </a:cubicBezTo>
                  <a:cubicBezTo>
                    <a:pt x="18000" y="12929"/>
                    <a:pt x="19800" y="16979"/>
                    <a:pt x="21600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6254750" y="517069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5530897" y="5837441"/>
              <a:ext cx="195861" cy="65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38" fill="norm" stroke="1" extrusionOk="0">
                  <a:moveTo>
                    <a:pt x="2752" y="0"/>
                  </a:moveTo>
                  <a:cubicBezTo>
                    <a:pt x="1603" y="1038"/>
                    <a:pt x="454" y="2077"/>
                    <a:pt x="110" y="3012"/>
                  </a:cubicBezTo>
                  <a:cubicBezTo>
                    <a:pt x="-235" y="3946"/>
                    <a:pt x="225" y="4777"/>
                    <a:pt x="1603" y="5331"/>
                  </a:cubicBezTo>
                  <a:cubicBezTo>
                    <a:pt x="2982" y="5885"/>
                    <a:pt x="5280" y="6162"/>
                    <a:pt x="7922" y="5781"/>
                  </a:cubicBezTo>
                  <a:cubicBezTo>
                    <a:pt x="10565" y="5400"/>
                    <a:pt x="13552" y="4362"/>
                    <a:pt x="15391" y="3635"/>
                  </a:cubicBezTo>
                  <a:cubicBezTo>
                    <a:pt x="17229" y="2908"/>
                    <a:pt x="17918" y="2492"/>
                    <a:pt x="18263" y="2077"/>
                  </a:cubicBezTo>
                  <a:cubicBezTo>
                    <a:pt x="18608" y="1662"/>
                    <a:pt x="18608" y="1246"/>
                    <a:pt x="18493" y="1246"/>
                  </a:cubicBezTo>
                  <a:cubicBezTo>
                    <a:pt x="18378" y="1246"/>
                    <a:pt x="18148" y="1662"/>
                    <a:pt x="18378" y="2838"/>
                  </a:cubicBezTo>
                  <a:cubicBezTo>
                    <a:pt x="18608" y="4015"/>
                    <a:pt x="19297" y="5954"/>
                    <a:pt x="19986" y="8308"/>
                  </a:cubicBezTo>
                  <a:cubicBezTo>
                    <a:pt x="20676" y="10662"/>
                    <a:pt x="21365" y="13431"/>
                    <a:pt x="21250" y="15542"/>
                  </a:cubicBezTo>
                  <a:cubicBezTo>
                    <a:pt x="21135" y="17654"/>
                    <a:pt x="20216" y="19108"/>
                    <a:pt x="19182" y="20008"/>
                  </a:cubicBezTo>
                  <a:cubicBezTo>
                    <a:pt x="18148" y="20908"/>
                    <a:pt x="16999" y="21254"/>
                    <a:pt x="15850" y="21427"/>
                  </a:cubicBezTo>
                  <a:cubicBezTo>
                    <a:pt x="14701" y="21600"/>
                    <a:pt x="13552" y="21600"/>
                    <a:pt x="12059" y="21219"/>
                  </a:cubicBezTo>
                  <a:cubicBezTo>
                    <a:pt x="10565" y="20838"/>
                    <a:pt x="8727" y="20077"/>
                    <a:pt x="7922" y="19073"/>
                  </a:cubicBezTo>
                  <a:cubicBezTo>
                    <a:pt x="7118" y="18069"/>
                    <a:pt x="7348" y="16823"/>
                    <a:pt x="9071" y="15854"/>
                  </a:cubicBezTo>
                  <a:cubicBezTo>
                    <a:pt x="10795" y="14885"/>
                    <a:pt x="14012" y="14192"/>
                    <a:pt x="17229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799104" y="6008891"/>
              <a:ext cx="112746" cy="14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90" fill="norm" stroke="1" extrusionOk="0">
                  <a:moveTo>
                    <a:pt x="8106" y="0"/>
                  </a:moveTo>
                  <a:cubicBezTo>
                    <a:pt x="5306" y="5780"/>
                    <a:pt x="2506" y="11561"/>
                    <a:pt x="1106" y="15211"/>
                  </a:cubicBezTo>
                  <a:cubicBezTo>
                    <a:pt x="-294" y="18862"/>
                    <a:pt x="-294" y="20383"/>
                    <a:pt x="706" y="20992"/>
                  </a:cubicBezTo>
                  <a:cubicBezTo>
                    <a:pt x="1706" y="21600"/>
                    <a:pt x="3706" y="21296"/>
                    <a:pt x="7306" y="19927"/>
                  </a:cubicBezTo>
                  <a:cubicBezTo>
                    <a:pt x="10906" y="18558"/>
                    <a:pt x="16106" y="16124"/>
                    <a:pt x="21306" y="13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5873749" y="6066041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959"/>
                    <a:pt x="16800" y="11917"/>
                    <a:pt x="13200" y="15517"/>
                  </a:cubicBezTo>
                  <a:cubicBezTo>
                    <a:pt x="9600" y="19117"/>
                    <a:pt x="48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6089650" y="6001318"/>
              <a:ext cx="1016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2250" y="4868"/>
                    <a:pt x="4500" y="-1303"/>
                    <a:pt x="8100" y="240"/>
                  </a:cubicBezTo>
                  <a:cubicBezTo>
                    <a:pt x="11700" y="1783"/>
                    <a:pt x="1665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6102349" y="6123191"/>
              <a:ext cx="127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800" y="14400"/>
                    <a:pt x="3600" y="21600"/>
                    <a:pt x="7200" y="20400"/>
                  </a:cubicBezTo>
                  <a:cubicBezTo>
                    <a:pt x="10800" y="19200"/>
                    <a:pt x="16200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6540500" y="5808779"/>
              <a:ext cx="225515" cy="60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65" fill="norm" stroke="1" extrusionOk="0">
                  <a:moveTo>
                    <a:pt x="0" y="21565"/>
                  </a:moveTo>
                  <a:cubicBezTo>
                    <a:pt x="1615" y="18903"/>
                    <a:pt x="3230" y="16241"/>
                    <a:pt x="4643" y="13465"/>
                  </a:cubicBezTo>
                  <a:cubicBezTo>
                    <a:pt x="6056" y="10689"/>
                    <a:pt x="7267" y="7799"/>
                    <a:pt x="8479" y="5631"/>
                  </a:cubicBezTo>
                  <a:cubicBezTo>
                    <a:pt x="9690" y="3464"/>
                    <a:pt x="10901" y="2019"/>
                    <a:pt x="11809" y="1144"/>
                  </a:cubicBezTo>
                  <a:cubicBezTo>
                    <a:pt x="12718" y="269"/>
                    <a:pt x="13323" y="-35"/>
                    <a:pt x="13929" y="3"/>
                  </a:cubicBezTo>
                  <a:cubicBezTo>
                    <a:pt x="14535" y="41"/>
                    <a:pt x="15140" y="421"/>
                    <a:pt x="14938" y="1600"/>
                  </a:cubicBezTo>
                  <a:cubicBezTo>
                    <a:pt x="14736" y="2779"/>
                    <a:pt x="13727" y="4757"/>
                    <a:pt x="12819" y="6126"/>
                  </a:cubicBezTo>
                  <a:cubicBezTo>
                    <a:pt x="11910" y="7495"/>
                    <a:pt x="11103" y="8255"/>
                    <a:pt x="11204" y="8559"/>
                  </a:cubicBezTo>
                  <a:cubicBezTo>
                    <a:pt x="11305" y="8864"/>
                    <a:pt x="12314" y="8711"/>
                    <a:pt x="13828" y="8750"/>
                  </a:cubicBezTo>
                  <a:cubicBezTo>
                    <a:pt x="15342" y="8788"/>
                    <a:pt x="17361" y="9016"/>
                    <a:pt x="18875" y="9320"/>
                  </a:cubicBezTo>
                  <a:cubicBezTo>
                    <a:pt x="20389" y="9624"/>
                    <a:pt x="21398" y="10004"/>
                    <a:pt x="21499" y="10727"/>
                  </a:cubicBezTo>
                  <a:cubicBezTo>
                    <a:pt x="21600" y="11450"/>
                    <a:pt x="20793" y="12514"/>
                    <a:pt x="19985" y="13161"/>
                  </a:cubicBezTo>
                  <a:cubicBezTo>
                    <a:pt x="19178" y="13807"/>
                    <a:pt x="18370" y="14035"/>
                    <a:pt x="17462" y="14188"/>
                  </a:cubicBezTo>
                  <a:cubicBezTo>
                    <a:pt x="16553" y="14340"/>
                    <a:pt x="15544" y="14416"/>
                    <a:pt x="14736" y="14302"/>
                  </a:cubicBezTo>
                  <a:cubicBezTo>
                    <a:pt x="13929" y="14188"/>
                    <a:pt x="13323" y="13883"/>
                    <a:pt x="13424" y="13465"/>
                  </a:cubicBezTo>
                  <a:cubicBezTo>
                    <a:pt x="13525" y="13047"/>
                    <a:pt x="14333" y="12514"/>
                    <a:pt x="15140" y="11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6781800" y="6027941"/>
              <a:ext cx="82550" cy="13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44" fill="norm" stroke="1" extrusionOk="0">
                  <a:moveTo>
                    <a:pt x="21060" y="6873"/>
                  </a:moveTo>
                  <a:cubicBezTo>
                    <a:pt x="15660" y="9164"/>
                    <a:pt x="10260" y="11455"/>
                    <a:pt x="7560" y="13418"/>
                  </a:cubicBezTo>
                  <a:cubicBezTo>
                    <a:pt x="4860" y="15382"/>
                    <a:pt x="4860" y="17018"/>
                    <a:pt x="5940" y="18327"/>
                  </a:cubicBezTo>
                  <a:cubicBezTo>
                    <a:pt x="7020" y="19636"/>
                    <a:pt x="9180" y="20618"/>
                    <a:pt x="11610" y="21109"/>
                  </a:cubicBezTo>
                  <a:cubicBezTo>
                    <a:pt x="14040" y="21600"/>
                    <a:pt x="16740" y="21600"/>
                    <a:pt x="18630" y="20782"/>
                  </a:cubicBezTo>
                  <a:cubicBezTo>
                    <a:pt x="20520" y="19964"/>
                    <a:pt x="21600" y="18327"/>
                    <a:pt x="19170" y="15709"/>
                  </a:cubicBezTo>
                  <a:cubicBezTo>
                    <a:pt x="16740" y="13091"/>
                    <a:pt x="10800" y="9491"/>
                    <a:pt x="7020" y="6709"/>
                  </a:cubicBezTo>
                  <a:cubicBezTo>
                    <a:pt x="3240" y="3927"/>
                    <a:pt x="1620" y="196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6667500" y="5538729"/>
              <a:ext cx="133350" cy="17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2991"/>
                  </a:moveTo>
                  <a:cubicBezTo>
                    <a:pt x="0" y="14262"/>
                    <a:pt x="0" y="15532"/>
                    <a:pt x="686" y="15786"/>
                  </a:cubicBezTo>
                  <a:cubicBezTo>
                    <a:pt x="1371" y="16041"/>
                    <a:pt x="2743" y="15278"/>
                    <a:pt x="4286" y="13118"/>
                  </a:cubicBezTo>
                  <a:cubicBezTo>
                    <a:pt x="5829" y="10958"/>
                    <a:pt x="7543" y="7401"/>
                    <a:pt x="9086" y="4732"/>
                  </a:cubicBezTo>
                  <a:cubicBezTo>
                    <a:pt x="10629" y="2064"/>
                    <a:pt x="12000" y="285"/>
                    <a:pt x="13029" y="31"/>
                  </a:cubicBezTo>
                  <a:cubicBezTo>
                    <a:pt x="14057" y="-223"/>
                    <a:pt x="14743" y="1048"/>
                    <a:pt x="15600" y="4351"/>
                  </a:cubicBezTo>
                  <a:cubicBezTo>
                    <a:pt x="16457" y="7655"/>
                    <a:pt x="17486" y="12991"/>
                    <a:pt x="18514" y="16168"/>
                  </a:cubicBezTo>
                  <a:cubicBezTo>
                    <a:pt x="19543" y="19344"/>
                    <a:pt x="20571" y="20361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7162800" y="5993747"/>
              <a:ext cx="1905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960" y="12582"/>
                    <a:pt x="1920" y="4867"/>
                    <a:pt x="5520" y="1782"/>
                  </a:cubicBezTo>
                  <a:cubicBezTo>
                    <a:pt x="9120" y="-1304"/>
                    <a:pt x="1536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7302227" y="5958091"/>
              <a:ext cx="3202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0"/>
                  </a:moveTo>
                  <a:cubicBezTo>
                    <a:pt x="5574" y="1946"/>
                    <a:pt x="-1176" y="3892"/>
                    <a:pt x="174" y="7492"/>
                  </a:cubicBezTo>
                  <a:cubicBezTo>
                    <a:pt x="1524" y="11092"/>
                    <a:pt x="10974" y="16346"/>
                    <a:pt x="20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7397749" y="5757291"/>
              <a:ext cx="147135" cy="55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506" fill="norm" stroke="1" extrusionOk="0">
                  <a:moveTo>
                    <a:pt x="0" y="21506"/>
                  </a:moveTo>
                  <a:cubicBezTo>
                    <a:pt x="0" y="19768"/>
                    <a:pt x="0" y="18030"/>
                    <a:pt x="1065" y="15465"/>
                  </a:cubicBezTo>
                  <a:cubicBezTo>
                    <a:pt x="2130" y="12899"/>
                    <a:pt x="4259" y="9506"/>
                    <a:pt x="5932" y="6982"/>
                  </a:cubicBezTo>
                  <a:cubicBezTo>
                    <a:pt x="7606" y="4458"/>
                    <a:pt x="8823" y="2803"/>
                    <a:pt x="9887" y="1727"/>
                  </a:cubicBezTo>
                  <a:cubicBezTo>
                    <a:pt x="10952" y="651"/>
                    <a:pt x="11865" y="154"/>
                    <a:pt x="12930" y="30"/>
                  </a:cubicBezTo>
                  <a:cubicBezTo>
                    <a:pt x="13994" y="-94"/>
                    <a:pt x="15211" y="154"/>
                    <a:pt x="16276" y="940"/>
                  </a:cubicBezTo>
                  <a:cubicBezTo>
                    <a:pt x="17341" y="1727"/>
                    <a:pt x="18254" y="3051"/>
                    <a:pt x="18710" y="3920"/>
                  </a:cubicBezTo>
                  <a:cubicBezTo>
                    <a:pt x="19166" y="4789"/>
                    <a:pt x="19166" y="5203"/>
                    <a:pt x="18862" y="5658"/>
                  </a:cubicBezTo>
                  <a:cubicBezTo>
                    <a:pt x="18558" y="6113"/>
                    <a:pt x="17949" y="6609"/>
                    <a:pt x="18254" y="6982"/>
                  </a:cubicBezTo>
                  <a:cubicBezTo>
                    <a:pt x="18558" y="7354"/>
                    <a:pt x="19775" y="7603"/>
                    <a:pt x="20535" y="8016"/>
                  </a:cubicBezTo>
                  <a:cubicBezTo>
                    <a:pt x="21296" y="8430"/>
                    <a:pt x="21600" y="9009"/>
                    <a:pt x="19927" y="9423"/>
                  </a:cubicBezTo>
                  <a:cubicBezTo>
                    <a:pt x="18254" y="9837"/>
                    <a:pt x="14603" y="10085"/>
                    <a:pt x="10952" y="10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7613650" y="5958091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7473393" y="5574772"/>
              <a:ext cx="152957" cy="9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56" fill="norm" stroke="1" extrusionOk="0">
                  <a:moveTo>
                    <a:pt x="6292" y="6429"/>
                  </a:moveTo>
                  <a:cubicBezTo>
                    <a:pt x="5404" y="4465"/>
                    <a:pt x="4516" y="2501"/>
                    <a:pt x="3629" y="2992"/>
                  </a:cubicBezTo>
                  <a:cubicBezTo>
                    <a:pt x="2741" y="3483"/>
                    <a:pt x="1853" y="6429"/>
                    <a:pt x="1114" y="10111"/>
                  </a:cubicBezTo>
                  <a:cubicBezTo>
                    <a:pt x="374" y="13792"/>
                    <a:pt x="-218" y="18211"/>
                    <a:pt x="78" y="19683"/>
                  </a:cubicBezTo>
                  <a:cubicBezTo>
                    <a:pt x="374" y="21156"/>
                    <a:pt x="1557" y="19683"/>
                    <a:pt x="2445" y="17474"/>
                  </a:cubicBezTo>
                  <a:cubicBezTo>
                    <a:pt x="3333" y="15265"/>
                    <a:pt x="3924" y="12320"/>
                    <a:pt x="5108" y="8638"/>
                  </a:cubicBezTo>
                  <a:cubicBezTo>
                    <a:pt x="6292" y="4956"/>
                    <a:pt x="8067" y="538"/>
                    <a:pt x="9990" y="47"/>
                  </a:cubicBezTo>
                  <a:cubicBezTo>
                    <a:pt x="11914" y="-444"/>
                    <a:pt x="13985" y="2992"/>
                    <a:pt x="15908" y="7165"/>
                  </a:cubicBezTo>
                  <a:cubicBezTo>
                    <a:pt x="17831" y="11338"/>
                    <a:pt x="19607" y="16247"/>
                    <a:pt x="21382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913042" y="5791861"/>
              <a:ext cx="159022" cy="45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99" fill="norm" stroke="1" extrusionOk="0">
                  <a:moveTo>
                    <a:pt x="1579" y="53"/>
                  </a:moveTo>
                  <a:cubicBezTo>
                    <a:pt x="727" y="2364"/>
                    <a:pt x="-126" y="4675"/>
                    <a:pt x="16" y="6132"/>
                  </a:cubicBezTo>
                  <a:cubicBezTo>
                    <a:pt x="158" y="7588"/>
                    <a:pt x="1295" y="8191"/>
                    <a:pt x="3285" y="8241"/>
                  </a:cubicBezTo>
                  <a:cubicBezTo>
                    <a:pt x="5274" y="8292"/>
                    <a:pt x="8116" y="7789"/>
                    <a:pt x="11100" y="6483"/>
                  </a:cubicBezTo>
                  <a:cubicBezTo>
                    <a:pt x="14085" y="5177"/>
                    <a:pt x="17211" y="3067"/>
                    <a:pt x="19058" y="1761"/>
                  </a:cubicBezTo>
                  <a:cubicBezTo>
                    <a:pt x="20906" y="455"/>
                    <a:pt x="21474" y="-47"/>
                    <a:pt x="21332" y="3"/>
                  </a:cubicBezTo>
                  <a:cubicBezTo>
                    <a:pt x="21190" y="53"/>
                    <a:pt x="20337" y="656"/>
                    <a:pt x="19911" y="2615"/>
                  </a:cubicBezTo>
                  <a:cubicBezTo>
                    <a:pt x="19485" y="4574"/>
                    <a:pt x="19485" y="7890"/>
                    <a:pt x="19485" y="10904"/>
                  </a:cubicBezTo>
                  <a:cubicBezTo>
                    <a:pt x="19485" y="13918"/>
                    <a:pt x="19485" y="16630"/>
                    <a:pt x="18490" y="18388"/>
                  </a:cubicBezTo>
                  <a:cubicBezTo>
                    <a:pt x="17495" y="20146"/>
                    <a:pt x="15506" y="20950"/>
                    <a:pt x="12948" y="21252"/>
                  </a:cubicBezTo>
                  <a:cubicBezTo>
                    <a:pt x="10390" y="21553"/>
                    <a:pt x="7263" y="21352"/>
                    <a:pt x="5416" y="21000"/>
                  </a:cubicBezTo>
                  <a:cubicBezTo>
                    <a:pt x="3569" y="20649"/>
                    <a:pt x="3000" y="20146"/>
                    <a:pt x="3569" y="19443"/>
                  </a:cubicBezTo>
                  <a:cubicBezTo>
                    <a:pt x="4137" y="18740"/>
                    <a:pt x="5842" y="17836"/>
                    <a:pt x="7548" y="16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8108950" y="5951741"/>
              <a:ext cx="9869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600" fill="norm" stroke="1" extrusionOk="0">
                  <a:moveTo>
                    <a:pt x="5290" y="1662"/>
                  </a:moveTo>
                  <a:cubicBezTo>
                    <a:pt x="7053" y="831"/>
                    <a:pt x="8816" y="0"/>
                    <a:pt x="10580" y="0"/>
                  </a:cubicBezTo>
                  <a:cubicBezTo>
                    <a:pt x="12343" y="0"/>
                    <a:pt x="14106" y="831"/>
                    <a:pt x="14988" y="1938"/>
                  </a:cubicBezTo>
                  <a:cubicBezTo>
                    <a:pt x="15869" y="3046"/>
                    <a:pt x="15869" y="4431"/>
                    <a:pt x="14327" y="5400"/>
                  </a:cubicBezTo>
                  <a:cubicBezTo>
                    <a:pt x="12784" y="6369"/>
                    <a:pt x="9698" y="6923"/>
                    <a:pt x="9257" y="7338"/>
                  </a:cubicBezTo>
                  <a:cubicBezTo>
                    <a:pt x="8816" y="7754"/>
                    <a:pt x="11020" y="8031"/>
                    <a:pt x="13224" y="8723"/>
                  </a:cubicBezTo>
                  <a:cubicBezTo>
                    <a:pt x="15429" y="9415"/>
                    <a:pt x="17633" y="10523"/>
                    <a:pt x="19176" y="12185"/>
                  </a:cubicBezTo>
                  <a:cubicBezTo>
                    <a:pt x="20718" y="13846"/>
                    <a:pt x="21600" y="16062"/>
                    <a:pt x="18294" y="17723"/>
                  </a:cubicBezTo>
                  <a:cubicBezTo>
                    <a:pt x="14988" y="19385"/>
                    <a:pt x="7494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8509000" y="5963218"/>
              <a:ext cx="184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979" y="11040"/>
                    <a:pt x="5959" y="1783"/>
                    <a:pt x="9559" y="240"/>
                  </a:cubicBezTo>
                  <a:cubicBezTo>
                    <a:pt x="13159" y="-1303"/>
                    <a:pt x="1737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8616405" y="5875491"/>
              <a:ext cx="38646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01" fill="norm" stroke="1" extrusionOk="0">
                  <a:moveTo>
                    <a:pt x="20756" y="616"/>
                  </a:moveTo>
                  <a:cubicBezTo>
                    <a:pt x="15072" y="209"/>
                    <a:pt x="9388" y="-199"/>
                    <a:pt x="5409" y="107"/>
                  </a:cubicBezTo>
                  <a:cubicBezTo>
                    <a:pt x="1430" y="412"/>
                    <a:pt x="-844" y="1431"/>
                    <a:pt x="293" y="4488"/>
                  </a:cubicBezTo>
                  <a:cubicBezTo>
                    <a:pt x="1430" y="7544"/>
                    <a:pt x="5977" y="12639"/>
                    <a:pt x="9956" y="15797"/>
                  </a:cubicBezTo>
                  <a:cubicBezTo>
                    <a:pt x="13935" y="18956"/>
                    <a:pt x="17345" y="20178"/>
                    <a:pt x="20756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8820150" y="5701839"/>
              <a:ext cx="162741" cy="57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26" fill="norm" stroke="1" extrusionOk="0">
                  <a:moveTo>
                    <a:pt x="0" y="21526"/>
                  </a:moveTo>
                  <a:cubicBezTo>
                    <a:pt x="0" y="19302"/>
                    <a:pt x="0" y="17079"/>
                    <a:pt x="554" y="14855"/>
                  </a:cubicBezTo>
                  <a:cubicBezTo>
                    <a:pt x="1108" y="12632"/>
                    <a:pt x="2215" y="10408"/>
                    <a:pt x="4015" y="8105"/>
                  </a:cubicBezTo>
                  <a:cubicBezTo>
                    <a:pt x="5815" y="5802"/>
                    <a:pt x="8308" y="3420"/>
                    <a:pt x="9969" y="2070"/>
                  </a:cubicBezTo>
                  <a:cubicBezTo>
                    <a:pt x="11631" y="720"/>
                    <a:pt x="12462" y="402"/>
                    <a:pt x="13569" y="204"/>
                  </a:cubicBezTo>
                  <a:cubicBezTo>
                    <a:pt x="14677" y="5"/>
                    <a:pt x="16062" y="-74"/>
                    <a:pt x="17031" y="85"/>
                  </a:cubicBezTo>
                  <a:cubicBezTo>
                    <a:pt x="18000" y="244"/>
                    <a:pt x="18554" y="641"/>
                    <a:pt x="18692" y="1514"/>
                  </a:cubicBezTo>
                  <a:cubicBezTo>
                    <a:pt x="18831" y="2388"/>
                    <a:pt x="18554" y="3738"/>
                    <a:pt x="18000" y="4611"/>
                  </a:cubicBezTo>
                  <a:cubicBezTo>
                    <a:pt x="17446" y="5485"/>
                    <a:pt x="16615" y="5882"/>
                    <a:pt x="15369" y="6239"/>
                  </a:cubicBezTo>
                  <a:cubicBezTo>
                    <a:pt x="14123" y="6597"/>
                    <a:pt x="12462" y="6914"/>
                    <a:pt x="12323" y="7152"/>
                  </a:cubicBezTo>
                  <a:cubicBezTo>
                    <a:pt x="12185" y="7391"/>
                    <a:pt x="13569" y="7550"/>
                    <a:pt x="15369" y="8066"/>
                  </a:cubicBezTo>
                  <a:cubicBezTo>
                    <a:pt x="17169" y="8582"/>
                    <a:pt x="19385" y="9455"/>
                    <a:pt x="20492" y="10170"/>
                  </a:cubicBezTo>
                  <a:cubicBezTo>
                    <a:pt x="21600" y="10885"/>
                    <a:pt x="21600" y="11441"/>
                    <a:pt x="20215" y="11957"/>
                  </a:cubicBezTo>
                  <a:cubicBezTo>
                    <a:pt x="18831" y="12473"/>
                    <a:pt x="16062" y="12950"/>
                    <a:pt x="13985" y="13148"/>
                  </a:cubicBezTo>
                  <a:cubicBezTo>
                    <a:pt x="11908" y="13347"/>
                    <a:pt x="10523" y="13267"/>
                    <a:pt x="10246" y="12989"/>
                  </a:cubicBezTo>
                  <a:cubicBezTo>
                    <a:pt x="9969" y="12711"/>
                    <a:pt x="10800" y="12235"/>
                    <a:pt x="11631" y="11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9021233" y="5952683"/>
              <a:ext cx="110068" cy="11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415" y="2222"/>
                  </a:moveTo>
                  <a:cubicBezTo>
                    <a:pt x="2077" y="1022"/>
                    <a:pt x="3738" y="-178"/>
                    <a:pt x="5400" y="22"/>
                  </a:cubicBezTo>
                  <a:cubicBezTo>
                    <a:pt x="7062" y="222"/>
                    <a:pt x="8723" y="1822"/>
                    <a:pt x="9554" y="4022"/>
                  </a:cubicBezTo>
                  <a:cubicBezTo>
                    <a:pt x="10385" y="6222"/>
                    <a:pt x="10385" y="9022"/>
                    <a:pt x="9346" y="11222"/>
                  </a:cubicBezTo>
                  <a:cubicBezTo>
                    <a:pt x="8308" y="13422"/>
                    <a:pt x="6231" y="15022"/>
                    <a:pt x="4154" y="16422"/>
                  </a:cubicBezTo>
                  <a:cubicBezTo>
                    <a:pt x="2077" y="17822"/>
                    <a:pt x="0" y="19022"/>
                    <a:pt x="0" y="19622"/>
                  </a:cubicBezTo>
                  <a:cubicBezTo>
                    <a:pt x="0" y="20222"/>
                    <a:pt x="2077" y="20222"/>
                    <a:pt x="6023" y="20422"/>
                  </a:cubicBezTo>
                  <a:cubicBezTo>
                    <a:pt x="9969" y="20622"/>
                    <a:pt x="15785" y="210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8922283" y="5493331"/>
              <a:ext cx="113767" cy="13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66" fill="norm" stroke="1" extrusionOk="0">
                  <a:moveTo>
                    <a:pt x="5899" y="11617"/>
                  </a:moveTo>
                  <a:cubicBezTo>
                    <a:pt x="4299" y="12570"/>
                    <a:pt x="2699" y="13523"/>
                    <a:pt x="1699" y="15429"/>
                  </a:cubicBezTo>
                  <a:cubicBezTo>
                    <a:pt x="699" y="17335"/>
                    <a:pt x="299" y="20193"/>
                    <a:pt x="99" y="20829"/>
                  </a:cubicBezTo>
                  <a:cubicBezTo>
                    <a:pt x="-101" y="21464"/>
                    <a:pt x="-101" y="19876"/>
                    <a:pt x="1099" y="16382"/>
                  </a:cubicBezTo>
                  <a:cubicBezTo>
                    <a:pt x="2299" y="12888"/>
                    <a:pt x="4699" y="7488"/>
                    <a:pt x="6699" y="4311"/>
                  </a:cubicBezTo>
                  <a:cubicBezTo>
                    <a:pt x="8699" y="1135"/>
                    <a:pt x="10299" y="182"/>
                    <a:pt x="12099" y="23"/>
                  </a:cubicBezTo>
                  <a:cubicBezTo>
                    <a:pt x="13899" y="-136"/>
                    <a:pt x="15899" y="499"/>
                    <a:pt x="17499" y="3199"/>
                  </a:cubicBezTo>
                  <a:cubicBezTo>
                    <a:pt x="19099" y="5899"/>
                    <a:pt x="20299" y="10664"/>
                    <a:pt x="21499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9344231" y="5763358"/>
              <a:ext cx="149019" cy="56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3" fill="norm" stroke="1" extrusionOk="0">
                  <a:moveTo>
                    <a:pt x="3164" y="1116"/>
                  </a:moveTo>
                  <a:cubicBezTo>
                    <a:pt x="2860" y="558"/>
                    <a:pt x="2556" y="0"/>
                    <a:pt x="2100" y="0"/>
                  </a:cubicBezTo>
                  <a:cubicBezTo>
                    <a:pt x="1643" y="0"/>
                    <a:pt x="1035" y="558"/>
                    <a:pt x="579" y="1514"/>
                  </a:cubicBezTo>
                  <a:cubicBezTo>
                    <a:pt x="122" y="2471"/>
                    <a:pt x="-182" y="3826"/>
                    <a:pt x="122" y="4663"/>
                  </a:cubicBezTo>
                  <a:cubicBezTo>
                    <a:pt x="426" y="5500"/>
                    <a:pt x="1339" y="5818"/>
                    <a:pt x="2556" y="5938"/>
                  </a:cubicBezTo>
                  <a:cubicBezTo>
                    <a:pt x="3773" y="6058"/>
                    <a:pt x="5294" y="5978"/>
                    <a:pt x="8184" y="5300"/>
                  </a:cubicBezTo>
                  <a:cubicBezTo>
                    <a:pt x="11074" y="4623"/>
                    <a:pt x="15333" y="3348"/>
                    <a:pt x="17919" y="2351"/>
                  </a:cubicBezTo>
                  <a:cubicBezTo>
                    <a:pt x="20505" y="1355"/>
                    <a:pt x="21418" y="638"/>
                    <a:pt x="21418" y="717"/>
                  </a:cubicBezTo>
                  <a:cubicBezTo>
                    <a:pt x="21418" y="797"/>
                    <a:pt x="20505" y="1674"/>
                    <a:pt x="20049" y="3627"/>
                  </a:cubicBezTo>
                  <a:cubicBezTo>
                    <a:pt x="19593" y="5579"/>
                    <a:pt x="19593" y="8608"/>
                    <a:pt x="19136" y="11238"/>
                  </a:cubicBezTo>
                  <a:cubicBezTo>
                    <a:pt x="18680" y="13869"/>
                    <a:pt x="17767" y="16100"/>
                    <a:pt x="16246" y="17734"/>
                  </a:cubicBezTo>
                  <a:cubicBezTo>
                    <a:pt x="14725" y="19368"/>
                    <a:pt x="12595" y="20404"/>
                    <a:pt x="10770" y="20962"/>
                  </a:cubicBezTo>
                  <a:cubicBezTo>
                    <a:pt x="8945" y="21520"/>
                    <a:pt x="7424" y="21600"/>
                    <a:pt x="5598" y="21162"/>
                  </a:cubicBezTo>
                  <a:cubicBezTo>
                    <a:pt x="3773" y="20723"/>
                    <a:pt x="1643" y="19767"/>
                    <a:pt x="1187" y="18571"/>
                  </a:cubicBezTo>
                  <a:cubicBezTo>
                    <a:pt x="731" y="17376"/>
                    <a:pt x="1948" y="15941"/>
                    <a:pt x="3164" y="14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9536568" y="5968345"/>
              <a:ext cx="128132" cy="12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09" fill="norm" stroke="1" extrusionOk="0">
                  <a:moveTo>
                    <a:pt x="1251" y="2620"/>
                  </a:moveTo>
                  <a:cubicBezTo>
                    <a:pt x="2314" y="1155"/>
                    <a:pt x="3376" y="-309"/>
                    <a:pt x="4438" y="57"/>
                  </a:cubicBezTo>
                  <a:cubicBezTo>
                    <a:pt x="5501" y="423"/>
                    <a:pt x="6563" y="2620"/>
                    <a:pt x="7094" y="4999"/>
                  </a:cubicBezTo>
                  <a:cubicBezTo>
                    <a:pt x="7625" y="7379"/>
                    <a:pt x="7625" y="9942"/>
                    <a:pt x="6917" y="11955"/>
                  </a:cubicBezTo>
                  <a:cubicBezTo>
                    <a:pt x="6209" y="13969"/>
                    <a:pt x="4792" y="15433"/>
                    <a:pt x="3199" y="16898"/>
                  </a:cubicBezTo>
                  <a:cubicBezTo>
                    <a:pt x="1605" y="18362"/>
                    <a:pt x="-165" y="19827"/>
                    <a:pt x="12" y="20559"/>
                  </a:cubicBezTo>
                  <a:cubicBezTo>
                    <a:pt x="189" y="21291"/>
                    <a:pt x="2314" y="21291"/>
                    <a:pt x="6209" y="21108"/>
                  </a:cubicBezTo>
                  <a:cubicBezTo>
                    <a:pt x="10104" y="20925"/>
                    <a:pt x="15769" y="20559"/>
                    <a:pt x="21435" y="20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9867899" y="5975024"/>
              <a:ext cx="2095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0800"/>
                    <a:pt x="8291" y="0"/>
                    <a:pt x="11891" y="0"/>
                  </a:cubicBezTo>
                  <a:cubicBezTo>
                    <a:pt x="15491" y="0"/>
                    <a:pt x="1854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0001250" y="5919991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43"/>
                    <a:pt x="0" y="6887"/>
                    <a:pt x="0" y="10487"/>
                  </a:cubicBezTo>
                  <a:cubicBezTo>
                    <a:pt x="0" y="14087"/>
                    <a:pt x="10800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0237142" y="5784597"/>
              <a:ext cx="161073" cy="56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17" fill="norm" stroke="1" extrusionOk="0">
                  <a:moveTo>
                    <a:pt x="1558" y="21517"/>
                  </a:moveTo>
                  <a:cubicBezTo>
                    <a:pt x="717" y="20634"/>
                    <a:pt x="-125" y="19750"/>
                    <a:pt x="15" y="18024"/>
                  </a:cubicBezTo>
                  <a:cubicBezTo>
                    <a:pt x="156" y="16298"/>
                    <a:pt x="1278" y="13728"/>
                    <a:pt x="3101" y="10958"/>
                  </a:cubicBezTo>
                  <a:cubicBezTo>
                    <a:pt x="4924" y="8188"/>
                    <a:pt x="7449" y="5217"/>
                    <a:pt x="9413" y="3370"/>
                  </a:cubicBezTo>
                  <a:cubicBezTo>
                    <a:pt x="11376" y="1523"/>
                    <a:pt x="12779" y="800"/>
                    <a:pt x="14181" y="399"/>
                  </a:cubicBezTo>
                  <a:cubicBezTo>
                    <a:pt x="15584" y="-3"/>
                    <a:pt x="16987" y="-83"/>
                    <a:pt x="18109" y="78"/>
                  </a:cubicBezTo>
                  <a:cubicBezTo>
                    <a:pt x="19231" y="238"/>
                    <a:pt x="20072" y="640"/>
                    <a:pt x="20493" y="1282"/>
                  </a:cubicBezTo>
                  <a:cubicBezTo>
                    <a:pt x="20914" y="1924"/>
                    <a:pt x="20914" y="2808"/>
                    <a:pt x="20493" y="3450"/>
                  </a:cubicBezTo>
                  <a:cubicBezTo>
                    <a:pt x="20072" y="4092"/>
                    <a:pt x="19231" y="4494"/>
                    <a:pt x="18249" y="4815"/>
                  </a:cubicBezTo>
                  <a:cubicBezTo>
                    <a:pt x="17267" y="5136"/>
                    <a:pt x="16145" y="5377"/>
                    <a:pt x="16285" y="5618"/>
                  </a:cubicBezTo>
                  <a:cubicBezTo>
                    <a:pt x="16426" y="5859"/>
                    <a:pt x="17828" y="6100"/>
                    <a:pt x="19091" y="6381"/>
                  </a:cubicBezTo>
                  <a:cubicBezTo>
                    <a:pt x="20353" y="6662"/>
                    <a:pt x="21475" y="6983"/>
                    <a:pt x="21335" y="7706"/>
                  </a:cubicBezTo>
                  <a:cubicBezTo>
                    <a:pt x="21194" y="8429"/>
                    <a:pt x="19792" y="9553"/>
                    <a:pt x="18249" y="10075"/>
                  </a:cubicBezTo>
                  <a:cubicBezTo>
                    <a:pt x="16706" y="10597"/>
                    <a:pt x="15023" y="10516"/>
                    <a:pt x="13340" y="1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0388600" y="6005980"/>
              <a:ext cx="123168" cy="16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06" fill="norm" stroke="1" extrusionOk="0">
                  <a:moveTo>
                    <a:pt x="9885" y="4477"/>
                  </a:moveTo>
                  <a:cubicBezTo>
                    <a:pt x="9885" y="3110"/>
                    <a:pt x="9885" y="1743"/>
                    <a:pt x="11166" y="923"/>
                  </a:cubicBezTo>
                  <a:cubicBezTo>
                    <a:pt x="12447" y="102"/>
                    <a:pt x="15010" y="-171"/>
                    <a:pt x="17024" y="102"/>
                  </a:cubicBezTo>
                  <a:cubicBezTo>
                    <a:pt x="19037" y="376"/>
                    <a:pt x="20502" y="1196"/>
                    <a:pt x="21051" y="2290"/>
                  </a:cubicBezTo>
                  <a:cubicBezTo>
                    <a:pt x="21600" y="3383"/>
                    <a:pt x="21234" y="4751"/>
                    <a:pt x="20136" y="5844"/>
                  </a:cubicBezTo>
                  <a:cubicBezTo>
                    <a:pt x="19037" y="6938"/>
                    <a:pt x="17207" y="7758"/>
                    <a:pt x="15376" y="8305"/>
                  </a:cubicBezTo>
                  <a:cubicBezTo>
                    <a:pt x="13546" y="8852"/>
                    <a:pt x="11715" y="9125"/>
                    <a:pt x="11715" y="9535"/>
                  </a:cubicBezTo>
                  <a:cubicBezTo>
                    <a:pt x="11715" y="9945"/>
                    <a:pt x="13546" y="10492"/>
                    <a:pt x="15010" y="11313"/>
                  </a:cubicBezTo>
                  <a:cubicBezTo>
                    <a:pt x="16475" y="12133"/>
                    <a:pt x="17573" y="13226"/>
                    <a:pt x="18305" y="14594"/>
                  </a:cubicBezTo>
                  <a:cubicBezTo>
                    <a:pt x="19037" y="15961"/>
                    <a:pt x="19403" y="17601"/>
                    <a:pt x="17390" y="18968"/>
                  </a:cubicBezTo>
                  <a:cubicBezTo>
                    <a:pt x="15376" y="20335"/>
                    <a:pt x="10983" y="21429"/>
                    <a:pt x="7688" y="21019"/>
                  </a:cubicBezTo>
                  <a:cubicBezTo>
                    <a:pt x="4393" y="20609"/>
                    <a:pt x="2197" y="18695"/>
                    <a:pt x="0" y="16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0366669" y="5609785"/>
              <a:ext cx="129881" cy="1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47" fill="norm" stroke="1" extrusionOk="0">
                  <a:moveTo>
                    <a:pt x="5700" y="7047"/>
                  </a:moveTo>
                  <a:cubicBezTo>
                    <a:pt x="4654" y="8418"/>
                    <a:pt x="3609" y="9790"/>
                    <a:pt x="2564" y="11333"/>
                  </a:cubicBezTo>
                  <a:cubicBezTo>
                    <a:pt x="1519" y="12876"/>
                    <a:pt x="474" y="14590"/>
                    <a:pt x="125" y="14590"/>
                  </a:cubicBezTo>
                  <a:cubicBezTo>
                    <a:pt x="-223" y="14590"/>
                    <a:pt x="125" y="12876"/>
                    <a:pt x="1519" y="10476"/>
                  </a:cubicBezTo>
                  <a:cubicBezTo>
                    <a:pt x="2912" y="8076"/>
                    <a:pt x="5351" y="4990"/>
                    <a:pt x="7267" y="2933"/>
                  </a:cubicBezTo>
                  <a:cubicBezTo>
                    <a:pt x="9183" y="876"/>
                    <a:pt x="10577" y="-153"/>
                    <a:pt x="11796" y="18"/>
                  </a:cubicBezTo>
                  <a:cubicBezTo>
                    <a:pt x="13016" y="190"/>
                    <a:pt x="14061" y="1561"/>
                    <a:pt x="15629" y="5333"/>
                  </a:cubicBezTo>
                  <a:cubicBezTo>
                    <a:pt x="17196" y="9104"/>
                    <a:pt x="19287" y="15276"/>
                    <a:pt x="21377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0693400" y="606604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0827014" y="5940039"/>
              <a:ext cx="135203" cy="38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57" fill="norm" stroke="1" extrusionOk="0">
                  <a:moveTo>
                    <a:pt x="970" y="297"/>
                  </a:moveTo>
                  <a:cubicBezTo>
                    <a:pt x="633" y="1823"/>
                    <a:pt x="295" y="3349"/>
                    <a:pt x="127" y="4406"/>
                  </a:cubicBezTo>
                  <a:cubicBezTo>
                    <a:pt x="-42" y="5462"/>
                    <a:pt x="-42" y="6049"/>
                    <a:pt x="127" y="6636"/>
                  </a:cubicBezTo>
                  <a:cubicBezTo>
                    <a:pt x="295" y="7223"/>
                    <a:pt x="633" y="7810"/>
                    <a:pt x="2320" y="7928"/>
                  </a:cubicBezTo>
                  <a:cubicBezTo>
                    <a:pt x="4008" y="8045"/>
                    <a:pt x="7046" y="7693"/>
                    <a:pt x="10252" y="6578"/>
                  </a:cubicBezTo>
                  <a:cubicBezTo>
                    <a:pt x="13458" y="5462"/>
                    <a:pt x="16833" y="3584"/>
                    <a:pt x="18858" y="2234"/>
                  </a:cubicBezTo>
                  <a:cubicBezTo>
                    <a:pt x="20883" y="884"/>
                    <a:pt x="21558" y="62"/>
                    <a:pt x="21558" y="4"/>
                  </a:cubicBezTo>
                  <a:cubicBezTo>
                    <a:pt x="21558" y="-55"/>
                    <a:pt x="20883" y="649"/>
                    <a:pt x="20546" y="2938"/>
                  </a:cubicBezTo>
                  <a:cubicBezTo>
                    <a:pt x="20208" y="5228"/>
                    <a:pt x="20208" y="9102"/>
                    <a:pt x="19871" y="12036"/>
                  </a:cubicBezTo>
                  <a:cubicBezTo>
                    <a:pt x="19533" y="14971"/>
                    <a:pt x="18858" y="16967"/>
                    <a:pt x="17846" y="18317"/>
                  </a:cubicBezTo>
                  <a:cubicBezTo>
                    <a:pt x="16833" y="19667"/>
                    <a:pt x="15483" y="20371"/>
                    <a:pt x="13964" y="20841"/>
                  </a:cubicBezTo>
                  <a:cubicBezTo>
                    <a:pt x="12446" y="21310"/>
                    <a:pt x="10758" y="21545"/>
                    <a:pt x="9408" y="21428"/>
                  </a:cubicBezTo>
                  <a:cubicBezTo>
                    <a:pt x="8058" y="21310"/>
                    <a:pt x="7046" y="20841"/>
                    <a:pt x="6539" y="20195"/>
                  </a:cubicBezTo>
                  <a:cubicBezTo>
                    <a:pt x="6033" y="19549"/>
                    <a:pt x="6033" y="18728"/>
                    <a:pt x="6370" y="17906"/>
                  </a:cubicBezTo>
                  <a:cubicBezTo>
                    <a:pt x="6708" y="17084"/>
                    <a:pt x="7383" y="16262"/>
                    <a:pt x="8058" y="15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1042650" y="6078741"/>
              <a:ext cx="1569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659"/>
                    <a:pt x="16200" y="9318"/>
                    <a:pt x="18900" y="12918"/>
                  </a:cubicBezTo>
                  <a:cubicBezTo>
                    <a:pt x="21600" y="16518"/>
                    <a:pt x="18900" y="1905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470650" y="2103641"/>
              <a:ext cx="222250" cy="393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21600" y="0"/>
                  </a:moveTo>
                  <a:cubicBezTo>
                    <a:pt x="20571" y="23"/>
                    <a:pt x="19543" y="46"/>
                    <a:pt x="18309" y="180"/>
                  </a:cubicBezTo>
                  <a:cubicBezTo>
                    <a:pt x="17074" y="314"/>
                    <a:pt x="15634" y="558"/>
                    <a:pt x="14503" y="848"/>
                  </a:cubicBezTo>
                  <a:cubicBezTo>
                    <a:pt x="13371" y="1139"/>
                    <a:pt x="12549" y="1476"/>
                    <a:pt x="11417" y="1842"/>
                  </a:cubicBezTo>
                  <a:cubicBezTo>
                    <a:pt x="10286" y="2208"/>
                    <a:pt x="8846" y="2603"/>
                    <a:pt x="7714" y="2998"/>
                  </a:cubicBezTo>
                  <a:cubicBezTo>
                    <a:pt x="6583" y="3393"/>
                    <a:pt x="5760" y="3788"/>
                    <a:pt x="5040" y="4171"/>
                  </a:cubicBezTo>
                  <a:cubicBezTo>
                    <a:pt x="4320" y="4555"/>
                    <a:pt x="3703" y="4927"/>
                    <a:pt x="3086" y="5293"/>
                  </a:cubicBezTo>
                  <a:cubicBezTo>
                    <a:pt x="2469" y="5659"/>
                    <a:pt x="1851" y="6019"/>
                    <a:pt x="1543" y="6367"/>
                  </a:cubicBezTo>
                  <a:cubicBezTo>
                    <a:pt x="1234" y="6716"/>
                    <a:pt x="1234" y="7053"/>
                    <a:pt x="1440" y="7384"/>
                  </a:cubicBezTo>
                  <a:cubicBezTo>
                    <a:pt x="1646" y="7715"/>
                    <a:pt x="2057" y="8040"/>
                    <a:pt x="2160" y="8395"/>
                  </a:cubicBezTo>
                  <a:cubicBezTo>
                    <a:pt x="2263" y="8749"/>
                    <a:pt x="2057" y="9133"/>
                    <a:pt x="1954" y="9510"/>
                  </a:cubicBezTo>
                  <a:cubicBezTo>
                    <a:pt x="1851" y="9888"/>
                    <a:pt x="1851" y="10260"/>
                    <a:pt x="2160" y="10626"/>
                  </a:cubicBezTo>
                  <a:cubicBezTo>
                    <a:pt x="2469" y="10992"/>
                    <a:pt x="3086" y="11352"/>
                    <a:pt x="3600" y="11712"/>
                  </a:cubicBezTo>
                  <a:cubicBezTo>
                    <a:pt x="4114" y="12072"/>
                    <a:pt x="4526" y="12432"/>
                    <a:pt x="4320" y="12787"/>
                  </a:cubicBezTo>
                  <a:cubicBezTo>
                    <a:pt x="4114" y="13141"/>
                    <a:pt x="3291" y="13490"/>
                    <a:pt x="2880" y="13850"/>
                  </a:cubicBezTo>
                  <a:cubicBezTo>
                    <a:pt x="2469" y="14210"/>
                    <a:pt x="2469" y="14582"/>
                    <a:pt x="2160" y="14902"/>
                  </a:cubicBezTo>
                  <a:cubicBezTo>
                    <a:pt x="1851" y="15221"/>
                    <a:pt x="1234" y="15488"/>
                    <a:pt x="823" y="15831"/>
                  </a:cubicBezTo>
                  <a:cubicBezTo>
                    <a:pt x="411" y="16174"/>
                    <a:pt x="206" y="16592"/>
                    <a:pt x="103" y="17034"/>
                  </a:cubicBezTo>
                  <a:cubicBezTo>
                    <a:pt x="0" y="17475"/>
                    <a:pt x="0" y="17940"/>
                    <a:pt x="0" y="18364"/>
                  </a:cubicBezTo>
                  <a:cubicBezTo>
                    <a:pt x="0" y="18788"/>
                    <a:pt x="0" y="19172"/>
                    <a:pt x="617" y="19503"/>
                  </a:cubicBezTo>
                  <a:cubicBezTo>
                    <a:pt x="1234" y="19834"/>
                    <a:pt x="2469" y="20113"/>
                    <a:pt x="3291" y="20397"/>
                  </a:cubicBezTo>
                  <a:cubicBezTo>
                    <a:pt x="4114" y="20682"/>
                    <a:pt x="4526" y="20973"/>
                    <a:pt x="4731" y="21147"/>
                  </a:cubicBezTo>
                  <a:cubicBezTo>
                    <a:pt x="4937" y="21321"/>
                    <a:pt x="4937" y="21379"/>
                    <a:pt x="5143" y="21437"/>
                  </a:cubicBezTo>
                  <a:cubicBezTo>
                    <a:pt x="5349" y="21495"/>
                    <a:pt x="5760" y="21554"/>
                    <a:pt x="6480" y="21577"/>
                  </a:cubicBezTo>
                  <a:cubicBezTo>
                    <a:pt x="7200" y="21600"/>
                    <a:pt x="8229" y="21588"/>
                    <a:pt x="9257" y="21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062661" y="2052841"/>
              <a:ext cx="276804" cy="424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600" fill="norm" stroke="1" extrusionOk="0">
                  <a:moveTo>
                    <a:pt x="372" y="0"/>
                  </a:moveTo>
                  <a:cubicBezTo>
                    <a:pt x="49" y="151"/>
                    <a:pt x="-273" y="302"/>
                    <a:pt x="372" y="507"/>
                  </a:cubicBezTo>
                  <a:cubicBezTo>
                    <a:pt x="1017" y="711"/>
                    <a:pt x="2628" y="970"/>
                    <a:pt x="3918" y="1304"/>
                  </a:cubicBezTo>
                  <a:cubicBezTo>
                    <a:pt x="5208" y="1638"/>
                    <a:pt x="6175" y="2048"/>
                    <a:pt x="7223" y="2436"/>
                  </a:cubicBezTo>
                  <a:cubicBezTo>
                    <a:pt x="8270" y="2824"/>
                    <a:pt x="9399" y="3190"/>
                    <a:pt x="10285" y="3546"/>
                  </a:cubicBezTo>
                  <a:cubicBezTo>
                    <a:pt x="11172" y="3902"/>
                    <a:pt x="11817" y="4247"/>
                    <a:pt x="12300" y="4608"/>
                  </a:cubicBezTo>
                  <a:cubicBezTo>
                    <a:pt x="12784" y="4969"/>
                    <a:pt x="13106" y="5346"/>
                    <a:pt x="13670" y="5696"/>
                  </a:cubicBezTo>
                  <a:cubicBezTo>
                    <a:pt x="14234" y="6047"/>
                    <a:pt x="15040" y="6370"/>
                    <a:pt x="15846" y="6704"/>
                  </a:cubicBezTo>
                  <a:cubicBezTo>
                    <a:pt x="16652" y="7038"/>
                    <a:pt x="17458" y="7383"/>
                    <a:pt x="18264" y="7723"/>
                  </a:cubicBezTo>
                  <a:cubicBezTo>
                    <a:pt x="19070" y="8062"/>
                    <a:pt x="19876" y="8396"/>
                    <a:pt x="20440" y="8779"/>
                  </a:cubicBezTo>
                  <a:cubicBezTo>
                    <a:pt x="21005" y="9162"/>
                    <a:pt x="21327" y="9593"/>
                    <a:pt x="20843" y="9997"/>
                  </a:cubicBezTo>
                  <a:cubicBezTo>
                    <a:pt x="20360" y="10401"/>
                    <a:pt x="19070" y="10778"/>
                    <a:pt x="17700" y="11150"/>
                  </a:cubicBezTo>
                  <a:cubicBezTo>
                    <a:pt x="16330" y="11522"/>
                    <a:pt x="14879" y="11889"/>
                    <a:pt x="13590" y="12250"/>
                  </a:cubicBezTo>
                  <a:cubicBezTo>
                    <a:pt x="12300" y="12611"/>
                    <a:pt x="11172" y="12966"/>
                    <a:pt x="10366" y="13365"/>
                  </a:cubicBezTo>
                  <a:cubicBezTo>
                    <a:pt x="9560" y="13764"/>
                    <a:pt x="9076" y="14206"/>
                    <a:pt x="8834" y="14669"/>
                  </a:cubicBezTo>
                  <a:cubicBezTo>
                    <a:pt x="8593" y="15133"/>
                    <a:pt x="8593" y="15618"/>
                    <a:pt x="8512" y="16076"/>
                  </a:cubicBezTo>
                  <a:cubicBezTo>
                    <a:pt x="8431" y="16534"/>
                    <a:pt x="8270" y="16965"/>
                    <a:pt x="7948" y="17407"/>
                  </a:cubicBezTo>
                  <a:cubicBezTo>
                    <a:pt x="7626" y="17849"/>
                    <a:pt x="7142" y="18302"/>
                    <a:pt x="6578" y="18701"/>
                  </a:cubicBezTo>
                  <a:cubicBezTo>
                    <a:pt x="6014" y="19099"/>
                    <a:pt x="5369" y="19444"/>
                    <a:pt x="4885" y="19811"/>
                  </a:cubicBezTo>
                  <a:cubicBezTo>
                    <a:pt x="4402" y="20177"/>
                    <a:pt x="4079" y="20565"/>
                    <a:pt x="3596" y="20867"/>
                  </a:cubicBezTo>
                  <a:cubicBezTo>
                    <a:pt x="3112" y="21169"/>
                    <a:pt x="2467" y="21384"/>
                    <a:pt x="18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" name="Drawing"/>
          <p:cNvGrpSpPr/>
          <p:nvPr/>
        </p:nvGrpSpPr>
        <p:grpSpPr>
          <a:xfrm>
            <a:off x="875194" y="1649886"/>
            <a:ext cx="10396056" cy="7509786"/>
            <a:chOff x="0" y="0"/>
            <a:chExt cx="10396055" cy="7509785"/>
          </a:xfrm>
        </p:grpSpPr>
        <p:sp>
          <p:nvSpPr>
            <p:cNvPr id="2676" name="Line"/>
            <p:cNvSpPr/>
            <p:nvPr/>
          </p:nvSpPr>
          <p:spPr>
            <a:xfrm>
              <a:off x="109055" y="159156"/>
              <a:ext cx="241301" cy="41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896"/>
                  </a:moveTo>
                  <a:cubicBezTo>
                    <a:pt x="189" y="4356"/>
                    <a:pt x="379" y="3816"/>
                    <a:pt x="2179" y="3006"/>
                  </a:cubicBezTo>
                  <a:cubicBezTo>
                    <a:pt x="3979" y="2196"/>
                    <a:pt x="7389" y="1116"/>
                    <a:pt x="9758" y="522"/>
                  </a:cubicBezTo>
                  <a:cubicBezTo>
                    <a:pt x="12126" y="-72"/>
                    <a:pt x="13453" y="-180"/>
                    <a:pt x="14305" y="306"/>
                  </a:cubicBezTo>
                  <a:cubicBezTo>
                    <a:pt x="15158" y="792"/>
                    <a:pt x="15537" y="1872"/>
                    <a:pt x="15726" y="4248"/>
                  </a:cubicBezTo>
                  <a:cubicBezTo>
                    <a:pt x="15916" y="6624"/>
                    <a:pt x="15916" y="10296"/>
                    <a:pt x="16200" y="13050"/>
                  </a:cubicBezTo>
                  <a:cubicBezTo>
                    <a:pt x="16484" y="15804"/>
                    <a:pt x="17053" y="17640"/>
                    <a:pt x="18000" y="18882"/>
                  </a:cubicBezTo>
                  <a:cubicBezTo>
                    <a:pt x="18947" y="20124"/>
                    <a:pt x="20274" y="20772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25087" y="363063"/>
              <a:ext cx="11891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4237" y="21600"/>
                  </a:moveTo>
                  <a:cubicBezTo>
                    <a:pt x="2343" y="20160"/>
                    <a:pt x="448" y="18720"/>
                    <a:pt x="69" y="16800"/>
                  </a:cubicBezTo>
                  <a:cubicBezTo>
                    <a:pt x="-310" y="14880"/>
                    <a:pt x="827" y="12480"/>
                    <a:pt x="4616" y="9600"/>
                  </a:cubicBezTo>
                  <a:cubicBezTo>
                    <a:pt x="8406" y="6720"/>
                    <a:pt x="14848" y="3360"/>
                    <a:pt x="212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445605" y="170446"/>
              <a:ext cx="108461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600" fill="norm" stroke="1" extrusionOk="0">
                  <a:moveTo>
                    <a:pt x="3600" y="1174"/>
                  </a:moveTo>
                  <a:cubicBezTo>
                    <a:pt x="2000" y="587"/>
                    <a:pt x="400" y="0"/>
                    <a:pt x="800" y="0"/>
                  </a:cubicBezTo>
                  <a:cubicBezTo>
                    <a:pt x="1200" y="0"/>
                    <a:pt x="3600" y="587"/>
                    <a:pt x="7600" y="2172"/>
                  </a:cubicBezTo>
                  <a:cubicBezTo>
                    <a:pt x="11600" y="3757"/>
                    <a:pt x="17200" y="6339"/>
                    <a:pt x="19400" y="9157"/>
                  </a:cubicBezTo>
                  <a:cubicBezTo>
                    <a:pt x="21600" y="11974"/>
                    <a:pt x="20400" y="15026"/>
                    <a:pt x="16600" y="17139"/>
                  </a:cubicBezTo>
                  <a:cubicBezTo>
                    <a:pt x="12800" y="19252"/>
                    <a:pt x="6400" y="20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607" y="248310"/>
              <a:ext cx="228449" cy="38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68" fill="norm" stroke="1" extrusionOk="0">
                  <a:moveTo>
                    <a:pt x="9411" y="2874"/>
                  </a:moveTo>
                  <a:cubicBezTo>
                    <a:pt x="9411" y="2281"/>
                    <a:pt x="9411" y="1687"/>
                    <a:pt x="9117" y="1153"/>
                  </a:cubicBezTo>
                  <a:cubicBezTo>
                    <a:pt x="8822" y="619"/>
                    <a:pt x="8233" y="144"/>
                    <a:pt x="7448" y="26"/>
                  </a:cubicBezTo>
                  <a:cubicBezTo>
                    <a:pt x="6662" y="-93"/>
                    <a:pt x="5680" y="144"/>
                    <a:pt x="4208" y="2043"/>
                  </a:cubicBezTo>
                  <a:cubicBezTo>
                    <a:pt x="2735" y="3942"/>
                    <a:pt x="771" y="7503"/>
                    <a:pt x="182" y="10707"/>
                  </a:cubicBezTo>
                  <a:cubicBezTo>
                    <a:pt x="-407" y="13911"/>
                    <a:pt x="378" y="16760"/>
                    <a:pt x="3324" y="18540"/>
                  </a:cubicBezTo>
                  <a:cubicBezTo>
                    <a:pt x="6269" y="20320"/>
                    <a:pt x="11375" y="21032"/>
                    <a:pt x="14713" y="21270"/>
                  </a:cubicBezTo>
                  <a:cubicBezTo>
                    <a:pt x="18051" y="21507"/>
                    <a:pt x="19622" y="21270"/>
                    <a:pt x="21193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000172" y="95233"/>
              <a:ext cx="277284" cy="41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1319" y="8611"/>
                  </a:moveTo>
                  <a:cubicBezTo>
                    <a:pt x="660" y="10146"/>
                    <a:pt x="0" y="11681"/>
                    <a:pt x="0" y="13655"/>
                  </a:cubicBezTo>
                  <a:cubicBezTo>
                    <a:pt x="0" y="15628"/>
                    <a:pt x="660" y="18040"/>
                    <a:pt x="989" y="19521"/>
                  </a:cubicBezTo>
                  <a:cubicBezTo>
                    <a:pt x="1319" y="21001"/>
                    <a:pt x="1319" y="21549"/>
                    <a:pt x="1319" y="21549"/>
                  </a:cubicBezTo>
                  <a:cubicBezTo>
                    <a:pt x="1319" y="21549"/>
                    <a:pt x="1319" y="21001"/>
                    <a:pt x="1237" y="18698"/>
                  </a:cubicBezTo>
                  <a:cubicBezTo>
                    <a:pt x="1154" y="16396"/>
                    <a:pt x="989" y="12339"/>
                    <a:pt x="824" y="9159"/>
                  </a:cubicBezTo>
                  <a:cubicBezTo>
                    <a:pt x="660" y="5979"/>
                    <a:pt x="495" y="3677"/>
                    <a:pt x="412" y="2197"/>
                  </a:cubicBezTo>
                  <a:cubicBezTo>
                    <a:pt x="330" y="717"/>
                    <a:pt x="330" y="59"/>
                    <a:pt x="495" y="4"/>
                  </a:cubicBezTo>
                  <a:cubicBezTo>
                    <a:pt x="660" y="-51"/>
                    <a:pt x="989" y="497"/>
                    <a:pt x="2226" y="2087"/>
                  </a:cubicBezTo>
                  <a:cubicBezTo>
                    <a:pt x="3463" y="3677"/>
                    <a:pt x="5606" y="6308"/>
                    <a:pt x="7090" y="7734"/>
                  </a:cubicBezTo>
                  <a:cubicBezTo>
                    <a:pt x="8574" y="9159"/>
                    <a:pt x="9398" y="9378"/>
                    <a:pt x="10140" y="9324"/>
                  </a:cubicBezTo>
                  <a:cubicBezTo>
                    <a:pt x="10882" y="9269"/>
                    <a:pt x="11542" y="8940"/>
                    <a:pt x="12449" y="7624"/>
                  </a:cubicBezTo>
                  <a:cubicBezTo>
                    <a:pt x="13356" y="6308"/>
                    <a:pt x="14510" y="4006"/>
                    <a:pt x="15334" y="2416"/>
                  </a:cubicBezTo>
                  <a:cubicBezTo>
                    <a:pt x="16159" y="826"/>
                    <a:pt x="16653" y="-51"/>
                    <a:pt x="16901" y="4"/>
                  </a:cubicBezTo>
                  <a:cubicBezTo>
                    <a:pt x="17148" y="59"/>
                    <a:pt x="17148" y="1045"/>
                    <a:pt x="17313" y="3184"/>
                  </a:cubicBezTo>
                  <a:cubicBezTo>
                    <a:pt x="17478" y="5322"/>
                    <a:pt x="17808" y="8611"/>
                    <a:pt x="18550" y="11297"/>
                  </a:cubicBezTo>
                  <a:cubicBezTo>
                    <a:pt x="19292" y="13984"/>
                    <a:pt x="20446" y="16067"/>
                    <a:pt x="21600" y="18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331206" y="286863"/>
              <a:ext cx="115300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62" fill="norm" stroke="1" extrusionOk="0">
                  <a:moveTo>
                    <a:pt x="11034" y="0"/>
                  </a:moveTo>
                  <a:cubicBezTo>
                    <a:pt x="7948" y="2071"/>
                    <a:pt x="4862" y="4142"/>
                    <a:pt x="2934" y="7101"/>
                  </a:cubicBezTo>
                  <a:cubicBezTo>
                    <a:pt x="1005" y="10060"/>
                    <a:pt x="234" y="13907"/>
                    <a:pt x="41" y="16718"/>
                  </a:cubicBezTo>
                  <a:cubicBezTo>
                    <a:pt x="-152" y="19529"/>
                    <a:pt x="234" y="21304"/>
                    <a:pt x="3512" y="21452"/>
                  </a:cubicBezTo>
                  <a:cubicBezTo>
                    <a:pt x="6791" y="21600"/>
                    <a:pt x="12962" y="20121"/>
                    <a:pt x="16627" y="17605"/>
                  </a:cubicBezTo>
                  <a:cubicBezTo>
                    <a:pt x="20291" y="15090"/>
                    <a:pt x="21448" y="11540"/>
                    <a:pt x="20869" y="8433"/>
                  </a:cubicBezTo>
                  <a:cubicBezTo>
                    <a:pt x="20291" y="5326"/>
                    <a:pt x="17977" y="2663"/>
                    <a:pt x="15855" y="1627"/>
                  </a:cubicBezTo>
                  <a:cubicBezTo>
                    <a:pt x="13734" y="592"/>
                    <a:pt x="11805" y="1184"/>
                    <a:pt x="11034" y="1775"/>
                  </a:cubicBezTo>
                  <a:cubicBezTo>
                    <a:pt x="10262" y="2367"/>
                    <a:pt x="10648" y="2959"/>
                    <a:pt x="11034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448905" y="246646"/>
              <a:ext cx="171451" cy="16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769"/>
                  </a:moveTo>
                  <a:cubicBezTo>
                    <a:pt x="533" y="1385"/>
                    <a:pt x="1067" y="0"/>
                    <a:pt x="1867" y="0"/>
                  </a:cubicBezTo>
                  <a:cubicBezTo>
                    <a:pt x="2667" y="0"/>
                    <a:pt x="3733" y="1385"/>
                    <a:pt x="4667" y="4569"/>
                  </a:cubicBezTo>
                  <a:cubicBezTo>
                    <a:pt x="5600" y="7754"/>
                    <a:pt x="6400" y="12738"/>
                    <a:pt x="7333" y="16062"/>
                  </a:cubicBezTo>
                  <a:cubicBezTo>
                    <a:pt x="8267" y="19385"/>
                    <a:pt x="9333" y="21046"/>
                    <a:pt x="10267" y="21323"/>
                  </a:cubicBezTo>
                  <a:cubicBezTo>
                    <a:pt x="11200" y="21600"/>
                    <a:pt x="12000" y="20492"/>
                    <a:pt x="13200" y="17308"/>
                  </a:cubicBezTo>
                  <a:cubicBezTo>
                    <a:pt x="14400" y="14123"/>
                    <a:pt x="16000" y="8862"/>
                    <a:pt x="17467" y="5815"/>
                  </a:cubicBezTo>
                  <a:cubicBezTo>
                    <a:pt x="18933" y="2769"/>
                    <a:pt x="20267" y="1938"/>
                    <a:pt x="21600" y="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633055" y="286863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679207" y="225693"/>
              <a:ext cx="23699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015" fill="norm" stroke="1" extrusionOk="0">
                  <a:moveTo>
                    <a:pt x="9353" y="20015"/>
                  </a:moveTo>
                  <a:cubicBezTo>
                    <a:pt x="3953" y="11375"/>
                    <a:pt x="-1447" y="2735"/>
                    <a:pt x="353" y="575"/>
                  </a:cubicBezTo>
                  <a:cubicBezTo>
                    <a:pt x="2153" y="-1585"/>
                    <a:pt x="11153" y="2735"/>
                    <a:pt x="20153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766405" y="221210"/>
              <a:ext cx="114301" cy="20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7497"/>
                  </a:moveTo>
                  <a:cubicBezTo>
                    <a:pt x="0" y="8599"/>
                    <a:pt x="0" y="9701"/>
                    <a:pt x="200" y="11244"/>
                  </a:cubicBezTo>
                  <a:cubicBezTo>
                    <a:pt x="400" y="12787"/>
                    <a:pt x="800" y="14771"/>
                    <a:pt x="1000" y="15101"/>
                  </a:cubicBezTo>
                  <a:cubicBezTo>
                    <a:pt x="1200" y="15432"/>
                    <a:pt x="1200" y="14110"/>
                    <a:pt x="2400" y="11685"/>
                  </a:cubicBezTo>
                  <a:cubicBezTo>
                    <a:pt x="3600" y="9261"/>
                    <a:pt x="6000" y="5734"/>
                    <a:pt x="7800" y="3530"/>
                  </a:cubicBezTo>
                  <a:cubicBezTo>
                    <a:pt x="9600" y="1326"/>
                    <a:pt x="10800" y="444"/>
                    <a:pt x="12400" y="114"/>
                  </a:cubicBezTo>
                  <a:cubicBezTo>
                    <a:pt x="14000" y="-217"/>
                    <a:pt x="16000" y="3"/>
                    <a:pt x="17400" y="3089"/>
                  </a:cubicBezTo>
                  <a:cubicBezTo>
                    <a:pt x="18800" y="6175"/>
                    <a:pt x="19600" y="12126"/>
                    <a:pt x="20200" y="15652"/>
                  </a:cubicBezTo>
                  <a:cubicBezTo>
                    <a:pt x="20800" y="19179"/>
                    <a:pt x="21200" y="20281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925155" y="254584"/>
              <a:ext cx="144350" cy="47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07" fill="norm" stroke="1" extrusionOk="0">
                  <a:moveTo>
                    <a:pt x="15026" y="2297"/>
                  </a:moveTo>
                  <a:cubicBezTo>
                    <a:pt x="15026" y="1824"/>
                    <a:pt x="15026" y="1350"/>
                    <a:pt x="14557" y="924"/>
                  </a:cubicBezTo>
                  <a:cubicBezTo>
                    <a:pt x="14087" y="497"/>
                    <a:pt x="13148" y="118"/>
                    <a:pt x="11896" y="24"/>
                  </a:cubicBezTo>
                  <a:cubicBezTo>
                    <a:pt x="10643" y="-71"/>
                    <a:pt x="9078" y="118"/>
                    <a:pt x="7670" y="592"/>
                  </a:cubicBezTo>
                  <a:cubicBezTo>
                    <a:pt x="6261" y="1066"/>
                    <a:pt x="5009" y="1824"/>
                    <a:pt x="4226" y="2487"/>
                  </a:cubicBezTo>
                  <a:cubicBezTo>
                    <a:pt x="3443" y="3150"/>
                    <a:pt x="3130" y="3718"/>
                    <a:pt x="3443" y="4192"/>
                  </a:cubicBezTo>
                  <a:cubicBezTo>
                    <a:pt x="3757" y="4666"/>
                    <a:pt x="4696" y="5045"/>
                    <a:pt x="5948" y="5140"/>
                  </a:cubicBezTo>
                  <a:cubicBezTo>
                    <a:pt x="7200" y="5234"/>
                    <a:pt x="8765" y="5045"/>
                    <a:pt x="10487" y="4666"/>
                  </a:cubicBezTo>
                  <a:cubicBezTo>
                    <a:pt x="12209" y="4287"/>
                    <a:pt x="14087" y="3718"/>
                    <a:pt x="15339" y="3908"/>
                  </a:cubicBezTo>
                  <a:cubicBezTo>
                    <a:pt x="16591" y="4097"/>
                    <a:pt x="17217" y="5045"/>
                    <a:pt x="18157" y="6845"/>
                  </a:cubicBezTo>
                  <a:cubicBezTo>
                    <a:pt x="19096" y="8645"/>
                    <a:pt x="20348" y="11297"/>
                    <a:pt x="20974" y="13666"/>
                  </a:cubicBezTo>
                  <a:cubicBezTo>
                    <a:pt x="21600" y="16034"/>
                    <a:pt x="21600" y="18118"/>
                    <a:pt x="19722" y="19492"/>
                  </a:cubicBezTo>
                  <a:cubicBezTo>
                    <a:pt x="17843" y="20866"/>
                    <a:pt x="14087" y="21529"/>
                    <a:pt x="10487" y="20818"/>
                  </a:cubicBezTo>
                  <a:cubicBezTo>
                    <a:pt x="6887" y="20108"/>
                    <a:pt x="3443" y="18024"/>
                    <a:pt x="0" y="15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2528405" y="63143"/>
              <a:ext cx="215901" cy="38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212" y="20140"/>
                    <a:pt x="424" y="18834"/>
                    <a:pt x="1271" y="16342"/>
                  </a:cubicBezTo>
                  <a:cubicBezTo>
                    <a:pt x="2118" y="13849"/>
                    <a:pt x="3600" y="10170"/>
                    <a:pt x="4976" y="7678"/>
                  </a:cubicBezTo>
                  <a:cubicBezTo>
                    <a:pt x="6353" y="5186"/>
                    <a:pt x="7624" y="3880"/>
                    <a:pt x="8788" y="2634"/>
                  </a:cubicBezTo>
                  <a:cubicBezTo>
                    <a:pt x="9953" y="1388"/>
                    <a:pt x="11012" y="201"/>
                    <a:pt x="11753" y="23"/>
                  </a:cubicBezTo>
                  <a:cubicBezTo>
                    <a:pt x="12494" y="-155"/>
                    <a:pt x="12918" y="676"/>
                    <a:pt x="13765" y="3227"/>
                  </a:cubicBezTo>
                  <a:cubicBezTo>
                    <a:pt x="14612" y="5779"/>
                    <a:pt x="15882" y="10052"/>
                    <a:pt x="17259" y="13315"/>
                  </a:cubicBezTo>
                  <a:cubicBezTo>
                    <a:pt x="18635" y="16579"/>
                    <a:pt x="20118" y="18834"/>
                    <a:pt x="2160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2609260" y="311040"/>
              <a:ext cx="141396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688" fill="norm" stroke="1" extrusionOk="0">
                  <a:moveTo>
                    <a:pt x="5019" y="20688"/>
                  </a:moveTo>
                  <a:cubicBezTo>
                    <a:pt x="2795" y="18528"/>
                    <a:pt x="572" y="16368"/>
                    <a:pt x="95" y="12048"/>
                  </a:cubicBezTo>
                  <a:cubicBezTo>
                    <a:pt x="-381" y="7728"/>
                    <a:pt x="890" y="1248"/>
                    <a:pt x="4701" y="168"/>
                  </a:cubicBezTo>
                  <a:cubicBezTo>
                    <a:pt x="8513" y="-912"/>
                    <a:pt x="14866" y="3408"/>
                    <a:pt x="21219" y="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2822207" y="242413"/>
              <a:ext cx="137999" cy="190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15" fill="norm" stroke="1" extrusionOk="0">
                  <a:moveTo>
                    <a:pt x="1701" y="1424"/>
                  </a:moveTo>
                  <a:cubicBezTo>
                    <a:pt x="719" y="2374"/>
                    <a:pt x="-263" y="3323"/>
                    <a:pt x="64" y="6290"/>
                  </a:cubicBezTo>
                  <a:cubicBezTo>
                    <a:pt x="392" y="9257"/>
                    <a:pt x="2028" y="14242"/>
                    <a:pt x="3337" y="17209"/>
                  </a:cubicBezTo>
                  <a:cubicBezTo>
                    <a:pt x="4646" y="20176"/>
                    <a:pt x="5628" y="21125"/>
                    <a:pt x="6937" y="21363"/>
                  </a:cubicBezTo>
                  <a:cubicBezTo>
                    <a:pt x="8246" y="21600"/>
                    <a:pt x="9882" y="21125"/>
                    <a:pt x="11846" y="17921"/>
                  </a:cubicBezTo>
                  <a:cubicBezTo>
                    <a:pt x="13810" y="14716"/>
                    <a:pt x="16101" y="8782"/>
                    <a:pt x="17737" y="5341"/>
                  </a:cubicBezTo>
                  <a:cubicBezTo>
                    <a:pt x="19373" y="1899"/>
                    <a:pt x="20355" y="949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2979255" y="229822"/>
              <a:ext cx="120651" cy="21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9427"/>
                  </a:moveTo>
                  <a:cubicBezTo>
                    <a:pt x="1895" y="9636"/>
                    <a:pt x="3789" y="9846"/>
                    <a:pt x="6253" y="9217"/>
                  </a:cubicBezTo>
                  <a:cubicBezTo>
                    <a:pt x="8716" y="8588"/>
                    <a:pt x="11747" y="7120"/>
                    <a:pt x="13642" y="5862"/>
                  </a:cubicBezTo>
                  <a:cubicBezTo>
                    <a:pt x="15537" y="4603"/>
                    <a:pt x="16295" y="3555"/>
                    <a:pt x="16484" y="2506"/>
                  </a:cubicBezTo>
                  <a:cubicBezTo>
                    <a:pt x="16674" y="1458"/>
                    <a:pt x="16295" y="409"/>
                    <a:pt x="14968" y="95"/>
                  </a:cubicBezTo>
                  <a:cubicBezTo>
                    <a:pt x="13642" y="-220"/>
                    <a:pt x="11368" y="199"/>
                    <a:pt x="9095" y="2192"/>
                  </a:cubicBezTo>
                  <a:cubicBezTo>
                    <a:pt x="6821" y="4184"/>
                    <a:pt x="4547" y="7749"/>
                    <a:pt x="4168" y="11104"/>
                  </a:cubicBezTo>
                  <a:cubicBezTo>
                    <a:pt x="3789" y="14460"/>
                    <a:pt x="5305" y="17605"/>
                    <a:pt x="8526" y="19283"/>
                  </a:cubicBezTo>
                  <a:cubicBezTo>
                    <a:pt x="11747" y="20961"/>
                    <a:pt x="16674" y="21170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169755" y="236063"/>
              <a:ext cx="107951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5968"/>
                  </a:moveTo>
                  <a:cubicBezTo>
                    <a:pt x="0" y="4547"/>
                    <a:pt x="0" y="3126"/>
                    <a:pt x="1059" y="2700"/>
                  </a:cubicBezTo>
                  <a:cubicBezTo>
                    <a:pt x="2118" y="2274"/>
                    <a:pt x="4235" y="2842"/>
                    <a:pt x="6353" y="5542"/>
                  </a:cubicBezTo>
                  <a:cubicBezTo>
                    <a:pt x="8471" y="8242"/>
                    <a:pt x="10588" y="13074"/>
                    <a:pt x="11435" y="16342"/>
                  </a:cubicBezTo>
                  <a:cubicBezTo>
                    <a:pt x="12282" y="19611"/>
                    <a:pt x="11859" y="21316"/>
                    <a:pt x="11012" y="21458"/>
                  </a:cubicBezTo>
                  <a:cubicBezTo>
                    <a:pt x="10165" y="21600"/>
                    <a:pt x="8894" y="20179"/>
                    <a:pt x="8471" y="17479"/>
                  </a:cubicBezTo>
                  <a:cubicBezTo>
                    <a:pt x="8047" y="14779"/>
                    <a:pt x="8471" y="10800"/>
                    <a:pt x="10800" y="7674"/>
                  </a:cubicBezTo>
                  <a:cubicBezTo>
                    <a:pt x="13129" y="4547"/>
                    <a:pt x="17365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329821" y="228917"/>
              <a:ext cx="132035" cy="15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26" fill="norm" stroke="1" extrusionOk="0">
                  <a:moveTo>
                    <a:pt x="21053" y="3612"/>
                  </a:moveTo>
                  <a:cubicBezTo>
                    <a:pt x="18016" y="2445"/>
                    <a:pt x="14978" y="1277"/>
                    <a:pt x="12615" y="548"/>
                  </a:cubicBezTo>
                  <a:cubicBezTo>
                    <a:pt x="10253" y="-182"/>
                    <a:pt x="8565" y="-474"/>
                    <a:pt x="6372" y="1569"/>
                  </a:cubicBezTo>
                  <a:cubicBezTo>
                    <a:pt x="4178" y="3612"/>
                    <a:pt x="1478" y="7991"/>
                    <a:pt x="465" y="11056"/>
                  </a:cubicBezTo>
                  <a:cubicBezTo>
                    <a:pt x="-547" y="14121"/>
                    <a:pt x="128" y="15872"/>
                    <a:pt x="2153" y="16894"/>
                  </a:cubicBezTo>
                  <a:cubicBezTo>
                    <a:pt x="4178" y="17915"/>
                    <a:pt x="7553" y="18207"/>
                    <a:pt x="10084" y="17185"/>
                  </a:cubicBezTo>
                  <a:cubicBezTo>
                    <a:pt x="12615" y="16164"/>
                    <a:pt x="14303" y="13829"/>
                    <a:pt x="15315" y="11931"/>
                  </a:cubicBezTo>
                  <a:cubicBezTo>
                    <a:pt x="16328" y="10034"/>
                    <a:pt x="16665" y="8575"/>
                    <a:pt x="16665" y="9450"/>
                  </a:cubicBezTo>
                  <a:cubicBezTo>
                    <a:pt x="16665" y="10326"/>
                    <a:pt x="16328" y="13537"/>
                    <a:pt x="17003" y="15872"/>
                  </a:cubicBezTo>
                  <a:cubicBezTo>
                    <a:pt x="17678" y="18207"/>
                    <a:pt x="19366" y="19667"/>
                    <a:pt x="21053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540993" y="243736"/>
              <a:ext cx="88080" cy="35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19" fill="norm" stroke="1" extrusionOk="0">
                  <a:moveTo>
                    <a:pt x="20887" y="1816"/>
                  </a:moveTo>
                  <a:cubicBezTo>
                    <a:pt x="19858" y="1184"/>
                    <a:pt x="18830" y="553"/>
                    <a:pt x="16258" y="237"/>
                  </a:cubicBezTo>
                  <a:cubicBezTo>
                    <a:pt x="13687" y="-79"/>
                    <a:pt x="9572" y="-79"/>
                    <a:pt x="7001" y="237"/>
                  </a:cubicBezTo>
                  <a:cubicBezTo>
                    <a:pt x="4430" y="553"/>
                    <a:pt x="3401" y="1184"/>
                    <a:pt x="2372" y="1879"/>
                  </a:cubicBezTo>
                  <a:cubicBezTo>
                    <a:pt x="1344" y="2574"/>
                    <a:pt x="315" y="3332"/>
                    <a:pt x="58" y="4026"/>
                  </a:cubicBezTo>
                  <a:cubicBezTo>
                    <a:pt x="-199" y="4721"/>
                    <a:pt x="315" y="5353"/>
                    <a:pt x="3401" y="5542"/>
                  </a:cubicBezTo>
                  <a:cubicBezTo>
                    <a:pt x="6487" y="5732"/>
                    <a:pt x="12144" y="5479"/>
                    <a:pt x="15230" y="5037"/>
                  </a:cubicBezTo>
                  <a:cubicBezTo>
                    <a:pt x="18315" y="4595"/>
                    <a:pt x="18830" y="3963"/>
                    <a:pt x="19087" y="3963"/>
                  </a:cubicBezTo>
                  <a:cubicBezTo>
                    <a:pt x="19344" y="3963"/>
                    <a:pt x="19344" y="4595"/>
                    <a:pt x="19858" y="6489"/>
                  </a:cubicBezTo>
                  <a:cubicBezTo>
                    <a:pt x="20372" y="8384"/>
                    <a:pt x="21401" y="11542"/>
                    <a:pt x="21401" y="13816"/>
                  </a:cubicBezTo>
                  <a:cubicBezTo>
                    <a:pt x="21401" y="16089"/>
                    <a:pt x="20372" y="17479"/>
                    <a:pt x="19087" y="18489"/>
                  </a:cubicBezTo>
                  <a:cubicBezTo>
                    <a:pt x="17801" y="19500"/>
                    <a:pt x="16258" y="20132"/>
                    <a:pt x="14201" y="20637"/>
                  </a:cubicBezTo>
                  <a:cubicBezTo>
                    <a:pt x="12144" y="21142"/>
                    <a:pt x="9572" y="21521"/>
                    <a:pt x="8287" y="21395"/>
                  </a:cubicBezTo>
                  <a:cubicBezTo>
                    <a:pt x="7001" y="21268"/>
                    <a:pt x="7001" y="20637"/>
                    <a:pt x="6487" y="19626"/>
                  </a:cubicBezTo>
                  <a:cubicBezTo>
                    <a:pt x="5972" y="18616"/>
                    <a:pt x="4944" y="17226"/>
                    <a:pt x="4430" y="16026"/>
                  </a:cubicBezTo>
                  <a:cubicBezTo>
                    <a:pt x="3915" y="14826"/>
                    <a:pt x="3915" y="13816"/>
                    <a:pt x="5201" y="13247"/>
                  </a:cubicBezTo>
                  <a:cubicBezTo>
                    <a:pt x="6487" y="12679"/>
                    <a:pt x="9058" y="12553"/>
                    <a:pt x="11630" y="12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698199" y="216197"/>
              <a:ext cx="208157" cy="15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147" fill="norm" stroke="1" extrusionOk="0">
                  <a:moveTo>
                    <a:pt x="4350" y="7682"/>
                  </a:moveTo>
                  <a:cubicBezTo>
                    <a:pt x="5205" y="8524"/>
                    <a:pt x="6061" y="9365"/>
                    <a:pt x="7023" y="9365"/>
                  </a:cubicBezTo>
                  <a:cubicBezTo>
                    <a:pt x="7985" y="9365"/>
                    <a:pt x="9055" y="8524"/>
                    <a:pt x="9910" y="7542"/>
                  </a:cubicBezTo>
                  <a:cubicBezTo>
                    <a:pt x="10766" y="6560"/>
                    <a:pt x="11407" y="5438"/>
                    <a:pt x="11728" y="4176"/>
                  </a:cubicBezTo>
                  <a:cubicBezTo>
                    <a:pt x="12049" y="2913"/>
                    <a:pt x="12049" y="1511"/>
                    <a:pt x="11300" y="669"/>
                  </a:cubicBezTo>
                  <a:cubicBezTo>
                    <a:pt x="10552" y="-172"/>
                    <a:pt x="9055" y="-453"/>
                    <a:pt x="6916" y="1230"/>
                  </a:cubicBezTo>
                  <a:cubicBezTo>
                    <a:pt x="4778" y="2913"/>
                    <a:pt x="1997" y="6560"/>
                    <a:pt x="714" y="9786"/>
                  </a:cubicBezTo>
                  <a:cubicBezTo>
                    <a:pt x="-569" y="13012"/>
                    <a:pt x="-355" y="15817"/>
                    <a:pt x="3281" y="17641"/>
                  </a:cubicBezTo>
                  <a:cubicBezTo>
                    <a:pt x="6916" y="19464"/>
                    <a:pt x="13974" y="20305"/>
                    <a:pt x="21031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055205" y="477363"/>
              <a:ext cx="262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3" y="21000"/>
                    <a:pt x="1185" y="20400"/>
                    <a:pt x="1822" y="19800"/>
                  </a:cubicBezTo>
                  <a:cubicBezTo>
                    <a:pt x="2458" y="19200"/>
                    <a:pt x="3138" y="18600"/>
                    <a:pt x="3792" y="18150"/>
                  </a:cubicBezTo>
                  <a:cubicBezTo>
                    <a:pt x="4446" y="17700"/>
                    <a:pt x="5073" y="17400"/>
                    <a:pt x="5753" y="16950"/>
                  </a:cubicBezTo>
                  <a:cubicBezTo>
                    <a:pt x="6433" y="16500"/>
                    <a:pt x="7165" y="15900"/>
                    <a:pt x="7836" y="15300"/>
                  </a:cubicBezTo>
                  <a:cubicBezTo>
                    <a:pt x="8508" y="14700"/>
                    <a:pt x="9118" y="14100"/>
                    <a:pt x="9719" y="13800"/>
                  </a:cubicBezTo>
                  <a:cubicBezTo>
                    <a:pt x="10321" y="13500"/>
                    <a:pt x="10913" y="13500"/>
                    <a:pt x="11506" y="13350"/>
                  </a:cubicBezTo>
                  <a:cubicBezTo>
                    <a:pt x="12099" y="13200"/>
                    <a:pt x="12692" y="12900"/>
                    <a:pt x="13345" y="12450"/>
                  </a:cubicBezTo>
                  <a:cubicBezTo>
                    <a:pt x="13999" y="12000"/>
                    <a:pt x="14714" y="11400"/>
                    <a:pt x="15394" y="10800"/>
                  </a:cubicBezTo>
                  <a:cubicBezTo>
                    <a:pt x="16074" y="10200"/>
                    <a:pt x="16719" y="9600"/>
                    <a:pt x="17381" y="8850"/>
                  </a:cubicBezTo>
                  <a:cubicBezTo>
                    <a:pt x="18044" y="8100"/>
                    <a:pt x="18723" y="7200"/>
                    <a:pt x="19430" y="5700"/>
                  </a:cubicBezTo>
                  <a:cubicBezTo>
                    <a:pt x="20136" y="4200"/>
                    <a:pt x="20868" y="2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290155" y="547213"/>
              <a:ext cx="2419351" cy="19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0903"/>
                  </a:moveTo>
                  <a:cubicBezTo>
                    <a:pt x="737" y="21135"/>
                    <a:pt x="1474" y="21368"/>
                    <a:pt x="2239" y="21484"/>
                  </a:cubicBezTo>
                  <a:cubicBezTo>
                    <a:pt x="3005" y="21600"/>
                    <a:pt x="3798" y="21600"/>
                    <a:pt x="4507" y="21252"/>
                  </a:cubicBezTo>
                  <a:cubicBezTo>
                    <a:pt x="5216" y="20903"/>
                    <a:pt x="5839" y="20206"/>
                    <a:pt x="6539" y="19394"/>
                  </a:cubicBezTo>
                  <a:cubicBezTo>
                    <a:pt x="7238" y="18581"/>
                    <a:pt x="8013" y="17652"/>
                    <a:pt x="8778" y="16839"/>
                  </a:cubicBezTo>
                  <a:cubicBezTo>
                    <a:pt x="9543" y="16026"/>
                    <a:pt x="10299" y="15329"/>
                    <a:pt x="11065" y="14632"/>
                  </a:cubicBezTo>
                  <a:cubicBezTo>
                    <a:pt x="11830" y="13935"/>
                    <a:pt x="12605" y="13239"/>
                    <a:pt x="13342" y="12658"/>
                  </a:cubicBezTo>
                  <a:cubicBezTo>
                    <a:pt x="14079" y="12077"/>
                    <a:pt x="14778" y="11613"/>
                    <a:pt x="15487" y="11032"/>
                  </a:cubicBezTo>
                  <a:cubicBezTo>
                    <a:pt x="16195" y="10452"/>
                    <a:pt x="16913" y="9755"/>
                    <a:pt x="17613" y="8826"/>
                  </a:cubicBezTo>
                  <a:cubicBezTo>
                    <a:pt x="18312" y="7897"/>
                    <a:pt x="18992" y="6735"/>
                    <a:pt x="19654" y="5226"/>
                  </a:cubicBezTo>
                  <a:cubicBezTo>
                    <a:pt x="20315" y="3716"/>
                    <a:pt x="20957" y="18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033355" y="24241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071455" y="39481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011520" y="66333"/>
              <a:ext cx="244500" cy="36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693" fill="norm" stroke="1" extrusionOk="0">
                  <a:moveTo>
                    <a:pt x="2211" y="6705"/>
                  </a:moveTo>
                  <a:cubicBezTo>
                    <a:pt x="1653" y="7899"/>
                    <a:pt x="1094" y="9092"/>
                    <a:pt x="722" y="11359"/>
                  </a:cubicBezTo>
                  <a:cubicBezTo>
                    <a:pt x="349" y="13627"/>
                    <a:pt x="163" y="16968"/>
                    <a:pt x="70" y="18937"/>
                  </a:cubicBezTo>
                  <a:cubicBezTo>
                    <a:pt x="-23" y="20906"/>
                    <a:pt x="-23" y="21503"/>
                    <a:pt x="70" y="19236"/>
                  </a:cubicBezTo>
                  <a:cubicBezTo>
                    <a:pt x="163" y="16968"/>
                    <a:pt x="349" y="11837"/>
                    <a:pt x="815" y="8376"/>
                  </a:cubicBezTo>
                  <a:cubicBezTo>
                    <a:pt x="1280" y="4915"/>
                    <a:pt x="2025" y="3125"/>
                    <a:pt x="2584" y="1932"/>
                  </a:cubicBezTo>
                  <a:cubicBezTo>
                    <a:pt x="3143" y="738"/>
                    <a:pt x="3515" y="142"/>
                    <a:pt x="4074" y="22"/>
                  </a:cubicBezTo>
                  <a:cubicBezTo>
                    <a:pt x="4632" y="-97"/>
                    <a:pt x="5377" y="261"/>
                    <a:pt x="6029" y="1096"/>
                  </a:cubicBezTo>
                  <a:cubicBezTo>
                    <a:pt x="6680" y="1932"/>
                    <a:pt x="7239" y="3244"/>
                    <a:pt x="7798" y="4139"/>
                  </a:cubicBezTo>
                  <a:cubicBezTo>
                    <a:pt x="8356" y="5034"/>
                    <a:pt x="8915" y="5512"/>
                    <a:pt x="9660" y="5751"/>
                  </a:cubicBezTo>
                  <a:cubicBezTo>
                    <a:pt x="10405" y="5989"/>
                    <a:pt x="11336" y="5989"/>
                    <a:pt x="12546" y="5572"/>
                  </a:cubicBezTo>
                  <a:cubicBezTo>
                    <a:pt x="13756" y="5154"/>
                    <a:pt x="15246" y="4318"/>
                    <a:pt x="16270" y="3543"/>
                  </a:cubicBezTo>
                  <a:cubicBezTo>
                    <a:pt x="17294" y="2767"/>
                    <a:pt x="17853" y="2051"/>
                    <a:pt x="18505" y="1395"/>
                  </a:cubicBezTo>
                  <a:cubicBezTo>
                    <a:pt x="19156" y="738"/>
                    <a:pt x="19901" y="142"/>
                    <a:pt x="20460" y="142"/>
                  </a:cubicBezTo>
                  <a:cubicBezTo>
                    <a:pt x="21018" y="142"/>
                    <a:pt x="21391" y="738"/>
                    <a:pt x="21484" y="2767"/>
                  </a:cubicBezTo>
                  <a:cubicBezTo>
                    <a:pt x="21577" y="4796"/>
                    <a:pt x="21391" y="8257"/>
                    <a:pt x="21298" y="11240"/>
                  </a:cubicBezTo>
                  <a:cubicBezTo>
                    <a:pt x="21205" y="14223"/>
                    <a:pt x="21205" y="16730"/>
                    <a:pt x="21205" y="19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376136" y="-1"/>
              <a:ext cx="149470" cy="44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00" fill="norm" stroke="1" extrusionOk="0">
                  <a:moveTo>
                    <a:pt x="8706" y="9002"/>
                  </a:moveTo>
                  <a:cubicBezTo>
                    <a:pt x="6880" y="11368"/>
                    <a:pt x="5055" y="13734"/>
                    <a:pt x="3838" y="15585"/>
                  </a:cubicBezTo>
                  <a:cubicBezTo>
                    <a:pt x="2621" y="17437"/>
                    <a:pt x="2013" y="18774"/>
                    <a:pt x="1404" y="19751"/>
                  </a:cubicBezTo>
                  <a:cubicBezTo>
                    <a:pt x="796" y="20728"/>
                    <a:pt x="187" y="21345"/>
                    <a:pt x="35" y="21397"/>
                  </a:cubicBezTo>
                  <a:cubicBezTo>
                    <a:pt x="-117" y="21448"/>
                    <a:pt x="187" y="20934"/>
                    <a:pt x="1708" y="19031"/>
                  </a:cubicBezTo>
                  <a:cubicBezTo>
                    <a:pt x="3229" y="17128"/>
                    <a:pt x="5968" y="13837"/>
                    <a:pt x="8706" y="10854"/>
                  </a:cubicBezTo>
                  <a:cubicBezTo>
                    <a:pt x="11444" y="7871"/>
                    <a:pt x="14182" y="5197"/>
                    <a:pt x="15855" y="3551"/>
                  </a:cubicBezTo>
                  <a:cubicBezTo>
                    <a:pt x="17528" y="1905"/>
                    <a:pt x="18137" y="1288"/>
                    <a:pt x="18897" y="774"/>
                  </a:cubicBezTo>
                  <a:cubicBezTo>
                    <a:pt x="19658" y="259"/>
                    <a:pt x="20570" y="-152"/>
                    <a:pt x="21027" y="54"/>
                  </a:cubicBezTo>
                  <a:cubicBezTo>
                    <a:pt x="21483" y="259"/>
                    <a:pt x="21483" y="1082"/>
                    <a:pt x="21483" y="3808"/>
                  </a:cubicBezTo>
                  <a:cubicBezTo>
                    <a:pt x="21483" y="6534"/>
                    <a:pt x="21483" y="11162"/>
                    <a:pt x="21483" y="13785"/>
                  </a:cubicBezTo>
                  <a:cubicBezTo>
                    <a:pt x="21483" y="16408"/>
                    <a:pt x="21483" y="17025"/>
                    <a:pt x="21483" y="17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443055" y="217013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600"/>
                    <a:pt x="1440" y="13600"/>
                    <a:pt x="5040" y="10000"/>
                  </a:cubicBezTo>
                  <a:cubicBezTo>
                    <a:pt x="8640" y="6400"/>
                    <a:pt x="1512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5766003" y="6052"/>
              <a:ext cx="159653" cy="35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28" fill="norm" stroke="1" extrusionOk="0">
                  <a:moveTo>
                    <a:pt x="20887" y="87"/>
                  </a:moveTo>
                  <a:cubicBezTo>
                    <a:pt x="18118" y="-43"/>
                    <a:pt x="15349" y="-172"/>
                    <a:pt x="12025" y="863"/>
                  </a:cubicBezTo>
                  <a:cubicBezTo>
                    <a:pt x="8702" y="1897"/>
                    <a:pt x="4825" y="4096"/>
                    <a:pt x="2472" y="6554"/>
                  </a:cubicBezTo>
                  <a:cubicBezTo>
                    <a:pt x="118" y="9011"/>
                    <a:pt x="-713" y="11727"/>
                    <a:pt x="672" y="14185"/>
                  </a:cubicBezTo>
                  <a:cubicBezTo>
                    <a:pt x="2056" y="16642"/>
                    <a:pt x="5656" y="18841"/>
                    <a:pt x="8425" y="20005"/>
                  </a:cubicBezTo>
                  <a:cubicBezTo>
                    <a:pt x="11195" y="21169"/>
                    <a:pt x="13133" y="21299"/>
                    <a:pt x="15072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5941931" y="124329"/>
              <a:ext cx="275825" cy="41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28" fill="norm" stroke="1" extrusionOk="0">
                  <a:moveTo>
                    <a:pt x="13960" y="2461"/>
                  </a:moveTo>
                  <a:cubicBezTo>
                    <a:pt x="12815" y="1597"/>
                    <a:pt x="11669" y="733"/>
                    <a:pt x="10197" y="301"/>
                  </a:cubicBezTo>
                  <a:cubicBezTo>
                    <a:pt x="8724" y="-131"/>
                    <a:pt x="6924" y="-131"/>
                    <a:pt x="5124" y="517"/>
                  </a:cubicBezTo>
                  <a:cubicBezTo>
                    <a:pt x="3324" y="1165"/>
                    <a:pt x="1524" y="2461"/>
                    <a:pt x="624" y="3487"/>
                  </a:cubicBezTo>
                  <a:cubicBezTo>
                    <a:pt x="-276" y="4513"/>
                    <a:pt x="-276" y="5269"/>
                    <a:pt x="1115" y="5593"/>
                  </a:cubicBezTo>
                  <a:cubicBezTo>
                    <a:pt x="2506" y="5917"/>
                    <a:pt x="5288" y="5809"/>
                    <a:pt x="7088" y="5431"/>
                  </a:cubicBezTo>
                  <a:cubicBezTo>
                    <a:pt x="8888" y="5053"/>
                    <a:pt x="9706" y="4405"/>
                    <a:pt x="10360" y="3865"/>
                  </a:cubicBezTo>
                  <a:cubicBezTo>
                    <a:pt x="11015" y="3325"/>
                    <a:pt x="11506" y="2893"/>
                    <a:pt x="11833" y="2947"/>
                  </a:cubicBezTo>
                  <a:cubicBezTo>
                    <a:pt x="12160" y="3001"/>
                    <a:pt x="12324" y="3541"/>
                    <a:pt x="11997" y="4675"/>
                  </a:cubicBezTo>
                  <a:cubicBezTo>
                    <a:pt x="11669" y="5809"/>
                    <a:pt x="10851" y="7537"/>
                    <a:pt x="9624" y="10021"/>
                  </a:cubicBezTo>
                  <a:cubicBezTo>
                    <a:pt x="8397" y="12505"/>
                    <a:pt x="6760" y="15745"/>
                    <a:pt x="5697" y="17905"/>
                  </a:cubicBezTo>
                  <a:cubicBezTo>
                    <a:pt x="4633" y="20065"/>
                    <a:pt x="4142" y="21145"/>
                    <a:pt x="4469" y="21307"/>
                  </a:cubicBezTo>
                  <a:cubicBezTo>
                    <a:pt x="4797" y="21469"/>
                    <a:pt x="5942" y="20713"/>
                    <a:pt x="8888" y="18823"/>
                  </a:cubicBezTo>
                  <a:cubicBezTo>
                    <a:pt x="11833" y="16933"/>
                    <a:pt x="16579" y="13909"/>
                    <a:pt x="21324" y="1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211405" y="39163"/>
              <a:ext cx="77201" cy="3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0" h="21483" fill="norm" stroke="1" extrusionOk="0">
                  <a:moveTo>
                    <a:pt x="0" y="360"/>
                  </a:moveTo>
                  <a:cubicBezTo>
                    <a:pt x="2769" y="122"/>
                    <a:pt x="5538" y="-117"/>
                    <a:pt x="8585" y="62"/>
                  </a:cubicBezTo>
                  <a:cubicBezTo>
                    <a:pt x="11631" y="241"/>
                    <a:pt x="14954" y="838"/>
                    <a:pt x="17446" y="2568"/>
                  </a:cubicBezTo>
                  <a:cubicBezTo>
                    <a:pt x="19938" y="4298"/>
                    <a:pt x="21600" y="7163"/>
                    <a:pt x="18554" y="10504"/>
                  </a:cubicBezTo>
                  <a:cubicBezTo>
                    <a:pt x="15508" y="13845"/>
                    <a:pt x="7754" y="17664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5017605" y="524736"/>
              <a:ext cx="727543" cy="10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30" fill="norm" stroke="1" extrusionOk="0">
                  <a:moveTo>
                    <a:pt x="0" y="9771"/>
                  </a:moveTo>
                  <a:cubicBezTo>
                    <a:pt x="1753" y="9771"/>
                    <a:pt x="3506" y="9771"/>
                    <a:pt x="5510" y="8907"/>
                  </a:cubicBezTo>
                  <a:cubicBezTo>
                    <a:pt x="7513" y="8043"/>
                    <a:pt x="9767" y="6315"/>
                    <a:pt x="11896" y="5019"/>
                  </a:cubicBezTo>
                  <a:cubicBezTo>
                    <a:pt x="14024" y="3723"/>
                    <a:pt x="16028" y="2859"/>
                    <a:pt x="17405" y="2211"/>
                  </a:cubicBezTo>
                  <a:cubicBezTo>
                    <a:pt x="18783" y="1563"/>
                    <a:pt x="19534" y="1131"/>
                    <a:pt x="20191" y="915"/>
                  </a:cubicBezTo>
                  <a:cubicBezTo>
                    <a:pt x="20849" y="699"/>
                    <a:pt x="21412" y="699"/>
                    <a:pt x="21506" y="915"/>
                  </a:cubicBezTo>
                  <a:cubicBezTo>
                    <a:pt x="21600" y="1131"/>
                    <a:pt x="21224" y="1563"/>
                    <a:pt x="20097" y="1347"/>
                  </a:cubicBezTo>
                  <a:cubicBezTo>
                    <a:pt x="18970" y="1131"/>
                    <a:pt x="17092" y="267"/>
                    <a:pt x="15183" y="51"/>
                  </a:cubicBezTo>
                  <a:cubicBezTo>
                    <a:pt x="13273" y="-165"/>
                    <a:pt x="11332" y="267"/>
                    <a:pt x="9517" y="1995"/>
                  </a:cubicBezTo>
                  <a:cubicBezTo>
                    <a:pt x="7701" y="3723"/>
                    <a:pt x="6010" y="6747"/>
                    <a:pt x="5009" y="9123"/>
                  </a:cubicBezTo>
                  <a:cubicBezTo>
                    <a:pt x="4007" y="11499"/>
                    <a:pt x="3694" y="13227"/>
                    <a:pt x="3600" y="15171"/>
                  </a:cubicBezTo>
                  <a:cubicBezTo>
                    <a:pt x="3506" y="17115"/>
                    <a:pt x="3631" y="19275"/>
                    <a:pt x="4445" y="20355"/>
                  </a:cubicBezTo>
                  <a:cubicBezTo>
                    <a:pt x="5259" y="21435"/>
                    <a:pt x="6762" y="21435"/>
                    <a:pt x="8640" y="20787"/>
                  </a:cubicBezTo>
                  <a:cubicBezTo>
                    <a:pt x="10518" y="20139"/>
                    <a:pt x="12772" y="18843"/>
                    <a:pt x="14650" y="17331"/>
                  </a:cubicBezTo>
                  <a:cubicBezTo>
                    <a:pt x="16529" y="15819"/>
                    <a:pt x="18031" y="14091"/>
                    <a:pt x="19534" y="12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5897027" y="638229"/>
              <a:ext cx="314379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961" y="21600"/>
                  </a:moveTo>
                  <a:cubicBezTo>
                    <a:pt x="946" y="16200"/>
                    <a:pt x="-69" y="10800"/>
                    <a:pt x="3" y="8100"/>
                  </a:cubicBezTo>
                  <a:cubicBezTo>
                    <a:pt x="76" y="5400"/>
                    <a:pt x="1236" y="5400"/>
                    <a:pt x="4497" y="4050"/>
                  </a:cubicBezTo>
                  <a:cubicBezTo>
                    <a:pt x="7759" y="2700"/>
                    <a:pt x="13123" y="0"/>
                    <a:pt x="16312" y="0"/>
                  </a:cubicBezTo>
                  <a:cubicBezTo>
                    <a:pt x="19501" y="0"/>
                    <a:pt x="20516" y="2700"/>
                    <a:pt x="21531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6063238" y="636113"/>
              <a:ext cx="237068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29" y="21600"/>
                  </a:moveTo>
                  <a:cubicBezTo>
                    <a:pt x="7329" y="21600"/>
                    <a:pt x="4629" y="21600"/>
                    <a:pt x="2796" y="21600"/>
                  </a:cubicBezTo>
                  <a:cubicBezTo>
                    <a:pt x="964" y="21600"/>
                    <a:pt x="0" y="21600"/>
                    <a:pt x="0" y="21600"/>
                  </a:cubicBezTo>
                  <a:cubicBezTo>
                    <a:pt x="0" y="21600"/>
                    <a:pt x="964" y="21600"/>
                    <a:pt x="4725" y="18000"/>
                  </a:cubicBezTo>
                  <a:cubicBezTo>
                    <a:pt x="8486" y="14400"/>
                    <a:pt x="1504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037859" y="1836263"/>
              <a:ext cx="263624" cy="78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61" fill="norm" stroke="1" extrusionOk="0">
                  <a:moveTo>
                    <a:pt x="1919" y="693"/>
                  </a:moveTo>
                  <a:cubicBezTo>
                    <a:pt x="1062" y="2252"/>
                    <a:pt x="205" y="3812"/>
                    <a:pt x="33" y="5082"/>
                  </a:cubicBezTo>
                  <a:cubicBezTo>
                    <a:pt x="-138" y="6353"/>
                    <a:pt x="376" y="7335"/>
                    <a:pt x="976" y="7912"/>
                  </a:cubicBezTo>
                  <a:cubicBezTo>
                    <a:pt x="1576" y="8490"/>
                    <a:pt x="2262" y="8663"/>
                    <a:pt x="3548" y="8663"/>
                  </a:cubicBezTo>
                  <a:cubicBezTo>
                    <a:pt x="4833" y="8663"/>
                    <a:pt x="6719" y="8490"/>
                    <a:pt x="8691" y="7681"/>
                  </a:cubicBezTo>
                  <a:cubicBezTo>
                    <a:pt x="10662" y="6873"/>
                    <a:pt x="12719" y="5429"/>
                    <a:pt x="14091" y="4274"/>
                  </a:cubicBezTo>
                  <a:cubicBezTo>
                    <a:pt x="15462" y="3119"/>
                    <a:pt x="16148" y="2252"/>
                    <a:pt x="16748" y="1473"/>
                  </a:cubicBezTo>
                  <a:cubicBezTo>
                    <a:pt x="17348" y="693"/>
                    <a:pt x="17862" y="0"/>
                    <a:pt x="18033" y="0"/>
                  </a:cubicBezTo>
                  <a:cubicBezTo>
                    <a:pt x="18205" y="0"/>
                    <a:pt x="18033" y="693"/>
                    <a:pt x="18205" y="2021"/>
                  </a:cubicBezTo>
                  <a:cubicBezTo>
                    <a:pt x="18376" y="3350"/>
                    <a:pt x="18891" y="5313"/>
                    <a:pt x="19491" y="7335"/>
                  </a:cubicBezTo>
                  <a:cubicBezTo>
                    <a:pt x="20091" y="9356"/>
                    <a:pt x="20776" y="11435"/>
                    <a:pt x="21119" y="13370"/>
                  </a:cubicBezTo>
                  <a:cubicBezTo>
                    <a:pt x="21462" y="15305"/>
                    <a:pt x="21462" y="17095"/>
                    <a:pt x="20862" y="18424"/>
                  </a:cubicBezTo>
                  <a:cubicBezTo>
                    <a:pt x="20262" y="19752"/>
                    <a:pt x="19062" y="20618"/>
                    <a:pt x="17605" y="21080"/>
                  </a:cubicBezTo>
                  <a:cubicBezTo>
                    <a:pt x="16148" y="21542"/>
                    <a:pt x="14433" y="21600"/>
                    <a:pt x="12548" y="21167"/>
                  </a:cubicBezTo>
                  <a:cubicBezTo>
                    <a:pt x="10662" y="20734"/>
                    <a:pt x="8605" y="19810"/>
                    <a:pt x="7919" y="18799"/>
                  </a:cubicBezTo>
                  <a:cubicBezTo>
                    <a:pt x="7233" y="17788"/>
                    <a:pt x="7919" y="16691"/>
                    <a:pt x="8605" y="15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088045" y="1509468"/>
              <a:ext cx="144961" cy="21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03" fill="norm" stroke="1" extrusionOk="0">
                  <a:moveTo>
                    <a:pt x="9230" y="8389"/>
                  </a:moveTo>
                  <a:cubicBezTo>
                    <a:pt x="7978" y="10258"/>
                    <a:pt x="6726" y="12128"/>
                    <a:pt x="5630" y="13997"/>
                  </a:cubicBezTo>
                  <a:cubicBezTo>
                    <a:pt x="4535" y="15866"/>
                    <a:pt x="3596" y="17735"/>
                    <a:pt x="2656" y="19085"/>
                  </a:cubicBezTo>
                  <a:cubicBezTo>
                    <a:pt x="1717" y="20435"/>
                    <a:pt x="778" y="21266"/>
                    <a:pt x="309" y="20747"/>
                  </a:cubicBezTo>
                  <a:cubicBezTo>
                    <a:pt x="-161" y="20228"/>
                    <a:pt x="-161" y="18358"/>
                    <a:pt x="778" y="15658"/>
                  </a:cubicBezTo>
                  <a:cubicBezTo>
                    <a:pt x="1717" y="12958"/>
                    <a:pt x="3596" y="9428"/>
                    <a:pt x="5161" y="6831"/>
                  </a:cubicBezTo>
                  <a:cubicBezTo>
                    <a:pt x="6726" y="4235"/>
                    <a:pt x="7978" y="2574"/>
                    <a:pt x="9230" y="1431"/>
                  </a:cubicBezTo>
                  <a:cubicBezTo>
                    <a:pt x="10482" y="289"/>
                    <a:pt x="11735" y="-334"/>
                    <a:pt x="12830" y="185"/>
                  </a:cubicBezTo>
                  <a:cubicBezTo>
                    <a:pt x="13926" y="704"/>
                    <a:pt x="14865" y="2366"/>
                    <a:pt x="15648" y="4858"/>
                  </a:cubicBezTo>
                  <a:cubicBezTo>
                    <a:pt x="16430" y="7351"/>
                    <a:pt x="17056" y="10674"/>
                    <a:pt x="17996" y="13062"/>
                  </a:cubicBezTo>
                  <a:cubicBezTo>
                    <a:pt x="18935" y="15451"/>
                    <a:pt x="20187" y="16904"/>
                    <a:pt x="21439" y="18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452723" y="1931513"/>
              <a:ext cx="46983" cy="29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90" fill="norm" stroke="1" extrusionOk="0">
                  <a:moveTo>
                    <a:pt x="6758" y="0"/>
                  </a:moveTo>
                  <a:cubicBezTo>
                    <a:pt x="4880" y="5091"/>
                    <a:pt x="3002" y="10183"/>
                    <a:pt x="2062" y="13114"/>
                  </a:cubicBezTo>
                  <a:cubicBezTo>
                    <a:pt x="1123" y="16046"/>
                    <a:pt x="1123" y="16817"/>
                    <a:pt x="654" y="17897"/>
                  </a:cubicBezTo>
                  <a:cubicBezTo>
                    <a:pt x="184" y="18977"/>
                    <a:pt x="-755" y="20366"/>
                    <a:pt x="1123" y="20983"/>
                  </a:cubicBezTo>
                  <a:cubicBezTo>
                    <a:pt x="3002" y="21600"/>
                    <a:pt x="7697" y="21446"/>
                    <a:pt x="11454" y="20983"/>
                  </a:cubicBezTo>
                  <a:cubicBezTo>
                    <a:pt x="15210" y="20520"/>
                    <a:pt x="18028" y="19749"/>
                    <a:pt x="20845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429855" y="210931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550505" y="2090263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614005" y="2052163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690205" y="206486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371"/>
                    <a:pt x="0" y="2743"/>
                    <a:pt x="0" y="6343"/>
                  </a:cubicBezTo>
                  <a:cubicBezTo>
                    <a:pt x="0" y="9943"/>
                    <a:pt x="10800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1801483" y="1868013"/>
              <a:ext cx="15723" cy="50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455" fill="norm" stroke="1" extrusionOk="0">
                  <a:moveTo>
                    <a:pt x="3855" y="0"/>
                  </a:moveTo>
                  <a:cubicBezTo>
                    <a:pt x="9255" y="2880"/>
                    <a:pt x="14655" y="5760"/>
                    <a:pt x="14655" y="8730"/>
                  </a:cubicBezTo>
                  <a:cubicBezTo>
                    <a:pt x="14655" y="11700"/>
                    <a:pt x="9255" y="14760"/>
                    <a:pt x="6555" y="16560"/>
                  </a:cubicBezTo>
                  <a:cubicBezTo>
                    <a:pt x="3855" y="18360"/>
                    <a:pt x="3855" y="18900"/>
                    <a:pt x="2505" y="19620"/>
                  </a:cubicBezTo>
                  <a:cubicBezTo>
                    <a:pt x="1155" y="20340"/>
                    <a:pt x="-1545" y="21240"/>
                    <a:pt x="1155" y="21420"/>
                  </a:cubicBezTo>
                  <a:cubicBezTo>
                    <a:pt x="3855" y="21600"/>
                    <a:pt x="11955" y="21060"/>
                    <a:pt x="20055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925155" y="1969613"/>
              <a:ext cx="76201" cy="2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5400" y="0"/>
                  </a:moveTo>
                  <a:cubicBezTo>
                    <a:pt x="3600" y="5045"/>
                    <a:pt x="1800" y="10091"/>
                    <a:pt x="900" y="13165"/>
                  </a:cubicBezTo>
                  <a:cubicBezTo>
                    <a:pt x="0" y="16239"/>
                    <a:pt x="0" y="17343"/>
                    <a:pt x="0" y="18368"/>
                  </a:cubicBezTo>
                  <a:cubicBezTo>
                    <a:pt x="0" y="19393"/>
                    <a:pt x="0" y="20339"/>
                    <a:pt x="1500" y="20891"/>
                  </a:cubicBezTo>
                  <a:cubicBezTo>
                    <a:pt x="3000" y="21442"/>
                    <a:pt x="6000" y="21600"/>
                    <a:pt x="9600" y="20891"/>
                  </a:cubicBezTo>
                  <a:cubicBezTo>
                    <a:pt x="13200" y="20181"/>
                    <a:pt x="17400" y="18604"/>
                    <a:pt x="21600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918805" y="210931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496655" y="1963263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2541105" y="209026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3055455" y="1943084"/>
              <a:ext cx="476251" cy="43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552"/>
                  </a:moveTo>
                  <a:cubicBezTo>
                    <a:pt x="1248" y="19475"/>
                    <a:pt x="2496" y="17398"/>
                    <a:pt x="3456" y="14802"/>
                  </a:cubicBezTo>
                  <a:cubicBezTo>
                    <a:pt x="4416" y="12206"/>
                    <a:pt x="5088" y="9090"/>
                    <a:pt x="5568" y="6546"/>
                  </a:cubicBezTo>
                  <a:cubicBezTo>
                    <a:pt x="6048" y="4002"/>
                    <a:pt x="6336" y="2029"/>
                    <a:pt x="6192" y="3067"/>
                  </a:cubicBezTo>
                  <a:cubicBezTo>
                    <a:pt x="6048" y="4106"/>
                    <a:pt x="5472" y="8156"/>
                    <a:pt x="5280" y="11115"/>
                  </a:cubicBezTo>
                  <a:cubicBezTo>
                    <a:pt x="5088" y="14075"/>
                    <a:pt x="5280" y="15944"/>
                    <a:pt x="5520" y="17087"/>
                  </a:cubicBezTo>
                  <a:cubicBezTo>
                    <a:pt x="5760" y="18229"/>
                    <a:pt x="6048" y="18644"/>
                    <a:pt x="6480" y="18800"/>
                  </a:cubicBezTo>
                  <a:cubicBezTo>
                    <a:pt x="6912" y="18956"/>
                    <a:pt x="7488" y="18852"/>
                    <a:pt x="8544" y="17762"/>
                  </a:cubicBezTo>
                  <a:cubicBezTo>
                    <a:pt x="9600" y="16671"/>
                    <a:pt x="11136" y="14594"/>
                    <a:pt x="12336" y="12362"/>
                  </a:cubicBezTo>
                  <a:cubicBezTo>
                    <a:pt x="13536" y="10129"/>
                    <a:pt x="14400" y="7740"/>
                    <a:pt x="14976" y="5871"/>
                  </a:cubicBezTo>
                  <a:cubicBezTo>
                    <a:pt x="15552" y="4002"/>
                    <a:pt x="15840" y="2652"/>
                    <a:pt x="15984" y="1665"/>
                  </a:cubicBezTo>
                  <a:cubicBezTo>
                    <a:pt x="16128" y="679"/>
                    <a:pt x="16128" y="56"/>
                    <a:pt x="16032" y="4"/>
                  </a:cubicBezTo>
                  <a:cubicBezTo>
                    <a:pt x="15936" y="-48"/>
                    <a:pt x="15744" y="471"/>
                    <a:pt x="15504" y="2289"/>
                  </a:cubicBezTo>
                  <a:cubicBezTo>
                    <a:pt x="15264" y="4106"/>
                    <a:pt x="14976" y="7221"/>
                    <a:pt x="15072" y="9662"/>
                  </a:cubicBezTo>
                  <a:cubicBezTo>
                    <a:pt x="15168" y="12102"/>
                    <a:pt x="15648" y="13867"/>
                    <a:pt x="16416" y="14906"/>
                  </a:cubicBezTo>
                  <a:cubicBezTo>
                    <a:pt x="17184" y="15944"/>
                    <a:pt x="18240" y="16256"/>
                    <a:pt x="19152" y="16100"/>
                  </a:cubicBezTo>
                  <a:cubicBezTo>
                    <a:pt x="20064" y="15944"/>
                    <a:pt x="20832" y="15321"/>
                    <a:pt x="21600" y="14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582505" y="2134713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4400"/>
                    <a:pt x="12218" y="7200"/>
                    <a:pt x="15818" y="3600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690455" y="2052163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688"/>
                    <a:pt x="2880" y="7376"/>
                    <a:pt x="6480" y="10976"/>
                  </a:cubicBezTo>
                  <a:cubicBezTo>
                    <a:pt x="10080" y="14576"/>
                    <a:pt x="15840" y="18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157042" y="1960368"/>
              <a:ext cx="291510" cy="36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51" fill="norm" stroke="1" extrusionOk="0">
                  <a:moveTo>
                    <a:pt x="20145" y="2418"/>
                  </a:moveTo>
                  <a:cubicBezTo>
                    <a:pt x="20762" y="1669"/>
                    <a:pt x="21379" y="920"/>
                    <a:pt x="21225" y="483"/>
                  </a:cubicBezTo>
                  <a:cubicBezTo>
                    <a:pt x="21070" y="46"/>
                    <a:pt x="20145" y="-79"/>
                    <a:pt x="17985" y="46"/>
                  </a:cubicBezTo>
                  <a:cubicBezTo>
                    <a:pt x="15825" y="171"/>
                    <a:pt x="12430" y="545"/>
                    <a:pt x="9730" y="1294"/>
                  </a:cubicBezTo>
                  <a:cubicBezTo>
                    <a:pt x="7030" y="2044"/>
                    <a:pt x="5025" y="3167"/>
                    <a:pt x="3868" y="4166"/>
                  </a:cubicBezTo>
                  <a:cubicBezTo>
                    <a:pt x="2710" y="5165"/>
                    <a:pt x="2402" y="6039"/>
                    <a:pt x="2325" y="6850"/>
                  </a:cubicBezTo>
                  <a:cubicBezTo>
                    <a:pt x="2248" y="7662"/>
                    <a:pt x="2402" y="8411"/>
                    <a:pt x="4022" y="8973"/>
                  </a:cubicBezTo>
                  <a:cubicBezTo>
                    <a:pt x="5642" y="9535"/>
                    <a:pt x="8728" y="9909"/>
                    <a:pt x="10965" y="10034"/>
                  </a:cubicBezTo>
                  <a:cubicBezTo>
                    <a:pt x="13202" y="10159"/>
                    <a:pt x="14590" y="10034"/>
                    <a:pt x="14899" y="10034"/>
                  </a:cubicBezTo>
                  <a:cubicBezTo>
                    <a:pt x="15208" y="10034"/>
                    <a:pt x="14436" y="10159"/>
                    <a:pt x="12199" y="11096"/>
                  </a:cubicBezTo>
                  <a:cubicBezTo>
                    <a:pt x="9962" y="12032"/>
                    <a:pt x="6259" y="13780"/>
                    <a:pt x="3868" y="15403"/>
                  </a:cubicBezTo>
                  <a:cubicBezTo>
                    <a:pt x="1476" y="17026"/>
                    <a:pt x="396" y="18524"/>
                    <a:pt x="88" y="19523"/>
                  </a:cubicBezTo>
                  <a:cubicBezTo>
                    <a:pt x="-221" y="20522"/>
                    <a:pt x="242" y="21022"/>
                    <a:pt x="2248" y="21271"/>
                  </a:cubicBezTo>
                  <a:cubicBezTo>
                    <a:pt x="4253" y="21521"/>
                    <a:pt x="7802" y="21521"/>
                    <a:pt x="10888" y="21209"/>
                  </a:cubicBezTo>
                  <a:cubicBezTo>
                    <a:pt x="13973" y="20897"/>
                    <a:pt x="16596" y="20272"/>
                    <a:pt x="19219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595075" y="2255363"/>
              <a:ext cx="98681" cy="29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2" fill="norm" stroke="1" extrusionOk="0">
                  <a:moveTo>
                    <a:pt x="7639" y="0"/>
                  </a:moveTo>
                  <a:cubicBezTo>
                    <a:pt x="5800" y="4629"/>
                    <a:pt x="3962" y="9257"/>
                    <a:pt x="2583" y="12420"/>
                  </a:cubicBezTo>
                  <a:cubicBezTo>
                    <a:pt x="1205" y="15583"/>
                    <a:pt x="286" y="17280"/>
                    <a:pt x="56" y="18514"/>
                  </a:cubicBezTo>
                  <a:cubicBezTo>
                    <a:pt x="-174" y="19749"/>
                    <a:pt x="286" y="20520"/>
                    <a:pt x="1894" y="20983"/>
                  </a:cubicBezTo>
                  <a:cubicBezTo>
                    <a:pt x="3503" y="21446"/>
                    <a:pt x="6260" y="21600"/>
                    <a:pt x="9707" y="21060"/>
                  </a:cubicBezTo>
                  <a:cubicBezTo>
                    <a:pt x="13154" y="20520"/>
                    <a:pt x="17290" y="19286"/>
                    <a:pt x="21426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547705" y="2407763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4725505" y="2426813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789005" y="2395063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858855" y="2407763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29"/>
                    <a:pt x="3600" y="11657"/>
                    <a:pt x="7200" y="15257"/>
                  </a:cubicBezTo>
                  <a:cubicBezTo>
                    <a:pt x="10800" y="18857"/>
                    <a:pt x="162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5227155" y="2223613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5840"/>
                    <a:pt x="10537" y="10080"/>
                    <a:pt x="14049" y="7200"/>
                  </a:cubicBezTo>
                  <a:cubicBezTo>
                    <a:pt x="17561" y="4320"/>
                    <a:pt x="19317" y="4320"/>
                    <a:pt x="20283" y="3600"/>
                  </a:cubicBezTo>
                  <a:cubicBezTo>
                    <a:pt x="21249" y="2880"/>
                    <a:pt x="2142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385905" y="2160113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13"/>
                    <a:pt x="8640" y="7826"/>
                    <a:pt x="12240" y="11426"/>
                  </a:cubicBezTo>
                  <a:cubicBezTo>
                    <a:pt x="15840" y="15026"/>
                    <a:pt x="18720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5893905" y="1969068"/>
              <a:ext cx="204888" cy="62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46" fill="norm" stroke="1" extrusionOk="0">
                  <a:moveTo>
                    <a:pt x="0" y="21546"/>
                  </a:moveTo>
                  <a:cubicBezTo>
                    <a:pt x="0" y="18617"/>
                    <a:pt x="0" y="15688"/>
                    <a:pt x="220" y="13126"/>
                  </a:cubicBezTo>
                  <a:cubicBezTo>
                    <a:pt x="441" y="10563"/>
                    <a:pt x="882" y="8366"/>
                    <a:pt x="1653" y="6463"/>
                  </a:cubicBezTo>
                  <a:cubicBezTo>
                    <a:pt x="2424" y="4559"/>
                    <a:pt x="3527" y="2948"/>
                    <a:pt x="4408" y="1960"/>
                  </a:cubicBezTo>
                  <a:cubicBezTo>
                    <a:pt x="5290" y="971"/>
                    <a:pt x="5951" y="605"/>
                    <a:pt x="6943" y="349"/>
                  </a:cubicBezTo>
                  <a:cubicBezTo>
                    <a:pt x="7935" y="92"/>
                    <a:pt x="9257" y="-54"/>
                    <a:pt x="10249" y="19"/>
                  </a:cubicBezTo>
                  <a:cubicBezTo>
                    <a:pt x="11241" y="92"/>
                    <a:pt x="11902" y="385"/>
                    <a:pt x="12453" y="1191"/>
                  </a:cubicBezTo>
                  <a:cubicBezTo>
                    <a:pt x="13004" y="1996"/>
                    <a:pt x="13445" y="3314"/>
                    <a:pt x="13335" y="4193"/>
                  </a:cubicBezTo>
                  <a:cubicBezTo>
                    <a:pt x="13224" y="5071"/>
                    <a:pt x="12563" y="5511"/>
                    <a:pt x="11792" y="5840"/>
                  </a:cubicBezTo>
                  <a:cubicBezTo>
                    <a:pt x="11020" y="6170"/>
                    <a:pt x="10139" y="6389"/>
                    <a:pt x="10580" y="6499"/>
                  </a:cubicBezTo>
                  <a:cubicBezTo>
                    <a:pt x="11020" y="6609"/>
                    <a:pt x="12784" y="6609"/>
                    <a:pt x="14767" y="6902"/>
                  </a:cubicBezTo>
                  <a:cubicBezTo>
                    <a:pt x="16751" y="7195"/>
                    <a:pt x="18955" y="7781"/>
                    <a:pt x="20167" y="8476"/>
                  </a:cubicBezTo>
                  <a:cubicBezTo>
                    <a:pt x="21380" y="9172"/>
                    <a:pt x="21600" y="9977"/>
                    <a:pt x="21049" y="10673"/>
                  </a:cubicBezTo>
                  <a:cubicBezTo>
                    <a:pt x="20498" y="11368"/>
                    <a:pt x="19176" y="11954"/>
                    <a:pt x="17853" y="12320"/>
                  </a:cubicBezTo>
                  <a:cubicBezTo>
                    <a:pt x="16531" y="12686"/>
                    <a:pt x="15208" y="12833"/>
                    <a:pt x="13996" y="12869"/>
                  </a:cubicBezTo>
                  <a:cubicBezTo>
                    <a:pt x="12784" y="12906"/>
                    <a:pt x="11682" y="12833"/>
                    <a:pt x="11131" y="12613"/>
                  </a:cubicBezTo>
                  <a:cubicBezTo>
                    <a:pt x="10580" y="12393"/>
                    <a:pt x="10580" y="12027"/>
                    <a:pt x="10910" y="11698"/>
                  </a:cubicBezTo>
                  <a:cubicBezTo>
                    <a:pt x="11241" y="11368"/>
                    <a:pt x="11902" y="11075"/>
                    <a:pt x="12563" y="1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6198705" y="2229963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00"/>
                    <a:pt x="9600" y="11400"/>
                    <a:pt x="13200" y="15000"/>
                  </a:cubicBezTo>
                  <a:cubicBezTo>
                    <a:pt x="16800" y="18600"/>
                    <a:pt x="192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476885" y="1945964"/>
              <a:ext cx="293321" cy="32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85" fill="norm" stroke="1" extrusionOk="0">
                  <a:moveTo>
                    <a:pt x="21534" y="1547"/>
                  </a:moveTo>
                  <a:cubicBezTo>
                    <a:pt x="21068" y="993"/>
                    <a:pt x="20602" y="439"/>
                    <a:pt x="19514" y="162"/>
                  </a:cubicBezTo>
                  <a:cubicBezTo>
                    <a:pt x="18426" y="-115"/>
                    <a:pt x="16717" y="-115"/>
                    <a:pt x="14153" y="785"/>
                  </a:cubicBezTo>
                  <a:cubicBezTo>
                    <a:pt x="11589" y="1685"/>
                    <a:pt x="8170" y="3485"/>
                    <a:pt x="6305" y="4800"/>
                  </a:cubicBezTo>
                  <a:cubicBezTo>
                    <a:pt x="4440" y="6116"/>
                    <a:pt x="4130" y="6947"/>
                    <a:pt x="4363" y="7570"/>
                  </a:cubicBezTo>
                  <a:cubicBezTo>
                    <a:pt x="4596" y="8193"/>
                    <a:pt x="5373" y="8608"/>
                    <a:pt x="7160" y="8885"/>
                  </a:cubicBezTo>
                  <a:cubicBezTo>
                    <a:pt x="8947" y="9162"/>
                    <a:pt x="11744" y="9300"/>
                    <a:pt x="13453" y="9577"/>
                  </a:cubicBezTo>
                  <a:cubicBezTo>
                    <a:pt x="15163" y="9854"/>
                    <a:pt x="15784" y="10270"/>
                    <a:pt x="15707" y="10685"/>
                  </a:cubicBezTo>
                  <a:cubicBezTo>
                    <a:pt x="15629" y="11100"/>
                    <a:pt x="14852" y="11516"/>
                    <a:pt x="12521" y="12416"/>
                  </a:cubicBezTo>
                  <a:cubicBezTo>
                    <a:pt x="10190" y="13316"/>
                    <a:pt x="6305" y="14700"/>
                    <a:pt x="4052" y="15600"/>
                  </a:cubicBezTo>
                  <a:cubicBezTo>
                    <a:pt x="1799" y="16500"/>
                    <a:pt x="1177" y="16916"/>
                    <a:pt x="711" y="17539"/>
                  </a:cubicBezTo>
                  <a:cubicBezTo>
                    <a:pt x="245" y="18162"/>
                    <a:pt x="-66" y="18993"/>
                    <a:pt x="12" y="19685"/>
                  </a:cubicBezTo>
                  <a:cubicBezTo>
                    <a:pt x="89" y="20377"/>
                    <a:pt x="556" y="20931"/>
                    <a:pt x="3353" y="21208"/>
                  </a:cubicBezTo>
                  <a:cubicBezTo>
                    <a:pt x="6150" y="21485"/>
                    <a:pt x="11278" y="21485"/>
                    <a:pt x="1640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835075" y="2141063"/>
              <a:ext cx="119281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26" fill="norm" stroke="1" extrusionOk="0">
                  <a:moveTo>
                    <a:pt x="13397" y="0"/>
                  </a:moveTo>
                  <a:cubicBezTo>
                    <a:pt x="9987" y="3869"/>
                    <a:pt x="6576" y="7737"/>
                    <a:pt x="4302" y="10558"/>
                  </a:cubicBezTo>
                  <a:cubicBezTo>
                    <a:pt x="2029" y="13379"/>
                    <a:pt x="892" y="15152"/>
                    <a:pt x="323" y="16522"/>
                  </a:cubicBezTo>
                  <a:cubicBezTo>
                    <a:pt x="-245" y="17893"/>
                    <a:pt x="-245" y="18860"/>
                    <a:pt x="1839" y="19746"/>
                  </a:cubicBezTo>
                  <a:cubicBezTo>
                    <a:pt x="3923" y="20633"/>
                    <a:pt x="8092" y="21439"/>
                    <a:pt x="11692" y="21519"/>
                  </a:cubicBezTo>
                  <a:cubicBezTo>
                    <a:pt x="15292" y="21600"/>
                    <a:pt x="18323" y="20955"/>
                    <a:pt x="21355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6840055" y="2255363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7563955" y="2191863"/>
              <a:ext cx="298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2" y="14400"/>
                    <a:pt x="10723" y="7200"/>
                    <a:pt x="14323" y="3600"/>
                  </a:cubicBezTo>
                  <a:cubicBezTo>
                    <a:pt x="17923" y="0"/>
                    <a:pt x="197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741705" y="2134713"/>
              <a:ext cx="25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308"/>
                    <a:pt x="-1622" y="6616"/>
                    <a:pt x="870" y="10216"/>
                  </a:cubicBezTo>
                  <a:cubicBezTo>
                    <a:pt x="3363" y="13816"/>
                    <a:pt x="11670" y="17708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951305" y="1883801"/>
              <a:ext cx="257424" cy="75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72" fill="norm" stroke="1" extrusionOk="0">
                  <a:moveTo>
                    <a:pt x="0" y="21572"/>
                  </a:moveTo>
                  <a:cubicBezTo>
                    <a:pt x="527" y="20116"/>
                    <a:pt x="1054" y="18660"/>
                    <a:pt x="1932" y="16779"/>
                  </a:cubicBezTo>
                  <a:cubicBezTo>
                    <a:pt x="2810" y="14898"/>
                    <a:pt x="4039" y="12592"/>
                    <a:pt x="5444" y="10408"/>
                  </a:cubicBezTo>
                  <a:cubicBezTo>
                    <a:pt x="6849" y="8224"/>
                    <a:pt x="8429" y="6161"/>
                    <a:pt x="10010" y="4523"/>
                  </a:cubicBezTo>
                  <a:cubicBezTo>
                    <a:pt x="11590" y="2884"/>
                    <a:pt x="13171" y="1671"/>
                    <a:pt x="14488" y="943"/>
                  </a:cubicBezTo>
                  <a:cubicBezTo>
                    <a:pt x="15805" y="215"/>
                    <a:pt x="16859" y="-28"/>
                    <a:pt x="17473" y="2"/>
                  </a:cubicBezTo>
                  <a:cubicBezTo>
                    <a:pt x="18088" y="33"/>
                    <a:pt x="18263" y="336"/>
                    <a:pt x="17649" y="1276"/>
                  </a:cubicBezTo>
                  <a:cubicBezTo>
                    <a:pt x="17034" y="2217"/>
                    <a:pt x="15629" y="3794"/>
                    <a:pt x="14751" y="4735"/>
                  </a:cubicBezTo>
                  <a:cubicBezTo>
                    <a:pt x="13873" y="5675"/>
                    <a:pt x="13522" y="5979"/>
                    <a:pt x="13785" y="6161"/>
                  </a:cubicBezTo>
                  <a:cubicBezTo>
                    <a:pt x="14049" y="6343"/>
                    <a:pt x="14927" y="6403"/>
                    <a:pt x="15805" y="6434"/>
                  </a:cubicBezTo>
                  <a:cubicBezTo>
                    <a:pt x="16683" y="6464"/>
                    <a:pt x="17561" y="6464"/>
                    <a:pt x="18615" y="6828"/>
                  </a:cubicBezTo>
                  <a:cubicBezTo>
                    <a:pt x="19668" y="7192"/>
                    <a:pt x="20898" y="7920"/>
                    <a:pt x="21249" y="8648"/>
                  </a:cubicBezTo>
                  <a:cubicBezTo>
                    <a:pt x="21600" y="9376"/>
                    <a:pt x="21073" y="10105"/>
                    <a:pt x="20020" y="10590"/>
                  </a:cubicBezTo>
                  <a:cubicBezTo>
                    <a:pt x="18966" y="11075"/>
                    <a:pt x="17385" y="11318"/>
                    <a:pt x="16156" y="11409"/>
                  </a:cubicBezTo>
                  <a:cubicBezTo>
                    <a:pt x="14927" y="11500"/>
                    <a:pt x="14049" y="11439"/>
                    <a:pt x="13873" y="11227"/>
                  </a:cubicBezTo>
                  <a:cubicBezTo>
                    <a:pt x="13698" y="11015"/>
                    <a:pt x="14224" y="10651"/>
                    <a:pt x="14751" y="1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287855" y="2159550"/>
              <a:ext cx="120651" cy="14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994"/>
                  </a:moveTo>
                  <a:cubicBezTo>
                    <a:pt x="3032" y="385"/>
                    <a:pt x="6063" y="-223"/>
                    <a:pt x="8337" y="81"/>
                  </a:cubicBezTo>
                  <a:cubicBezTo>
                    <a:pt x="10611" y="385"/>
                    <a:pt x="12126" y="1602"/>
                    <a:pt x="11558" y="4188"/>
                  </a:cubicBezTo>
                  <a:cubicBezTo>
                    <a:pt x="10989" y="6774"/>
                    <a:pt x="8337" y="10729"/>
                    <a:pt x="6063" y="13315"/>
                  </a:cubicBezTo>
                  <a:cubicBezTo>
                    <a:pt x="3789" y="15901"/>
                    <a:pt x="1895" y="17118"/>
                    <a:pt x="1516" y="18335"/>
                  </a:cubicBezTo>
                  <a:cubicBezTo>
                    <a:pt x="1137" y="19552"/>
                    <a:pt x="2274" y="20769"/>
                    <a:pt x="5874" y="21073"/>
                  </a:cubicBezTo>
                  <a:cubicBezTo>
                    <a:pt x="9474" y="21377"/>
                    <a:pt x="15537" y="20769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653568" y="1908797"/>
              <a:ext cx="288338" cy="3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21" fill="norm" stroke="1" extrusionOk="0">
                  <a:moveTo>
                    <a:pt x="21477" y="2786"/>
                  </a:moveTo>
                  <a:cubicBezTo>
                    <a:pt x="21477" y="1797"/>
                    <a:pt x="21477" y="809"/>
                    <a:pt x="20846" y="315"/>
                  </a:cubicBezTo>
                  <a:cubicBezTo>
                    <a:pt x="20216" y="-179"/>
                    <a:pt x="18954" y="-179"/>
                    <a:pt x="16353" y="950"/>
                  </a:cubicBezTo>
                  <a:cubicBezTo>
                    <a:pt x="13751" y="2080"/>
                    <a:pt x="9810" y="4339"/>
                    <a:pt x="7603" y="5821"/>
                  </a:cubicBezTo>
                  <a:cubicBezTo>
                    <a:pt x="5395" y="7303"/>
                    <a:pt x="4922" y="8009"/>
                    <a:pt x="4528" y="8715"/>
                  </a:cubicBezTo>
                  <a:cubicBezTo>
                    <a:pt x="4134" y="9421"/>
                    <a:pt x="3819" y="10127"/>
                    <a:pt x="4134" y="10692"/>
                  </a:cubicBezTo>
                  <a:cubicBezTo>
                    <a:pt x="4449" y="11256"/>
                    <a:pt x="5395" y="11680"/>
                    <a:pt x="6735" y="11892"/>
                  </a:cubicBezTo>
                  <a:cubicBezTo>
                    <a:pt x="8076" y="12103"/>
                    <a:pt x="9810" y="12103"/>
                    <a:pt x="11071" y="12103"/>
                  </a:cubicBezTo>
                  <a:cubicBezTo>
                    <a:pt x="12332" y="12103"/>
                    <a:pt x="13121" y="12103"/>
                    <a:pt x="13042" y="12174"/>
                  </a:cubicBezTo>
                  <a:cubicBezTo>
                    <a:pt x="12963" y="12245"/>
                    <a:pt x="12017" y="12386"/>
                    <a:pt x="9968" y="12880"/>
                  </a:cubicBezTo>
                  <a:cubicBezTo>
                    <a:pt x="7918" y="13374"/>
                    <a:pt x="4765" y="14221"/>
                    <a:pt x="2951" y="14927"/>
                  </a:cubicBezTo>
                  <a:cubicBezTo>
                    <a:pt x="1138" y="15633"/>
                    <a:pt x="665" y="16197"/>
                    <a:pt x="350" y="16833"/>
                  </a:cubicBezTo>
                  <a:cubicBezTo>
                    <a:pt x="35" y="17468"/>
                    <a:pt x="-123" y="18174"/>
                    <a:pt x="113" y="18739"/>
                  </a:cubicBezTo>
                  <a:cubicBezTo>
                    <a:pt x="350" y="19303"/>
                    <a:pt x="981" y="19727"/>
                    <a:pt x="3582" y="20150"/>
                  </a:cubicBezTo>
                  <a:cubicBezTo>
                    <a:pt x="6184" y="20574"/>
                    <a:pt x="10756" y="20997"/>
                    <a:pt x="15328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984005" y="2179163"/>
              <a:ext cx="785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14273" y="0"/>
                  </a:moveTo>
                  <a:cubicBezTo>
                    <a:pt x="11431" y="675"/>
                    <a:pt x="8589" y="1350"/>
                    <a:pt x="6031" y="4275"/>
                  </a:cubicBezTo>
                  <a:cubicBezTo>
                    <a:pt x="3473" y="7200"/>
                    <a:pt x="1199" y="12375"/>
                    <a:pt x="347" y="15525"/>
                  </a:cubicBezTo>
                  <a:cubicBezTo>
                    <a:pt x="-506" y="18675"/>
                    <a:pt x="62" y="19800"/>
                    <a:pt x="3757" y="20475"/>
                  </a:cubicBezTo>
                  <a:cubicBezTo>
                    <a:pt x="7452" y="21150"/>
                    <a:pt x="14273" y="21375"/>
                    <a:pt x="210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8954605" y="229346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9113355" y="2299813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9294828" y="2255363"/>
              <a:ext cx="2172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00"/>
                    <a:pt x="4448" y="10800"/>
                    <a:pt x="1502" y="14400"/>
                  </a:cubicBezTo>
                  <a:cubicBezTo>
                    <a:pt x="-1443" y="18000"/>
                    <a:pt x="521" y="198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9596441" y="2141063"/>
              <a:ext cx="15826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9716605" y="2096613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0040455" y="2223613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0326205" y="2268063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401905" y="2655413"/>
              <a:ext cx="660401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0800"/>
                  </a:moveTo>
                  <a:cubicBezTo>
                    <a:pt x="1800" y="7200"/>
                    <a:pt x="3600" y="3600"/>
                    <a:pt x="6023" y="1800"/>
                  </a:cubicBezTo>
                  <a:cubicBezTo>
                    <a:pt x="8446" y="0"/>
                    <a:pt x="11492" y="0"/>
                    <a:pt x="13846" y="0"/>
                  </a:cubicBezTo>
                  <a:cubicBezTo>
                    <a:pt x="16200" y="0"/>
                    <a:pt x="17862" y="0"/>
                    <a:pt x="18969" y="600"/>
                  </a:cubicBezTo>
                  <a:cubicBezTo>
                    <a:pt x="20077" y="1200"/>
                    <a:pt x="20631" y="2400"/>
                    <a:pt x="20735" y="4200"/>
                  </a:cubicBezTo>
                  <a:cubicBezTo>
                    <a:pt x="20838" y="6000"/>
                    <a:pt x="20492" y="8400"/>
                    <a:pt x="19142" y="10200"/>
                  </a:cubicBezTo>
                  <a:cubicBezTo>
                    <a:pt x="17792" y="12000"/>
                    <a:pt x="15438" y="13200"/>
                    <a:pt x="12946" y="14400"/>
                  </a:cubicBezTo>
                  <a:cubicBezTo>
                    <a:pt x="10454" y="15600"/>
                    <a:pt x="7823" y="16800"/>
                    <a:pt x="6300" y="18000"/>
                  </a:cubicBezTo>
                  <a:cubicBezTo>
                    <a:pt x="4777" y="19200"/>
                    <a:pt x="4362" y="20400"/>
                    <a:pt x="4569" y="21000"/>
                  </a:cubicBezTo>
                  <a:cubicBezTo>
                    <a:pt x="4777" y="21600"/>
                    <a:pt x="5608" y="21600"/>
                    <a:pt x="7304" y="19200"/>
                  </a:cubicBezTo>
                  <a:cubicBezTo>
                    <a:pt x="9000" y="16800"/>
                    <a:pt x="11562" y="12000"/>
                    <a:pt x="14088" y="10200"/>
                  </a:cubicBezTo>
                  <a:cubicBezTo>
                    <a:pt x="16615" y="8400"/>
                    <a:pt x="19108" y="96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694005" y="2763363"/>
              <a:ext cx="846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211"/>
                    <a:pt x="21600" y="8423"/>
                    <a:pt x="21600" y="12023"/>
                  </a:cubicBezTo>
                  <a:cubicBezTo>
                    <a:pt x="21600" y="15623"/>
                    <a:pt x="10800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624155" y="3030063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6681305" y="3011013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6267409" y="3282611"/>
              <a:ext cx="134497" cy="3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24" fill="norm" stroke="1" extrusionOk="0">
                  <a:moveTo>
                    <a:pt x="21115" y="92"/>
                  </a:moveTo>
                  <a:cubicBezTo>
                    <a:pt x="18789" y="-42"/>
                    <a:pt x="16463" y="-176"/>
                    <a:pt x="14137" y="830"/>
                  </a:cubicBezTo>
                  <a:cubicBezTo>
                    <a:pt x="11810" y="1836"/>
                    <a:pt x="9484" y="3983"/>
                    <a:pt x="6992" y="6935"/>
                  </a:cubicBezTo>
                  <a:cubicBezTo>
                    <a:pt x="4500" y="9886"/>
                    <a:pt x="1841" y="13643"/>
                    <a:pt x="678" y="15990"/>
                  </a:cubicBezTo>
                  <a:cubicBezTo>
                    <a:pt x="-485" y="18338"/>
                    <a:pt x="-153" y="19277"/>
                    <a:pt x="1675" y="19948"/>
                  </a:cubicBezTo>
                  <a:cubicBezTo>
                    <a:pt x="3503" y="20619"/>
                    <a:pt x="6826" y="21022"/>
                    <a:pt x="10149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6390148" y="3398726"/>
              <a:ext cx="154898" cy="45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8" fill="norm" stroke="1" extrusionOk="0">
                  <a:moveTo>
                    <a:pt x="6875" y="281"/>
                  </a:moveTo>
                  <a:cubicBezTo>
                    <a:pt x="5416" y="82"/>
                    <a:pt x="3956" y="-117"/>
                    <a:pt x="2643" y="82"/>
                  </a:cubicBezTo>
                  <a:cubicBezTo>
                    <a:pt x="1329" y="281"/>
                    <a:pt x="162" y="878"/>
                    <a:pt x="16" y="1824"/>
                  </a:cubicBezTo>
                  <a:cubicBezTo>
                    <a:pt x="-130" y="2770"/>
                    <a:pt x="746" y="4064"/>
                    <a:pt x="1767" y="4910"/>
                  </a:cubicBezTo>
                  <a:cubicBezTo>
                    <a:pt x="2789" y="5756"/>
                    <a:pt x="3956" y="6154"/>
                    <a:pt x="6584" y="6054"/>
                  </a:cubicBezTo>
                  <a:cubicBezTo>
                    <a:pt x="9211" y="5955"/>
                    <a:pt x="13297" y="5358"/>
                    <a:pt x="15924" y="4512"/>
                  </a:cubicBezTo>
                  <a:cubicBezTo>
                    <a:pt x="18551" y="3665"/>
                    <a:pt x="19719" y="2571"/>
                    <a:pt x="20448" y="1774"/>
                  </a:cubicBezTo>
                  <a:cubicBezTo>
                    <a:pt x="21178" y="978"/>
                    <a:pt x="21470" y="480"/>
                    <a:pt x="21324" y="530"/>
                  </a:cubicBezTo>
                  <a:cubicBezTo>
                    <a:pt x="21178" y="580"/>
                    <a:pt x="20594" y="1177"/>
                    <a:pt x="20448" y="2620"/>
                  </a:cubicBezTo>
                  <a:cubicBezTo>
                    <a:pt x="20302" y="4064"/>
                    <a:pt x="20594" y="6353"/>
                    <a:pt x="20740" y="8941"/>
                  </a:cubicBezTo>
                  <a:cubicBezTo>
                    <a:pt x="20886" y="11529"/>
                    <a:pt x="20886" y="14416"/>
                    <a:pt x="20302" y="16357"/>
                  </a:cubicBezTo>
                  <a:cubicBezTo>
                    <a:pt x="19719" y="18298"/>
                    <a:pt x="18551" y="19293"/>
                    <a:pt x="17384" y="19990"/>
                  </a:cubicBezTo>
                  <a:cubicBezTo>
                    <a:pt x="16216" y="20687"/>
                    <a:pt x="15048" y="21085"/>
                    <a:pt x="13443" y="21284"/>
                  </a:cubicBezTo>
                  <a:cubicBezTo>
                    <a:pt x="11838" y="21483"/>
                    <a:pt x="9794" y="21483"/>
                    <a:pt x="8481" y="21234"/>
                  </a:cubicBezTo>
                  <a:cubicBezTo>
                    <a:pt x="7167" y="20985"/>
                    <a:pt x="6584" y="20488"/>
                    <a:pt x="7751" y="19393"/>
                  </a:cubicBezTo>
                  <a:cubicBezTo>
                    <a:pt x="8919" y="18298"/>
                    <a:pt x="11838" y="16606"/>
                    <a:pt x="14756" y="14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6677072" y="3506313"/>
              <a:ext cx="80434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7958" y="0"/>
                  </a:moveTo>
                  <a:cubicBezTo>
                    <a:pt x="5684" y="5018"/>
                    <a:pt x="3411" y="10036"/>
                    <a:pt x="1989" y="13091"/>
                  </a:cubicBezTo>
                  <a:cubicBezTo>
                    <a:pt x="568" y="16145"/>
                    <a:pt x="0" y="17236"/>
                    <a:pt x="0" y="18327"/>
                  </a:cubicBezTo>
                  <a:cubicBezTo>
                    <a:pt x="0" y="19418"/>
                    <a:pt x="568" y="20509"/>
                    <a:pt x="2274" y="21055"/>
                  </a:cubicBezTo>
                  <a:cubicBezTo>
                    <a:pt x="3979" y="21600"/>
                    <a:pt x="6821" y="21600"/>
                    <a:pt x="10232" y="21164"/>
                  </a:cubicBezTo>
                  <a:cubicBezTo>
                    <a:pt x="13642" y="20727"/>
                    <a:pt x="17621" y="19855"/>
                    <a:pt x="21600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6681305" y="3620613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200"/>
                    <a:pt x="4114" y="10800"/>
                    <a:pt x="7714" y="7200"/>
                  </a:cubicBezTo>
                  <a:cubicBezTo>
                    <a:pt x="11314" y="3600"/>
                    <a:pt x="164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6979755" y="3563463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7183749" y="3480913"/>
              <a:ext cx="138266" cy="41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32" fill="norm" stroke="1" extrusionOk="0">
                  <a:moveTo>
                    <a:pt x="1841" y="0"/>
                  </a:moveTo>
                  <a:cubicBezTo>
                    <a:pt x="1186" y="1754"/>
                    <a:pt x="532" y="3509"/>
                    <a:pt x="204" y="4715"/>
                  </a:cubicBezTo>
                  <a:cubicBezTo>
                    <a:pt x="-123" y="5921"/>
                    <a:pt x="-123" y="6579"/>
                    <a:pt x="695" y="6853"/>
                  </a:cubicBezTo>
                  <a:cubicBezTo>
                    <a:pt x="1513" y="7127"/>
                    <a:pt x="3150" y="7017"/>
                    <a:pt x="5604" y="6140"/>
                  </a:cubicBezTo>
                  <a:cubicBezTo>
                    <a:pt x="8059" y="5263"/>
                    <a:pt x="11332" y="3618"/>
                    <a:pt x="13622" y="2412"/>
                  </a:cubicBezTo>
                  <a:cubicBezTo>
                    <a:pt x="15913" y="1206"/>
                    <a:pt x="17222" y="439"/>
                    <a:pt x="17713" y="439"/>
                  </a:cubicBezTo>
                  <a:cubicBezTo>
                    <a:pt x="18204" y="439"/>
                    <a:pt x="17877" y="1206"/>
                    <a:pt x="18041" y="3344"/>
                  </a:cubicBezTo>
                  <a:cubicBezTo>
                    <a:pt x="18204" y="5482"/>
                    <a:pt x="18859" y="8991"/>
                    <a:pt x="19513" y="11732"/>
                  </a:cubicBezTo>
                  <a:cubicBezTo>
                    <a:pt x="20168" y="14473"/>
                    <a:pt x="20822" y="16447"/>
                    <a:pt x="21150" y="17708"/>
                  </a:cubicBezTo>
                  <a:cubicBezTo>
                    <a:pt x="21477" y="18969"/>
                    <a:pt x="21477" y="19517"/>
                    <a:pt x="20986" y="20010"/>
                  </a:cubicBezTo>
                  <a:cubicBezTo>
                    <a:pt x="20495" y="20504"/>
                    <a:pt x="19513" y="20942"/>
                    <a:pt x="18204" y="21216"/>
                  </a:cubicBezTo>
                  <a:cubicBezTo>
                    <a:pt x="16895" y="21490"/>
                    <a:pt x="15259" y="21600"/>
                    <a:pt x="13786" y="21490"/>
                  </a:cubicBezTo>
                  <a:cubicBezTo>
                    <a:pt x="12313" y="21381"/>
                    <a:pt x="11004" y="21052"/>
                    <a:pt x="10350" y="20229"/>
                  </a:cubicBezTo>
                  <a:cubicBezTo>
                    <a:pt x="9695" y="19407"/>
                    <a:pt x="9695" y="18091"/>
                    <a:pt x="9695" y="16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7425106" y="3601563"/>
              <a:ext cx="56300" cy="15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53" fill="norm" stroke="1" extrusionOk="0">
                  <a:moveTo>
                    <a:pt x="14078" y="0"/>
                  </a:moveTo>
                  <a:cubicBezTo>
                    <a:pt x="9278" y="4378"/>
                    <a:pt x="4478" y="8757"/>
                    <a:pt x="2078" y="11676"/>
                  </a:cubicBezTo>
                  <a:cubicBezTo>
                    <a:pt x="-322" y="14595"/>
                    <a:pt x="-322" y="16054"/>
                    <a:pt x="478" y="17514"/>
                  </a:cubicBezTo>
                  <a:cubicBezTo>
                    <a:pt x="1278" y="18973"/>
                    <a:pt x="2878" y="20432"/>
                    <a:pt x="6478" y="21016"/>
                  </a:cubicBezTo>
                  <a:cubicBezTo>
                    <a:pt x="10078" y="21600"/>
                    <a:pt x="15678" y="21308"/>
                    <a:pt x="21278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428864" y="3684113"/>
              <a:ext cx="6524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4605" y="21600"/>
                  </a:moveTo>
                  <a:cubicBezTo>
                    <a:pt x="1905" y="16200"/>
                    <a:pt x="-795" y="10800"/>
                    <a:pt x="217" y="8100"/>
                  </a:cubicBezTo>
                  <a:cubicBezTo>
                    <a:pt x="1230" y="5400"/>
                    <a:pt x="5955" y="5400"/>
                    <a:pt x="10005" y="4500"/>
                  </a:cubicBezTo>
                  <a:cubicBezTo>
                    <a:pt x="14055" y="3600"/>
                    <a:pt x="17430" y="1800"/>
                    <a:pt x="208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544905" y="3690463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659205" y="3652363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7735405" y="3519013"/>
              <a:ext cx="6354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0" y="0"/>
                  </a:moveTo>
                  <a:cubicBezTo>
                    <a:pt x="5400" y="1096"/>
                    <a:pt x="10800" y="2191"/>
                    <a:pt x="14850" y="4383"/>
                  </a:cubicBezTo>
                  <a:cubicBezTo>
                    <a:pt x="18900" y="6574"/>
                    <a:pt x="21600" y="9861"/>
                    <a:pt x="19575" y="12913"/>
                  </a:cubicBezTo>
                  <a:cubicBezTo>
                    <a:pt x="17550" y="15965"/>
                    <a:pt x="10800" y="18783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795855" y="2532500"/>
              <a:ext cx="4127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3655" y="88"/>
                    <a:pt x="7311" y="-1183"/>
                    <a:pt x="10911" y="1993"/>
                  </a:cubicBezTo>
                  <a:cubicBezTo>
                    <a:pt x="14511" y="5170"/>
                    <a:pt x="18055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8869609" y="2583119"/>
              <a:ext cx="326297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296" fill="norm" stroke="1" extrusionOk="0">
                  <a:moveTo>
                    <a:pt x="997" y="20296"/>
                  </a:moveTo>
                  <a:cubicBezTo>
                    <a:pt x="439" y="15667"/>
                    <a:pt x="-118" y="11039"/>
                    <a:pt x="21" y="7953"/>
                  </a:cubicBezTo>
                  <a:cubicBezTo>
                    <a:pt x="161" y="4867"/>
                    <a:pt x="997" y="3325"/>
                    <a:pt x="3505" y="1782"/>
                  </a:cubicBezTo>
                  <a:cubicBezTo>
                    <a:pt x="6014" y="239"/>
                    <a:pt x="10194" y="-1304"/>
                    <a:pt x="13469" y="1782"/>
                  </a:cubicBezTo>
                  <a:cubicBezTo>
                    <a:pt x="16744" y="4867"/>
                    <a:pt x="19113" y="12582"/>
                    <a:pt x="21482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9037155" y="2610963"/>
              <a:ext cx="980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832"/>
                    <a:pt x="21600" y="7665"/>
                    <a:pt x="19440" y="11265"/>
                  </a:cubicBezTo>
                  <a:cubicBezTo>
                    <a:pt x="17280" y="14865"/>
                    <a:pt x="8640" y="182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980005" y="2903063"/>
              <a:ext cx="69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5143"/>
                    <a:pt x="2618" y="10286"/>
                    <a:pt x="6218" y="13886"/>
                  </a:cubicBezTo>
                  <a:cubicBezTo>
                    <a:pt x="9818" y="17486"/>
                    <a:pt x="15709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8999055" y="2928463"/>
              <a:ext cx="146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693148" y="3196407"/>
              <a:ext cx="140808" cy="30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63" fill="norm" stroke="1" extrusionOk="0">
                  <a:moveTo>
                    <a:pt x="21131" y="359"/>
                  </a:moveTo>
                  <a:cubicBezTo>
                    <a:pt x="18907" y="61"/>
                    <a:pt x="16684" y="-237"/>
                    <a:pt x="14143" y="284"/>
                  </a:cubicBezTo>
                  <a:cubicBezTo>
                    <a:pt x="11602" y="806"/>
                    <a:pt x="8743" y="2146"/>
                    <a:pt x="6043" y="4902"/>
                  </a:cubicBezTo>
                  <a:cubicBezTo>
                    <a:pt x="3343" y="7658"/>
                    <a:pt x="802" y="11829"/>
                    <a:pt x="166" y="14660"/>
                  </a:cubicBezTo>
                  <a:cubicBezTo>
                    <a:pt x="-469" y="17490"/>
                    <a:pt x="802" y="18980"/>
                    <a:pt x="2549" y="19873"/>
                  </a:cubicBezTo>
                  <a:cubicBezTo>
                    <a:pt x="4296" y="20767"/>
                    <a:pt x="6519" y="21065"/>
                    <a:pt x="8743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8834220" y="3277713"/>
              <a:ext cx="138642" cy="41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27" fill="norm" stroke="1" extrusionOk="0">
                  <a:moveTo>
                    <a:pt x="5850" y="0"/>
                  </a:moveTo>
                  <a:cubicBezTo>
                    <a:pt x="4214" y="0"/>
                    <a:pt x="2577" y="0"/>
                    <a:pt x="1595" y="273"/>
                  </a:cubicBezTo>
                  <a:cubicBezTo>
                    <a:pt x="614" y="545"/>
                    <a:pt x="286" y="1091"/>
                    <a:pt x="123" y="1964"/>
                  </a:cubicBezTo>
                  <a:cubicBezTo>
                    <a:pt x="-41" y="2836"/>
                    <a:pt x="-41" y="4036"/>
                    <a:pt x="123" y="4909"/>
                  </a:cubicBezTo>
                  <a:cubicBezTo>
                    <a:pt x="286" y="5782"/>
                    <a:pt x="614" y="6327"/>
                    <a:pt x="1432" y="6764"/>
                  </a:cubicBezTo>
                  <a:cubicBezTo>
                    <a:pt x="2250" y="7200"/>
                    <a:pt x="3559" y="7527"/>
                    <a:pt x="6177" y="7036"/>
                  </a:cubicBezTo>
                  <a:cubicBezTo>
                    <a:pt x="8795" y="6545"/>
                    <a:pt x="12723" y="5236"/>
                    <a:pt x="14850" y="4145"/>
                  </a:cubicBezTo>
                  <a:cubicBezTo>
                    <a:pt x="16977" y="3055"/>
                    <a:pt x="17304" y="2182"/>
                    <a:pt x="17304" y="2018"/>
                  </a:cubicBezTo>
                  <a:cubicBezTo>
                    <a:pt x="17304" y="1855"/>
                    <a:pt x="16977" y="2400"/>
                    <a:pt x="17141" y="4091"/>
                  </a:cubicBezTo>
                  <a:cubicBezTo>
                    <a:pt x="17304" y="5782"/>
                    <a:pt x="17959" y="8618"/>
                    <a:pt x="18777" y="10964"/>
                  </a:cubicBezTo>
                  <a:cubicBezTo>
                    <a:pt x="19595" y="13309"/>
                    <a:pt x="20577" y="15164"/>
                    <a:pt x="21068" y="16473"/>
                  </a:cubicBezTo>
                  <a:cubicBezTo>
                    <a:pt x="21559" y="17782"/>
                    <a:pt x="21559" y="18545"/>
                    <a:pt x="21068" y="19145"/>
                  </a:cubicBezTo>
                  <a:cubicBezTo>
                    <a:pt x="20577" y="19745"/>
                    <a:pt x="19595" y="20182"/>
                    <a:pt x="18450" y="20564"/>
                  </a:cubicBezTo>
                  <a:cubicBezTo>
                    <a:pt x="17304" y="20945"/>
                    <a:pt x="15995" y="21273"/>
                    <a:pt x="14523" y="21436"/>
                  </a:cubicBezTo>
                  <a:cubicBezTo>
                    <a:pt x="13050" y="21600"/>
                    <a:pt x="11414" y="21600"/>
                    <a:pt x="10432" y="20945"/>
                  </a:cubicBezTo>
                  <a:cubicBezTo>
                    <a:pt x="9450" y="20291"/>
                    <a:pt x="9123" y="18982"/>
                    <a:pt x="8795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9046425" y="3423763"/>
              <a:ext cx="66931" cy="1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54" fill="norm" stroke="1" extrusionOk="0">
                  <a:moveTo>
                    <a:pt x="13244" y="0"/>
                  </a:moveTo>
                  <a:cubicBezTo>
                    <a:pt x="9194" y="2833"/>
                    <a:pt x="5144" y="5666"/>
                    <a:pt x="2782" y="8498"/>
                  </a:cubicBezTo>
                  <a:cubicBezTo>
                    <a:pt x="419" y="11331"/>
                    <a:pt x="-256" y="14164"/>
                    <a:pt x="82" y="16466"/>
                  </a:cubicBezTo>
                  <a:cubicBezTo>
                    <a:pt x="419" y="18767"/>
                    <a:pt x="1769" y="20538"/>
                    <a:pt x="5482" y="21069"/>
                  </a:cubicBezTo>
                  <a:cubicBezTo>
                    <a:pt x="9194" y="21600"/>
                    <a:pt x="15269" y="20892"/>
                    <a:pt x="21344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9043505" y="3493613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9151455" y="3487263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9259405" y="346186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057"/>
                    <a:pt x="0" y="4114"/>
                    <a:pt x="0" y="7714"/>
                  </a:cubicBezTo>
                  <a:cubicBezTo>
                    <a:pt x="0" y="11314"/>
                    <a:pt x="108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9341955" y="3385663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200"/>
                    <a:pt x="11077" y="10800"/>
                    <a:pt x="14677" y="7200"/>
                  </a:cubicBezTo>
                  <a:cubicBezTo>
                    <a:pt x="18277" y="3600"/>
                    <a:pt x="199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9604025" y="3265013"/>
              <a:ext cx="141431" cy="3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45" fill="norm" stroke="1" extrusionOk="0">
                  <a:moveTo>
                    <a:pt x="3554" y="0"/>
                  </a:moveTo>
                  <a:cubicBezTo>
                    <a:pt x="1966" y="1117"/>
                    <a:pt x="377" y="2234"/>
                    <a:pt x="60" y="3538"/>
                  </a:cubicBezTo>
                  <a:cubicBezTo>
                    <a:pt x="-258" y="4841"/>
                    <a:pt x="695" y="6331"/>
                    <a:pt x="2918" y="7014"/>
                  </a:cubicBezTo>
                  <a:cubicBezTo>
                    <a:pt x="5142" y="7697"/>
                    <a:pt x="8636" y="7572"/>
                    <a:pt x="11495" y="6890"/>
                  </a:cubicBezTo>
                  <a:cubicBezTo>
                    <a:pt x="14354" y="6207"/>
                    <a:pt x="16577" y="4966"/>
                    <a:pt x="18007" y="3910"/>
                  </a:cubicBezTo>
                  <a:cubicBezTo>
                    <a:pt x="19436" y="2855"/>
                    <a:pt x="20071" y="1986"/>
                    <a:pt x="20230" y="1924"/>
                  </a:cubicBezTo>
                  <a:cubicBezTo>
                    <a:pt x="20389" y="1862"/>
                    <a:pt x="20071" y="2607"/>
                    <a:pt x="20230" y="4469"/>
                  </a:cubicBezTo>
                  <a:cubicBezTo>
                    <a:pt x="20389" y="6331"/>
                    <a:pt x="21024" y="9310"/>
                    <a:pt x="21183" y="11855"/>
                  </a:cubicBezTo>
                  <a:cubicBezTo>
                    <a:pt x="21342" y="14400"/>
                    <a:pt x="21024" y="16510"/>
                    <a:pt x="20548" y="17938"/>
                  </a:cubicBezTo>
                  <a:cubicBezTo>
                    <a:pt x="20071" y="19366"/>
                    <a:pt x="19436" y="20110"/>
                    <a:pt x="18483" y="20669"/>
                  </a:cubicBezTo>
                  <a:cubicBezTo>
                    <a:pt x="17530" y="21228"/>
                    <a:pt x="16260" y="21600"/>
                    <a:pt x="14989" y="21538"/>
                  </a:cubicBezTo>
                  <a:cubicBezTo>
                    <a:pt x="13718" y="21476"/>
                    <a:pt x="12448" y="20979"/>
                    <a:pt x="11336" y="20172"/>
                  </a:cubicBezTo>
                  <a:cubicBezTo>
                    <a:pt x="10224" y="19366"/>
                    <a:pt x="9271" y="18248"/>
                    <a:pt x="9430" y="17503"/>
                  </a:cubicBezTo>
                  <a:cubicBezTo>
                    <a:pt x="9589" y="16759"/>
                    <a:pt x="10860" y="16386"/>
                    <a:pt x="12130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9835176" y="3392013"/>
              <a:ext cx="5923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18608" y="0"/>
                  </a:moveTo>
                  <a:cubicBezTo>
                    <a:pt x="12649" y="4320"/>
                    <a:pt x="6690" y="8640"/>
                    <a:pt x="3339" y="12129"/>
                  </a:cubicBezTo>
                  <a:cubicBezTo>
                    <a:pt x="-13" y="15618"/>
                    <a:pt x="-758" y="18277"/>
                    <a:pt x="732" y="19772"/>
                  </a:cubicBezTo>
                  <a:cubicBezTo>
                    <a:pt x="2221" y="21268"/>
                    <a:pt x="5945" y="21600"/>
                    <a:pt x="9670" y="21600"/>
                  </a:cubicBezTo>
                  <a:cubicBezTo>
                    <a:pt x="13394" y="21600"/>
                    <a:pt x="17118" y="21268"/>
                    <a:pt x="20842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9824555" y="3448600"/>
              <a:ext cx="63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160" y="11375"/>
                    <a:pt x="4320" y="2735"/>
                    <a:pt x="7920" y="575"/>
                  </a:cubicBezTo>
                  <a:cubicBezTo>
                    <a:pt x="11520" y="-1585"/>
                    <a:pt x="165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9945205" y="3455513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0053155" y="3405218"/>
              <a:ext cx="146051" cy="10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6643"/>
                  </a:moveTo>
                  <a:cubicBezTo>
                    <a:pt x="939" y="4843"/>
                    <a:pt x="1878" y="3043"/>
                    <a:pt x="3130" y="1918"/>
                  </a:cubicBezTo>
                  <a:cubicBezTo>
                    <a:pt x="4383" y="793"/>
                    <a:pt x="5948" y="343"/>
                    <a:pt x="7670" y="118"/>
                  </a:cubicBezTo>
                  <a:cubicBezTo>
                    <a:pt x="9391" y="-107"/>
                    <a:pt x="11270" y="-107"/>
                    <a:pt x="12209" y="1018"/>
                  </a:cubicBezTo>
                  <a:cubicBezTo>
                    <a:pt x="13148" y="2143"/>
                    <a:pt x="13148" y="4393"/>
                    <a:pt x="12678" y="6418"/>
                  </a:cubicBezTo>
                  <a:cubicBezTo>
                    <a:pt x="12209" y="8443"/>
                    <a:pt x="11270" y="10243"/>
                    <a:pt x="10174" y="12043"/>
                  </a:cubicBezTo>
                  <a:cubicBezTo>
                    <a:pt x="9078" y="13843"/>
                    <a:pt x="7826" y="15643"/>
                    <a:pt x="7983" y="16993"/>
                  </a:cubicBezTo>
                  <a:cubicBezTo>
                    <a:pt x="8139" y="18343"/>
                    <a:pt x="9704" y="19243"/>
                    <a:pt x="12209" y="19918"/>
                  </a:cubicBezTo>
                  <a:cubicBezTo>
                    <a:pt x="14713" y="20593"/>
                    <a:pt x="18157" y="21043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0250005" y="3265013"/>
              <a:ext cx="7402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800" y="0"/>
                  </a:moveTo>
                  <a:cubicBezTo>
                    <a:pt x="4800" y="0"/>
                    <a:pt x="7800" y="0"/>
                    <a:pt x="11100" y="861"/>
                  </a:cubicBezTo>
                  <a:cubicBezTo>
                    <a:pt x="14400" y="1722"/>
                    <a:pt x="18000" y="3443"/>
                    <a:pt x="19800" y="6104"/>
                  </a:cubicBezTo>
                  <a:cubicBezTo>
                    <a:pt x="21600" y="8765"/>
                    <a:pt x="21600" y="12365"/>
                    <a:pt x="18000" y="15104"/>
                  </a:cubicBezTo>
                  <a:cubicBezTo>
                    <a:pt x="14400" y="17843"/>
                    <a:pt x="720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2841908" y="2528413"/>
              <a:ext cx="683448" cy="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60" fill="norm" stroke="1" extrusionOk="0">
                  <a:moveTo>
                    <a:pt x="2319" y="4800"/>
                  </a:moveTo>
                  <a:cubicBezTo>
                    <a:pt x="1721" y="4800"/>
                    <a:pt x="1123" y="4800"/>
                    <a:pt x="658" y="5200"/>
                  </a:cubicBezTo>
                  <a:cubicBezTo>
                    <a:pt x="192" y="5600"/>
                    <a:pt x="-140" y="6400"/>
                    <a:pt x="59" y="6800"/>
                  </a:cubicBezTo>
                  <a:cubicBezTo>
                    <a:pt x="259" y="7200"/>
                    <a:pt x="990" y="7200"/>
                    <a:pt x="2685" y="6800"/>
                  </a:cubicBezTo>
                  <a:cubicBezTo>
                    <a:pt x="4379" y="6400"/>
                    <a:pt x="7038" y="5600"/>
                    <a:pt x="9829" y="5200"/>
                  </a:cubicBezTo>
                  <a:cubicBezTo>
                    <a:pt x="12621" y="4800"/>
                    <a:pt x="15545" y="4800"/>
                    <a:pt x="16110" y="5200"/>
                  </a:cubicBezTo>
                  <a:cubicBezTo>
                    <a:pt x="16675" y="5600"/>
                    <a:pt x="14880" y="6400"/>
                    <a:pt x="12687" y="8000"/>
                  </a:cubicBezTo>
                  <a:cubicBezTo>
                    <a:pt x="10494" y="9600"/>
                    <a:pt x="7902" y="12000"/>
                    <a:pt x="6373" y="13600"/>
                  </a:cubicBezTo>
                  <a:cubicBezTo>
                    <a:pt x="4845" y="15200"/>
                    <a:pt x="4379" y="16000"/>
                    <a:pt x="3947" y="17200"/>
                  </a:cubicBezTo>
                  <a:cubicBezTo>
                    <a:pt x="3515" y="18400"/>
                    <a:pt x="3117" y="20000"/>
                    <a:pt x="3150" y="20800"/>
                  </a:cubicBezTo>
                  <a:cubicBezTo>
                    <a:pt x="3183" y="21600"/>
                    <a:pt x="3648" y="21600"/>
                    <a:pt x="5077" y="18800"/>
                  </a:cubicBezTo>
                  <a:cubicBezTo>
                    <a:pt x="6506" y="16000"/>
                    <a:pt x="8899" y="10400"/>
                    <a:pt x="11458" y="6400"/>
                  </a:cubicBezTo>
                  <a:cubicBezTo>
                    <a:pt x="14016" y="2400"/>
                    <a:pt x="16741" y="0"/>
                    <a:pt x="18436" y="0"/>
                  </a:cubicBezTo>
                  <a:cubicBezTo>
                    <a:pt x="20131" y="0"/>
                    <a:pt x="20795" y="2400"/>
                    <a:pt x="2146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042755" y="2604613"/>
              <a:ext cx="11482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17673" y="0"/>
                  </a:moveTo>
                  <a:cubicBezTo>
                    <a:pt x="19244" y="300"/>
                    <a:pt x="20815" y="600"/>
                    <a:pt x="21207" y="1750"/>
                  </a:cubicBezTo>
                  <a:cubicBezTo>
                    <a:pt x="21600" y="2900"/>
                    <a:pt x="20815" y="4900"/>
                    <a:pt x="18458" y="7400"/>
                  </a:cubicBezTo>
                  <a:cubicBezTo>
                    <a:pt x="16102" y="9900"/>
                    <a:pt x="12175" y="12900"/>
                    <a:pt x="8836" y="15350"/>
                  </a:cubicBezTo>
                  <a:cubicBezTo>
                    <a:pt x="5498" y="17800"/>
                    <a:pt x="2749" y="19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979255" y="2991963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3042755" y="2991963"/>
              <a:ext cx="152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500"/>
                    <a:pt x="9600" y="9000"/>
                    <a:pt x="6000" y="12600"/>
                  </a:cubicBezTo>
                  <a:cubicBezTo>
                    <a:pt x="2400" y="16200"/>
                    <a:pt x="12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2420455" y="3316758"/>
              <a:ext cx="191724" cy="29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45" fill="norm" stroke="1" extrusionOk="0">
                  <a:moveTo>
                    <a:pt x="20651" y="4464"/>
                  </a:moveTo>
                  <a:cubicBezTo>
                    <a:pt x="21125" y="3407"/>
                    <a:pt x="21600" y="2350"/>
                    <a:pt x="21481" y="1519"/>
                  </a:cubicBezTo>
                  <a:cubicBezTo>
                    <a:pt x="21363" y="688"/>
                    <a:pt x="20651" y="84"/>
                    <a:pt x="18396" y="9"/>
                  </a:cubicBezTo>
                  <a:cubicBezTo>
                    <a:pt x="16141" y="-67"/>
                    <a:pt x="12343" y="386"/>
                    <a:pt x="9613" y="1368"/>
                  </a:cubicBezTo>
                  <a:cubicBezTo>
                    <a:pt x="6884" y="2350"/>
                    <a:pt x="5222" y="3860"/>
                    <a:pt x="5103" y="5371"/>
                  </a:cubicBezTo>
                  <a:cubicBezTo>
                    <a:pt x="4985" y="6881"/>
                    <a:pt x="6409" y="8392"/>
                    <a:pt x="8189" y="9751"/>
                  </a:cubicBezTo>
                  <a:cubicBezTo>
                    <a:pt x="9969" y="11111"/>
                    <a:pt x="12105" y="12319"/>
                    <a:pt x="13530" y="13301"/>
                  </a:cubicBezTo>
                  <a:cubicBezTo>
                    <a:pt x="14954" y="14283"/>
                    <a:pt x="15666" y="15038"/>
                    <a:pt x="14598" y="16322"/>
                  </a:cubicBezTo>
                  <a:cubicBezTo>
                    <a:pt x="13530" y="17606"/>
                    <a:pt x="10681" y="19418"/>
                    <a:pt x="8426" y="20400"/>
                  </a:cubicBezTo>
                  <a:cubicBezTo>
                    <a:pt x="6171" y="21382"/>
                    <a:pt x="4510" y="21533"/>
                    <a:pt x="3204" y="21155"/>
                  </a:cubicBezTo>
                  <a:cubicBezTo>
                    <a:pt x="1899" y="20778"/>
                    <a:pt x="949" y="19871"/>
                    <a:pt x="0" y="18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2651426" y="3411139"/>
              <a:ext cx="378630" cy="20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29" fill="norm" stroke="1" extrusionOk="0">
                  <a:moveTo>
                    <a:pt x="582" y="7768"/>
                  </a:moveTo>
                  <a:cubicBezTo>
                    <a:pt x="1776" y="6040"/>
                    <a:pt x="2969" y="4312"/>
                    <a:pt x="3745" y="2908"/>
                  </a:cubicBezTo>
                  <a:cubicBezTo>
                    <a:pt x="4520" y="1504"/>
                    <a:pt x="4878" y="424"/>
                    <a:pt x="4699" y="100"/>
                  </a:cubicBezTo>
                  <a:cubicBezTo>
                    <a:pt x="4520" y="-224"/>
                    <a:pt x="3804" y="208"/>
                    <a:pt x="2790" y="1828"/>
                  </a:cubicBezTo>
                  <a:cubicBezTo>
                    <a:pt x="1776" y="3448"/>
                    <a:pt x="463" y="6256"/>
                    <a:pt x="105" y="9280"/>
                  </a:cubicBezTo>
                  <a:cubicBezTo>
                    <a:pt x="-253" y="12304"/>
                    <a:pt x="344" y="15544"/>
                    <a:pt x="1298" y="17380"/>
                  </a:cubicBezTo>
                  <a:cubicBezTo>
                    <a:pt x="2253" y="19216"/>
                    <a:pt x="3566" y="19648"/>
                    <a:pt x="4699" y="18244"/>
                  </a:cubicBezTo>
                  <a:cubicBezTo>
                    <a:pt x="5833" y="16840"/>
                    <a:pt x="6788" y="13600"/>
                    <a:pt x="7265" y="11440"/>
                  </a:cubicBezTo>
                  <a:cubicBezTo>
                    <a:pt x="7743" y="9280"/>
                    <a:pt x="7743" y="8200"/>
                    <a:pt x="8041" y="7768"/>
                  </a:cubicBezTo>
                  <a:cubicBezTo>
                    <a:pt x="8339" y="7336"/>
                    <a:pt x="8936" y="7552"/>
                    <a:pt x="9652" y="8740"/>
                  </a:cubicBezTo>
                  <a:cubicBezTo>
                    <a:pt x="10368" y="9928"/>
                    <a:pt x="11203" y="12088"/>
                    <a:pt x="11621" y="13816"/>
                  </a:cubicBezTo>
                  <a:cubicBezTo>
                    <a:pt x="12039" y="15544"/>
                    <a:pt x="12039" y="16840"/>
                    <a:pt x="11740" y="18028"/>
                  </a:cubicBezTo>
                  <a:cubicBezTo>
                    <a:pt x="11442" y="19216"/>
                    <a:pt x="10845" y="20296"/>
                    <a:pt x="10249" y="20836"/>
                  </a:cubicBezTo>
                  <a:cubicBezTo>
                    <a:pt x="9652" y="21376"/>
                    <a:pt x="9055" y="21376"/>
                    <a:pt x="8757" y="20728"/>
                  </a:cubicBezTo>
                  <a:cubicBezTo>
                    <a:pt x="8459" y="20080"/>
                    <a:pt x="8459" y="18784"/>
                    <a:pt x="9234" y="16732"/>
                  </a:cubicBezTo>
                  <a:cubicBezTo>
                    <a:pt x="10010" y="14680"/>
                    <a:pt x="11561" y="11872"/>
                    <a:pt x="12695" y="10360"/>
                  </a:cubicBezTo>
                  <a:cubicBezTo>
                    <a:pt x="13829" y="8848"/>
                    <a:pt x="14545" y="8632"/>
                    <a:pt x="15261" y="8632"/>
                  </a:cubicBezTo>
                  <a:cubicBezTo>
                    <a:pt x="15977" y="8632"/>
                    <a:pt x="16693" y="8848"/>
                    <a:pt x="17111" y="9712"/>
                  </a:cubicBezTo>
                  <a:cubicBezTo>
                    <a:pt x="17528" y="10576"/>
                    <a:pt x="17648" y="12088"/>
                    <a:pt x="18006" y="12520"/>
                  </a:cubicBezTo>
                  <a:cubicBezTo>
                    <a:pt x="18364" y="12952"/>
                    <a:pt x="18960" y="12304"/>
                    <a:pt x="19318" y="11116"/>
                  </a:cubicBezTo>
                  <a:cubicBezTo>
                    <a:pt x="19676" y="9928"/>
                    <a:pt x="19796" y="8200"/>
                    <a:pt x="19915" y="6796"/>
                  </a:cubicBezTo>
                  <a:cubicBezTo>
                    <a:pt x="20034" y="5392"/>
                    <a:pt x="20154" y="4312"/>
                    <a:pt x="20392" y="4420"/>
                  </a:cubicBezTo>
                  <a:cubicBezTo>
                    <a:pt x="20631" y="4528"/>
                    <a:pt x="20989" y="5824"/>
                    <a:pt x="21347" y="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3061805" y="3482650"/>
              <a:ext cx="202350" cy="25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6" fill="norm" stroke="1" extrusionOk="0">
                  <a:moveTo>
                    <a:pt x="0" y="4071"/>
                  </a:moveTo>
                  <a:cubicBezTo>
                    <a:pt x="1125" y="4246"/>
                    <a:pt x="2250" y="4422"/>
                    <a:pt x="3600" y="4158"/>
                  </a:cubicBezTo>
                  <a:cubicBezTo>
                    <a:pt x="4950" y="3895"/>
                    <a:pt x="6525" y="3193"/>
                    <a:pt x="7425" y="2402"/>
                  </a:cubicBezTo>
                  <a:cubicBezTo>
                    <a:pt x="8325" y="1612"/>
                    <a:pt x="8550" y="734"/>
                    <a:pt x="8100" y="295"/>
                  </a:cubicBezTo>
                  <a:cubicBezTo>
                    <a:pt x="7650" y="-144"/>
                    <a:pt x="6525" y="-144"/>
                    <a:pt x="5062" y="646"/>
                  </a:cubicBezTo>
                  <a:cubicBezTo>
                    <a:pt x="3600" y="1436"/>
                    <a:pt x="1800" y="3017"/>
                    <a:pt x="900" y="4422"/>
                  </a:cubicBezTo>
                  <a:cubicBezTo>
                    <a:pt x="0" y="5827"/>
                    <a:pt x="0" y="7056"/>
                    <a:pt x="1800" y="8022"/>
                  </a:cubicBezTo>
                  <a:cubicBezTo>
                    <a:pt x="3600" y="8988"/>
                    <a:pt x="7200" y="9690"/>
                    <a:pt x="10575" y="9163"/>
                  </a:cubicBezTo>
                  <a:cubicBezTo>
                    <a:pt x="13950" y="8636"/>
                    <a:pt x="17100" y="6880"/>
                    <a:pt x="18900" y="5563"/>
                  </a:cubicBezTo>
                  <a:cubicBezTo>
                    <a:pt x="20700" y="4246"/>
                    <a:pt x="21150" y="3368"/>
                    <a:pt x="21375" y="2490"/>
                  </a:cubicBezTo>
                  <a:cubicBezTo>
                    <a:pt x="21600" y="1612"/>
                    <a:pt x="21600" y="734"/>
                    <a:pt x="20925" y="383"/>
                  </a:cubicBezTo>
                  <a:cubicBezTo>
                    <a:pt x="20250" y="32"/>
                    <a:pt x="18900" y="207"/>
                    <a:pt x="17775" y="646"/>
                  </a:cubicBezTo>
                  <a:cubicBezTo>
                    <a:pt x="16650" y="1085"/>
                    <a:pt x="15750" y="1788"/>
                    <a:pt x="15300" y="2754"/>
                  </a:cubicBezTo>
                  <a:cubicBezTo>
                    <a:pt x="14850" y="3719"/>
                    <a:pt x="14850" y="4949"/>
                    <a:pt x="16088" y="6968"/>
                  </a:cubicBezTo>
                  <a:cubicBezTo>
                    <a:pt x="17325" y="8988"/>
                    <a:pt x="19800" y="11797"/>
                    <a:pt x="20700" y="14080"/>
                  </a:cubicBezTo>
                  <a:cubicBezTo>
                    <a:pt x="21600" y="16363"/>
                    <a:pt x="20925" y="18119"/>
                    <a:pt x="19125" y="19261"/>
                  </a:cubicBezTo>
                  <a:cubicBezTo>
                    <a:pt x="17325" y="20402"/>
                    <a:pt x="14400" y="20929"/>
                    <a:pt x="11475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2358875" y="3913204"/>
              <a:ext cx="213981" cy="15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35" fill="norm" stroke="1" extrusionOk="0">
                  <a:moveTo>
                    <a:pt x="16326" y="9695"/>
                  </a:moveTo>
                  <a:cubicBezTo>
                    <a:pt x="16326" y="7328"/>
                    <a:pt x="16326" y="4961"/>
                    <a:pt x="15479" y="3038"/>
                  </a:cubicBezTo>
                  <a:cubicBezTo>
                    <a:pt x="14632" y="1114"/>
                    <a:pt x="12937" y="-365"/>
                    <a:pt x="10608" y="79"/>
                  </a:cubicBezTo>
                  <a:cubicBezTo>
                    <a:pt x="8279" y="523"/>
                    <a:pt x="5314" y="2890"/>
                    <a:pt x="3408" y="5553"/>
                  </a:cubicBezTo>
                  <a:cubicBezTo>
                    <a:pt x="1502" y="8216"/>
                    <a:pt x="655" y="11175"/>
                    <a:pt x="232" y="13394"/>
                  </a:cubicBezTo>
                  <a:cubicBezTo>
                    <a:pt x="-192" y="15613"/>
                    <a:pt x="-192" y="17093"/>
                    <a:pt x="1608" y="17388"/>
                  </a:cubicBezTo>
                  <a:cubicBezTo>
                    <a:pt x="3408" y="17684"/>
                    <a:pt x="7008" y="16797"/>
                    <a:pt x="9126" y="15761"/>
                  </a:cubicBezTo>
                  <a:cubicBezTo>
                    <a:pt x="11243" y="14725"/>
                    <a:pt x="11879" y="13542"/>
                    <a:pt x="12832" y="11767"/>
                  </a:cubicBezTo>
                  <a:cubicBezTo>
                    <a:pt x="13784" y="9991"/>
                    <a:pt x="15055" y="7624"/>
                    <a:pt x="15690" y="7180"/>
                  </a:cubicBezTo>
                  <a:cubicBezTo>
                    <a:pt x="16326" y="6736"/>
                    <a:pt x="16326" y="8216"/>
                    <a:pt x="16643" y="10435"/>
                  </a:cubicBezTo>
                  <a:cubicBezTo>
                    <a:pt x="16961" y="12654"/>
                    <a:pt x="17596" y="15613"/>
                    <a:pt x="18443" y="17536"/>
                  </a:cubicBezTo>
                  <a:cubicBezTo>
                    <a:pt x="19290" y="19460"/>
                    <a:pt x="20349" y="20347"/>
                    <a:pt x="21408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2627012" y="3969863"/>
              <a:ext cx="123644" cy="12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03" fill="norm" stroke="1" extrusionOk="0">
                  <a:moveTo>
                    <a:pt x="518" y="1098"/>
                  </a:moveTo>
                  <a:cubicBezTo>
                    <a:pt x="152" y="5858"/>
                    <a:pt x="-214" y="10617"/>
                    <a:pt x="152" y="13912"/>
                  </a:cubicBezTo>
                  <a:cubicBezTo>
                    <a:pt x="518" y="17207"/>
                    <a:pt x="1617" y="19037"/>
                    <a:pt x="3081" y="20136"/>
                  </a:cubicBezTo>
                  <a:cubicBezTo>
                    <a:pt x="4545" y="21234"/>
                    <a:pt x="6376" y="21600"/>
                    <a:pt x="9488" y="18122"/>
                  </a:cubicBezTo>
                  <a:cubicBezTo>
                    <a:pt x="12600" y="14644"/>
                    <a:pt x="16993" y="7322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2776055" y="3990467"/>
              <a:ext cx="93538" cy="11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06" fill="norm" stroke="1" extrusionOk="0">
                  <a:moveTo>
                    <a:pt x="0" y="5706"/>
                  </a:moveTo>
                  <a:cubicBezTo>
                    <a:pt x="2400" y="6506"/>
                    <a:pt x="4800" y="7306"/>
                    <a:pt x="7920" y="7306"/>
                  </a:cubicBezTo>
                  <a:cubicBezTo>
                    <a:pt x="11040" y="7306"/>
                    <a:pt x="14880" y="6506"/>
                    <a:pt x="17520" y="5106"/>
                  </a:cubicBezTo>
                  <a:cubicBezTo>
                    <a:pt x="20160" y="3706"/>
                    <a:pt x="21600" y="1706"/>
                    <a:pt x="21120" y="706"/>
                  </a:cubicBezTo>
                  <a:cubicBezTo>
                    <a:pt x="20640" y="-294"/>
                    <a:pt x="18240" y="-294"/>
                    <a:pt x="15360" y="1106"/>
                  </a:cubicBezTo>
                  <a:cubicBezTo>
                    <a:pt x="12480" y="2506"/>
                    <a:pt x="9120" y="5306"/>
                    <a:pt x="7200" y="7906"/>
                  </a:cubicBezTo>
                  <a:cubicBezTo>
                    <a:pt x="5280" y="10506"/>
                    <a:pt x="4800" y="12906"/>
                    <a:pt x="6960" y="15106"/>
                  </a:cubicBezTo>
                  <a:cubicBezTo>
                    <a:pt x="9120" y="17306"/>
                    <a:pt x="13920" y="19306"/>
                    <a:pt x="1872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928455" y="4033363"/>
              <a:ext cx="152401" cy="7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5254"/>
                  </a:moveTo>
                  <a:cubicBezTo>
                    <a:pt x="900" y="2919"/>
                    <a:pt x="1800" y="584"/>
                    <a:pt x="2850" y="292"/>
                  </a:cubicBezTo>
                  <a:cubicBezTo>
                    <a:pt x="3900" y="0"/>
                    <a:pt x="5100" y="1751"/>
                    <a:pt x="6450" y="4378"/>
                  </a:cubicBezTo>
                  <a:cubicBezTo>
                    <a:pt x="7800" y="7005"/>
                    <a:pt x="9300" y="10508"/>
                    <a:pt x="9900" y="14011"/>
                  </a:cubicBezTo>
                  <a:cubicBezTo>
                    <a:pt x="10500" y="17514"/>
                    <a:pt x="10200" y="21016"/>
                    <a:pt x="9750" y="21308"/>
                  </a:cubicBezTo>
                  <a:cubicBezTo>
                    <a:pt x="9300" y="21600"/>
                    <a:pt x="8700" y="18681"/>
                    <a:pt x="8400" y="15762"/>
                  </a:cubicBezTo>
                  <a:cubicBezTo>
                    <a:pt x="8100" y="12843"/>
                    <a:pt x="8100" y="9924"/>
                    <a:pt x="10350" y="7297"/>
                  </a:cubicBezTo>
                  <a:cubicBezTo>
                    <a:pt x="12600" y="4670"/>
                    <a:pt x="17100" y="23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078848" y="4065113"/>
              <a:ext cx="266465" cy="28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70" fill="norm" stroke="1" extrusionOk="0">
                  <a:moveTo>
                    <a:pt x="11297" y="0"/>
                  </a:moveTo>
                  <a:cubicBezTo>
                    <a:pt x="8259" y="320"/>
                    <a:pt x="5222" y="640"/>
                    <a:pt x="3366" y="1040"/>
                  </a:cubicBezTo>
                  <a:cubicBezTo>
                    <a:pt x="1509" y="1440"/>
                    <a:pt x="834" y="1920"/>
                    <a:pt x="413" y="2560"/>
                  </a:cubicBezTo>
                  <a:cubicBezTo>
                    <a:pt x="-9" y="3200"/>
                    <a:pt x="-178" y="4000"/>
                    <a:pt x="244" y="4480"/>
                  </a:cubicBezTo>
                  <a:cubicBezTo>
                    <a:pt x="666" y="4960"/>
                    <a:pt x="1678" y="5120"/>
                    <a:pt x="3028" y="5040"/>
                  </a:cubicBezTo>
                  <a:cubicBezTo>
                    <a:pt x="4378" y="4960"/>
                    <a:pt x="6066" y="4640"/>
                    <a:pt x="7247" y="4240"/>
                  </a:cubicBezTo>
                  <a:cubicBezTo>
                    <a:pt x="8428" y="3840"/>
                    <a:pt x="9103" y="3360"/>
                    <a:pt x="10284" y="3360"/>
                  </a:cubicBezTo>
                  <a:cubicBezTo>
                    <a:pt x="11466" y="3360"/>
                    <a:pt x="13153" y="3840"/>
                    <a:pt x="14419" y="4000"/>
                  </a:cubicBezTo>
                  <a:cubicBezTo>
                    <a:pt x="15685" y="4160"/>
                    <a:pt x="16528" y="4000"/>
                    <a:pt x="16950" y="3520"/>
                  </a:cubicBezTo>
                  <a:cubicBezTo>
                    <a:pt x="17372" y="3040"/>
                    <a:pt x="17372" y="2240"/>
                    <a:pt x="16950" y="2080"/>
                  </a:cubicBezTo>
                  <a:cubicBezTo>
                    <a:pt x="16528" y="1920"/>
                    <a:pt x="15685" y="2400"/>
                    <a:pt x="15600" y="2960"/>
                  </a:cubicBezTo>
                  <a:cubicBezTo>
                    <a:pt x="15516" y="3520"/>
                    <a:pt x="16191" y="4160"/>
                    <a:pt x="17288" y="4480"/>
                  </a:cubicBezTo>
                  <a:cubicBezTo>
                    <a:pt x="18385" y="4800"/>
                    <a:pt x="19903" y="4800"/>
                    <a:pt x="20663" y="5520"/>
                  </a:cubicBezTo>
                  <a:cubicBezTo>
                    <a:pt x="21422" y="6240"/>
                    <a:pt x="21422" y="7680"/>
                    <a:pt x="20747" y="10160"/>
                  </a:cubicBezTo>
                  <a:cubicBezTo>
                    <a:pt x="20072" y="12640"/>
                    <a:pt x="18722" y="16160"/>
                    <a:pt x="16950" y="18320"/>
                  </a:cubicBezTo>
                  <a:cubicBezTo>
                    <a:pt x="15178" y="20480"/>
                    <a:pt x="12985" y="21280"/>
                    <a:pt x="11550" y="21440"/>
                  </a:cubicBezTo>
                  <a:cubicBezTo>
                    <a:pt x="10116" y="21600"/>
                    <a:pt x="9441" y="21120"/>
                    <a:pt x="9356" y="19840"/>
                  </a:cubicBezTo>
                  <a:cubicBezTo>
                    <a:pt x="9272" y="18560"/>
                    <a:pt x="9778" y="16480"/>
                    <a:pt x="10284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397856" y="4101495"/>
              <a:ext cx="171950" cy="12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65" fill="norm" stroke="1" extrusionOk="0">
                  <a:moveTo>
                    <a:pt x="6384" y="11280"/>
                  </a:moveTo>
                  <a:cubicBezTo>
                    <a:pt x="5067" y="11280"/>
                    <a:pt x="3750" y="11280"/>
                    <a:pt x="3750" y="11463"/>
                  </a:cubicBezTo>
                  <a:cubicBezTo>
                    <a:pt x="3750" y="11646"/>
                    <a:pt x="5067" y="12012"/>
                    <a:pt x="7043" y="11097"/>
                  </a:cubicBezTo>
                  <a:cubicBezTo>
                    <a:pt x="9019" y="10182"/>
                    <a:pt x="11653" y="7985"/>
                    <a:pt x="13365" y="5972"/>
                  </a:cubicBezTo>
                  <a:cubicBezTo>
                    <a:pt x="15077" y="3958"/>
                    <a:pt x="15867" y="2128"/>
                    <a:pt x="15604" y="1029"/>
                  </a:cubicBezTo>
                  <a:cubicBezTo>
                    <a:pt x="15340" y="-69"/>
                    <a:pt x="14023" y="-435"/>
                    <a:pt x="11389" y="663"/>
                  </a:cubicBezTo>
                  <a:cubicBezTo>
                    <a:pt x="8755" y="1762"/>
                    <a:pt x="4804" y="4324"/>
                    <a:pt x="2565" y="6704"/>
                  </a:cubicBezTo>
                  <a:cubicBezTo>
                    <a:pt x="326" y="9084"/>
                    <a:pt x="-201" y="11280"/>
                    <a:pt x="62" y="12928"/>
                  </a:cubicBezTo>
                  <a:cubicBezTo>
                    <a:pt x="326" y="14575"/>
                    <a:pt x="1379" y="15673"/>
                    <a:pt x="5067" y="16955"/>
                  </a:cubicBezTo>
                  <a:cubicBezTo>
                    <a:pt x="8755" y="18236"/>
                    <a:pt x="15077" y="19701"/>
                    <a:pt x="21399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4056638" y="2785312"/>
              <a:ext cx="729919" cy="7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168" fill="norm" stroke="1" extrusionOk="0">
                  <a:moveTo>
                    <a:pt x="4111" y="6206"/>
                  </a:moveTo>
                  <a:cubicBezTo>
                    <a:pt x="3805" y="5622"/>
                    <a:pt x="3498" y="5038"/>
                    <a:pt x="3222" y="5622"/>
                  </a:cubicBezTo>
                  <a:cubicBezTo>
                    <a:pt x="2945" y="6206"/>
                    <a:pt x="2700" y="7957"/>
                    <a:pt x="2761" y="9125"/>
                  </a:cubicBezTo>
                  <a:cubicBezTo>
                    <a:pt x="2823" y="10292"/>
                    <a:pt x="3191" y="10876"/>
                    <a:pt x="4387" y="10292"/>
                  </a:cubicBezTo>
                  <a:cubicBezTo>
                    <a:pt x="5584" y="9708"/>
                    <a:pt x="7609" y="7957"/>
                    <a:pt x="9603" y="6498"/>
                  </a:cubicBezTo>
                  <a:cubicBezTo>
                    <a:pt x="11598" y="5038"/>
                    <a:pt x="13561" y="3870"/>
                    <a:pt x="15586" y="2703"/>
                  </a:cubicBezTo>
                  <a:cubicBezTo>
                    <a:pt x="17611" y="1535"/>
                    <a:pt x="19698" y="368"/>
                    <a:pt x="20434" y="76"/>
                  </a:cubicBezTo>
                  <a:cubicBezTo>
                    <a:pt x="21170" y="-216"/>
                    <a:pt x="20557" y="368"/>
                    <a:pt x="19207" y="1243"/>
                  </a:cubicBezTo>
                  <a:cubicBezTo>
                    <a:pt x="17857" y="2119"/>
                    <a:pt x="15770" y="3287"/>
                    <a:pt x="13745" y="4454"/>
                  </a:cubicBezTo>
                  <a:cubicBezTo>
                    <a:pt x="11720" y="5622"/>
                    <a:pt x="9757" y="6789"/>
                    <a:pt x="7855" y="8541"/>
                  </a:cubicBezTo>
                  <a:cubicBezTo>
                    <a:pt x="5952" y="10292"/>
                    <a:pt x="4111" y="12627"/>
                    <a:pt x="2915" y="14087"/>
                  </a:cubicBezTo>
                  <a:cubicBezTo>
                    <a:pt x="1718" y="15546"/>
                    <a:pt x="1166" y="16130"/>
                    <a:pt x="736" y="17006"/>
                  </a:cubicBezTo>
                  <a:cubicBezTo>
                    <a:pt x="307" y="17881"/>
                    <a:pt x="0" y="19049"/>
                    <a:pt x="0" y="19925"/>
                  </a:cubicBezTo>
                  <a:cubicBezTo>
                    <a:pt x="0" y="20800"/>
                    <a:pt x="307" y="21384"/>
                    <a:pt x="1534" y="21092"/>
                  </a:cubicBezTo>
                  <a:cubicBezTo>
                    <a:pt x="2761" y="20800"/>
                    <a:pt x="4909" y="19633"/>
                    <a:pt x="7118" y="17881"/>
                  </a:cubicBezTo>
                  <a:cubicBezTo>
                    <a:pt x="9327" y="16130"/>
                    <a:pt x="11598" y="13795"/>
                    <a:pt x="13837" y="12043"/>
                  </a:cubicBezTo>
                  <a:cubicBezTo>
                    <a:pt x="16077" y="10292"/>
                    <a:pt x="18286" y="9125"/>
                    <a:pt x="19667" y="8833"/>
                  </a:cubicBezTo>
                  <a:cubicBezTo>
                    <a:pt x="21048" y="8541"/>
                    <a:pt x="21600" y="9125"/>
                    <a:pt x="20772" y="9708"/>
                  </a:cubicBezTo>
                  <a:cubicBezTo>
                    <a:pt x="19943" y="10292"/>
                    <a:pt x="17734" y="10876"/>
                    <a:pt x="15586" y="11168"/>
                  </a:cubicBezTo>
                  <a:cubicBezTo>
                    <a:pt x="13439" y="11460"/>
                    <a:pt x="11352" y="11460"/>
                    <a:pt x="9757" y="11752"/>
                  </a:cubicBezTo>
                  <a:cubicBezTo>
                    <a:pt x="8161" y="12043"/>
                    <a:pt x="7057" y="12627"/>
                    <a:pt x="6259" y="13503"/>
                  </a:cubicBezTo>
                  <a:cubicBezTo>
                    <a:pt x="5461" y="14379"/>
                    <a:pt x="4970" y="15546"/>
                    <a:pt x="4970" y="16130"/>
                  </a:cubicBezTo>
                  <a:cubicBezTo>
                    <a:pt x="4970" y="16714"/>
                    <a:pt x="5461" y="16714"/>
                    <a:pt x="6903" y="16422"/>
                  </a:cubicBezTo>
                  <a:cubicBezTo>
                    <a:pt x="8345" y="16130"/>
                    <a:pt x="10739" y="15546"/>
                    <a:pt x="13193" y="15546"/>
                  </a:cubicBezTo>
                  <a:cubicBezTo>
                    <a:pt x="15648" y="15546"/>
                    <a:pt x="18164" y="16130"/>
                    <a:pt x="20680" y="16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4458805" y="2882882"/>
              <a:ext cx="44451" cy="48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5144"/>
                  </a:moveTo>
                  <a:cubicBezTo>
                    <a:pt x="0" y="3729"/>
                    <a:pt x="0" y="2314"/>
                    <a:pt x="1543" y="1371"/>
                  </a:cubicBezTo>
                  <a:cubicBezTo>
                    <a:pt x="3086" y="428"/>
                    <a:pt x="6171" y="-44"/>
                    <a:pt x="9257" y="3"/>
                  </a:cubicBezTo>
                  <a:cubicBezTo>
                    <a:pt x="12343" y="50"/>
                    <a:pt x="15429" y="616"/>
                    <a:pt x="17486" y="2314"/>
                  </a:cubicBezTo>
                  <a:cubicBezTo>
                    <a:pt x="19543" y="4012"/>
                    <a:pt x="20571" y="6842"/>
                    <a:pt x="20057" y="9671"/>
                  </a:cubicBezTo>
                  <a:cubicBezTo>
                    <a:pt x="19543" y="12501"/>
                    <a:pt x="17486" y="15331"/>
                    <a:pt x="17486" y="17311"/>
                  </a:cubicBezTo>
                  <a:cubicBezTo>
                    <a:pt x="17486" y="19292"/>
                    <a:pt x="19543" y="20424"/>
                    <a:pt x="2160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4452183" y="3255669"/>
              <a:ext cx="147454" cy="14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22" fill="norm" stroke="1" extrusionOk="0">
                  <a:moveTo>
                    <a:pt x="2777" y="430"/>
                  </a:moveTo>
                  <a:cubicBezTo>
                    <a:pt x="1256" y="126"/>
                    <a:pt x="-265" y="-178"/>
                    <a:pt x="39" y="126"/>
                  </a:cubicBezTo>
                  <a:cubicBezTo>
                    <a:pt x="343" y="430"/>
                    <a:pt x="2473" y="1343"/>
                    <a:pt x="5820" y="1647"/>
                  </a:cubicBezTo>
                  <a:cubicBezTo>
                    <a:pt x="9166" y="1952"/>
                    <a:pt x="13729" y="1647"/>
                    <a:pt x="16772" y="1191"/>
                  </a:cubicBezTo>
                  <a:cubicBezTo>
                    <a:pt x="19814" y="735"/>
                    <a:pt x="21335" y="126"/>
                    <a:pt x="21183" y="126"/>
                  </a:cubicBezTo>
                  <a:cubicBezTo>
                    <a:pt x="21031" y="126"/>
                    <a:pt x="19205" y="735"/>
                    <a:pt x="16163" y="3473"/>
                  </a:cubicBezTo>
                  <a:cubicBezTo>
                    <a:pt x="13121" y="6211"/>
                    <a:pt x="8862" y="11078"/>
                    <a:pt x="6732" y="14425"/>
                  </a:cubicBezTo>
                  <a:cubicBezTo>
                    <a:pt x="4603" y="17771"/>
                    <a:pt x="4603" y="19597"/>
                    <a:pt x="4603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4130321" y="3621423"/>
              <a:ext cx="87185" cy="31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02" fill="norm" stroke="1" extrusionOk="0">
                  <a:moveTo>
                    <a:pt x="21183" y="2520"/>
                  </a:moveTo>
                  <a:cubicBezTo>
                    <a:pt x="20669" y="1805"/>
                    <a:pt x="20154" y="1089"/>
                    <a:pt x="18612" y="589"/>
                  </a:cubicBezTo>
                  <a:cubicBezTo>
                    <a:pt x="17069" y="88"/>
                    <a:pt x="14497" y="-198"/>
                    <a:pt x="12183" y="160"/>
                  </a:cubicBezTo>
                  <a:cubicBezTo>
                    <a:pt x="9869" y="517"/>
                    <a:pt x="7812" y="1519"/>
                    <a:pt x="5497" y="4093"/>
                  </a:cubicBezTo>
                  <a:cubicBezTo>
                    <a:pt x="3183" y="6668"/>
                    <a:pt x="612" y="10817"/>
                    <a:pt x="97" y="13749"/>
                  </a:cubicBezTo>
                  <a:cubicBezTo>
                    <a:pt x="-417" y="16681"/>
                    <a:pt x="1126" y="18398"/>
                    <a:pt x="4212" y="19471"/>
                  </a:cubicBezTo>
                  <a:cubicBezTo>
                    <a:pt x="7297" y="20544"/>
                    <a:pt x="11926" y="20973"/>
                    <a:pt x="16554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4240788" y="3729558"/>
              <a:ext cx="172774" cy="39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53" fill="norm" stroke="1" extrusionOk="0">
                  <a:moveTo>
                    <a:pt x="5005" y="285"/>
                  </a:moveTo>
                  <a:cubicBezTo>
                    <a:pt x="3688" y="60"/>
                    <a:pt x="2371" y="-165"/>
                    <a:pt x="1449" y="172"/>
                  </a:cubicBezTo>
                  <a:cubicBezTo>
                    <a:pt x="527" y="510"/>
                    <a:pt x="0" y="1410"/>
                    <a:pt x="0" y="2423"/>
                  </a:cubicBezTo>
                  <a:cubicBezTo>
                    <a:pt x="0" y="3435"/>
                    <a:pt x="527" y="4560"/>
                    <a:pt x="1976" y="5291"/>
                  </a:cubicBezTo>
                  <a:cubicBezTo>
                    <a:pt x="3424" y="6022"/>
                    <a:pt x="5795" y="6360"/>
                    <a:pt x="8561" y="5966"/>
                  </a:cubicBezTo>
                  <a:cubicBezTo>
                    <a:pt x="11327" y="5573"/>
                    <a:pt x="14488" y="4447"/>
                    <a:pt x="16332" y="3491"/>
                  </a:cubicBezTo>
                  <a:cubicBezTo>
                    <a:pt x="18176" y="2535"/>
                    <a:pt x="18702" y="1748"/>
                    <a:pt x="18702" y="1691"/>
                  </a:cubicBezTo>
                  <a:cubicBezTo>
                    <a:pt x="18702" y="1635"/>
                    <a:pt x="18176" y="2310"/>
                    <a:pt x="18176" y="3941"/>
                  </a:cubicBezTo>
                  <a:cubicBezTo>
                    <a:pt x="18176" y="5573"/>
                    <a:pt x="18702" y="8160"/>
                    <a:pt x="19361" y="10635"/>
                  </a:cubicBezTo>
                  <a:cubicBezTo>
                    <a:pt x="20020" y="13110"/>
                    <a:pt x="20810" y="15472"/>
                    <a:pt x="21205" y="16935"/>
                  </a:cubicBezTo>
                  <a:cubicBezTo>
                    <a:pt x="21600" y="18398"/>
                    <a:pt x="21600" y="18960"/>
                    <a:pt x="21205" y="19522"/>
                  </a:cubicBezTo>
                  <a:cubicBezTo>
                    <a:pt x="20810" y="20085"/>
                    <a:pt x="20020" y="20648"/>
                    <a:pt x="18834" y="20985"/>
                  </a:cubicBezTo>
                  <a:cubicBezTo>
                    <a:pt x="17649" y="21323"/>
                    <a:pt x="16068" y="21435"/>
                    <a:pt x="14620" y="20760"/>
                  </a:cubicBezTo>
                  <a:cubicBezTo>
                    <a:pt x="13171" y="20085"/>
                    <a:pt x="11854" y="18623"/>
                    <a:pt x="11590" y="17554"/>
                  </a:cubicBezTo>
                  <a:cubicBezTo>
                    <a:pt x="11327" y="16485"/>
                    <a:pt x="12117" y="15810"/>
                    <a:pt x="12907" y="15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4472916" y="3874613"/>
              <a:ext cx="7479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3757"/>
                    <a:pt x="1400" y="7513"/>
                    <a:pt x="500" y="10174"/>
                  </a:cubicBezTo>
                  <a:cubicBezTo>
                    <a:pt x="-400" y="12835"/>
                    <a:pt x="-400" y="14400"/>
                    <a:pt x="3200" y="16122"/>
                  </a:cubicBezTo>
                  <a:cubicBezTo>
                    <a:pt x="6800" y="17843"/>
                    <a:pt x="14000" y="19722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4484205" y="3938113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600"/>
                    <a:pt x="3086" y="9600"/>
                    <a:pt x="6686" y="6000"/>
                  </a:cubicBezTo>
                  <a:cubicBezTo>
                    <a:pt x="10286" y="2400"/>
                    <a:pt x="1594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604855" y="3950813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652199" y="3893663"/>
              <a:ext cx="98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72"/>
                    <a:pt x="-1585" y="10944"/>
                    <a:pt x="575" y="14544"/>
                  </a:cubicBezTo>
                  <a:cubicBezTo>
                    <a:pt x="2735" y="18144"/>
                    <a:pt x="11375" y="1987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757255" y="3931763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659"/>
                    <a:pt x="10800" y="9318"/>
                    <a:pt x="14400" y="12918"/>
                  </a:cubicBezTo>
                  <a:cubicBezTo>
                    <a:pt x="18000" y="16518"/>
                    <a:pt x="198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4928705" y="3861913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111640" y="3755184"/>
              <a:ext cx="152608" cy="34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71" fill="norm" stroke="1" extrusionOk="0">
                  <a:moveTo>
                    <a:pt x="1945" y="318"/>
                  </a:moveTo>
                  <a:cubicBezTo>
                    <a:pt x="1058" y="841"/>
                    <a:pt x="170" y="1365"/>
                    <a:pt x="22" y="2347"/>
                  </a:cubicBezTo>
                  <a:cubicBezTo>
                    <a:pt x="-126" y="3329"/>
                    <a:pt x="466" y="4769"/>
                    <a:pt x="2093" y="5685"/>
                  </a:cubicBezTo>
                  <a:cubicBezTo>
                    <a:pt x="3721" y="6601"/>
                    <a:pt x="6384" y="6994"/>
                    <a:pt x="8899" y="6405"/>
                  </a:cubicBezTo>
                  <a:cubicBezTo>
                    <a:pt x="11414" y="5816"/>
                    <a:pt x="13781" y="4245"/>
                    <a:pt x="15112" y="2870"/>
                  </a:cubicBezTo>
                  <a:cubicBezTo>
                    <a:pt x="16444" y="1496"/>
                    <a:pt x="16740" y="318"/>
                    <a:pt x="16444" y="56"/>
                  </a:cubicBezTo>
                  <a:cubicBezTo>
                    <a:pt x="16148" y="-206"/>
                    <a:pt x="15260" y="449"/>
                    <a:pt x="15260" y="2281"/>
                  </a:cubicBezTo>
                  <a:cubicBezTo>
                    <a:pt x="15260" y="4114"/>
                    <a:pt x="16148" y="7125"/>
                    <a:pt x="17332" y="9809"/>
                  </a:cubicBezTo>
                  <a:cubicBezTo>
                    <a:pt x="18515" y="12492"/>
                    <a:pt x="19995" y="14849"/>
                    <a:pt x="20734" y="16419"/>
                  </a:cubicBezTo>
                  <a:cubicBezTo>
                    <a:pt x="21474" y="17990"/>
                    <a:pt x="21474" y="18776"/>
                    <a:pt x="21030" y="19430"/>
                  </a:cubicBezTo>
                  <a:cubicBezTo>
                    <a:pt x="20586" y="20085"/>
                    <a:pt x="19699" y="20609"/>
                    <a:pt x="18367" y="20936"/>
                  </a:cubicBezTo>
                  <a:cubicBezTo>
                    <a:pt x="17036" y="21263"/>
                    <a:pt x="15260" y="21394"/>
                    <a:pt x="14077" y="20347"/>
                  </a:cubicBezTo>
                  <a:cubicBezTo>
                    <a:pt x="12893" y="19299"/>
                    <a:pt x="12301" y="17074"/>
                    <a:pt x="11710" y="14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5329935" y="3855563"/>
              <a:ext cx="6232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8239" y="0"/>
                  </a:moveTo>
                  <a:cubicBezTo>
                    <a:pt x="5359" y="5009"/>
                    <a:pt x="2479" y="10017"/>
                    <a:pt x="1039" y="13304"/>
                  </a:cubicBezTo>
                  <a:cubicBezTo>
                    <a:pt x="-401" y="16591"/>
                    <a:pt x="-401" y="18157"/>
                    <a:pt x="1399" y="19252"/>
                  </a:cubicBezTo>
                  <a:cubicBezTo>
                    <a:pt x="3199" y="20348"/>
                    <a:pt x="6799" y="20974"/>
                    <a:pt x="10399" y="21287"/>
                  </a:cubicBezTo>
                  <a:cubicBezTo>
                    <a:pt x="13999" y="21600"/>
                    <a:pt x="17599" y="21600"/>
                    <a:pt x="21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5319601" y="3880963"/>
              <a:ext cx="12980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6626" y="21600"/>
                  </a:moveTo>
                  <a:cubicBezTo>
                    <a:pt x="3883" y="20945"/>
                    <a:pt x="1140" y="20291"/>
                    <a:pt x="283" y="18655"/>
                  </a:cubicBezTo>
                  <a:cubicBezTo>
                    <a:pt x="-574" y="17018"/>
                    <a:pt x="455" y="14400"/>
                    <a:pt x="4226" y="11127"/>
                  </a:cubicBezTo>
                  <a:cubicBezTo>
                    <a:pt x="7997" y="7855"/>
                    <a:pt x="14512" y="3927"/>
                    <a:pt x="210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5443055" y="3753963"/>
              <a:ext cx="10316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8894" y="0"/>
                  </a:moveTo>
                  <a:cubicBezTo>
                    <a:pt x="13553" y="3150"/>
                    <a:pt x="18212" y="6300"/>
                    <a:pt x="19906" y="9075"/>
                  </a:cubicBezTo>
                  <a:cubicBezTo>
                    <a:pt x="21600" y="11850"/>
                    <a:pt x="20329" y="14250"/>
                    <a:pt x="16518" y="16275"/>
                  </a:cubicBezTo>
                  <a:cubicBezTo>
                    <a:pt x="12706" y="18300"/>
                    <a:pt x="6353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265611" y="5176838"/>
              <a:ext cx="247753" cy="43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31" fill="norm" stroke="1" extrusionOk="0">
                  <a:moveTo>
                    <a:pt x="16524" y="2505"/>
                  </a:moveTo>
                  <a:cubicBezTo>
                    <a:pt x="16343" y="1768"/>
                    <a:pt x="16161" y="1030"/>
                    <a:pt x="14891" y="556"/>
                  </a:cubicBezTo>
                  <a:cubicBezTo>
                    <a:pt x="13620" y="82"/>
                    <a:pt x="11260" y="-129"/>
                    <a:pt x="8901" y="82"/>
                  </a:cubicBezTo>
                  <a:cubicBezTo>
                    <a:pt x="6541" y="292"/>
                    <a:pt x="4181" y="925"/>
                    <a:pt x="2638" y="1768"/>
                  </a:cubicBezTo>
                  <a:cubicBezTo>
                    <a:pt x="1096" y="2611"/>
                    <a:pt x="370" y="3664"/>
                    <a:pt x="97" y="4507"/>
                  </a:cubicBezTo>
                  <a:cubicBezTo>
                    <a:pt x="-175" y="5350"/>
                    <a:pt x="7" y="5982"/>
                    <a:pt x="2185" y="7247"/>
                  </a:cubicBezTo>
                  <a:cubicBezTo>
                    <a:pt x="4363" y="8511"/>
                    <a:pt x="8538" y="10408"/>
                    <a:pt x="11170" y="12251"/>
                  </a:cubicBezTo>
                  <a:cubicBezTo>
                    <a:pt x="13801" y="14095"/>
                    <a:pt x="14891" y="15887"/>
                    <a:pt x="15072" y="17309"/>
                  </a:cubicBezTo>
                  <a:cubicBezTo>
                    <a:pt x="15254" y="18731"/>
                    <a:pt x="14528" y="19785"/>
                    <a:pt x="13711" y="20417"/>
                  </a:cubicBezTo>
                  <a:cubicBezTo>
                    <a:pt x="12894" y="21050"/>
                    <a:pt x="11986" y="21260"/>
                    <a:pt x="10897" y="21366"/>
                  </a:cubicBezTo>
                  <a:cubicBezTo>
                    <a:pt x="9808" y="21471"/>
                    <a:pt x="8538" y="21471"/>
                    <a:pt x="7539" y="21208"/>
                  </a:cubicBezTo>
                  <a:cubicBezTo>
                    <a:pt x="6541" y="20944"/>
                    <a:pt x="5815" y="20417"/>
                    <a:pt x="5724" y="19574"/>
                  </a:cubicBezTo>
                  <a:cubicBezTo>
                    <a:pt x="5633" y="18731"/>
                    <a:pt x="6178" y="17572"/>
                    <a:pt x="8265" y="16045"/>
                  </a:cubicBezTo>
                  <a:cubicBezTo>
                    <a:pt x="10353" y="14517"/>
                    <a:pt x="13983" y="12620"/>
                    <a:pt x="16433" y="10671"/>
                  </a:cubicBezTo>
                  <a:cubicBezTo>
                    <a:pt x="18884" y="8722"/>
                    <a:pt x="20154" y="6720"/>
                    <a:pt x="20790" y="5403"/>
                  </a:cubicBezTo>
                  <a:cubicBezTo>
                    <a:pt x="21425" y="4086"/>
                    <a:pt x="21425" y="3453"/>
                    <a:pt x="20608" y="2927"/>
                  </a:cubicBezTo>
                  <a:cubicBezTo>
                    <a:pt x="19791" y="2400"/>
                    <a:pt x="18158" y="1978"/>
                    <a:pt x="16524" y="2031"/>
                  </a:cubicBezTo>
                  <a:cubicBezTo>
                    <a:pt x="14891" y="2084"/>
                    <a:pt x="13257" y="2611"/>
                    <a:pt x="12440" y="3243"/>
                  </a:cubicBezTo>
                  <a:cubicBezTo>
                    <a:pt x="11623" y="3875"/>
                    <a:pt x="11623" y="4612"/>
                    <a:pt x="11623" y="5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40855" y="5163663"/>
              <a:ext cx="195093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8867" y="0"/>
                  </a:moveTo>
                  <a:cubicBezTo>
                    <a:pt x="13187" y="2480"/>
                    <a:pt x="17507" y="4960"/>
                    <a:pt x="19554" y="7360"/>
                  </a:cubicBezTo>
                  <a:cubicBezTo>
                    <a:pt x="21600" y="9760"/>
                    <a:pt x="21373" y="12080"/>
                    <a:pt x="19099" y="14320"/>
                  </a:cubicBezTo>
                  <a:cubicBezTo>
                    <a:pt x="16825" y="16560"/>
                    <a:pt x="12505" y="18720"/>
                    <a:pt x="8981" y="19920"/>
                  </a:cubicBezTo>
                  <a:cubicBezTo>
                    <a:pt x="5457" y="21120"/>
                    <a:pt x="2728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32676" y="5187099"/>
              <a:ext cx="228780" cy="46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8" fill="norm" stroke="1" extrusionOk="0">
                  <a:moveTo>
                    <a:pt x="21419" y="382"/>
                  </a:moveTo>
                  <a:cubicBezTo>
                    <a:pt x="18447" y="90"/>
                    <a:pt x="15474" y="-202"/>
                    <a:pt x="12601" y="187"/>
                  </a:cubicBezTo>
                  <a:cubicBezTo>
                    <a:pt x="9727" y="576"/>
                    <a:pt x="6953" y="1647"/>
                    <a:pt x="4575" y="3544"/>
                  </a:cubicBezTo>
                  <a:cubicBezTo>
                    <a:pt x="2197" y="5441"/>
                    <a:pt x="215" y="8166"/>
                    <a:pt x="17" y="11036"/>
                  </a:cubicBezTo>
                  <a:cubicBezTo>
                    <a:pt x="-181" y="13906"/>
                    <a:pt x="1404" y="16922"/>
                    <a:pt x="3386" y="18674"/>
                  </a:cubicBezTo>
                  <a:cubicBezTo>
                    <a:pt x="5368" y="20425"/>
                    <a:pt x="7746" y="20912"/>
                    <a:pt x="10124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1140689" y="5199322"/>
              <a:ext cx="222774" cy="45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15" fill="norm" stroke="1" extrusionOk="0">
                  <a:moveTo>
                    <a:pt x="6442" y="8856"/>
                  </a:moveTo>
                  <a:cubicBezTo>
                    <a:pt x="5627" y="10665"/>
                    <a:pt x="4812" y="12473"/>
                    <a:pt x="3895" y="14382"/>
                  </a:cubicBezTo>
                  <a:cubicBezTo>
                    <a:pt x="2978" y="16291"/>
                    <a:pt x="1959" y="18300"/>
                    <a:pt x="1246" y="19606"/>
                  </a:cubicBezTo>
                  <a:cubicBezTo>
                    <a:pt x="532" y="20912"/>
                    <a:pt x="125" y="21515"/>
                    <a:pt x="23" y="21515"/>
                  </a:cubicBezTo>
                  <a:cubicBezTo>
                    <a:pt x="-79" y="21515"/>
                    <a:pt x="125" y="20912"/>
                    <a:pt x="1246" y="18953"/>
                  </a:cubicBezTo>
                  <a:cubicBezTo>
                    <a:pt x="2366" y="16994"/>
                    <a:pt x="4404" y="13679"/>
                    <a:pt x="6646" y="10815"/>
                  </a:cubicBezTo>
                  <a:cubicBezTo>
                    <a:pt x="8887" y="7952"/>
                    <a:pt x="11332" y="5541"/>
                    <a:pt x="12963" y="3934"/>
                  </a:cubicBezTo>
                  <a:cubicBezTo>
                    <a:pt x="14593" y="2326"/>
                    <a:pt x="15408" y="1522"/>
                    <a:pt x="16121" y="920"/>
                  </a:cubicBezTo>
                  <a:cubicBezTo>
                    <a:pt x="16834" y="317"/>
                    <a:pt x="17446" y="-85"/>
                    <a:pt x="18057" y="15"/>
                  </a:cubicBezTo>
                  <a:cubicBezTo>
                    <a:pt x="18668" y="116"/>
                    <a:pt x="19279" y="719"/>
                    <a:pt x="19687" y="2778"/>
                  </a:cubicBezTo>
                  <a:cubicBezTo>
                    <a:pt x="20095" y="4838"/>
                    <a:pt x="20298" y="8354"/>
                    <a:pt x="20604" y="11368"/>
                  </a:cubicBezTo>
                  <a:cubicBezTo>
                    <a:pt x="20910" y="14382"/>
                    <a:pt x="21317" y="16894"/>
                    <a:pt x="21419" y="18401"/>
                  </a:cubicBezTo>
                  <a:cubicBezTo>
                    <a:pt x="21521" y="19908"/>
                    <a:pt x="21317" y="20410"/>
                    <a:pt x="21113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1220305" y="5500213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6457"/>
                    <a:pt x="1200" y="11314"/>
                    <a:pt x="4800" y="7714"/>
                  </a:cubicBezTo>
                  <a:cubicBezTo>
                    <a:pt x="8400" y="4114"/>
                    <a:pt x="15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1541208" y="5226681"/>
              <a:ext cx="231548" cy="44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21" fill="norm" stroke="1" extrusionOk="0">
                  <a:moveTo>
                    <a:pt x="4986" y="6136"/>
                  </a:moveTo>
                  <a:cubicBezTo>
                    <a:pt x="4201" y="6544"/>
                    <a:pt x="3416" y="6951"/>
                    <a:pt x="3023" y="8327"/>
                  </a:cubicBezTo>
                  <a:cubicBezTo>
                    <a:pt x="2630" y="9702"/>
                    <a:pt x="2630" y="12046"/>
                    <a:pt x="2532" y="14236"/>
                  </a:cubicBezTo>
                  <a:cubicBezTo>
                    <a:pt x="2434" y="16427"/>
                    <a:pt x="2237" y="18464"/>
                    <a:pt x="1845" y="19738"/>
                  </a:cubicBezTo>
                  <a:cubicBezTo>
                    <a:pt x="1452" y="21012"/>
                    <a:pt x="863" y="21521"/>
                    <a:pt x="470" y="21521"/>
                  </a:cubicBezTo>
                  <a:cubicBezTo>
                    <a:pt x="77" y="21521"/>
                    <a:pt x="-119" y="21012"/>
                    <a:pt x="77" y="18872"/>
                  </a:cubicBezTo>
                  <a:cubicBezTo>
                    <a:pt x="274" y="16732"/>
                    <a:pt x="863" y="12963"/>
                    <a:pt x="2434" y="9702"/>
                  </a:cubicBezTo>
                  <a:cubicBezTo>
                    <a:pt x="4005" y="6442"/>
                    <a:pt x="6557" y="3691"/>
                    <a:pt x="8226" y="2112"/>
                  </a:cubicBezTo>
                  <a:cubicBezTo>
                    <a:pt x="9896" y="532"/>
                    <a:pt x="10681" y="125"/>
                    <a:pt x="11663" y="23"/>
                  </a:cubicBezTo>
                  <a:cubicBezTo>
                    <a:pt x="12645" y="-79"/>
                    <a:pt x="13823" y="125"/>
                    <a:pt x="14805" y="1246"/>
                  </a:cubicBezTo>
                  <a:cubicBezTo>
                    <a:pt x="15786" y="2366"/>
                    <a:pt x="16572" y="4404"/>
                    <a:pt x="16081" y="6289"/>
                  </a:cubicBezTo>
                  <a:cubicBezTo>
                    <a:pt x="15590" y="8174"/>
                    <a:pt x="13823" y="9906"/>
                    <a:pt x="12448" y="10925"/>
                  </a:cubicBezTo>
                  <a:cubicBezTo>
                    <a:pt x="11074" y="11944"/>
                    <a:pt x="10092" y="12249"/>
                    <a:pt x="9110" y="12504"/>
                  </a:cubicBezTo>
                  <a:cubicBezTo>
                    <a:pt x="8128" y="12759"/>
                    <a:pt x="7146" y="12963"/>
                    <a:pt x="6950" y="13319"/>
                  </a:cubicBezTo>
                  <a:cubicBezTo>
                    <a:pt x="6754" y="13676"/>
                    <a:pt x="7343" y="14185"/>
                    <a:pt x="9110" y="14898"/>
                  </a:cubicBezTo>
                  <a:cubicBezTo>
                    <a:pt x="10877" y="15612"/>
                    <a:pt x="13823" y="16529"/>
                    <a:pt x="16081" y="17649"/>
                  </a:cubicBezTo>
                  <a:cubicBezTo>
                    <a:pt x="18339" y="18770"/>
                    <a:pt x="19910" y="20095"/>
                    <a:pt x="21481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955316" y="5200009"/>
              <a:ext cx="173040" cy="47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53" fill="norm" stroke="1" extrusionOk="0">
                  <a:moveTo>
                    <a:pt x="18708" y="1226"/>
                  </a:moveTo>
                  <a:cubicBezTo>
                    <a:pt x="17679" y="748"/>
                    <a:pt x="16651" y="270"/>
                    <a:pt x="15493" y="79"/>
                  </a:cubicBezTo>
                  <a:cubicBezTo>
                    <a:pt x="14336" y="-112"/>
                    <a:pt x="13051" y="-16"/>
                    <a:pt x="10608" y="1035"/>
                  </a:cubicBezTo>
                  <a:cubicBezTo>
                    <a:pt x="8165" y="2086"/>
                    <a:pt x="4565" y="4093"/>
                    <a:pt x="2379" y="6626"/>
                  </a:cubicBezTo>
                  <a:cubicBezTo>
                    <a:pt x="193" y="9159"/>
                    <a:pt x="-578" y="12217"/>
                    <a:pt x="451" y="14798"/>
                  </a:cubicBezTo>
                  <a:cubicBezTo>
                    <a:pt x="1479" y="17378"/>
                    <a:pt x="4308" y="19481"/>
                    <a:pt x="8036" y="20484"/>
                  </a:cubicBezTo>
                  <a:cubicBezTo>
                    <a:pt x="11765" y="21488"/>
                    <a:pt x="16393" y="21392"/>
                    <a:pt x="21022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170070" y="5369973"/>
              <a:ext cx="154166" cy="50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57" fill="norm" stroke="1" extrusionOk="0">
                  <a:moveTo>
                    <a:pt x="2964" y="4977"/>
                  </a:moveTo>
                  <a:cubicBezTo>
                    <a:pt x="1812" y="7934"/>
                    <a:pt x="660" y="10892"/>
                    <a:pt x="228" y="13491"/>
                  </a:cubicBezTo>
                  <a:cubicBezTo>
                    <a:pt x="-204" y="16090"/>
                    <a:pt x="84" y="18331"/>
                    <a:pt x="228" y="19675"/>
                  </a:cubicBezTo>
                  <a:cubicBezTo>
                    <a:pt x="372" y="21020"/>
                    <a:pt x="372" y="21468"/>
                    <a:pt x="516" y="21334"/>
                  </a:cubicBezTo>
                  <a:cubicBezTo>
                    <a:pt x="660" y="21199"/>
                    <a:pt x="948" y="20482"/>
                    <a:pt x="1092" y="18510"/>
                  </a:cubicBezTo>
                  <a:cubicBezTo>
                    <a:pt x="1236" y="16539"/>
                    <a:pt x="1236" y="13312"/>
                    <a:pt x="1956" y="10399"/>
                  </a:cubicBezTo>
                  <a:cubicBezTo>
                    <a:pt x="2676" y="7486"/>
                    <a:pt x="4116" y="4887"/>
                    <a:pt x="5556" y="3184"/>
                  </a:cubicBezTo>
                  <a:cubicBezTo>
                    <a:pt x="6996" y="1481"/>
                    <a:pt x="8436" y="675"/>
                    <a:pt x="10164" y="271"/>
                  </a:cubicBezTo>
                  <a:cubicBezTo>
                    <a:pt x="11892" y="-132"/>
                    <a:pt x="13908" y="-132"/>
                    <a:pt x="15924" y="585"/>
                  </a:cubicBezTo>
                  <a:cubicBezTo>
                    <a:pt x="17940" y="1302"/>
                    <a:pt x="19956" y="2736"/>
                    <a:pt x="20676" y="4125"/>
                  </a:cubicBezTo>
                  <a:cubicBezTo>
                    <a:pt x="21396" y="5514"/>
                    <a:pt x="20820" y="6859"/>
                    <a:pt x="18948" y="7845"/>
                  </a:cubicBezTo>
                  <a:cubicBezTo>
                    <a:pt x="17076" y="8831"/>
                    <a:pt x="13908" y="9458"/>
                    <a:pt x="11604" y="9727"/>
                  </a:cubicBezTo>
                  <a:cubicBezTo>
                    <a:pt x="9300" y="9996"/>
                    <a:pt x="7860" y="9906"/>
                    <a:pt x="6708" y="9413"/>
                  </a:cubicBezTo>
                  <a:cubicBezTo>
                    <a:pt x="5556" y="8920"/>
                    <a:pt x="4692" y="8024"/>
                    <a:pt x="3828" y="7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331555" y="5242829"/>
              <a:ext cx="114961" cy="40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55" fill="norm" stroke="1" extrusionOk="0">
                  <a:moveTo>
                    <a:pt x="0" y="512"/>
                  </a:moveTo>
                  <a:cubicBezTo>
                    <a:pt x="1929" y="289"/>
                    <a:pt x="3857" y="66"/>
                    <a:pt x="5786" y="11"/>
                  </a:cubicBezTo>
                  <a:cubicBezTo>
                    <a:pt x="7714" y="-45"/>
                    <a:pt x="9643" y="66"/>
                    <a:pt x="12343" y="1402"/>
                  </a:cubicBezTo>
                  <a:cubicBezTo>
                    <a:pt x="15043" y="2739"/>
                    <a:pt x="18514" y="5299"/>
                    <a:pt x="20057" y="8027"/>
                  </a:cubicBezTo>
                  <a:cubicBezTo>
                    <a:pt x="21600" y="10755"/>
                    <a:pt x="21214" y="13650"/>
                    <a:pt x="18321" y="15932"/>
                  </a:cubicBezTo>
                  <a:cubicBezTo>
                    <a:pt x="15429" y="18215"/>
                    <a:pt x="10029" y="19885"/>
                    <a:pt x="4629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2757005" y="5487513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9200"/>
                    <a:pt x="10145" y="16800"/>
                    <a:pt x="13745" y="13200"/>
                  </a:cubicBezTo>
                  <a:cubicBezTo>
                    <a:pt x="17345" y="9600"/>
                    <a:pt x="1947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2905918" y="5392263"/>
              <a:ext cx="3523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2160"/>
                    <a:pt x="-1623" y="4320"/>
                    <a:pt x="777" y="7920"/>
                  </a:cubicBezTo>
                  <a:cubicBezTo>
                    <a:pt x="3177" y="11520"/>
                    <a:pt x="11577" y="1656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405950" y="5266987"/>
              <a:ext cx="220365" cy="42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12" fill="norm" stroke="1" extrusionOk="0">
                  <a:moveTo>
                    <a:pt x="491" y="21512"/>
                  </a:moveTo>
                  <a:cubicBezTo>
                    <a:pt x="84" y="19470"/>
                    <a:pt x="-324" y="17428"/>
                    <a:pt x="389" y="14634"/>
                  </a:cubicBezTo>
                  <a:cubicBezTo>
                    <a:pt x="1102" y="11840"/>
                    <a:pt x="2936" y="8294"/>
                    <a:pt x="4363" y="5822"/>
                  </a:cubicBezTo>
                  <a:cubicBezTo>
                    <a:pt x="5789" y="3351"/>
                    <a:pt x="6808" y="1954"/>
                    <a:pt x="7725" y="1094"/>
                  </a:cubicBezTo>
                  <a:cubicBezTo>
                    <a:pt x="8642" y="234"/>
                    <a:pt x="9457" y="-88"/>
                    <a:pt x="9967" y="19"/>
                  </a:cubicBezTo>
                  <a:cubicBezTo>
                    <a:pt x="10476" y="127"/>
                    <a:pt x="10680" y="664"/>
                    <a:pt x="10884" y="2008"/>
                  </a:cubicBezTo>
                  <a:cubicBezTo>
                    <a:pt x="11087" y="3351"/>
                    <a:pt x="11291" y="5500"/>
                    <a:pt x="11699" y="6790"/>
                  </a:cubicBezTo>
                  <a:cubicBezTo>
                    <a:pt x="12106" y="8079"/>
                    <a:pt x="12718" y="8509"/>
                    <a:pt x="13431" y="8455"/>
                  </a:cubicBezTo>
                  <a:cubicBezTo>
                    <a:pt x="14144" y="8402"/>
                    <a:pt x="14959" y="7864"/>
                    <a:pt x="15672" y="7273"/>
                  </a:cubicBezTo>
                  <a:cubicBezTo>
                    <a:pt x="16385" y="6682"/>
                    <a:pt x="16997" y="6037"/>
                    <a:pt x="17608" y="5446"/>
                  </a:cubicBezTo>
                  <a:cubicBezTo>
                    <a:pt x="18219" y="4855"/>
                    <a:pt x="18831" y="4318"/>
                    <a:pt x="19442" y="4318"/>
                  </a:cubicBezTo>
                  <a:cubicBezTo>
                    <a:pt x="20053" y="4318"/>
                    <a:pt x="20665" y="4855"/>
                    <a:pt x="20970" y="6628"/>
                  </a:cubicBezTo>
                  <a:cubicBezTo>
                    <a:pt x="21276" y="8402"/>
                    <a:pt x="21276" y="11411"/>
                    <a:pt x="21072" y="13882"/>
                  </a:cubicBezTo>
                  <a:cubicBezTo>
                    <a:pt x="20868" y="16354"/>
                    <a:pt x="20461" y="18288"/>
                    <a:pt x="20053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754597" y="5239605"/>
              <a:ext cx="164459" cy="43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06" fill="norm" stroke="1" extrusionOk="0">
                  <a:moveTo>
                    <a:pt x="6562" y="7143"/>
                  </a:moveTo>
                  <a:cubicBezTo>
                    <a:pt x="4901" y="9934"/>
                    <a:pt x="3239" y="12724"/>
                    <a:pt x="2131" y="14946"/>
                  </a:cubicBezTo>
                  <a:cubicBezTo>
                    <a:pt x="1024" y="17168"/>
                    <a:pt x="470" y="18822"/>
                    <a:pt x="193" y="19907"/>
                  </a:cubicBezTo>
                  <a:cubicBezTo>
                    <a:pt x="-84" y="20992"/>
                    <a:pt x="-84" y="21509"/>
                    <a:pt x="331" y="21354"/>
                  </a:cubicBezTo>
                  <a:cubicBezTo>
                    <a:pt x="747" y="21199"/>
                    <a:pt x="1578" y="20372"/>
                    <a:pt x="3101" y="18305"/>
                  </a:cubicBezTo>
                  <a:cubicBezTo>
                    <a:pt x="4624" y="16238"/>
                    <a:pt x="6839" y="12931"/>
                    <a:pt x="9331" y="9831"/>
                  </a:cubicBezTo>
                  <a:cubicBezTo>
                    <a:pt x="11824" y="6730"/>
                    <a:pt x="14593" y="3836"/>
                    <a:pt x="16393" y="2131"/>
                  </a:cubicBezTo>
                  <a:cubicBezTo>
                    <a:pt x="18193" y="426"/>
                    <a:pt x="19024" y="-91"/>
                    <a:pt x="19439" y="12"/>
                  </a:cubicBezTo>
                  <a:cubicBezTo>
                    <a:pt x="19854" y="116"/>
                    <a:pt x="19854" y="839"/>
                    <a:pt x="20131" y="3165"/>
                  </a:cubicBezTo>
                  <a:cubicBezTo>
                    <a:pt x="20408" y="5490"/>
                    <a:pt x="20962" y="9417"/>
                    <a:pt x="21239" y="12724"/>
                  </a:cubicBezTo>
                  <a:cubicBezTo>
                    <a:pt x="21516" y="16031"/>
                    <a:pt x="21516" y="18719"/>
                    <a:pt x="21516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3760305" y="5481163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21600"/>
                  </a:moveTo>
                  <a:cubicBezTo>
                    <a:pt x="1662" y="17600"/>
                    <a:pt x="0" y="13600"/>
                    <a:pt x="0" y="10400"/>
                  </a:cubicBezTo>
                  <a:cubicBezTo>
                    <a:pt x="0" y="7200"/>
                    <a:pt x="1662" y="4800"/>
                    <a:pt x="5538" y="3200"/>
                  </a:cubicBezTo>
                  <a:cubicBezTo>
                    <a:pt x="9415" y="1600"/>
                    <a:pt x="1550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046304" y="5226092"/>
              <a:ext cx="183902" cy="45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50" fill="norm" stroke="1" extrusionOk="0">
                  <a:moveTo>
                    <a:pt x="21086" y="2462"/>
                  </a:moveTo>
                  <a:cubicBezTo>
                    <a:pt x="20843" y="1658"/>
                    <a:pt x="20601" y="855"/>
                    <a:pt x="19873" y="403"/>
                  </a:cubicBezTo>
                  <a:cubicBezTo>
                    <a:pt x="19144" y="-50"/>
                    <a:pt x="17931" y="-150"/>
                    <a:pt x="16232" y="252"/>
                  </a:cubicBezTo>
                  <a:cubicBezTo>
                    <a:pt x="14533" y="654"/>
                    <a:pt x="12349" y="1558"/>
                    <a:pt x="9437" y="3567"/>
                  </a:cubicBezTo>
                  <a:cubicBezTo>
                    <a:pt x="6524" y="5577"/>
                    <a:pt x="2884" y="8691"/>
                    <a:pt x="1185" y="11504"/>
                  </a:cubicBezTo>
                  <a:cubicBezTo>
                    <a:pt x="-514" y="14317"/>
                    <a:pt x="-271" y="16829"/>
                    <a:pt x="1185" y="18436"/>
                  </a:cubicBezTo>
                  <a:cubicBezTo>
                    <a:pt x="2641" y="20043"/>
                    <a:pt x="5311" y="20747"/>
                    <a:pt x="798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195016" y="5396937"/>
              <a:ext cx="225690" cy="37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83" fill="norm" stroke="1" extrusionOk="0">
                  <a:moveTo>
                    <a:pt x="12325" y="4011"/>
                  </a:moveTo>
                  <a:cubicBezTo>
                    <a:pt x="12525" y="3061"/>
                    <a:pt x="12725" y="2112"/>
                    <a:pt x="11725" y="1281"/>
                  </a:cubicBezTo>
                  <a:cubicBezTo>
                    <a:pt x="10725" y="450"/>
                    <a:pt x="8525" y="-262"/>
                    <a:pt x="6325" y="94"/>
                  </a:cubicBezTo>
                  <a:cubicBezTo>
                    <a:pt x="4125" y="450"/>
                    <a:pt x="1925" y="1874"/>
                    <a:pt x="825" y="2883"/>
                  </a:cubicBezTo>
                  <a:cubicBezTo>
                    <a:pt x="-275" y="3892"/>
                    <a:pt x="-275" y="4485"/>
                    <a:pt x="825" y="4960"/>
                  </a:cubicBezTo>
                  <a:cubicBezTo>
                    <a:pt x="1925" y="5435"/>
                    <a:pt x="4125" y="5791"/>
                    <a:pt x="5725" y="5791"/>
                  </a:cubicBezTo>
                  <a:cubicBezTo>
                    <a:pt x="7325" y="5791"/>
                    <a:pt x="8325" y="5435"/>
                    <a:pt x="9325" y="5138"/>
                  </a:cubicBezTo>
                  <a:cubicBezTo>
                    <a:pt x="10325" y="4841"/>
                    <a:pt x="11325" y="4604"/>
                    <a:pt x="11625" y="4841"/>
                  </a:cubicBezTo>
                  <a:cubicBezTo>
                    <a:pt x="11925" y="5079"/>
                    <a:pt x="11525" y="5791"/>
                    <a:pt x="10125" y="7986"/>
                  </a:cubicBezTo>
                  <a:cubicBezTo>
                    <a:pt x="8725" y="10182"/>
                    <a:pt x="6325" y="13861"/>
                    <a:pt x="4925" y="16116"/>
                  </a:cubicBezTo>
                  <a:cubicBezTo>
                    <a:pt x="3525" y="18371"/>
                    <a:pt x="3125" y="19202"/>
                    <a:pt x="2825" y="19914"/>
                  </a:cubicBezTo>
                  <a:cubicBezTo>
                    <a:pt x="2525" y="20626"/>
                    <a:pt x="2325" y="21219"/>
                    <a:pt x="2825" y="21279"/>
                  </a:cubicBezTo>
                  <a:cubicBezTo>
                    <a:pt x="3325" y="21338"/>
                    <a:pt x="4525" y="20863"/>
                    <a:pt x="7725" y="19558"/>
                  </a:cubicBezTo>
                  <a:cubicBezTo>
                    <a:pt x="10925" y="18252"/>
                    <a:pt x="16125" y="16116"/>
                    <a:pt x="21325" y="13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446105" y="5227163"/>
              <a:ext cx="104596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4985" y="0"/>
                  </a:moveTo>
                  <a:cubicBezTo>
                    <a:pt x="9138" y="1479"/>
                    <a:pt x="13292" y="2959"/>
                    <a:pt x="16408" y="5129"/>
                  </a:cubicBezTo>
                  <a:cubicBezTo>
                    <a:pt x="19523" y="7299"/>
                    <a:pt x="21600" y="10159"/>
                    <a:pt x="19938" y="12871"/>
                  </a:cubicBezTo>
                  <a:cubicBezTo>
                    <a:pt x="18277" y="15584"/>
                    <a:pt x="12877" y="18148"/>
                    <a:pt x="8931" y="19578"/>
                  </a:cubicBezTo>
                  <a:cubicBezTo>
                    <a:pt x="4985" y="21008"/>
                    <a:pt x="2492" y="21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4846155" y="537956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4801705" y="5582763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601805" y="5274735"/>
              <a:ext cx="227875" cy="44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51" fill="norm" stroke="1" extrusionOk="0">
                  <a:moveTo>
                    <a:pt x="0" y="21551"/>
                  </a:moveTo>
                  <a:cubicBezTo>
                    <a:pt x="1000" y="18761"/>
                    <a:pt x="2000" y="15970"/>
                    <a:pt x="4300" y="12663"/>
                  </a:cubicBezTo>
                  <a:cubicBezTo>
                    <a:pt x="6600" y="9356"/>
                    <a:pt x="10200" y="5532"/>
                    <a:pt x="12700" y="3207"/>
                  </a:cubicBezTo>
                  <a:cubicBezTo>
                    <a:pt x="15200" y="881"/>
                    <a:pt x="16600" y="54"/>
                    <a:pt x="17400" y="3"/>
                  </a:cubicBezTo>
                  <a:cubicBezTo>
                    <a:pt x="18200" y="-49"/>
                    <a:pt x="18400" y="674"/>
                    <a:pt x="18800" y="2845"/>
                  </a:cubicBezTo>
                  <a:cubicBezTo>
                    <a:pt x="19200" y="5015"/>
                    <a:pt x="19800" y="8632"/>
                    <a:pt x="20300" y="11216"/>
                  </a:cubicBezTo>
                  <a:cubicBezTo>
                    <a:pt x="20800" y="13800"/>
                    <a:pt x="21200" y="15350"/>
                    <a:pt x="21400" y="16384"/>
                  </a:cubicBezTo>
                  <a:cubicBezTo>
                    <a:pt x="21600" y="17417"/>
                    <a:pt x="21600" y="17934"/>
                    <a:pt x="21200" y="17882"/>
                  </a:cubicBezTo>
                  <a:cubicBezTo>
                    <a:pt x="20800" y="17830"/>
                    <a:pt x="20000" y="17210"/>
                    <a:pt x="19200" y="1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684355" y="5455763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000"/>
                    <a:pt x="2057" y="14400"/>
                    <a:pt x="5657" y="10800"/>
                  </a:cubicBezTo>
                  <a:cubicBezTo>
                    <a:pt x="9257" y="7200"/>
                    <a:pt x="154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970530" y="5222564"/>
              <a:ext cx="202776" cy="41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57" fill="norm" stroke="1" extrusionOk="0">
                  <a:moveTo>
                    <a:pt x="6030" y="7844"/>
                  </a:moveTo>
                  <a:cubicBezTo>
                    <a:pt x="4455" y="10819"/>
                    <a:pt x="2880" y="13795"/>
                    <a:pt x="1980" y="15889"/>
                  </a:cubicBezTo>
                  <a:cubicBezTo>
                    <a:pt x="1080" y="17982"/>
                    <a:pt x="855" y="19195"/>
                    <a:pt x="630" y="20076"/>
                  </a:cubicBezTo>
                  <a:cubicBezTo>
                    <a:pt x="405" y="20958"/>
                    <a:pt x="180" y="21509"/>
                    <a:pt x="68" y="21454"/>
                  </a:cubicBezTo>
                  <a:cubicBezTo>
                    <a:pt x="-45" y="21399"/>
                    <a:pt x="-45" y="20738"/>
                    <a:pt x="293" y="18258"/>
                  </a:cubicBezTo>
                  <a:cubicBezTo>
                    <a:pt x="630" y="15778"/>
                    <a:pt x="1305" y="11480"/>
                    <a:pt x="2430" y="8340"/>
                  </a:cubicBezTo>
                  <a:cubicBezTo>
                    <a:pt x="3555" y="5199"/>
                    <a:pt x="5130" y="3215"/>
                    <a:pt x="6368" y="2003"/>
                  </a:cubicBezTo>
                  <a:cubicBezTo>
                    <a:pt x="7605" y="791"/>
                    <a:pt x="8505" y="350"/>
                    <a:pt x="9517" y="129"/>
                  </a:cubicBezTo>
                  <a:cubicBezTo>
                    <a:pt x="10530" y="-91"/>
                    <a:pt x="11655" y="-91"/>
                    <a:pt x="13230" y="625"/>
                  </a:cubicBezTo>
                  <a:cubicBezTo>
                    <a:pt x="14805" y="1342"/>
                    <a:pt x="16830" y="2774"/>
                    <a:pt x="17842" y="4262"/>
                  </a:cubicBezTo>
                  <a:cubicBezTo>
                    <a:pt x="18855" y="5750"/>
                    <a:pt x="18855" y="7293"/>
                    <a:pt x="18405" y="8229"/>
                  </a:cubicBezTo>
                  <a:cubicBezTo>
                    <a:pt x="17955" y="9166"/>
                    <a:pt x="17055" y="9497"/>
                    <a:pt x="16043" y="9717"/>
                  </a:cubicBezTo>
                  <a:cubicBezTo>
                    <a:pt x="15030" y="9938"/>
                    <a:pt x="13905" y="10048"/>
                    <a:pt x="12442" y="10103"/>
                  </a:cubicBezTo>
                  <a:cubicBezTo>
                    <a:pt x="10980" y="10158"/>
                    <a:pt x="9180" y="10158"/>
                    <a:pt x="8280" y="10489"/>
                  </a:cubicBezTo>
                  <a:cubicBezTo>
                    <a:pt x="7380" y="10819"/>
                    <a:pt x="7380" y="11480"/>
                    <a:pt x="8842" y="12693"/>
                  </a:cubicBezTo>
                  <a:cubicBezTo>
                    <a:pt x="10305" y="13905"/>
                    <a:pt x="13230" y="15668"/>
                    <a:pt x="15593" y="16936"/>
                  </a:cubicBezTo>
                  <a:cubicBezTo>
                    <a:pt x="17955" y="18203"/>
                    <a:pt x="19755" y="18974"/>
                    <a:pt x="21555" y="1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345654" y="5255650"/>
              <a:ext cx="277179" cy="39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46" fill="norm" stroke="1" extrusionOk="0">
                  <a:moveTo>
                    <a:pt x="3858" y="5784"/>
                  </a:moveTo>
                  <a:cubicBezTo>
                    <a:pt x="3040" y="9053"/>
                    <a:pt x="2222" y="12322"/>
                    <a:pt x="1731" y="14424"/>
                  </a:cubicBezTo>
                  <a:cubicBezTo>
                    <a:pt x="1240" y="16525"/>
                    <a:pt x="1076" y="17460"/>
                    <a:pt x="831" y="18218"/>
                  </a:cubicBezTo>
                  <a:cubicBezTo>
                    <a:pt x="586" y="18977"/>
                    <a:pt x="258" y="19561"/>
                    <a:pt x="95" y="19444"/>
                  </a:cubicBezTo>
                  <a:cubicBezTo>
                    <a:pt x="-69" y="19328"/>
                    <a:pt x="-69" y="18510"/>
                    <a:pt x="504" y="16292"/>
                  </a:cubicBezTo>
                  <a:cubicBezTo>
                    <a:pt x="1076" y="14074"/>
                    <a:pt x="2222" y="10454"/>
                    <a:pt x="3286" y="7652"/>
                  </a:cubicBezTo>
                  <a:cubicBezTo>
                    <a:pt x="4349" y="4850"/>
                    <a:pt x="5331" y="2865"/>
                    <a:pt x="6067" y="1639"/>
                  </a:cubicBezTo>
                  <a:cubicBezTo>
                    <a:pt x="6804" y="413"/>
                    <a:pt x="7295" y="-54"/>
                    <a:pt x="7622" y="4"/>
                  </a:cubicBezTo>
                  <a:cubicBezTo>
                    <a:pt x="7949" y="63"/>
                    <a:pt x="8113" y="647"/>
                    <a:pt x="8440" y="2281"/>
                  </a:cubicBezTo>
                  <a:cubicBezTo>
                    <a:pt x="8767" y="3916"/>
                    <a:pt x="9258" y="6601"/>
                    <a:pt x="9749" y="8177"/>
                  </a:cubicBezTo>
                  <a:cubicBezTo>
                    <a:pt x="10240" y="9754"/>
                    <a:pt x="10731" y="10221"/>
                    <a:pt x="11304" y="10279"/>
                  </a:cubicBezTo>
                  <a:cubicBezTo>
                    <a:pt x="11876" y="10337"/>
                    <a:pt x="12531" y="9987"/>
                    <a:pt x="13513" y="8878"/>
                  </a:cubicBezTo>
                  <a:cubicBezTo>
                    <a:pt x="14495" y="7769"/>
                    <a:pt x="15804" y="5901"/>
                    <a:pt x="16786" y="4675"/>
                  </a:cubicBezTo>
                  <a:cubicBezTo>
                    <a:pt x="17767" y="3449"/>
                    <a:pt x="18422" y="2865"/>
                    <a:pt x="19158" y="2515"/>
                  </a:cubicBezTo>
                  <a:cubicBezTo>
                    <a:pt x="19895" y="2164"/>
                    <a:pt x="20713" y="2048"/>
                    <a:pt x="21122" y="2281"/>
                  </a:cubicBezTo>
                  <a:cubicBezTo>
                    <a:pt x="21531" y="2515"/>
                    <a:pt x="21531" y="3098"/>
                    <a:pt x="21122" y="5258"/>
                  </a:cubicBezTo>
                  <a:cubicBezTo>
                    <a:pt x="20713" y="7418"/>
                    <a:pt x="19895" y="11155"/>
                    <a:pt x="18995" y="14132"/>
                  </a:cubicBezTo>
                  <a:cubicBezTo>
                    <a:pt x="18095" y="17109"/>
                    <a:pt x="17113" y="19328"/>
                    <a:pt x="16131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736086" y="5200086"/>
              <a:ext cx="223708" cy="437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81" fill="norm" stroke="1" extrusionOk="0">
                  <a:moveTo>
                    <a:pt x="12943" y="8413"/>
                  </a:moveTo>
                  <a:cubicBezTo>
                    <a:pt x="11934" y="8516"/>
                    <a:pt x="10925" y="8619"/>
                    <a:pt x="9915" y="9236"/>
                  </a:cubicBezTo>
                  <a:cubicBezTo>
                    <a:pt x="8906" y="9853"/>
                    <a:pt x="7897" y="10985"/>
                    <a:pt x="6282" y="12939"/>
                  </a:cubicBezTo>
                  <a:cubicBezTo>
                    <a:pt x="4667" y="14893"/>
                    <a:pt x="2446" y="17670"/>
                    <a:pt x="1235" y="19316"/>
                  </a:cubicBezTo>
                  <a:cubicBezTo>
                    <a:pt x="24" y="20962"/>
                    <a:pt x="-178" y="21476"/>
                    <a:pt x="125" y="21219"/>
                  </a:cubicBezTo>
                  <a:cubicBezTo>
                    <a:pt x="428" y="20962"/>
                    <a:pt x="1235" y="19933"/>
                    <a:pt x="2951" y="17825"/>
                  </a:cubicBezTo>
                  <a:cubicBezTo>
                    <a:pt x="4667" y="15716"/>
                    <a:pt x="7291" y="12527"/>
                    <a:pt x="10117" y="9493"/>
                  </a:cubicBezTo>
                  <a:cubicBezTo>
                    <a:pt x="12943" y="6459"/>
                    <a:pt x="15972" y="3579"/>
                    <a:pt x="17889" y="1933"/>
                  </a:cubicBezTo>
                  <a:cubicBezTo>
                    <a:pt x="19807" y="287"/>
                    <a:pt x="20615" y="-124"/>
                    <a:pt x="21018" y="30"/>
                  </a:cubicBezTo>
                  <a:cubicBezTo>
                    <a:pt x="21422" y="185"/>
                    <a:pt x="21422" y="905"/>
                    <a:pt x="21119" y="2962"/>
                  </a:cubicBezTo>
                  <a:cubicBezTo>
                    <a:pt x="20816" y="5019"/>
                    <a:pt x="20211" y="8413"/>
                    <a:pt x="19302" y="11550"/>
                  </a:cubicBezTo>
                  <a:cubicBezTo>
                    <a:pt x="18394" y="14687"/>
                    <a:pt x="17183" y="17567"/>
                    <a:pt x="15972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6859105" y="5462113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69242" y="6779962"/>
              <a:ext cx="244614" cy="45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41" fill="norm" stroke="1" extrusionOk="0">
                  <a:moveTo>
                    <a:pt x="18566" y="4618"/>
                  </a:moveTo>
                  <a:cubicBezTo>
                    <a:pt x="18197" y="3324"/>
                    <a:pt x="17827" y="2030"/>
                    <a:pt x="17273" y="1135"/>
                  </a:cubicBezTo>
                  <a:cubicBezTo>
                    <a:pt x="16720" y="239"/>
                    <a:pt x="15981" y="-259"/>
                    <a:pt x="13581" y="139"/>
                  </a:cubicBezTo>
                  <a:cubicBezTo>
                    <a:pt x="11181" y="537"/>
                    <a:pt x="7120" y="1831"/>
                    <a:pt x="4443" y="3374"/>
                  </a:cubicBezTo>
                  <a:cubicBezTo>
                    <a:pt x="1766" y="4917"/>
                    <a:pt x="473" y="6709"/>
                    <a:pt x="104" y="7804"/>
                  </a:cubicBezTo>
                  <a:cubicBezTo>
                    <a:pt x="-265" y="8899"/>
                    <a:pt x="289" y="9297"/>
                    <a:pt x="2689" y="8948"/>
                  </a:cubicBezTo>
                  <a:cubicBezTo>
                    <a:pt x="5089" y="8600"/>
                    <a:pt x="9335" y="7505"/>
                    <a:pt x="11735" y="6759"/>
                  </a:cubicBezTo>
                  <a:cubicBezTo>
                    <a:pt x="14135" y="6012"/>
                    <a:pt x="14689" y="5614"/>
                    <a:pt x="15427" y="4967"/>
                  </a:cubicBezTo>
                  <a:cubicBezTo>
                    <a:pt x="16166" y="4320"/>
                    <a:pt x="17089" y="3424"/>
                    <a:pt x="17550" y="3474"/>
                  </a:cubicBezTo>
                  <a:cubicBezTo>
                    <a:pt x="18012" y="3523"/>
                    <a:pt x="18012" y="4519"/>
                    <a:pt x="17920" y="6659"/>
                  </a:cubicBezTo>
                  <a:cubicBezTo>
                    <a:pt x="17827" y="8799"/>
                    <a:pt x="17643" y="12084"/>
                    <a:pt x="18197" y="14722"/>
                  </a:cubicBezTo>
                  <a:cubicBezTo>
                    <a:pt x="18750" y="17359"/>
                    <a:pt x="20043" y="19350"/>
                    <a:pt x="21335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515455" y="679561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483705" y="6776563"/>
              <a:ext cx="13445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0" y="0"/>
                  </a:moveTo>
                  <a:cubicBezTo>
                    <a:pt x="5062" y="1777"/>
                    <a:pt x="10125" y="3553"/>
                    <a:pt x="14175" y="6031"/>
                  </a:cubicBezTo>
                  <a:cubicBezTo>
                    <a:pt x="18225" y="8509"/>
                    <a:pt x="21262" y="11688"/>
                    <a:pt x="21431" y="14119"/>
                  </a:cubicBezTo>
                  <a:cubicBezTo>
                    <a:pt x="21600" y="16551"/>
                    <a:pt x="18900" y="18234"/>
                    <a:pt x="15356" y="19356"/>
                  </a:cubicBezTo>
                  <a:cubicBezTo>
                    <a:pt x="11812" y="20478"/>
                    <a:pt x="7425" y="21039"/>
                    <a:pt x="30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0" y="6814613"/>
              <a:ext cx="159856" cy="4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99" fill="norm" stroke="1" extrusionOk="0">
                  <a:moveTo>
                    <a:pt x="12085" y="314"/>
                  </a:moveTo>
                  <a:cubicBezTo>
                    <a:pt x="10664" y="107"/>
                    <a:pt x="9243" y="-101"/>
                    <a:pt x="7964" y="55"/>
                  </a:cubicBezTo>
                  <a:cubicBezTo>
                    <a:pt x="6685" y="211"/>
                    <a:pt x="5548" y="730"/>
                    <a:pt x="3843" y="2599"/>
                  </a:cubicBezTo>
                  <a:cubicBezTo>
                    <a:pt x="2138" y="4468"/>
                    <a:pt x="-136" y="7687"/>
                    <a:pt x="6" y="10647"/>
                  </a:cubicBezTo>
                  <a:cubicBezTo>
                    <a:pt x="148" y="13607"/>
                    <a:pt x="2706" y="16307"/>
                    <a:pt x="6685" y="18072"/>
                  </a:cubicBezTo>
                  <a:cubicBezTo>
                    <a:pt x="10664" y="19837"/>
                    <a:pt x="16064" y="20668"/>
                    <a:pt x="21464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1088176" y="6773303"/>
              <a:ext cx="246430" cy="49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8" fill="norm" stroke="1" extrusionOk="0">
                  <a:moveTo>
                    <a:pt x="3770" y="8450"/>
                  </a:moveTo>
                  <a:cubicBezTo>
                    <a:pt x="4139" y="7989"/>
                    <a:pt x="4508" y="7527"/>
                    <a:pt x="4693" y="7527"/>
                  </a:cubicBezTo>
                  <a:cubicBezTo>
                    <a:pt x="4878" y="7527"/>
                    <a:pt x="4878" y="7989"/>
                    <a:pt x="4508" y="9604"/>
                  </a:cubicBezTo>
                  <a:cubicBezTo>
                    <a:pt x="4139" y="11220"/>
                    <a:pt x="3401" y="13989"/>
                    <a:pt x="2847" y="15927"/>
                  </a:cubicBezTo>
                  <a:cubicBezTo>
                    <a:pt x="2293" y="17866"/>
                    <a:pt x="1924" y="18973"/>
                    <a:pt x="1462" y="19896"/>
                  </a:cubicBezTo>
                  <a:cubicBezTo>
                    <a:pt x="1001" y="20820"/>
                    <a:pt x="447" y="21558"/>
                    <a:pt x="170" y="21558"/>
                  </a:cubicBezTo>
                  <a:cubicBezTo>
                    <a:pt x="-107" y="21558"/>
                    <a:pt x="-107" y="20820"/>
                    <a:pt x="631" y="18789"/>
                  </a:cubicBezTo>
                  <a:cubicBezTo>
                    <a:pt x="1370" y="16758"/>
                    <a:pt x="2847" y="13435"/>
                    <a:pt x="4324" y="10573"/>
                  </a:cubicBezTo>
                  <a:cubicBezTo>
                    <a:pt x="5801" y="7712"/>
                    <a:pt x="7278" y="5312"/>
                    <a:pt x="8385" y="3789"/>
                  </a:cubicBezTo>
                  <a:cubicBezTo>
                    <a:pt x="9493" y="2266"/>
                    <a:pt x="10231" y="1620"/>
                    <a:pt x="10970" y="1066"/>
                  </a:cubicBezTo>
                  <a:cubicBezTo>
                    <a:pt x="11708" y="512"/>
                    <a:pt x="12447" y="50"/>
                    <a:pt x="13093" y="4"/>
                  </a:cubicBezTo>
                  <a:cubicBezTo>
                    <a:pt x="13739" y="-42"/>
                    <a:pt x="14293" y="327"/>
                    <a:pt x="14939" y="2035"/>
                  </a:cubicBezTo>
                  <a:cubicBezTo>
                    <a:pt x="15585" y="3743"/>
                    <a:pt x="16324" y="6789"/>
                    <a:pt x="17431" y="9927"/>
                  </a:cubicBezTo>
                  <a:cubicBezTo>
                    <a:pt x="18539" y="13066"/>
                    <a:pt x="20016" y="16296"/>
                    <a:pt x="21493" y="1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144105" y="706231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453800" y="6786713"/>
              <a:ext cx="179256" cy="43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55" fill="norm" stroke="1" extrusionOk="0">
                  <a:moveTo>
                    <a:pt x="5447" y="6295"/>
                  </a:moveTo>
                  <a:cubicBezTo>
                    <a:pt x="3940" y="8661"/>
                    <a:pt x="2433" y="11027"/>
                    <a:pt x="1679" y="13187"/>
                  </a:cubicBezTo>
                  <a:cubicBezTo>
                    <a:pt x="926" y="15347"/>
                    <a:pt x="926" y="17301"/>
                    <a:pt x="926" y="18741"/>
                  </a:cubicBezTo>
                  <a:cubicBezTo>
                    <a:pt x="926" y="20181"/>
                    <a:pt x="926" y="21107"/>
                    <a:pt x="800" y="21312"/>
                  </a:cubicBezTo>
                  <a:cubicBezTo>
                    <a:pt x="675" y="21518"/>
                    <a:pt x="423" y="21004"/>
                    <a:pt x="549" y="18998"/>
                  </a:cubicBezTo>
                  <a:cubicBezTo>
                    <a:pt x="675" y="16992"/>
                    <a:pt x="1177" y="13495"/>
                    <a:pt x="2307" y="10307"/>
                  </a:cubicBezTo>
                  <a:cubicBezTo>
                    <a:pt x="3437" y="7118"/>
                    <a:pt x="5196" y="4238"/>
                    <a:pt x="6451" y="2592"/>
                  </a:cubicBezTo>
                  <a:cubicBezTo>
                    <a:pt x="7707" y="947"/>
                    <a:pt x="8461" y="535"/>
                    <a:pt x="9591" y="278"/>
                  </a:cubicBezTo>
                  <a:cubicBezTo>
                    <a:pt x="10721" y="21"/>
                    <a:pt x="12228" y="-82"/>
                    <a:pt x="13358" y="72"/>
                  </a:cubicBezTo>
                  <a:cubicBezTo>
                    <a:pt x="14489" y="227"/>
                    <a:pt x="15242" y="638"/>
                    <a:pt x="15744" y="1872"/>
                  </a:cubicBezTo>
                  <a:cubicBezTo>
                    <a:pt x="16247" y="3107"/>
                    <a:pt x="16498" y="5164"/>
                    <a:pt x="14991" y="6707"/>
                  </a:cubicBezTo>
                  <a:cubicBezTo>
                    <a:pt x="13484" y="8249"/>
                    <a:pt x="10219" y="9278"/>
                    <a:pt x="7456" y="9895"/>
                  </a:cubicBezTo>
                  <a:cubicBezTo>
                    <a:pt x="4693" y="10512"/>
                    <a:pt x="2433" y="10718"/>
                    <a:pt x="1177" y="11078"/>
                  </a:cubicBezTo>
                  <a:cubicBezTo>
                    <a:pt x="-79" y="11438"/>
                    <a:pt x="-330" y="11952"/>
                    <a:pt x="423" y="12569"/>
                  </a:cubicBezTo>
                  <a:cubicBezTo>
                    <a:pt x="1177" y="13187"/>
                    <a:pt x="2935" y="13907"/>
                    <a:pt x="6577" y="15141"/>
                  </a:cubicBezTo>
                  <a:cubicBezTo>
                    <a:pt x="10219" y="16375"/>
                    <a:pt x="15744" y="18124"/>
                    <a:pt x="2127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757062" y="6840063"/>
              <a:ext cx="1569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00"/>
                    <a:pt x="-1582" y="9600"/>
                    <a:pt x="1118" y="13200"/>
                  </a:cubicBezTo>
                  <a:cubicBezTo>
                    <a:pt x="3818" y="16800"/>
                    <a:pt x="11918" y="192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907004" y="6822901"/>
              <a:ext cx="252190" cy="37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3" fill="norm" stroke="1" extrusionOk="0">
                  <a:moveTo>
                    <a:pt x="4784" y="5653"/>
                  </a:moveTo>
                  <a:cubicBezTo>
                    <a:pt x="4064" y="7813"/>
                    <a:pt x="3344" y="9973"/>
                    <a:pt x="2714" y="12193"/>
                  </a:cubicBezTo>
                  <a:cubicBezTo>
                    <a:pt x="2084" y="14413"/>
                    <a:pt x="1544" y="16693"/>
                    <a:pt x="1094" y="18193"/>
                  </a:cubicBezTo>
                  <a:cubicBezTo>
                    <a:pt x="644" y="19693"/>
                    <a:pt x="284" y="20413"/>
                    <a:pt x="104" y="20473"/>
                  </a:cubicBezTo>
                  <a:cubicBezTo>
                    <a:pt x="-76" y="20533"/>
                    <a:pt x="-76" y="19933"/>
                    <a:pt x="554" y="17533"/>
                  </a:cubicBezTo>
                  <a:cubicBezTo>
                    <a:pt x="1184" y="15133"/>
                    <a:pt x="2444" y="10933"/>
                    <a:pt x="3344" y="8053"/>
                  </a:cubicBezTo>
                  <a:cubicBezTo>
                    <a:pt x="4244" y="5173"/>
                    <a:pt x="4784" y="3613"/>
                    <a:pt x="5414" y="2353"/>
                  </a:cubicBezTo>
                  <a:cubicBezTo>
                    <a:pt x="6044" y="1093"/>
                    <a:pt x="6764" y="133"/>
                    <a:pt x="7214" y="13"/>
                  </a:cubicBezTo>
                  <a:cubicBezTo>
                    <a:pt x="7664" y="-107"/>
                    <a:pt x="7844" y="613"/>
                    <a:pt x="7934" y="1933"/>
                  </a:cubicBezTo>
                  <a:cubicBezTo>
                    <a:pt x="8024" y="3253"/>
                    <a:pt x="8024" y="5173"/>
                    <a:pt x="8114" y="6433"/>
                  </a:cubicBezTo>
                  <a:cubicBezTo>
                    <a:pt x="8204" y="7693"/>
                    <a:pt x="8384" y="8293"/>
                    <a:pt x="8834" y="8773"/>
                  </a:cubicBezTo>
                  <a:cubicBezTo>
                    <a:pt x="9284" y="9253"/>
                    <a:pt x="10004" y="9613"/>
                    <a:pt x="11264" y="9193"/>
                  </a:cubicBezTo>
                  <a:cubicBezTo>
                    <a:pt x="12524" y="8773"/>
                    <a:pt x="14324" y="7573"/>
                    <a:pt x="15764" y="6193"/>
                  </a:cubicBezTo>
                  <a:cubicBezTo>
                    <a:pt x="17204" y="4813"/>
                    <a:pt x="18284" y="3253"/>
                    <a:pt x="19184" y="2173"/>
                  </a:cubicBezTo>
                  <a:cubicBezTo>
                    <a:pt x="20084" y="1093"/>
                    <a:pt x="20804" y="493"/>
                    <a:pt x="21164" y="493"/>
                  </a:cubicBezTo>
                  <a:cubicBezTo>
                    <a:pt x="21524" y="493"/>
                    <a:pt x="21524" y="1093"/>
                    <a:pt x="21254" y="2953"/>
                  </a:cubicBezTo>
                  <a:cubicBezTo>
                    <a:pt x="20984" y="4813"/>
                    <a:pt x="20444" y="7933"/>
                    <a:pt x="19814" y="11233"/>
                  </a:cubicBezTo>
                  <a:cubicBezTo>
                    <a:pt x="19184" y="14533"/>
                    <a:pt x="18464" y="18013"/>
                    <a:pt x="1774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2263822" y="6755396"/>
              <a:ext cx="188384" cy="47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13591" y="4396"/>
                  </a:moveTo>
                  <a:cubicBezTo>
                    <a:pt x="10921" y="7168"/>
                    <a:pt x="8252" y="9940"/>
                    <a:pt x="6067" y="12568"/>
                  </a:cubicBezTo>
                  <a:cubicBezTo>
                    <a:pt x="3883" y="15196"/>
                    <a:pt x="2184" y="17681"/>
                    <a:pt x="1213" y="19258"/>
                  </a:cubicBezTo>
                  <a:cubicBezTo>
                    <a:pt x="243" y="20835"/>
                    <a:pt x="0" y="21504"/>
                    <a:pt x="0" y="21552"/>
                  </a:cubicBezTo>
                  <a:cubicBezTo>
                    <a:pt x="0" y="21600"/>
                    <a:pt x="243" y="21027"/>
                    <a:pt x="1578" y="19067"/>
                  </a:cubicBezTo>
                  <a:cubicBezTo>
                    <a:pt x="2912" y="17108"/>
                    <a:pt x="5339" y="13763"/>
                    <a:pt x="8130" y="10513"/>
                  </a:cubicBezTo>
                  <a:cubicBezTo>
                    <a:pt x="10921" y="7264"/>
                    <a:pt x="14076" y="4110"/>
                    <a:pt x="15897" y="2294"/>
                  </a:cubicBezTo>
                  <a:cubicBezTo>
                    <a:pt x="17717" y="478"/>
                    <a:pt x="18202" y="0"/>
                    <a:pt x="18445" y="0"/>
                  </a:cubicBezTo>
                  <a:cubicBezTo>
                    <a:pt x="18688" y="0"/>
                    <a:pt x="18688" y="478"/>
                    <a:pt x="18324" y="2581"/>
                  </a:cubicBezTo>
                  <a:cubicBezTo>
                    <a:pt x="17960" y="4683"/>
                    <a:pt x="17231" y="8411"/>
                    <a:pt x="16867" y="11373"/>
                  </a:cubicBezTo>
                  <a:cubicBezTo>
                    <a:pt x="16503" y="14336"/>
                    <a:pt x="16503" y="16535"/>
                    <a:pt x="16746" y="17920"/>
                  </a:cubicBezTo>
                  <a:cubicBezTo>
                    <a:pt x="16989" y="19306"/>
                    <a:pt x="17474" y="19880"/>
                    <a:pt x="18324" y="20071"/>
                  </a:cubicBezTo>
                  <a:cubicBezTo>
                    <a:pt x="19173" y="20262"/>
                    <a:pt x="20387" y="20071"/>
                    <a:pt x="21600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2312505" y="6979763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661755" y="689086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2668105" y="706866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2977260" y="6752342"/>
              <a:ext cx="230596" cy="48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47" fill="norm" stroke="1" extrusionOk="0">
                  <a:moveTo>
                    <a:pt x="7843" y="9285"/>
                  </a:moveTo>
                  <a:cubicBezTo>
                    <a:pt x="6665" y="9379"/>
                    <a:pt x="5487" y="9474"/>
                    <a:pt x="4701" y="10134"/>
                  </a:cubicBezTo>
                  <a:cubicBezTo>
                    <a:pt x="3916" y="10794"/>
                    <a:pt x="3523" y="12020"/>
                    <a:pt x="3032" y="13860"/>
                  </a:cubicBezTo>
                  <a:cubicBezTo>
                    <a:pt x="2541" y="15699"/>
                    <a:pt x="1952" y="18151"/>
                    <a:pt x="1461" y="19613"/>
                  </a:cubicBezTo>
                  <a:cubicBezTo>
                    <a:pt x="970" y="21075"/>
                    <a:pt x="577" y="21547"/>
                    <a:pt x="283" y="21547"/>
                  </a:cubicBezTo>
                  <a:cubicBezTo>
                    <a:pt x="-12" y="21547"/>
                    <a:pt x="-208" y="21075"/>
                    <a:pt x="381" y="19189"/>
                  </a:cubicBezTo>
                  <a:cubicBezTo>
                    <a:pt x="970" y="17302"/>
                    <a:pt x="2345" y="14001"/>
                    <a:pt x="4210" y="10747"/>
                  </a:cubicBezTo>
                  <a:cubicBezTo>
                    <a:pt x="6076" y="7493"/>
                    <a:pt x="8432" y="4286"/>
                    <a:pt x="9905" y="2494"/>
                  </a:cubicBezTo>
                  <a:cubicBezTo>
                    <a:pt x="11377" y="702"/>
                    <a:pt x="11967" y="324"/>
                    <a:pt x="12752" y="136"/>
                  </a:cubicBezTo>
                  <a:cubicBezTo>
                    <a:pt x="13537" y="-53"/>
                    <a:pt x="14519" y="-53"/>
                    <a:pt x="15207" y="183"/>
                  </a:cubicBezTo>
                  <a:cubicBezTo>
                    <a:pt x="15894" y="419"/>
                    <a:pt x="16287" y="890"/>
                    <a:pt x="16876" y="2871"/>
                  </a:cubicBezTo>
                  <a:cubicBezTo>
                    <a:pt x="17465" y="4852"/>
                    <a:pt x="18250" y="8342"/>
                    <a:pt x="19036" y="11219"/>
                  </a:cubicBezTo>
                  <a:cubicBezTo>
                    <a:pt x="19821" y="14095"/>
                    <a:pt x="20607" y="16359"/>
                    <a:pt x="21392" y="18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042755" y="700516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16457"/>
                    <a:pt x="0" y="11314"/>
                    <a:pt x="0" y="7714"/>
                  </a:cubicBezTo>
                  <a:cubicBezTo>
                    <a:pt x="0" y="4114"/>
                    <a:pt x="1543" y="2057"/>
                    <a:pt x="5400" y="1029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3350455" y="6759709"/>
              <a:ext cx="181251" cy="40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83" fill="norm" stroke="1" extrusionOk="0">
                  <a:moveTo>
                    <a:pt x="5684" y="8320"/>
                  </a:moveTo>
                  <a:cubicBezTo>
                    <a:pt x="4679" y="11133"/>
                    <a:pt x="3674" y="13946"/>
                    <a:pt x="3047" y="15914"/>
                  </a:cubicBezTo>
                  <a:cubicBezTo>
                    <a:pt x="2419" y="17883"/>
                    <a:pt x="2167" y="19008"/>
                    <a:pt x="1791" y="19908"/>
                  </a:cubicBezTo>
                  <a:cubicBezTo>
                    <a:pt x="1414" y="20808"/>
                    <a:pt x="912" y="21483"/>
                    <a:pt x="535" y="21483"/>
                  </a:cubicBezTo>
                  <a:cubicBezTo>
                    <a:pt x="158" y="21483"/>
                    <a:pt x="-93" y="20808"/>
                    <a:pt x="33" y="18671"/>
                  </a:cubicBezTo>
                  <a:cubicBezTo>
                    <a:pt x="158" y="16533"/>
                    <a:pt x="660" y="12933"/>
                    <a:pt x="1414" y="9952"/>
                  </a:cubicBezTo>
                  <a:cubicBezTo>
                    <a:pt x="2167" y="6970"/>
                    <a:pt x="3172" y="4608"/>
                    <a:pt x="4051" y="3033"/>
                  </a:cubicBezTo>
                  <a:cubicBezTo>
                    <a:pt x="4930" y="1458"/>
                    <a:pt x="5684" y="671"/>
                    <a:pt x="6688" y="277"/>
                  </a:cubicBezTo>
                  <a:cubicBezTo>
                    <a:pt x="7693" y="-117"/>
                    <a:pt x="8949" y="-117"/>
                    <a:pt x="10456" y="446"/>
                  </a:cubicBezTo>
                  <a:cubicBezTo>
                    <a:pt x="11963" y="1008"/>
                    <a:pt x="13721" y="2133"/>
                    <a:pt x="14474" y="3427"/>
                  </a:cubicBezTo>
                  <a:cubicBezTo>
                    <a:pt x="15228" y="4721"/>
                    <a:pt x="14977" y="6183"/>
                    <a:pt x="13847" y="7308"/>
                  </a:cubicBezTo>
                  <a:cubicBezTo>
                    <a:pt x="12716" y="8433"/>
                    <a:pt x="10707" y="9221"/>
                    <a:pt x="8949" y="9783"/>
                  </a:cubicBezTo>
                  <a:cubicBezTo>
                    <a:pt x="7191" y="10345"/>
                    <a:pt x="5684" y="10683"/>
                    <a:pt x="5433" y="11527"/>
                  </a:cubicBezTo>
                  <a:cubicBezTo>
                    <a:pt x="5181" y="12370"/>
                    <a:pt x="6186" y="13720"/>
                    <a:pt x="9074" y="15014"/>
                  </a:cubicBezTo>
                  <a:cubicBezTo>
                    <a:pt x="11963" y="16308"/>
                    <a:pt x="16735" y="17546"/>
                    <a:pt x="21507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3671934" y="6784659"/>
              <a:ext cx="208552" cy="36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9" fill="norm" stroke="1" extrusionOk="0">
                  <a:moveTo>
                    <a:pt x="3872" y="7719"/>
                  </a:moveTo>
                  <a:cubicBezTo>
                    <a:pt x="3218" y="10326"/>
                    <a:pt x="2563" y="12932"/>
                    <a:pt x="2127" y="14981"/>
                  </a:cubicBezTo>
                  <a:cubicBezTo>
                    <a:pt x="1690" y="17029"/>
                    <a:pt x="1472" y="18519"/>
                    <a:pt x="1145" y="19636"/>
                  </a:cubicBezTo>
                  <a:cubicBezTo>
                    <a:pt x="818" y="20753"/>
                    <a:pt x="381" y="21498"/>
                    <a:pt x="163" y="21436"/>
                  </a:cubicBezTo>
                  <a:cubicBezTo>
                    <a:pt x="-55" y="21374"/>
                    <a:pt x="-55" y="20505"/>
                    <a:pt x="163" y="18146"/>
                  </a:cubicBezTo>
                  <a:cubicBezTo>
                    <a:pt x="381" y="15788"/>
                    <a:pt x="818" y="11939"/>
                    <a:pt x="1254" y="9208"/>
                  </a:cubicBezTo>
                  <a:cubicBezTo>
                    <a:pt x="1690" y="6477"/>
                    <a:pt x="2127" y="4864"/>
                    <a:pt x="2781" y="3498"/>
                  </a:cubicBezTo>
                  <a:cubicBezTo>
                    <a:pt x="3436" y="2132"/>
                    <a:pt x="4309" y="1015"/>
                    <a:pt x="4854" y="1015"/>
                  </a:cubicBezTo>
                  <a:cubicBezTo>
                    <a:pt x="5400" y="1015"/>
                    <a:pt x="5618" y="2132"/>
                    <a:pt x="5836" y="3560"/>
                  </a:cubicBezTo>
                  <a:cubicBezTo>
                    <a:pt x="6054" y="4988"/>
                    <a:pt x="6272" y="6726"/>
                    <a:pt x="6600" y="7905"/>
                  </a:cubicBezTo>
                  <a:cubicBezTo>
                    <a:pt x="6927" y="9084"/>
                    <a:pt x="7363" y="9705"/>
                    <a:pt x="8127" y="10015"/>
                  </a:cubicBezTo>
                  <a:cubicBezTo>
                    <a:pt x="8890" y="10326"/>
                    <a:pt x="9981" y="10326"/>
                    <a:pt x="11836" y="8712"/>
                  </a:cubicBezTo>
                  <a:cubicBezTo>
                    <a:pt x="13690" y="7098"/>
                    <a:pt x="16309" y="3870"/>
                    <a:pt x="18054" y="2070"/>
                  </a:cubicBezTo>
                  <a:cubicBezTo>
                    <a:pt x="19800" y="270"/>
                    <a:pt x="20672" y="-102"/>
                    <a:pt x="21109" y="22"/>
                  </a:cubicBezTo>
                  <a:cubicBezTo>
                    <a:pt x="21545" y="146"/>
                    <a:pt x="21545" y="767"/>
                    <a:pt x="21436" y="3436"/>
                  </a:cubicBezTo>
                  <a:cubicBezTo>
                    <a:pt x="21327" y="6105"/>
                    <a:pt x="21109" y="10822"/>
                    <a:pt x="20890" y="14112"/>
                  </a:cubicBezTo>
                  <a:cubicBezTo>
                    <a:pt x="20672" y="17401"/>
                    <a:pt x="20454" y="19264"/>
                    <a:pt x="20236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3962287" y="6749046"/>
              <a:ext cx="168906" cy="47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13" fill="norm" stroke="1" extrusionOk="0">
                  <a:moveTo>
                    <a:pt x="14554" y="7071"/>
                  </a:moveTo>
                  <a:cubicBezTo>
                    <a:pt x="11620" y="8814"/>
                    <a:pt x="8687" y="10558"/>
                    <a:pt x="6420" y="12786"/>
                  </a:cubicBezTo>
                  <a:cubicBezTo>
                    <a:pt x="4154" y="15013"/>
                    <a:pt x="2554" y="17726"/>
                    <a:pt x="1487" y="19372"/>
                  </a:cubicBezTo>
                  <a:cubicBezTo>
                    <a:pt x="420" y="21019"/>
                    <a:pt x="-113" y="21600"/>
                    <a:pt x="20" y="21503"/>
                  </a:cubicBezTo>
                  <a:cubicBezTo>
                    <a:pt x="154" y="21406"/>
                    <a:pt x="954" y="20631"/>
                    <a:pt x="2687" y="18646"/>
                  </a:cubicBezTo>
                  <a:cubicBezTo>
                    <a:pt x="4420" y="16660"/>
                    <a:pt x="7087" y="13464"/>
                    <a:pt x="9887" y="10316"/>
                  </a:cubicBezTo>
                  <a:cubicBezTo>
                    <a:pt x="12687" y="7168"/>
                    <a:pt x="15620" y="4068"/>
                    <a:pt x="17487" y="2276"/>
                  </a:cubicBezTo>
                  <a:cubicBezTo>
                    <a:pt x="19354" y="484"/>
                    <a:pt x="20154" y="0"/>
                    <a:pt x="20687" y="0"/>
                  </a:cubicBezTo>
                  <a:cubicBezTo>
                    <a:pt x="21220" y="0"/>
                    <a:pt x="21487" y="484"/>
                    <a:pt x="21087" y="2470"/>
                  </a:cubicBezTo>
                  <a:cubicBezTo>
                    <a:pt x="20687" y="4456"/>
                    <a:pt x="19620" y="7943"/>
                    <a:pt x="18820" y="10800"/>
                  </a:cubicBezTo>
                  <a:cubicBezTo>
                    <a:pt x="18020" y="13657"/>
                    <a:pt x="17487" y="15885"/>
                    <a:pt x="16954" y="18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3977464" y="7011938"/>
              <a:ext cx="252742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18" fill="norm" stroke="1" extrusionOk="0">
                  <a:moveTo>
                    <a:pt x="3642" y="21118"/>
                  </a:moveTo>
                  <a:cubicBezTo>
                    <a:pt x="2036" y="13918"/>
                    <a:pt x="429" y="6718"/>
                    <a:pt x="72" y="3118"/>
                  </a:cubicBezTo>
                  <a:cubicBezTo>
                    <a:pt x="-285" y="-482"/>
                    <a:pt x="608" y="-482"/>
                    <a:pt x="4356" y="718"/>
                  </a:cubicBezTo>
                  <a:cubicBezTo>
                    <a:pt x="8105" y="1918"/>
                    <a:pt x="14710" y="4318"/>
                    <a:pt x="21315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4439755" y="7024213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5840"/>
                    <a:pt x="11590" y="10080"/>
                    <a:pt x="15190" y="6480"/>
                  </a:cubicBezTo>
                  <a:cubicBezTo>
                    <a:pt x="18790" y="2880"/>
                    <a:pt x="2019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611205" y="6909913"/>
              <a:ext cx="6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4868553" y="6920496"/>
              <a:ext cx="148618" cy="29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428" fill="norm" stroke="1" extrusionOk="0">
                  <a:moveTo>
                    <a:pt x="9048" y="7148"/>
                  </a:moveTo>
                  <a:cubicBezTo>
                    <a:pt x="9336" y="6371"/>
                    <a:pt x="9624" y="5594"/>
                    <a:pt x="10488" y="4895"/>
                  </a:cubicBezTo>
                  <a:cubicBezTo>
                    <a:pt x="11352" y="4196"/>
                    <a:pt x="12792" y="3574"/>
                    <a:pt x="13656" y="2875"/>
                  </a:cubicBezTo>
                  <a:cubicBezTo>
                    <a:pt x="14520" y="2176"/>
                    <a:pt x="14808" y="1399"/>
                    <a:pt x="14088" y="855"/>
                  </a:cubicBezTo>
                  <a:cubicBezTo>
                    <a:pt x="13368" y="311"/>
                    <a:pt x="11640" y="0"/>
                    <a:pt x="9336" y="0"/>
                  </a:cubicBezTo>
                  <a:cubicBezTo>
                    <a:pt x="7032" y="0"/>
                    <a:pt x="4152" y="311"/>
                    <a:pt x="2136" y="1787"/>
                  </a:cubicBezTo>
                  <a:cubicBezTo>
                    <a:pt x="120" y="3263"/>
                    <a:pt x="-1032" y="5905"/>
                    <a:pt x="1272" y="8547"/>
                  </a:cubicBezTo>
                  <a:cubicBezTo>
                    <a:pt x="3576" y="11188"/>
                    <a:pt x="9336" y="13830"/>
                    <a:pt x="12936" y="15462"/>
                  </a:cubicBezTo>
                  <a:cubicBezTo>
                    <a:pt x="16536" y="17094"/>
                    <a:pt x="17976" y="17715"/>
                    <a:pt x="18984" y="18414"/>
                  </a:cubicBezTo>
                  <a:cubicBezTo>
                    <a:pt x="19992" y="19114"/>
                    <a:pt x="20568" y="19891"/>
                    <a:pt x="19992" y="20512"/>
                  </a:cubicBezTo>
                  <a:cubicBezTo>
                    <a:pt x="19416" y="21134"/>
                    <a:pt x="17688" y="21600"/>
                    <a:pt x="15528" y="21367"/>
                  </a:cubicBezTo>
                  <a:cubicBezTo>
                    <a:pt x="13368" y="21134"/>
                    <a:pt x="10776" y="20201"/>
                    <a:pt x="8184" y="19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5068362" y="6956379"/>
              <a:ext cx="133394" cy="20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86" fill="norm" stroke="1" extrusionOk="0">
                  <a:moveTo>
                    <a:pt x="2000" y="11261"/>
                  </a:moveTo>
                  <a:cubicBezTo>
                    <a:pt x="3662" y="10811"/>
                    <a:pt x="5324" y="10361"/>
                    <a:pt x="6819" y="9011"/>
                  </a:cubicBezTo>
                  <a:cubicBezTo>
                    <a:pt x="8314" y="7661"/>
                    <a:pt x="9644" y="5411"/>
                    <a:pt x="9976" y="3724"/>
                  </a:cubicBezTo>
                  <a:cubicBezTo>
                    <a:pt x="10308" y="2036"/>
                    <a:pt x="9644" y="911"/>
                    <a:pt x="8480" y="348"/>
                  </a:cubicBezTo>
                  <a:cubicBezTo>
                    <a:pt x="7317" y="-214"/>
                    <a:pt x="5656" y="-214"/>
                    <a:pt x="3662" y="1248"/>
                  </a:cubicBezTo>
                  <a:cubicBezTo>
                    <a:pt x="1668" y="2711"/>
                    <a:pt x="-658" y="5636"/>
                    <a:pt x="173" y="9123"/>
                  </a:cubicBezTo>
                  <a:cubicBezTo>
                    <a:pt x="1004" y="12611"/>
                    <a:pt x="4991" y="16661"/>
                    <a:pt x="8979" y="18798"/>
                  </a:cubicBezTo>
                  <a:cubicBezTo>
                    <a:pt x="12967" y="20936"/>
                    <a:pt x="16954" y="21161"/>
                    <a:pt x="20942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5219159" y="6997178"/>
              <a:ext cx="236597" cy="15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0831" fill="norm" stroke="1" extrusionOk="0">
                  <a:moveTo>
                    <a:pt x="13790" y="7893"/>
                  </a:moveTo>
                  <a:cubicBezTo>
                    <a:pt x="11705" y="4483"/>
                    <a:pt x="9621" y="1072"/>
                    <a:pt x="7442" y="220"/>
                  </a:cubicBezTo>
                  <a:cubicBezTo>
                    <a:pt x="5263" y="-633"/>
                    <a:pt x="2990" y="1072"/>
                    <a:pt x="1568" y="4056"/>
                  </a:cubicBezTo>
                  <a:cubicBezTo>
                    <a:pt x="147" y="7041"/>
                    <a:pt x="-421" y="11304"/>
                    <a:pt x="337" y="14714"/>
                  </a:cubicBezTo>
                  <a:cubicBezTo>
                    <a:pt x="1095" y="18125"/>
                    <a:pt x="3179" y="20683"/>
                    <a:pt x="5642" y="20825"/>
                  </a:cubicBezTo>
                  <a:cubicBezTo>
                    <a:pt x="8105" y="20967"/>
                    <a:pt x="10947" y="18693"/>
                    <a:pt x="12653" y="16988"/>
                  </a:cubicBezTo>
                  <a:cubicBezTo>
                    <a:pt x="14358" y="15283"/>
                    <a:pt x="14926" y="14146"/>
                    <a:pt x="15495" y="14146"/>
                  </a:cubicBezTo>
                  <a:cubicBezTo>
                    <a:pt x="16063" y="14146"/>
                    <a:pt x="16632" y="15283"/>
                    <a:pt x="17579" y="15993"/>
                  </a:cubicBezTo>
                  <a:cubicBezTo>
                    <a:pt x="18526" y="16704"/>
                    <a:pt x="19853" y="16988"/>
                    <a:pt x="21179" y="17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473592" y="6999654"/>
              <a:ext cx="102814" cy="21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76" fill="norm" stroke="1" extrusionOk="0">
                  <a:moveTo>
                    <a:pt x="21412" y="4321"/>
                  </a:moveTo>
                  <a:cubicBezTo>
                    <a:pt x="17885" y="3062"/>
                    <a:pt x="14359" y="1804"/>
                    <a:pt x="11273" y="965"/>
                  </a:cubicBezTo>
                  <a:cubicBezTo>
                    <a:pt x="8188" y="126"/>
                    <a:pt x="5543" y="-293"/>
                    <a:pt x="3559" y="231"/>
                  </a:cubicBezTo>
                  <a:cubicBezTo>
                    <a:pt x="1575" y="756"/>
                    <a:pt x="253" y="2224"/>
                    <a:pt x="32" y="4111"/>
                  </a:cubicBezTo>
                  <a:cubicBezTo>
                    <a:pt x="-188" y="5998"/>
                    <a:pt x="694" y="8305"/>
                    <a:pt x="3559" y="10717"/>
                  </a:cubicBezTo>
                  <a:cubicBezTo>
                    <a:pt x="6424" y="13128"/>
                    <a:pt x="11273" y="15645"/>
                    <a:pt x="13477" y="17427"/>
                  </a:cubicBezTo>
                  <a:cubicBezTo>
                    <a:pt x="15681" y="19210"/>
                    <a:pt x="15241" y="20258"/>
                    <a:pt x="13698" y="20783"/>
                  </a:cubicBezTo>
                  <a:cubicBezTo>
                    <a:pt x="12155" y="21307"/>
                    <a:pt x="9510" y="21307"/>
                    <a:pt x="7747" y="20783"/>
                  </a:cubicBezTo>
                  <a:cubicBezTo>
                    <a:pt x="5983" y="20258"/>
                    <a:pt x="5102" y="19210"/>
                    <a:pt x="4881" y="18161"/>
                  </a:cubicBezTo>
                  <a:cubicBezTo>
                    <a:pt x="4661" y="17113"/>
                    <a:pt x="5102" y="16064"/>
                    <a:pt x="5543" y="15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627734" y="7017855"/>
              <a:ext cx="89695" cy="18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0942" fill="norm" stroke="1" extrusionOk="0">
                  <a:moveTo>
                    <a:pt x="15720" y="2211"/>
                  </a:moveTo>
                  <a:cubicBezTo>
                    <a:pt x="10920" y="4174"/>
                    <a:pt x="6120" y="6138"/>
                    <a:pt x="3240" y="8470"/>
                  </a:cubicBezTo>
                  <a:cubicBezTo>
                    <a:pt x="360" y="10801"/>
                    <a:pt x="-600" y="13501"/>
                    <a:pt x="360" y="15833"/>
                  </a:cubicBezTo>
                  <a:cubicBezTo>
                    <a:pt x="1320" y="18165"/>
                    <a:pt x="4200" y="20129"/>
                    <a:pt x="8040" y="20742"/>
                  </a:cubicBezTo>
                  <a:cubicBezTo>
                    <a:pt x="11880" y="21356"/>
                    <a:pt x="16680" y="20620"/>
                    <a:pt x="18840" y="17674"/>
                  </a:cubicBezTo>
                  <a:cubicBezTo>
                    <a:pt x="21000" y="14729"/>
                    <a:pt x="20520" y="9574"/>
                    <a:pt x="19320" y="6383"/>
                  </a:cubicBezTo>
                  <a:cubicBezTo>
                    <a:pt x="18120" y="3192"/>
                    <a:pt x="16200" y="1965"/>
                    <a:pt x="14040" y="1106"/>
                  </a:cubicBezTo>
                  <a:cubicBezTo>
                    <a:pt x="11880" y="247"/>
                    <a:pt x="9480" y="-244"/>
                    <a:pt x="8520" y="124"/>
                  </a:cubicBezTo>
                  <a:cubicBezTo>
                    <a:pt x="7560" y="492"/>
                    <a:pt x="8040" y="1720"/>
                    <a:pt x="8520" y="2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5742726" y="7008480"/>
              <a:ext cx="143888" cy="19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10" fill="norm" stroke="1" extrusionOk="0">
                  <a:moveTo>
                    <a:pt x="2636" y="5155"/>
                  </a:moveTo>
                  <a:cubicBezTo>
                    <a:pt x="2636" y="8831"/>
                    <a:pt x="2636" y="12508"/>
                    <a:pt x="2167" y="14806"/>
                  </a:cubicBezTo>
                  <a:cubicBezTo>
                    <a:pt x="1697" y="17104"/>
                    <a:pt x="758" y="18023"/>
                    <a:pt x="289" y="17793"/>
                  </a:cubicBezTo>
                  <a:cubicBezTo>
                    <a:pt x="-181" y="17563"/>
                    <a:pt x="-181" y="16184"/>
                    <a:pt x="1071" y="13082"/>
                  </a:cubicBezTo>
                  <a:cubicBezTo>
                    <a:pt x="2323" y="9980"/>
                    <a:pt x="4828" y="5155"/>
                    <a:pt x="7958" y="2512"/>
                  </a:cubicBezTo>
                  <a:cubicBezTo>
                    <a:pt x="11089" y="-130"/>
                    <a:pt x="14845" y="-590"/>
                    <a:pt x="17349" y="674"/>
                  </a:cubicBezTo>
                  <a:cubicBezTo>
                    <a:pt x="19854" y="1938"/>
                    <a:pt x="21106" y="4925"/>
                    <a:pt x="21262" y="8601"/>
                  </a:cubicBezTo>
                  <a:cubicBezTo>
                    <a:pt x="21419" y="12278"/>
                    <a:pt x="20480" y="16644"/>
                    <a:pt x="19541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5922392" y="7037411"/>
              <a:ext cx="168364" cy="15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34" fill="norm" stroke="1" extrusionOk="0">
                  <a:moveTo>
                    <a:pt x="14996" y="13245"/>
                  </a:moveTo>
                  <a:cubicBezTo>
                    <a:pt x="14996" y="10582"/>
                    <a:pt x="14996" y="7919"/>
                    <a:pt x="14321" y="5404"/>
                  </a:cubicBezTo>
                  <a:cubicBezTo>
                    <a:pt x="13646" y="2889"/>
                    <a:pt x="12296" y="522"/>
                    <a:pt x="10136" y="78"/>
                  </a:cubicBezTo>
                  <a:cubicBezTo>
                    <a:pt x="7976" y="-366"/>
                    <a:pt x="5006" y="1113"/>
                    <a:pt x="2981" y="3629"/>
                  </a:cubicBezTo>
                  <a:cubicBezTo>
                    <a:pt x="956" y="6144"/>
                    <a:pt x="-124" y="9694"/>
                    <a:pt x="11" y="12653"/>
                  </a:cubicBezTo>
                  <a:cubicBezTo>
                    <a:pt x="146" y="15612"/>
                    <a:pt x="1496" y="17979"/>
                    <a:pt x="2981" y="19163"/>
                  </a:cubicBezTo>
                  <a:cubicBezTo>
                    <a:pt x="4466" y="20346"/>
                    <a:pt x="6086" y="20346"/>
                    <a:pt x="7841" y="19015"/>
                  </a:cubicBezTo>
                  <a:cubicBezTo>
                    <a:pt x="9596" y="17683"/>
                    <a:pt x="11486" y="15020"/>
                    <a:pt x="12701" y="12949"/>
                  </a:cubicBezTo>
                  <a:cubicBezTo>
                    <a:pt x="13916" y="10878"/>
                    <a:pt x="14456" y="9398"/>
                    <a:pt x="14996" y="9398"/>
                  </a:cubicBezTo>
                  <a:cubicBezTo>
                    <a:pt x="15536" y="9398"/>
                    <a:pt x="16076" y="10878"/>
                    <a:pt x="17156" y="13097"/>
                  </a:cubicBezTo>
                  <a:cubicBezTo>
                    <a:pt x="18236" y="15316"/>
                    <a:pt x="19856" y="18275"/>
                    <a:pt x="21476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6128855" y="6800834"/>
              <a:ext cx="85405" cy="40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48" fill="norm" stroke="1" extrusionOk="0">
                  <a:moveTo>
                    <a:pt x="14224" y="4425"/>
                  </a:moveTo>
                  <a:cubicBezTo>
                    <a:pt x="15278" y="3417"/>
                    <a:pt x="16332" y="2410"/>
                    <a:pt x="17649" y="1571"/>
                  </a:cubicBezTo>
                  <a:cubicBezTo>
                    <a:pt x="18966" y="731"/>
                    <a:pt x="20546" y="60"/>
                    <a:pt x="21073" y="4"/>
                  </a:cubicBezTo>
                  <a:cubicBezTo>
                    <a:pt x="21600" y="-52"/>
                    <a:pt x="21073" y="508"/>
                    <a:pt x="18439" y="2970"/>
                  </a:cubicBezTo>
                  <a:cubicBezTo>
                    <a:pt x="15805" y="5432"/>
                    <a:pt x="11063" y="9797"/>
                    <a:pt x="7639" y="13210"/>
                  </a:cubicBezTo>
                  <a:cubicBezTo>
                    <a:pt x="4215" y="16624"/>
                    <a:pt x="2107" y="19086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6236805" y="706231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6236805" y="6948013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6283636" y="6801963"/>
              <a:ext cx="111920" cy="37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64" fill="norm" stroke="1" extrusionOk="0">
                  <a:moveTo>
                    <a:pt x="21150" y="0"/>
                  </a:moveTo>
                  <a:cubicBezTo>
                    <a:pt x="17550" y="3051"/>
                    <a:pt x="13950" y="6102"/>
                    <a:pt x="10350" y="9153"/>
                  </a:cubicBezTo>
                  <a:cubicBezTo>
                    <a:pt x="6750" y="12203"/>
                    <a:pt x="3150" y="15254"/>
                    <a:pt x="1350" y="17207"/>
                  </a:cubicBezTo>
                  <a:cubicBezTo>
                    <a:pt x="-450" y="19159"/>
                    <a:pt x="-450" y="20014"/>
                    <a:pt x="1350" y="20624"/>
                  </a:cubicBezTo>
                  <a:cubicBezTo>
                    <a:pt x="3150" y="21234"/>
                    <a:pt x="6750" y="21600"/>
                    <a:pt x="9550" y="21417"/>
                  </a:cubicBezTo>
                  <a:cubicBezTo>
                    <a:pt x="12350" y="21234"/>
                    <a:pt x="14350" y="20502"/>
                    <a:pt x="1635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6317238" y="7011876"/>
              <a:ext cx="200824" cy="49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49" fill="norm" stroke="1" extrusionOk="0">
                  <a:moveTo>
                    <a:pt x="2227" y="1346"/>
                  </a:moveTo>
                  <a:cubicBezTo>
                    <a:pt x="1113" y="1165"/>
                    <a:pt x="0" y="983"/>
                    <a:pt x="0" y="892"/>
                  </a:cubicBezTo>
                  <a:cubicBezTo>
                    <a:pt x="0" y="802"/>
                    <a:pt x="1113" y="802"/>
                    <a:pt x="2895" y="711"/>
                  </a:cubicBezTo>
                  <a:cubicBezTo>
                    <a:pt x="4676" y="620"/>
                    <a:pt x="7126" y="439"/>
                    <a:pt x="9019" y="257"/>
                  </a:cubicBezTo>
                  <a:cubicBezTo>
                    <a:pt x="10911" y="76"/>
                    <a:pt x="12247" y="-106"/>
                    <a:pt x="12693" y="76"/>
                  </a:cubicBezTo>
                  <a:cubicBezTo>
                    <a:pt x="13138" y="257"/>
                    <a:pt x="12693" y="802"/>
                    <a:pt x="12359" y="1301"/>
                  </a:cubicBezTo>
                  <a:cubicBezTo>
                    <a:pt x="12025" y="1800"/>
                    <a:pt x="11802" y="2254"/>
                    <a:pt x="11579" y="2753"/>
                  </a:cubicBezTo>
                  <a:cubicBezTo>
                    <a:pt x="11357" y="3252"/>
                    <a:pt x="11134" y="3797"/>
                    <a:pt x="11468" y="4205"/>
                  </a:cubicBezTo>
                  <a:cubicBezTo>
                    <a:pt x="11802" y="4613"/>
                    <a:pt x="12693" y="4886"/>
                    <a:pt x="13695" y="4886"/>
                  </a:cubicBezTo>
                  <a:cubicBezTo>
                    <a:pt x="14697" y="4886"/>
                    <a:pt x="15810" y="4613"/>
                    <a:pt x="16924" y="4386"/>
                  </a:cubicBezTo>
                  <a:cubicBezTo>
                    <a:pt x="18037" y="4160"/>
                    <a:pt x="19151" y="3978"/>
                    <a:pt x="19707" y="4160"/>
                  </a:cubicBezTo>
                  <a:cubicBezTo>
                    <a:pt x="20264" y="4341"/>
                    <a:pt x="20264" y="4886"/>
                    <a:pt x="20264" y="6202"/>
                  </a:cubicBezTo>
                  <a:cubicBezTo>
                    <a:pt x="20264" y="7518"/>
                    <a:pt x="20264" y="9605"/>
                    <a:pt x="20598" y="11602"/>
                  </a:cubicBezTo>
                  <a:cubicBezTo>
                    <a:pt x="20932" y="13598"/>
                    <a:pt x="21600" y="15504"/>
                    <a:pt x="20598" y="17138"/>
                  </a:cubicBezTo>
                  <a:cubicBezTo>
                    <a:pt x="19596" y="18771"/>
                    <a:pt x="16924" y="20133"/>
                    <a:pt x="14808" y="20813"/>
                  </a:cubicBezTo>
                  <a:cubicBezTo>
                    <a:pt x="12693" y="21494"/>
                    <a:pt x="11134" y="21494"/>
                    <a:pt x="9798" y="20995"/>
                  </a:cubicBezTo>
                  <a:cubicBezTo>
                    <a:pt x="8462" y="20496"/>
                    <a:pt x="7348" y="19497"/>
                    <a:pt x="6235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2" name="Drawing"/>
          <p:cNvGrpSpPr/>
          <p:nvPr/>
        </p:nvGrpSpPr>
        <p:grpSpPr>
          <a:xfrm>
            <a:off x="1658006" y="2000250"/>
            <a:ext cx="8273395" cy="3175001"/>
            <a:chOff x="0" y="0"/>
            <a:chExt cx="8273393" cy="3175000"/>
          </a:xfrm>
        </p:grpSpPr>
        <p:sp>
          <p:nvSpPr>
            <p:cNvPr id="2870" name="Line"/>
            <p:cNvSpPr/>
            <p:nvPr/>
          </p:nvSpPr>
          <p:spPr>
            <a:xfrm>
              <a:off x="373993" y="228600"/>
              <a:ext cx="444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091"/>
                    <a:pt x="2057" y="8182"/>
                    <a:pt x="3086" y="11455"/>
                  </a:cubicBezTo>
                  <a:cubicBezTo>
                    <a:pt x="4114" y="14727"/>
                    <a:pt x="5143" y="17182"/>
                    <a:pt x="8229" y="18736"/>
                  </a:cubicBezTo>
                  <a:cubicBezTo>
                    <a:pt x="11314" y="20291"/>
                    <a:pt x="16457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481943" y="165230"/>
              <a:ext cx="123606" cy="43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488" fill="norm" stroke="1" extrusionOk="0">
                  <a:moveTo>
                    <a:pt x="0" y="2838"/>
                  </a:moveTo>
                  <a:cubicBezTo>
                    <a:pt x="354" y="2311"/>
                    <a:pt x="708" y="1785"/>
                    <a:pt x="1239" y="1258"/>
                  </a:cubicBezTo>
                  <a:cubicBezTo>
                    <a:pt x="1770" y="731"/>
                    <a:pt x="2479" y="204"/>
                    <a:pt x="3718" y="46"/>
                  </a:cubicBezTo>
                  <a:cubicBezTo>
                    <a:pt x="4957" y="-112"/>
                    <a:pt x="6728" y="99"/>
                    <a:pt x="9561" y="1258"/>
                  </a:cubicBezTo>
                  <a:cubicBezTo>
                    <a:pt x="12393" y="2417"/>
                    <a:pt x="16289" y="4524"/>
                    <a:pt x="18590" y="7000"/>
                  </a:cubicBezTo>
                  <a:cubicBezTo>
                    <a:pt x="20892" y="9476"/>
                    <a:pt x="21600" y="12321"/>
                    <a:pt x="19121" y="14797"/>
                  </a:cubicBezTo>
                  <a:cubicBezTo>
                    <a:pt x="16643" y="17273"/>
                    <a:pt x="10977" y="19381"/>
                    <a:pt x="5311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106162" y="240736"/>
              <a:ext cx="128132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01" fill="norm" stroke="1" extrusionOk="0">
                  <a:moveTo>
                    <a:pt x="13999" y="441"/>
                  </a:moveTo>
                  <a:cubicBezTo>
                    <a:pt x="11874" y="171"/>
                    <a:pt x="9750" y="-99"/>
                    <a:pt x="8156" y="36"/>
                  </a:cubicBezTo>
                  <a:cubicBezTo>
                    <a:pt x="6563" y="171"/>
                    <a:pt x="5501" y="711"/>
                    <a:pt x="3907" y="3006"/>
                  </a:cubicBezTo>
                  <a:cubicBezTo>
                    <a:pt x="2314" y="5301"/>
                    <a:pt x="189" y="9351"/>
                    <a:pt x="12" y="12456"/>
                  </a:cubicBezTo>
                  <a:cubicBezTo>
                    <a:pt x="-165" y="15561"/>
                    <a:pt x="1605" y="17721"/>
                    <a:pt x="5501" y="19071"/>
                  </a:cubicBezTo>
                  <a:cubicBezTo>
                    <a:pt x="9396" y="20421"/>
                    <a:pt x="15415" y="20961"/>
                    <a:pt x="21435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1008993" y="123049"/>
              <a:ext cx="240293" cy="47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91" fill="norm" stroke="1" extrusionOk="0">
                  <a:moveTo>
                    <a:pt x="0" y="21491"/>
                  </a:moveTo>
                  <a:cubicBezTo>
                    <a:pt x="0" y="19763"/>
                    <a:pt x="0" y="18035"/>
                    <a:pt x="1137" y="15299"/>
                  </a:cubicBezTo>
                  <a:cubicBezTo>
                    <a:pt x="2274" y="12563"/>
                    <a:pt x="4547" y="8819"/>
                    <a:pt x="6442" y="6179"/>
                  </a:cubicBezTo>
                  <a:cubicBezTo>
                    <a:pt x="8337" y="3539"/>
                    <a:pt x="9853" y="2003"/>
                    <a:pt x="10989" y="1091"/>
                  </a:cubicBezTo>
                  <a:cubicBezTo>
                    <a:pt x="12126" y="179"/>
                    <a:pt x="12884" y="-109"/>
                    <a:pt x="13547" y="35"/>
                  </a:cubicBezTo>
                  <a:cubicBezTo>
                    <a:pt x="14211" y="179"/>
                    <a:pt x="14779" y="755"/>
                    <a:pt x="15632" y="2483"/>
                  </a:cubicBezTo>
                  <a:cubicBezTo>
                    <a:pt x="16484" y="4211"/>
                    <a:pt x="17621" y="7091"/>
                    <a:pt x="18663" y="9731"/>
                  </a:cubicBezTo>
                  <a:cubicBezTo>
                    <a:pt x="19705" y="12371"/>
                    <a:pt x="20653" y="14771"/>
                    <a:pt x="21126" y="16211"/>
                  </a:cubicBezTo>
                  <a:cubicBezTo>
                    <a:pt x="21600" y="17651"/>
                    <a:pt x="21600" y="18131"/>
                    <a:pt x="21316" y="18179"/>
                  </a:cubicBezTo>
                  <a:cubicBezTo>
                    <a:pt x="21032" y="18227"/>
                    <a:pt x="20463" y="17843"/>
                    <a:pt x="19895" y="17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1107256" y="368300"/>
              <a:ext cx="16208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7813" y="21600"/>
                  </a:moveTo>
                  <a:cubicBezTo>
                    <a:pt x="4532" y="16000"/>
                    <a:pt x="1251" y="10400"/>
                    <a:pt x="294" y="7200"/>
                  </a:cubicBezTo>
                  <a:cubicBezTo>
                    <a:pt x="-663" y="4000"/>
                    <a:pt x="704" y="3200"/>
                    <a:pt x="4532" y="2400"/>
                  </a:cubicBezTo>
                  <a:cubicBezTo>
                    <a:pt x="8360" y="1600"/>
                    <a:pt x="14648" y="800"/>
                    <a:pt x="209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1396343" y="122551"/>
              <a:ext cx="174137" cy="36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74" fill="norm" stroke="1" extrusionOk="0">
                  <a:moveTo>
                    <a:pt x="14657" y="2835"/>
                  </a:moveTo>
                  <a:cubicBezTo>
                    <a:pt x="14657" y="1608"/>
                    <a:pt x="14657" y="381"/>
                    <a:pt x="14143" y="74"/>
                  </a:cubicBezTo>
                  <a:cubicBezTo>
                    <a:pt x="13629" y="-233"/>
                    <a:pt x="12600" y="381"/>
                    <a:pt x="10671" y="2590"/>
                  </a:cubicBezTo>
                  <a:cubicBezTo>
                    <a:pt x="8743" y="4799"/>
                    <a:pt x="5914" y="8603"/>
                    <a:pt x="4243" y="11794"/>
                  </a:cubicBezTo>
                  <a:cubicBezTo>
                    <a:pt x="2571" y="14985"/>
                    <a:pt x="2057" y="17562"/>
                    <a:pt x="2443" y="19097"/>
                  </a:cubicBezTo>
                  <a:cubicBezTo>
                    <a:pt x="2829" y="20631"/>
                    <a:pt x="4114" y="21122"/>
                    <a:pt x="6300" y="21244"/>
                  </a:cubicBezTo>
                  <a:cubicBezTo>
                    <a:pt x="8486" y="21367"/>
                    <a:pt x="11571" y="21122"/>
                    <a:pt x="14271" y="20201"/>
                  </a:cubicBezTo>
                  <a:cubicBezTo>
                    <a:pt x="16971" y="19281"/>
                    <a:pt x="19286" y="17685"/>
                    <a:pt x="20443" y="16581"/>
                  </a:cubicBezTo>
                  <a:cubicBezTo>
                    <a:pt x="21600" y="15476"/>
                    <a:pt x="21600" y="14862"/>
                    <a:pt x="18514" y="14372"/>
                  </a:cubicBezTo>
                  <a:cubicBezTo>
                    <a:pt x="15429" y="13881"/>
                    <a:pt x="9257" y="13512"/>
                    <a:pt x="5657" y="13635"/>
                  </a:cubicBezTo>
                  <a:cubicBezTo>
                    <a:pt x="2057" y="13758"/>
                    <a:pt x="1029" y="14372"/>
                    <a:pt x="0" y="1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2138207" y="8952"/>
              <a:ext cx="623387" cy="44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62" fill="norm" stroke="1" extrusionOk="0">
                  <a:moveTo>
                    <a:pt x="5073" y="15477"/>
                  </a:moveTo>
                  <a:cubicBezTo>
                    <a:pt x="4927" y="14877"/>
                    <a:pt x="4781" y="14277"/>
                    <a:pt x="4343" y="13827"/>
                  </a:cubicBezTo>
                  <a:cubicBezTo>
                    <a:pt x="3906" y="13377"/>
                    <a:pt x="3176" y="13077"/>
                    <a:pt x="2410" y="13777"/>
                  </a:cubicBezTo>
                  <a:cubicBezTo>
                    <a:pt x="1643" y="14477"/>
                    <a:pt x="841" y="16177"/>
                    <a:pt x="403" y="17427"/>
                  </a:cubicBezTo>
                  <a:cubicBezTo>
                    <a:pt x="-35" y="18677"/>
                    <a:pt x="-108" y="19477"/>
                    <a:pt x="147" y="20177"/>
                  </a:cubicBezTo>
                  <a:cubicBezTo>
                    <a:pt x="403" y="20877"/>
                    <a:pt x="987" y="21477"/>
                    <a:pt x="1789" y="20977"/>
                  </a:cubicBezTo>
                  <a:cubicBezTo>
                    <a:pt x="2592" y="20477"/>
                    <a:pt x="3614" y="18877"/>
                    <a:pt x="4380" y="16377"/>
                  </a:cubicBezTo>
                  <a:cubicBezTo>
                    <a:pt x="5146" y="13877"/>
                    <a:pt x="5657" y="10477"/>
                    <a:pt x="5949" y="7877"/>
                  </a:cubicBezTo>
                  <a:cubicBezTo>
                    <a:pt x="6241" y="5277"/>
                    <a:pt x="6314" y="3477"/>
                    <a:pt x="6314" y="2277"/>
                  </a:cubicBezTo>
                  <a:cubicBezTo>
                    <a:pt x="6314" y="1077"/>
                    <a:pt x="6241" y="477"/>
                    <a:pt x="6022" y="177"/>
                  </a:cubicBezTo>
                  <a:cubicBezTo>
                    <a:pt x="5803" y="-123"/>
                    <a:pt x="5438" y="-123"/>
                    <a:pt x="5037" y="827"/>
                  </a:cubicBezTo>
                  <a:cubicBezTo>
                    <a:pt x="4635" y="1777"/>
                    <a:pt x="4197" y="3677"/>
                    <a:pt x="4051" y="6377"/>
                  </a:cubicBezTo>
                  <a:cubicBezTo>
                    <a:pt x="3906" y="9077"/>
                    <a:pt x="4051" y="12577"/>
                    <a:pt x="4416" y="14827"/>
                  </a:cubicBezTo>
                  <a:cubicBezTo>
                    <a:pt x="4781" y="17077"/>
                    <a:pt x="5365" y="18077"/>
                    <a:pt x="5839" y="18627"/>
                  </a:cubicBezTo>
                  <a:cubicBezTo>
                    <a:pt x="6314" y="19177"/>
                    <a:pt x="6678" y="19277"/>
                    <a:pt x="6970" y="19077"/>
                  </a:cubicBezTo>
                  <a:cubicBezTo>
                    <a:pt x="7262" y="18877"/>
                    <a:pt x="7481" y="18377"/>
                    <a:pt x="7700" y="17277"/>
                  </a:cubicBezTo>
                  <a:cubicBezTo>
                    <a:pt x="7919" y="16177"/>
                    <a:pt x="8138" y="14477"/>
                    <a:pt x="8247" y="13277"/>
                  </a:cubicBezTo>
                  <a:cubicBezTo>
                    <a:pt x="8357" y="12077"/>
                    <a:pt x="8357" y="11377"/>
                    <a:pt x="8247" y="11377"/>
                  </a:cubicBezTo>
                  <a:cubicBezTo>
                    <a:pt x="8138" y="11377"/>
                    <a:pt x="7919" y="12077"/>
                    <a:pt x="7810" y="13077"/>
                  </a:cubicBezTo>
                  <a:cubicBezTo>
                    <a:pt x="7700" y="14077"/>
                    <a:pt x="7700" y="15377"/>
                    <a:pt x="7810" y="16377"/>
                  </a:cubicBezTo>
                  <a:cubicBezTo>
                    <a:pt x="7919" y="17377"/>
                    <a:pt x="8138" y="18077"/>
                    <a:pt x="8393" y="18577"/>
                  </a:cubicBezTo>
                  <a:cubicBezTo>
                    <a:pt x="8649" y="19077"/>
                    <a:pt x="8941" y="19377"/>
                    <a:pt x="9269" y="19427"/>
                  </a:cubicBezTo>
                  <a:cubicBezTo>
                    <a:pt x="9597" y="19477"/>
                    <a:pt x="9962" y="19277"/>
                    <a:pt x="10364" y="18277"/>
                  </a:cubicBezTo>
                  <a:cubicBezTo>
                    <a:pt x="10765" y="17277"/>
                    <a:pt x="11203" y="15477"/>
                    <a:pt x="11422" y="14327"/>
                  </a:cubicBezTo>
                  <a:cubicBezTo>
                    <a:pt x="11641" y="13177"/>
                    <a:pt x="11641" y="12677"/>
                    <a:pt x="11604" y="12677"/>
                  </a:cubicBezTo>
                  <a:cubicBezTo>
                    <a:pt x="11568" y="12677"/>
                    <a:pt x="11495" y="13177"/>
                    <a:pt x="11495" y="14077"/>
                  </a:cubicBezTo>
                  <a:cubicBezTo>
                    <a:pt x="11495" y="14977"/>
                    <a:pt x="11568" y="16277"/>
                    <a:pt x="11714" y="17127"/>
                  </a:cubicBezTo>
                  <a:cubicBezTo>
                    <a:pt x="11860" y="17977"/>
                    <a:pt x="12078" y="18377"/>
                    <a:pt x="12370" y="18627"/>
                  </a:cubicBezTo>
                  <a:cubicBezTo>
                    <a:pt x="12662" y="18877"/>
                    <a:pt x="13027" y="18977"/>
                    <a:pt x="13356" y="18877"/>
                  </a:cubicBezTo>
                  <a:cubicBezTo>
                    <a:pt x="13684" y="18777"/>
                    <a:pt x="13976" y="18477"/>
                    <a:pt x="14487" y="17627"/>
                  </a:cubicBezTo>
                  <a:cubicBezTo>
                    <a:pt x="14997" y="16777"/>
                    <a:pt x="15727" y="15377"/>
                    <a:pt x="16165" y="14427"/>
                  </a:cubicBezTo>
                  <a:cubicBezTo>
                    <a:pt x="16603" y="13477"/>
                    <a:pt x="16749" y="12977"/>
                    <a:pt x="16822" y="12277"/>
                  </a:cubicBezTo>
                  <a:cubicBezTo>
                    <a:pt x="16895" y="11577"/>
                    <a:pt x="16895" y="10677"/>
                    <a:pt x="16712" y="10227"/>
                  </a:cubicBezTo>
                  <a:cubicBezTo>
                    <a:pt x="16530" y="9777"/>
                    <a:pt x="16165" y="9777"/>
                    <a:pt x="15654" y="10477"/>
                  </a:cubicBezTo>
                  <a:cubicBezTo>
                    <a:pt x="15143" y="11177"/>
                    <a:pt x="14487" y="12577"/>
                    <a:pt x="14122" y="13827"/>
                  </a:cubicBezTo>
                  <a:cubicBezTo>
                    <a:pt x="13757" y="15077"/>
                    <a:pt x="13684" y="16177"/>
                    <a:pt x="14012" y="17027"/>
                  </a:cubicBezTo>
                  <a:cubicBezTo>
                    <a:pt x="14341" y="17877"/>
                    <a:pt x="15070" y="18477"/>
                    <a:pt x="16384" y="18577"/>
                  </a:cubicBezTo>
                  <a:cubicBezTo>
                    <a:pt x="17697" y="18677"/>
                    <a:pt x="19595" y="18277"/>
                    <a:pt x="21492" y="1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288037" y="100907"/>
              <a:ext cx="337157" cy="34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59" fill="norm" stroke="1" extrusionOk="0">
                  <a:moveTo>
                    <a:pt x="16038" y="13395"/>
                  </a:moveTo>
                  <a:cubicBezTo>
                    <a:pt x="16038" y="12086"/>
                    <a:pt x="16038" y="10777"/>
                    <a:pt x="15305" y="9664"/>
                  </a:cubicBezTo>
                  <a:cubicBezTo>
                    <a:pt x="14571" y="8552"/>
                    <a:pt x="13105" y="7635"/>
                    <a:pt x="11771" y="8159"/>
                  </a:cubicBezTo>
                  <a:cubicBezTo>
                    <a:pt x="10438" y="8683"/>
                    <a:pt x="9238" y="10646"/>
                    <a:pt x="8571" y="11955"/>
                  </a:cubicBezTo>
                  <a:cubicBezTo>
                    <a:pt x="7905" y="13264"/>
                    <a:pt x="7771" y="13919"/>
                    <a:pt x="7771" y="14770"/>
                  </a:cubicBezTo>
                  <a:cubicBezTo>
                    <a:pt x="7771" y="15621"/>
                    <a:pt x="7905" y="16668"/>
                    <a:pt x="8905" y="16864"/>
                  </a:cubicBezTo>
                  <a:cubicBezTo>
                    <a:pt x="9905" y="17061"/>
                    <a:pt x="11771" y="16406"/>
                    <a:pt x="13171" y="15228"/>
                  </a:cubicBezTo>
                  <a:cubicBezTo>
                    <a:pt x="14571" y="14050"/>
                    <a:pt x="15505" y="12348"/>
                    <a:pt x="16038" y="11104"/>
                  </a:cubicBezTo>
                  <a:cubicBezTo>
                    <a:pt x="16571" y="9861"/>
                    <a:pt x="16705" y="9075"/>
                    <a:pt x="16705" y="9010"/>
                  </a:cubicBezTo>
                  <a:cubicBezTo>
                    <a:pt x="16705" y="8944"/>
                    <a:pt x="16571" y="9599"/>
                    <a:pt x="16438" y="10515"/>
                  </a:cubicBezTo>
                  <a:cubicBezTo>
                    <a:pt x="16305" y="11432"/>
                    <a:pt x="16171" y="12610"/>
                    <a:pt x="16438" y="13199"/>
                  </a:cubicBezTo>
                  <a:cubicBezTo>
                    <a:pt x="16705" y="13788"/>
                    <a:pt x="17371" y="13788"/>
                    <a:pt x="18171" y="13068"/>
                  </a:cubicBezTo>
                  <a:cubicBezTo>
                    <a:pt x="18971" y="12348"/>
                    <a:pt x="19905" y="10908"/>
                    <a:pt x="20238" y="8748"/>
                  </a:cubicBezTo>
                  <a:cubicBezTo>
                    <a:pt x="20571" y="6588"/>
                    <a:pt x="20305" y="3708"/>
                    <a:pt x="19171" y="1941"/>
                  </a:cubicBezTo>
                  <a:cubicBezTo>
                    <a:pt x="18038" y="174"/>
                    <a:pt x="16038" y="-481"/>
                    <a:pt x="13438" y="370"/>
                  </a:cubicBezTo>
                  <a:cubicBezTo>
                    <a:pt x="10838" y="1221"/>
                    <a:pt x="7638" y="3577"/>
                    <a:pt x="5171" y="6261"/>
                  </a:cubicBezTo>
                  <a:cubicBezTo>
                    <a:pt x="2705" y="8944"/>
                    <a:pt x="971" y="11955"/>
                    <a:pt x="305" y="14312"/>
                  </a:cubicBezTo>
                  <a:cubicBezTo>
                    <a:pt x="-362" y="16668"/>
                    <a:pt x="38" y="18370"/>
                    <a:pt x="1771" y="19483"/>
                  </a:cubicBezTo>
                  <a:cubicBezTo>
                    <a:pt x="3505" y="20595"/>
                    <a:pt x="6571" y="21119"/>
                    <a:pt x="10038" y="21054"/>
                  </a:cubicBezTo>
                  <a:cubicBezTo>
                    <a:pt x="13505" y="20988"/>
                    <a:pt x="17371" y="20334"/>
                    <a:pt x="21238" y="1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4317343" y="101599"/>
              <a:ext cx="190501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7920" y="0"/>
                  </a:moveTo>
                  <a:cubicBezTo>
                    <a:pt x="5760" y="4780"/>
                    <a:pt x="3600" y="9561"/>
                    <a:pt x="2160" y="12925"/>
                  </a:cubicBezTo>
                  <a:cubicBezTo>
                    <a:pt x="720" y="16289"/>
                    <a:pt x="0" y="18236"/>
                    <a:pt x="0" y="19564"/>
                  </a:cubicBezTo>
                  <a:cubicBezTo>
                    <a:pt x="0" y="20892"/>
                    <a:pt x="720" y="21600"/>
                    <a:pt x="2520" y="21511"/>
                  </a:cubicBezTo>
                  <a:cubicBezTo>
                    <a:pt x="4320" y="21423"/>
                    <a:pt x="7200" y="20538"/>
                    <a:pt x="10560" y="19210"/>
                  </a:cubicBezTo>
                  <a:cubicBezTo>
                    <a:pt x="13920" y="17882"/>
                    <a:pt x="17760" y="16111"/>
                    <a:pt x="21600" y="14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4421858" y="241300"/>
              <a:ext cx="35186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411"/>
                    <a:pt x="8415" y="823"/>
                    <a:pt x="4603" y="2160"/>
                  </a:cubicBezTo>
                  <a:cubicBezTo>
                    <a:pt x="792" y="3497"/>
                    <a:pt x="-479" y="5760"/>
                    <a:pt x="156" y="8743"/>
                  </a:cubicBezTo>
                  <a:cubicBezTo>
                    <a:pt x="792" y="11726"/>
                    <a:pt x="3333" y="15429"/>
                    <a:pt x="7145" y="17691"/>
                  </a:cubicBezTo>
                  <a:cubicBezTo>
                    <a:pt x="10956" y="19954"/>
                    <a:pt x="16039" y="20777"/>
                    <a:pt x="21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584043" y="0"/>
              <a:ext cx="14605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2096"/>
                    <a:pt x="12209" y="4192"/>
                    <a:pt x="8765" y="6881"/>
                  </a:cubicBezTo>
                  <a:cubicBezTo>
                    <a:pt x="5322" y="9570"/>
                    <a:pt x="3130" y="12851"/>
                    <a:pt x="1878" y="15403"/>
                  </a:cubicBezTo>
                  <a:cubicBezTo>
                    <a:pt x="626" y="17954"/>
                    <a:pt x="313" y="19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4742793" y="144332"/>
              <a:ext cx="61794" cy="25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185" fill="norm" stroke="1" extrusionOk="0">
                  <a:moveTo>
                    <a:pt x="0" y="2733"/>
                  </a:moveTo>
                  <a:cubicBezTo>
                    <a:pt x="0" y="1869"/>
                    <a:pt x="0" y="1005"/>
                    <a:pt x="1800" y="486"/>
                  </a:cubicBezTo>
                  <a:cubicBezTo>
                    <a:pt x="3600" y="-32"/>
                    <a:pt x="7200" y="-205"/>
                    <a:pt x="10800" y="313"/>
                  </a:cubicBezTo>
                  <a:cubicBezTo>
                    <a:pt x="14400" y="832"/>
                    <a:pt x="18000" y="2041"/>
                    <a:pt x="19080" y="3683"/>
                  </a:cubicBezTo>
                  <a:cubicBezTo>
                    <a:pt x="20160" y="5325"/>
                    <a:pt x="18720" y="7398"/>
                    <a:pt x="16200" y="8781"/>
                  </a:cubicBezTo>
                  <a:cubicBezTo>
                    <a:pt x="13680" y="10163"/>
                    <a:pt x="10080" y="10854"/>
                    <a:pt x="10080" y="11373"/>
                  </a:cubicBezTo>
                  <a:cubicBezTo>
                    <a:pt x="10080" y="11891"/>
                    <a:pt x="13680" y="12237"/>
                    <a:pt x="16560" y="12841"/>
                  </a:cubicBezTo>
                  <a:cubicBezTo>
                    <a:pt x="19440" y="13446"/>
                    <a:pt x="21600" y="14310"/>
                    <a:pt x="20880" y="15779"/>
                  </a:cubicBezTo>
                  <a:cubicBezTo>
                    <a:pt x="20160" y="17248"/>
                    <a:pt x="16560" y="19321"/>
                    <a:pt x="12240" y="20358"/>
                  </a:cubicBezTo>
                  <a:cubicBezTo>
                    <a:pt x="7920" y="21395"/>
                    <a:pt x="2880" y="21395"/>
                    <a:pt x="1800" y="20704"/>
                  </a:cubicBezTo>
                  <a:cubicBezTo>
                    <a:pt x="720" y="20013"/>
                    <a:pt x="3600" y="18630"/>
                    <a:pt x="6480" y="1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4867676" y="209550"/>
              <a:ext cx="121585" cy="17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73" fill="norm" stroke="1" extrusionOk="0">
                  <a:moveTo>
                    <a:pt x="16841" y="0"/>
                  </a:moveTo>
                  <a:cubicBezTo>
                    <a:pt x="13180" y="514"/>
                    <a:pt x="9519" y="1029"/>
                    <a:pt x="6224" y="3729"/>
                  </a:cubicBezTo>
                  <a:cubicBezTo>
                    <a:pt x="2929" y="6429"/>
                    <a:pt x="0" y="11314"/>
                    <a:pt x="0" y="14786"/>
                  </a:cubicBezTo>
                  <a:cubicBezTo>
                    <a:pt x="0" y="18257"/>
                    <a:pt x="2929" y="20314"/>
                    <a:pt x="6407" y="20957"/>
                  </a:cubicBezTo>
                  <a:cubicBezTo>
                    <a:pt x="9885" y="21600"/>
                    <a:pt x="13912" y="20829"/>
                    <a:pt x="16841" y="18386"/>
                  </a:cubicBezTo>
                  <a:cubicBezTo>
                    <a:pt x="19769" y="15943"/>
                    <a:pt x="21600" y="11829"/>
                    <a:pt x="20868" y="8871"/>
                  </a:cubicBezTo>
                  <a:cubicBezTo>
                    <a:pt x="20136" y="5914"/>
                    <a:pt x="16841" y="4114"/>
                    <a:pt x="13546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5892143" y="78316"/>
              <a:ext cx="6086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2115"/>
                  </a:moveTo>
                  <a:cubicBezTo>
                    <a:pt x="7200" y="1057"/>
                    <a:pt x="14400" y="0"/>
                    <a:pt x="18000" y="0"/>
                  </a:cubicBezTo>
                  <a:cubicBezTo>
                    <a:pt x="21600" y="0"/>
                    <a:pt x="21600" y="1057"/>
                    <a:pt x="18000" y="4154"/>
                  </a:cubicBezTo>
                  <a:cubicBezTo>
                    <a:pt x="14400" y="7250"/>
                    <a:pt x="7200" y="12386"/>
                    <a:pt x="3600" y="15634"/>
                  </a:cubicBezTo>
                  <a:cubicBezTo>
                    <a:pt x="0" y="18881"/>
                    <a:pt x="0" y="20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5995859" y="76200"/>
              <a:ext cx="4235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139793" y="95250"/>
              <a:ext cx="1" cy="44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6139793" y="24765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6284778" y="103301"/>
              <a:ext cx="89966" cy="23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359" fill="norm" stroke="1" extrusionOk="0">
                  <a:moveTo>
                    <a:pt x="20402" y="2140"/>
                  </a:moveTo>
                  <a:cubicBezTo>
                    <a:pt x="18962" y="1375"/>
                    <a:pt x="17522" y="611"/>
                    <a:pt x="14402" y="228"/>
                  </a:cubicBezTo>
                  <a:cubicBezTo>
                    <a:pt x="11282" y="-154"/>
                    <a:pt x="6482" y="-154"/>
                    <a:pt x="3362" y="993"/>
                  </a:cubicBezTo>
                  <a:cubicBezTo>
                    <a:pt x="242" y="2140"/>
                    <a:pt x="-1198" y="4434"/>
                    <a:pt x="1202" y="6823"/>
                  </a:cubicBezTo>
                  <a:cubicBezTo>
                    <a:pt x="3602" y="9212"/>
                    <a:pt x="9842" y="11697"/>
                    <a:pt x="13682" y="13418"/>
                  </a:cubicBezTo>
                  <a:cubicBezTo>
                    <a:pt x="17522" y="15138"/>
                    <a:pt x="18962" y="16094"/>
                    <a:pt x="19682" y="17050"/>
                  </a:cubicBezTo>
                  <a:cubicBezTo>
                    <a:pt x="20402" y="18005"/>
                    <a:pt x="20402" y="18961"/>
                    <a:pt x="18722" y="19821"/>
                  </a:cubicBezTo>
                  <a:cubicBezTo>
                    <a:pt x="17042" y="20681"/>
                    <a:pt x="13682" y="21446"/>
                    <a:pt x="11522" y="21350"/>
                  </a:cubicBezTo>
                  <a:cubicBezTo>
                    <a:pt x="9362" y="21255"/>
                    <a:pt x="8402" y="20299"/>
                    <a:pt x="7682" y="18961"/>
                  </a:cubicBezTo>
                  <a:cubicBezTo>
                    <a:pt x="6962" y="17623"/>
                    <a:pt x="6482" y="15903"/>
                    <a:pt x="6002" y="14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6349343" y="98112"/>
              <a:ext cx="1524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2700" y="11577"/>
                    <a:pt x="5400" y="3177"/>
                    <a:pt x="9000" y="777"/>
                  </a:cubicBezTo>
                  <a:cubicBezTo>
                    <a:pt x="12600" y="-1623"/>
                    <a:pt x="171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6474140" y="96192"/>
              <a:ext cx="91104" cy="33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39" fill="norm" stroke="1" extrusionOk="0">
                  <a:moveTo>
                    <a:pt x="21129" y="3199"/>
                  </a:moveTo>
                  <a:cubicBezTo>
                    <a:pt x="19656" y="2520"/>
                    <a:pt x="18184" y="1841"/>
                    <a:pt x="15974" y="1230"/>
                  </a:cubicBezTo>
                  <a:cubicBezTo>
                    <a:pt x="13765" y="618"/>
                    <a:pt x="10820" y="75"/>
                    <a:pt x="8120" y="7"/>
                  </a:cubicBezTo>
                  <a:cubicBezTo>
                    <a:pt x="5420" y="-61"/>
                    <a:pt x="2965" y="347"/>
                    <a:pt x="1493" y="890"/>
                  </a:cubicBezTo>
                  <a:cubicBezTo>
                    <a:pt x="20" y="1433"/>
                    <a:pt x="-471" y="2113"/>
                    <a:pt x="511" y="2588"/>
                  </a:cubicBezTo>
                  <a:cubicBezTo>
                    <a:pt x="1493" y="3064"/>
                    <a:pt x="3947" y="3335"/>
                    <a:pt x="6402" y="3403"/>
                  </a:cubicBezTo>
                  <a:cubicBezTo>
                    <a:pt x="8856" y="3471"/>
                    <a:pt x="11311" y="3335"/>
                    <a:pt x="13520" y="3539"/>
                  </a:cubicBezTo>
                  <a:cubicBezTo>
                    <a:pt x="15729" y="3743"/>
                    <a:pt x="17693" y="4286"/>
                    <a:pt x="18184" y="5509"/>
                  </a:cubicBezTo>
                  <a:cubicBezTo>
                    <a:pt x="18674" y="6731"/>
                    <a:pt x="17693" y="8633"/>
                    <a:pt x="16220" y="11418"/>
                  </a:cubicBezTo>
                  <a:cubicBezTo>
                    <a:pt x="14747" y="14203"/>
                    <a:pt x="12784" y="17871"/>
                    <a:pt x="1082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6603343" y="171558"/>
              <a:ext cx="138690" cy="50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06" fill="norm" stroke="1" extrusionOk="0">
                  <a:moveTo>
                    <a:pt x="0" y="21506"/>
                  </a:moveTo>
                  <a:cubicBezTo>
                    <a:pt x="327" y="18817"/>
                    <a:pt x="655" y="16128"/>
                    <a:pt x="1800" y="13350"/>
                  </a:cubicBezTo>
                  <a:cubicBezTo>
                    <a:pt x="2945" y="10572"/>
                    <a:pt x="4909" y="7704"/>
                    <a:pt x="7200" y="5508"/>
                  </a:cubicBezTo>
                  <a:cubicBezTo>
                    <a:pt x="9491" y="3312"/>
                    <a:pt x="12109" y="1788"/>
                    <a:pt x="14236" y="937"/>
                  </a:cubicBezTo>
                  <a:cubicBezTo>
                    <a:pt x="16364" y="85"/>
                    <a:pt x="18000" y="-94"/>
                    <a:pt x="19145" y="40"/>
                  </a:cubicBezTo>
                  <a:cubicBezTo>
                    <a:pt x="20291" y="175"/>
                    <a:pt x="20945" y="623"/>
                    <a:pt x="21273" y="1430"/>
                  </a:cubicBezTo>
                  <a:cubicBezTo>
                    <a:pt x="21600" y="2236"/>
                    <a:pt x="21600" y="3401"/>
                    <a:pt x="19964" y="4432"/>
                  </a:cubicBezTo>
                  <a:cubicBezTo>
                    <a:pt x="18327" y="5463"/>
                    <a:pt x="15055" y="6359"/>
                    <a:pt x="12600" y="6762"/>
                  </a:cubicBezTo>
                  <a:cubicBezTo>
                    <a:pt x="10145" y="7166"/>
                    <a:pt x="8509" y="7076"/>
                    <a:pt x="6873" y="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6798186" y="171450"/>
              <a:ext cx="19250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927" y="0"/>
                  </a:moveTo>
                  <a:cubicBezTo>
                    <a:pt x="2101" y="831"/>
                    <a:pt x="3275" y="1662"/>
                    <a:pt x="3627" y="4154"/>
                  </a:cubicBezTo>
                  <a:cubicBezTo>
                    <a:pt x="3979" y="6646"/>
                    <a:pt x="3510" y="10800"/>
                    <a:pt x="2805" y="13292"/>
                  </a:cubicBezTo>
                  <a:cubicBezTo>
                    <a:pt x="2101" y="15785"/>
                    <a:pt x="1162" y="16615"/>
                    <a:pt x="575" y="16338"/>
                  </a:cubicBezTo>
                  <a:cubicBezTo>
                    <a:pt x="-12" y="16062"/>
                    <a:pt x="-247" y="14677"/>
                    <a:pt x="340" y="12185"/>
                  </a:cubicBezTo>
                  <a:cubicBezTo>
                    <a:pt x="927" y="9692"/>
                    <a:pt x="2336" y="6092"/>
                    <a:pt x="3510" y="3738"/>
                  </a:cubicBezTo>
                  <a:cubicBezTo>
                    <a:pt x="4683" y="1385"/>
                    <a:pt x="5623" y="277"/>
                    <a:pt x="6679" y="138"/>
                  </a:cubicBezTo>
                  <a:cubicBezTo>
                    <a:pt x="7736" y="0"/>
                    <a:pt x="8910" y="831"/>
                    <a:pt x="9614" y="3185"/>
                  </a:cubicBezTo>
                  <a:cubicBezTo>
                    <a:pt x="10318" y="5538"/>
                    <a:pt x="10553" y="9415"/>
                    <a:pt x="10788" y="10662"/>
                  </a:cubicBezTo>
                  <a:cubicBezTo>
                    <a:pt x="11023" y="11908"/>
                    <a:pt x="11257" y="10523"/>
                    <a:pt x="11962" y="9000"/>
                  </a:cubicBezTo>
                  <a:cubicBezTo>
                    <a:pt x="12666" y="7477"/>
                    <a:pt x="13840" y="5815"/>
                    <a:pt x="14896" y="4569"/>
                  </a:cubicBezTo>
                  <a:cubicBezTo>
                    <a:pt x="15953" y="3323"/>
                    <a:pt x="16892" y="2492"/>
                    <a:pt x="17831" y="2492"/>
                  </a:cubicBezTo>
                  <a:cubicBezTo>
                    <a:pt x="18770" y="2492"/>
                    <a:pt x="19710" y="3323"/>
                    <a:pt x="20296" y="6646"/>
                  </a:cubicBezTo>
                  <a:cubicBezTo>
                    <a:pt x="20883" y="9969"/>
                    <a:pt x="21118" y="15785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89843" y="1511149"/>
              <a:ext cx="279401" cy="21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0" y="5623"/>
                  </a:moveTo>
                  <a:cubicBezTo>
                    <a:pt x="0" y="4377"/>
                    <a:pt x="0" y="3130"/>
                    <a:pt x="1145" y="1884"/>
                  </a:cubicBezTo>
                  <a:cubicBezTo>
                    <a:pt x="2291" y="638"/>
                    <a:pt x="4582" y="-608"/>
                    <a:pt x="6627" y="327"/>
                  </a:cubicBezTo>
                  <a:cubicBezTo>
                    <a:pt x="8673" y="1261"/>
                    <a:pt x="10473" y="4377"/>
                    <a:pt x="10227" y="7907"/>
                  </a:cubicBezTo>
                  <a:cubicBezTo>
                    <a:pt x="9982" y="11438"/>
                    <a:pt x="7691" y="15384"/>
                    <a:pt x="6136" y="17669"/>
                  </a:cubicBezTo>
                  <a:cubicBezTo>
                    <a:pt x="4582" y="19954"/>
                    <a:pt x="3764" y="20577"/>
                    <a:pt x="3845" y="20784"/>
                  </a:cubicBezTo>
                  <a:cubicBezTo>
                    <a:pt x="3927" y="20992"/>
                    <a:pt x="4909" y="20784"/>
                    <a:pt x="8018" y="19538"/>
                  </a:cubicBezTo>
                  <a:cubicBezTo>
                    <a:pt x="11127" y="18292"/>
                    <a:pt x="16364" y="16007"/>
                    <a:pt x="21600" y="13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412093" y="1443103"/>
              <a:ext cx="109828" cy="36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4" h="21376" fill="norm" stroke="1" extrusionOk="0">
                  <a:moveTo>
                    <a:pt x="12729" y="278"/>
                  </a:moveTo>
                  <a:cubicBezTo>
                    <a:pt x="10800" y="27"/>
                    <a:pt x="8871" y="-224"/>
                    <a:pt x="9450" y="341"/>
                  </a:cubicBezTo>
                  <a:cubicBezTo>
                    <a:pt x="10029" y="906"/>
                    <a:pt x="13114" y="2288"/>
                    <a:pt x="16007" y="4297"/>
                  </a:cubicBezTo>
                  <a:cubicBezTo>
                    <a:pt x="18900" y="6306"/>
                    <a:pt x="21600" y="8943"/>
                    <a:pt x="18900" y="11895"/>
                  </a:cubicBezTo>
                  <a:cubicBezTo>
                    <a:pt x="16200" y="14846"/>
                    <a:pt x="8100" y="18111"/>
                    <a:pt x="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0" y="1510077"/>
              <a:ext cx="158094" cy="29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534" fill="norm" stroke="1" extrusionOk="0">
                  <a:moveTo>
                    <a:pt x="12375" y="556"/>
                  </a:moveTo>
                  <a:cubicBezTo>
                    <a:pt x="10160" y="245"/>
                    <a:pt x="7945" y="-66"/>
                    <a:pt x="6283" y="12"/>
                  </a:cubicBezTo>
                  <a:cubicBezTo>
                    <a:pt x="4621" y="89"/>
                    <a:pt x="3514" y="556"/>
                    <a:pt x="2129" y="2809"/>
                  </a:cubicBezTo>
                  <a:cubicBezTo>
                    <a:pt x="745" y="5062"/>
                    <a:pt x="-917" y="9102"/>
                    <a:pt x="606" y="12288"/>
                  </a:cubicBezTo>
                  <a:cubicBezTo>
                    <a:pt x="2129" y="15474"/>
                    <a:pt x="6837" y="17805"/>
                    <a:pt x="10714" y="19203"/>
                  </a:cubicBezTo>
                  <a:cubicBezTo>
                    <a:pt x="14591" y="20602"/>
                    <a:pt x="17637" y="21068"/>
                    <a:pt x="20683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950626" y="1365907"/>
              <a:ext cx="267918" cy="48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83" fill="norm" stroke="1" extrusionOk="0">
                  <a:moveTo>
                    <a:pt x="1119" y="21383"/>
                  </a:moveTo>
                  <a:cubicBezTo>
                    <a:pt x="608" y="19974"/>
                    <a:pt x="98" y="18566"/>
                    <a:pt x="13" y="16265"/>
                  </a:cubicBezTo>
                  <a:cubicBezTo>
                    <a:pt x="-72" y="13964"/>
                    <a:pt x="268" y="10771"/>
                    <a:pt x="1034" y="8000"/>
                  </a:cubicBezTo>
                  <a:cubicBezTo>
                    <a:pt x="1799" y="5230"/>
                    <a:pt x="2989" y="2882"/>
                    <a:pt x="3840" y="1520"/>
                  </a:cubicBezTo>
                  <a:cubicBezTo>
                    <a:pt x="4690" y="159"/>
                    <a:pt x="5200" y="-217"/>
                    <a:pt x="5626" y="112"/>
                  </a:cubicBezTo>
                  <a:cubicBezTo>
                    <a:pt x="6051" y="440"/>
                    <a:pt x="6391" y="1473"/>
                    <a:pt x="7071" y="2882"/>
                  </a:cubicBezTo>
                  <a:cubicBezTo>
                    <a:pt x="7752" y="4291"/>
                    <a:pt x="8772" y="6075"/>
                    <a:pt x="9708" y="7061"/>
                  </a:cubicBezTo>
                  <a:cubicBezTo>
                    <a:pt x="10643" y="8047"/>
                    <a:pt x="11493" y="8235"/>
                    <a:pt x="12344" y="8094"/>
                  </a:cubicBezTo>
                  <a:cubicBezTo>
                    <a:pt x="13194" y="7953"/>
                    <a:pt x="14045" y="7484"/>
                    <a:pt x="15065" y="6592"/>
                  </a:cubicBezTo>
                  <a:cubicBezTo>
                    <a:pt x="16085" y="5700"/>
                    <a:pt x="17276" y="4385"/>
                    <a:pt x="18211" y="3586"/>
                  </a:cubicBezTo>
                  <a:cubicBezTo>
                    <a:pt x="19147" y="2788"/>
                    <a:pt x="19827" y="2506"/>
                    <a:pt x="20167" y="2741"/>
                  </a:cubicBezTo>
                  <a:cubicBezTo>
                    <a:pt x="20508" y="2976"/>
                    <a:pt x="20508" y="3727"/>
                    <a:pt x="20422" y="5465"/>
                  </a:cubicBezTo>
                  <a:cubicBezTo>
                    <a:pt x="20337" y="7202"/>
                    <a:pt x="20167" y="9926"/>
                    <a:pt x="20337" y="11851"/>
                  </a:cubicBezTo>
                  <a:cubicBezTo>
                    <a:pt x="20508" y="13776"/>
                    <a:pt x="21018" y="14903"/>
                    <a:pt x="21528" y="16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335173" y="1401948"/>
              <a:ext cx="207221" cy="32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75" fill="norm" stroke="1" extrusionOk="0">
                  <a:moveTo>
                    <a:pt x="1069" y="2617"/>
                  </a:moveTo>
                  <a:cubicBezTo>
                    <a:pt x="415" y="1635"/>
                    <a:pt x="-240" y="654"/>
                    <a:pt x="87" y="233"/>
                  </a:cubicBezTo>
                  <a:cubicBezTo>
                    <a:pt x="415" y="-188"/>
                    <a:pt x="1724" y="-48"/>
                    <a:pt x="3251" y="724"/>
                  </a:cubicBezTo>
                  <a:cubicBezTo>
                    <a:pt x="4778" y="1495"/>
                    <a:pt x="6524" y="2898"/>
                    <a:pt x="6960" y="5352"/>
                  </a:cubicBezTo>
                  <a:cubicBezTo>
                    <a:pt x="7396" y="7807"/>
                    <a:pt x="6524" y="11313"/>
                    <a:pt x="5324" y="13838"/>
                  </a:cubicBezTo>
                  <a:cubicBezTo>
                    <a:pt x="4124" y="16363"/>
                    <a:pt x="2596" y="17906"/>
                    <a:pt x="1615" y="19028"/>
                  </a:cubicBezTo>
                  <a:cubicBezTo>
                    <a:pt x="633" y="20150"/>
                    <a:pt x="196" y="20851"/>
                    <a:pt x="960" y="21131"/>
                  </a:cubicBezTo>
                  <a:cubicBezTo>
                    <a:pt x="1724" y="21412"/>
                    <a:pt x="3687" y="21272"/>
                    <a:pt x="7287" y="20781"/>
                  </a:cubicBezTo>
                  <a:cubicBezTo>
                    <a:pt x="10887" y="20290"/>
                    <a:pt x="16124" y="19448"/>
                    <a:pt x="21360" y="18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2138589" y="1342261"/>
              <a:ext cx="333712" cy="32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0963" fill="norm" stroke="1" extrusionOk="0">
                  <a:moveTo>
                    <a:pt x="14936" y="11400"/>
                  </a:moveTo>
                  <a:cubicBezTo>
                    <a:pt x="14936" y="10162"/>
                    <a:pt x="14936" y="8923"/>
                    <a:pt x="14869" y="7960"/>
                  </a:cubicBezTo>
                  <a:cubicBezTo>
                    <a:pt x="14802" y="6997"/>
                    <a:pt x="14668" y="6309"/>
                    <a:pt x="13863" y="5965"/>
                  </a:cubicBezTo>
                  <a:cubicBezTo>
                    <a:pt x="13058" y="5622"/>
                    <a:pt x="11582" y="5622"/>
                    <a:pt x="10174" y="6791"/>
                  </a:cubicBezTo>
                  <a:cubicBezTo>
                    <a:pt x="8765" y="7960"/>
                    <a:pt x="7423" y="10299"/>
                    <a:pt x="6819" y="11881"/>
                  </a:cubicBezTo>
                  <a:cubicBezTo>
                    <a:pt x="6216" y="13464"/>
                    <a:pt x="6350" y="14289"/>
                    <a:pt x="6819" y="14771"/>
                  </a:cubicBezTo>
                  <a:cubicBezTo>
                    <a:pt x="7289" y="15252"/>
                    <a:pt x="8094" y="15390"/>
                    <a:pt x="9234" y="14908"/>
                  </a:cubicBezTo>
                  <a:cubicBezTo>
                    <a:pt x="10375" y="14427"/>
                    <a:pt x="11851" y="13326"/>
                    <a:pt x="12790" y="12432"/>
                  </a:cubicBezTo>
                  <a:cubicBezTo>
                    <a:pt x="13729" y="11537"/>
                    <a:pt x="14131" y="10850"/>
                    <a:pt x="14534" y="10230"/>
                  </a:cubicBezTo>
                  <a:cubicBezTo>
                    <a:pt x="14936" y="9611"/>
                    <a:pt x="15339" y="9061"/>
                    <a:pt x="15540" y="9405"/>
                  </a:cubicBezTo>
                  <a:cubicBezTo>
                    <a:pt x="15741" y="9749"/>
                    <a:pt x="15741" y="10987"/>
                    <a:pt x="16077" y="11675"/>
                  </a:cubicBezTo>
                  <a:cubicBezTo>
                    <a:pt x="16412" y="12363"/>
                    <a:pt x="17083" y="12500"/>
                    <a:pt x="18022" y="12088"/>
                  </a:cubicBezTo>
                  <a:cubicBezTo>
                    <a:pt x="18961" y="11675"/>
                    <a:pt x="20169" y="10712"/>
                    <a:pt x="20772" y="8855"/>
                  </a:cubicBezTo>
                  <a:cubicBezTo>
                    <a:pt x="21376" y="6997"/>
                    <a:pt x="21376" y="4246"/>
                    <a:pt x="19900" y="2388"/>
                  </a:cubicBezTo>
                  <a:cubicBezTo>
                    <a:pt x="18424" y="531"/>
                    <a:pt x="15473" y="-432"/>
                    <a:pt x="12454" y="187"/>
                  </a:cubicBezTo>
                  <a:cubicBezTo>
                    <a:pt x="9436" y="806"/>
                    <a:pt x="6350" y="3007"/>
                    <a:pt x="4069" y="6103"/>
                  </a:cubicBezTo>
                  <a:cubicBezTo>
                    <a:pt x="1788" y="9199"/>
                    <a:pt x="313" y="13188"/>
                    <a:pt x="44" y="15871"/>
                  </a:cubicBezTo>
                  <a:cubicBezTo>
                    <a:pt x="-224" y="18554"/>
                    <a:pt x="715" y="19930"/>
                    <a:pt x="2929" y="20549"/>
                  </a:cubicBezTo>
                  <a:cubicBezTo>
                    <a:pt x="5142" y="21168"/>
                    <a:pt x="8631" y="21030"/>
                    <a:pt x="11851" y="20549"/>
                  </a:cubicBezTo>
                  <a:cubicBezTo>
                    <a:pt x="15070" y="20067"/>
                    <a:pt x="18022" y="19242"/>
                    <a:pt x="20974" y="1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269593" y="1352650"/>
              <a:ext cx="184151" cy="36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3307"/>
                  </a:moveTo>
                  <a:cubicBezTo>
                    <a:pt x="21352" y="2694"/>
                    <a:pt x="21103" y="2080"/>
                    <a:pt x="18869" y="1466"/>
                  </a:cubicBezTo>
                  <a:cubicBezTo>
                    <a:pt x="16634" y="853"/>
                    <a:pt x="12414" y="239"/>
                    <a:pt x="9683" y="55"/>
                  </a:cubicBezTo>
                  <a:cubicBezTo>
                    <a:pt x="6952" y="-129"/>
                    <a:pt x="5710" y="116"/>
                    <a:pt x="4717" y="1221"/>
                  </a:cubicBezTo>
                  <a:cubicBezTo>
                    <a:pt x="3724" y="2326"/>
                    <a:pt x="2979" y="4289"/>
                    <a:pt x="2607" y="5885"/>
                  </a:cubicBezTo>
                  <a:cubicBezTo>
                    <a:pt x="2234" y="7480"/>
                    <a:pt x="2234" y="8707"/>
                    <a:pt x="1986" y="9689"/>
                  </a:cubicBezTo>
                  <a:cubicBezTo>
                    <a:pt x="1738" y="10671"/>
                    <a:pt x="1241" y="11407"/>
                    <a:pt x="1614" y="11530"/>
                  </a:cubicBezTo>
                  <a:cubicBezTo>
                    <a:pt x="1986" y="11653"/>
                    <a:pt x="3228" y="11162"/>
                    <a:pt x="5090" y="10916"/>
                  </a:cubicBezTo>
                  <a:cubicBezTo>
                    <a:pt x="6952" y="10671"/>
                    <a:pt x="9434" y="10671"/>
                    <a:pt x="12166" y="11285"/>
                  </a:cubicBezTo>
                  <a:cubicBezTo>
                    <a:pt x="14897" y="11898"/>
                    <a:pt x="17876" y="13126"/>
                    <a:pt x="19241" y="14353"/>
                  </a:cubicBezTo>
                  <a:cubicBezTo>
                    <a:pt x="20607" y="15580"/>
                    <a:pt x="20359" y="16807"/>
                    <a:pt x="17752" y="18035"/>
                  </a:cubicBezTo>
                  <a:cubicBezTo>
                    <a:pt x="15145" y="19262"/>
                    <a:pt x="10179" y="20489"/>
                    <a:pt x="6828" y="20980"/>
                  </a:cubicBezTo>
                  <a:cubicBezTo>
                    <a:pt x="3476" y="21471"/>
                    <a:pt x="1738" y="21226"/>
                    <a:pt x="0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3628513" y="1204383"/>
              <a:ext cx="225281" cy="56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21286" y="815"/>
                  </a:moveTo>
                  <a:cubicBezTo>
                    <a:pt x="21286" y="408"/>
                    <a:pt x="21286" y="0"/>
                    <a:pt x="21186" y="0"/>
                  </a:cubicBezTo>
                  <a:cubicBezTo>
                    <a:pt x="21086" y="0"/>
                    <a:pt x="20886" y="408"/>
                    <a:pt x="19586" y="1793"/>
                  </a:cubicBezTo>
                  <a:cubicBezTo>
                    <a:pt x="18286" y="3179"/>
                    <a:pt x="15886" y="5543"/>
                    <a:pt x="13086" y="8110"/>
                  </a:cubicBezTo>
                  <a:cubicBezTo>
                    <a:pt x="10286" y="10678"/>
                    <a:pt x="7086" y="13449"/>
                    <a:pt x="4686" y="15609"/>
                  </a:cubicBezTo>
                  <a:cubicBezTo>
                    <a:pt x="2286" y="17769"/>
                    <a:pt x="686" y="19318"/>
                    <a:pt x="186" y="20214"/>
                  </a:cubicBezTo>
                  <a:cubicBezTo>
                    <a:pt x="-314" y="21111"/>
                    <a:pt x="286" y="21355"/>
                    <a:pt x="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3908048" y="1352550"/>
              <a:ext cx="157846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13178" y="0"/>
                  </a:moveTo>
                  <a:cubicBezTo>
                    <a:pt x="11757" y="106"/>
                    <a:pt x="10336" y="212"/>
                    <a:pt x="8488" y="1694"/>
                  </a:cubicBezTo>
                  <a:cubicBezTo>
                    <a:pt x="6641" y="3176"/>
                    <a:pt x="4367" y="6035"/>
                    <a:pt x="2804" y="8312"/>
                  </a:cubicBezTo>
                  <a:cubicBezTo>
                    <a:pt x="1241" y="10588"/>
                    <a:pt x="388" y="12282"/>
                    <a:pt x="104" y="13394"/>
                  </a:cubicBezTo>
                  <a:cubicBezTo>
                    <a:pt x="-180" y="14506"/>
                    <a:pt x="104" y="15035"/>
                    <a:pt x="1099" y="15300"/>
                  </a:cubicBezTo>
                  <a:cubicBezTo>
                    <a:pt x="2094" y="15565"/>
                    <a:pt x="3799" y="15565"/>
                    <a:pt x="6783" y="15247"/>
                  </a:cubicBezTo>
                  <a:cubicBezTo>
                    <a:pt x="9767" y="14929"/>
                    <a:pt x="14031" y="14294"/>
                    <a:pt x="16731" y="13765"/>
                  </a:cubicBezTo>
                  <a:cubicBezTo>
                    <a:pt x="19431" y="13235"/>
                    <a:pt x="20567" y="12812"/>
                    <a:pt x="20994" y="12335"/>
                  </a:cubicBezTo>
                  <a:cubicBezTo>
                    <a:pt x="21420" y="11859"/>
                    <a:pt x="21136" y="11329"/>
                    <a:pt x="20425" y="11224"/>
                  </a:cubicBezTo>
                  <a:cubicBezTo>
                    <a:pt x="19715" y="11118"/>
                    <a:pt x="18578" y="11435"/>
                    <a:pt x="17725" y="12176"/>
                  </a:cubicBezTo>
                  <a:cubicBezTo>
                    <a:pt x="16873" y="12918"/>
                    <a:pt x="16304" y="14082"/>
                    <a:pt x="16588" y="15724"/>
                  </a:cubicBezTo>
                  <a:cubicBezTo>
                    <a:pt x="16873" y="17365"/>
                    <a:pt x="18009" y="19482"/>
                    <a:pt x="191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4196693" y="1765300"/>
              <a:ext cx="76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4854976" y="1593850"/>
              <a:ext cx="846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4863443" y="149860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4942570" y="1543050"/>
              <a:ext cx="16217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7187" y="0"/>
                  </a:moveTo>
                  <a:cubicBezTo>
                    <a:pt x="5223" y="3600"/>
                    <a:pt x="3259" y="7200"/>
                    <a:pt x="1997" y="10671"/>
                  </a:cubicBezTo>
                  <a:cubicBezTo>
                    <a:pt x="735" y="14143"/>
                    <a:pt x="174" y="17486"/>
                    <a:pt x="33" y="18386"/>
                  </a:cubicBezTo>
                  <a:cubicBezTo>
                    <a:pt x="-107" y="19286"/>
                    <a:pt x="174" y="17743"/>
                    <a:pt x="1436" y="14914"/>
                  </a:cubicBezTo>
                  <a:cubicBezTo>
                    <a:pt x="2698" y="12086"/>
                    <a:pt x="4942" y="7971"/>
                    <a:pt x="7467" y="5400"/>
                  </a:cubicBezTo>
                  <a:cubicBezTo>
                    <a:pt x="9992" y="2829"/>
                    <a:pt x="12797" y="1800"/>
                    <a:pt x="14901" y="3729"/>
                  </a:cubicBezTo>
                  <a:cubicBezTo>
                    <a:pt x="17005" y="5657"/>
                    <a:pt x="18407" y="10543"/>
                    <a:pt x="19389" y="14014"/>
                  </a:cubicBezTo>
                  <a:cubicBezTo>
                    <a:pt x="20371" y="17486"/>
                    <a:pt x="20932" y="19543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441285" y="1399116"/>
              <a:ext cx="537642" cy="35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3558" y="11899"/>
                  </a:moveTo>
                  <a:cubicBezTo>
                    <a:pt x="3389" y="10735"/>
                    <a:pt x="3220" y="9571"/>
                    <a:pt x="2923" y="8860"/>
                  </a:cubicBezTo>
                  <a:cubicBezTo>
                    <a:pt x="2627" y="8149"/>
                    <a:pt x="2203" y="7890"/>
                    <a:pt x="1864" y="8019"/>
                  </a:cubicBezTo>
                  <a:cubicBezTo>
                    <a:pt x="1525" y="8149"/>
                    <a:pt x="1271" y="8666"/>
                    <a:pt x="932" y="10412"/>
                  </a:cubicBezTo>
                  <a:cubicBezTo>
                    <a:pt x="594" y="12158"/>
                    <a:pt x="170" y="15133"/>
                    <a:pt x="43" y="17008"/>
                  </a:cubicBezTo>
                  <a:cubicBezTo>
                    <a:pt x="-84" y="18884"/>
                    <a:pt x="85" y="19660"/>
                    <a:pt x="382" y="20113"/>
                  </a:cubicBezTo>
                  <a:cubicBezTo>
                    <a:pt x="678" y="20565"/>
                    <a:pt x="1102" y="20695"/>
                    <a:pt x="2330" y="18431"/>
                  </a:cubicBezTo>
                  <a:cubicBezTo>
                    <a:pt x="3558" y="16168"/>
                    <a:pt x="5591" y="11511"/>
                    <a:pt x="6820" y="8343"/>
                  </a:cubicBezTo>
                  <a:cubicBezTo>
                    <a:pt x="8048" y="5174"/>
                    <a:pt x="8471" y="3492"/>
                    <a:pt x="8683" y="2199"/>
                  </a:cubicBezTo>
                  <a:cubicBezTo>
                    <a:pt x="8895" y="905"/>
                    <a:pt x="8895" y="0"/>
                    <a:pt x="8810" y="0"/>
                  </a:cubicBezTo>
                  <a:cubicBezTo>
                    <a:pt x="8725" y="0"/>
                    <a:pt x="8556" y="905"/>
                    <a:pt x="8302" y="3298"/>
                  </a:cubicBezTo>
                  <a:cubicBezTo>
                    <a:pt x="8048" y="5691"/>
                    <a:pt x="7709" y="9571"/>
                    <a:pt x="7497" y="12223"/>
                  </a:cubicBezTo>
                  <a:cubicBezTo>
                    <a:pt x="7285" y="14874"/>
                    <a:pt x="7201" y="16297"/>
                    <a:pt x="7455" y="17461"/>
                  </a:cubicBezTo>
                  <a:cubicBezTo>
                    <a:pt x="7709" y="18625"/>
                    <a:pt x="8302" y="19531"/>
                    <a:pt x="8937" y="19337"/>
                  </a:cubicBezTo>
                  <a:cubicBezTo>
                    <a:pt x="9572" y="19143"/>
                    <a:pt x="10250" y="17849"/>
                    <a:pt x="10674" y="16879"/>
                  </a:cubicBezTo>
                  <a:cubicBezTo>
                    <a:pt x="11097" y="15909"/>
                    <a:pt x="11267" y="15262"/>
                    <a:pt x="11309" y="14551"/>
                  </a:cubicBezTo>
                  <a:cubicBezTo>
                    <a:pt x="11351" y="13840"/>
                    <a:pt x="11267" y="13063"/>
                    <a:pt x="11012" y="12869"/>
                  </a:cubicBezTo>
                  <a:cubicBezTo>
                    <a:pt x="10758" y="12675"/>
                    <a:pt x="10335" y="13063"/>
                    <a:pt x="9996" y="13516"/>
                  </a:cubicBezTo>
                  <a:cubicBezTo>
                    <a:pt x="9657" y="13969"/>
                    <a:pt x="9403" y="14486"/>
                    <a:pt x="9276" y="15198"/>
                  </a:cubicBezTo>
                  <a:cubicBezTo>
                    <a:pt x="9149" y="15909"/>
                    <a:pt x="9149" y="16814"/>
                    <a:pt x="9361" y="17267"/>
                  </a:cubicBezTo>
                  <a:cubicBezTo>
                    <a:pt x="9572" y="17720"/>
                    <a:pt x="9996" y="17720"/>
                    <a:pt x="10377" y="17461"/>
                  </a:cubicBezTo>
                  <a:cubicBezTo>
                    <a:pt x="10758" y="17202"/>
                    <a:pt x="11097" y="16685"/>
                    <a:pt x="11351" y="16103"/>
                  </a:cubicBezTo>
                  <a:cubicBezTo>
                    <a:pt x="11605" y="15521"/>
                    <a:pt x="11775" y="14874"/>
                    <a:pt x="11860" y="15133"/>
                  </a:cubicBezTo>
                  <a:cubicBezTo>
                    <a:pt x="11944" y="15392"/>
                    <a:pt x="11944" y="16556"/>
                    <a:pt x="12198" y="17202"/>
                  </a:cubicBezTo>
                  <a:cubicBezTo>
                    <a:pt x="12452" y="17849"/>
                    <a:pt x="12961" y="17978"/>
                    <a:pt x="13511" y="17590"/>
                  </a:cubicBezTo>
                  <a:cubicBezTo>
                    <a:pt x="14062" y="17202"/>
                    <a:pt x="14655" y="16297"/>
                    <a:pt x="15036" y="15456"/>
                  </a:cubicBezTo>
                  <a:cubicBezTo>
                    <a:pt x="15417" y="14616"/>
                    <a:pt x="15587" y="13840"/>
                    <a:pt x="15714" y="13128"/>
                  </a:cubicBezTo>
                  <a:cubicBezTo>
                    <a:pt x="15841" y="12417"/>
                    <a:pt x="15925" y="11770"/>
                    <a:pt x="16180" y="11576"/>
                  </a:cubicBezTo>
                  <a:cubicBezTo>
                    <a:pt x="16434" y="11382"/>
                    <a:pt x="16857" y="11641"/>
                    <a:pt x="17111" y="12158"/>
                  </a:cubicBezTo>
                  <a:cubicBezTo>
                    <a:pt x="17365" y="12675"/>
                    <a:pt x="17450" y="13451"/>
                    <a:pt x="17535" y="14228"/>
                  </a:cubicBezTo>
                  <a:cubicBezTo>
                    <a:pt x="17620" y="15004"/>
                    <a:pt x="17704" y="15780"/>
                    <a:pt x="17620" y="16491"/>
                  </a:cubicBezTo>
                  <a:cubicBezTo>
                    <a:pt x="17535" y="17202"/>
                    <a:pt x="17281" y="17849"/>
                    <a:pt x="16942" y="18431"/>
                  </a:cubicBezTo>
                  <a:cubicBezTo>
                    <a:pt x="16603" y="19013"/>
                    <a:pt x="16180" y="19531"/>
                    <a:pt x="16052" y="19401"/>
                  </a:cubicBezTo>
                  <a:cubicBezTo>
                    <a:pt x="15925" y="19272"/>
                    <a:pt x="16095" y="18496"/>
                    <a:pt x="16857" y="17138"/>
                  </a:cubicBezTo>
                  <a:cubicBezTo>
                    <a:pt x="17620" y="15780"/>
                    <a:pt x="18975" y="13840"/>
                    <a:pt x="19822" y="12546"/>
                  </a:cubicBezTo>
                  <a:cubicBezTo>
                    <a:pt x="20669" y="11253"/>
                    <a:pt x="21008" y="10606"/>
                    <a:pt x="21220" y="9959"/>
                  </a:cubicBezTo>
                  <a:cubicBezTo>
                    <a:pt x="21431" y="9313"/>
                    <a:pt x="21516" y="8666"/>
                    <a:pt x="21347" y="8407"/>
                  </a:cubicBezTo>
                  <a:cubicBezTo>
                    <a:pt x="21177" y="8149"/>
                    <a:pt x="20754" y="8278"/>
                    <a:pt x="20415" y="8601"/>
                  </a:cubicBezTo>
                  <a:cubicBezTo>
                    <a:pt x="20076" y="8925"/>
                    <a:pt x="19822" y="9442"/>
                    <a:pt x="19907" y="10541"/>
                  </a:cubicBezTo>
                  <a:cubicBezTo>
                    <a:pt x="19991" y="11641"/>
                    <a:pt x="20415" y="13322"/>
                    <a:pt x="20796" y="14874"/>
                  </a:cubicBezTo>
                  <a:cubicBezTo>
                    <a:pt x="21177" y="16426"/>
                    <a:pt x="21516" y="17849"/>
                    <a:pt x="21516" y="18949"/>
                  </a:cubicBezTo>
                  <a:cubicBezTo>
                    <a:pt x="21516" y="20048"/>
                    <a:pt x="21177" y="20824"/>
                    <a:pt x="208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6158843" y="17145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920"/>
                    <a:pt x="21600" y="3840"/>
                    <a:pt x="21600" y="7440"/>
                  </a:cubicBezTo>
                  <a:cubicBezTo>
                    <a:pt x="21600" y="11040"/>
                    <a:pt x="1080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6827666" y="1333224"/>
              <a:ext cx="180427" cy="39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85" fill="norm" stroke="1" extrusionOk="0">
                  <a:moveTo>
                    <a:pt x="16143" y="6564"/>
                  </a:moveTo>
                  <a:cubicBezTo>
                    <a:pt x="15895" y="4955"/>
                    <a:pt x="15647" y="3347"/>
                    <a:pt x="15398" y="2255"/>
                  </a:cubicBezTo>
                  <a:cubicBezTo>
                    <a:pt x="15150" y="1164"/>
                    <a:pt x="14902" y="589"/>
                    <a:pt x="14033" y="245"/>
                  </a:cubicBezTo>
                  <a:cubicBezTo>
                    <a:pt x="13164" y="-100"/>
                    <a:pt x="11674" y="-215"/>
                    <a:pt x="9191" y="819"/>
                  </a:cubicBezTo>
                  <a:cubicBezTo>
                    <a:pt x="6709" y="1853"/>
                    <a:pt x="3233" y="4036"/>
                    <a:pt x="1495" y="5415"/>
                  </a:cubicBezTo>
                  <a:cubicBezTo>
                    <a:pt x="-243" y="6794"/>
                    <a:pt x="-243" y="7368"/>
                    <a:pt x="378" y="7655"/>
                  </a:cubicBezTo>
                  <a:cubicBezTo>
                    <a:pt x="998" y="7942"/>
                    <a:pt x="2240" y="7942"/>
                    <a:pt x="4350" y="7483"/>
                  </a:cubicBezTo>
                  <a:cubicBezTo>
                    <a:pt x="6460" y="7023"/>
                    <a:pt x="9440" y="6104"/>
                    <a:pt x="11798" y="5357"/>
                  </a:cubicBezTo>
                  <a:cubicBezTo>
                    <a:pt x="14157" y="4611"/>
                    <a:pt x="15895" y="4036"/>
                    <a:pt x="17385" y="3691"/>
                  </a:cubicBezTo>
                  <a:cubicBezTo>
                    <a:pt x="18874" y="3347"/>
                    <a:pt x="20116" y="3232"/>
                    <a:pt x="20736" y="3749"/>
                  </a:cubicBezTo>
                  <a:cubicBezTo>
                    <a:pt x="21357" y="4266"/>
                    <a:pt x="21357" y="5415"/>
                    <a:pt x="20364" y="7942"/>
                  </a:cubicBezTo>
                  <a:cubicBezTo>
                    <a:pt x="19371" y="10470"/>
                    <a:pt x="17385" y="14376"/>
                    <a:pt x="16764" y="16847"/>
                  </a:cubicBezTo>
                  <a:cubicBezTo>
                    <a:pt x="16143" y="19317"/>
                    <a:pt x="16888" y="20351"/>
                    <a:pt x="17633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7130393" y="14160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7110211" y="1638300"/>
              <a:ext cx="26533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21600"/>
                  </a:moveTo>
                  <a:cubicBezTo>
                    <a:pt x="10858" y="21600"/>
                    <a:pt x="889" y="21600"/>
                    <a:pt x="58" y="18000"/>
                  </a:cubicBezTo>
                  <a:cubicBezTo>
                    <a:pt x="-773" y="14400"/>
                    <a:pt x="7535" y="7200"/>
                    <a:pt x="158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283388" y="1428750"/>
              <a:ext cx="14451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16816" y="0"/>
                  </a:moveTo>
                  <a:cubicBezTo>
                    <a:pt x="13999" y="643"/>
                    <a:pt x="11182" y="1286"/>
                    <a:pt x="8364" y="2957"/>
                  </a:cubicBezTo>
                  <a:cubicBezTo>
                    <a:pt x="5547" y="4629"/>
                    <a:pt x="2729" y="7329"/>
                    <a:pt x="1321" y="9000"/>
                  </a:cubicBezTo>
                  <a:cubicBezTo>
                    <a:pt x="-88" y="10671"/>
                    <a:pt x="-88" y="11314"/>
                    <a:pt x="69" y="11957"/>
                  </a:cubicBezTo>
                  <a:cubicBezTo>
                    <a:pt x="225" y="12600"/>
                    <a:pt x="538" y="13243"/>
                    <a:pt x="2260" y="13564"/>
                  </a:cubicBezTo>
                  <a:cubicBezTo>
                    <a:pt x="3982" y="13886"/>
                    <a:pt x="7112" y="13886"/>
                    <a:pt x="10242" y="13436"/>
                  </a:cubicBezTo>
                  <a:cubicBezTo>
                    <a:pt x="13373" y="12986"/>
                    <a:pt x="16503" y="12086"/>
                    <a:pt x="18538" y="11379"/>
                  </a:cubicBezTo>
                  <a:cubicBezTo>
                    <a:pt x="20573" y="10671"/>
                    <a:pt x="21512" y="10157"/>
                    <a:pt x="21355" y="10221"/>
                  </a:cubicBezTo>
                  <a:cubicBezTo>
                    <a:pt x="21199" y="10286"/>
                    <a:pt x="19947" y="10929"/>
                    <a:pt x="18695" y="12600"/>
                  </a:cubicBezTo>
                  <a:cubicBezTo>
                    <a:pt x="17442" y="14271"/>
                    <a:pt x="16190" y="16971"/>
                    <a:pt x="16034" y="18643"/>
                  </a:cubicBezTo>
                  <a:cubicBezTo>
                    <a:pt x="15877" y="20314"/>
                    <a:pt x="16816" y="20957"/>
                    <a:pt x="177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7548616" y="1457012"/>
              <a:ext cx="121528" cy="31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98" fill="norm" stroke="1" extrusionOk="0">
                  <a:moveTo>
                    <a:pt x="21019" y="665"/>
                  </a:moveTo>
                  <a:cubicBezTo>
                    <a:pt x="16626" y="236"/>
                    <a:pt x="12233" y="-193"/>
                    <a:pt x="8572" y="93"/>
                  </a:cubicBezTo>
                  <a:cubicBezTo>
                    <a:pt x="4911" y="379"/>
                    <a:pt x="1982" y="1381"/>
                    <a:pt x="700" y="2596"/>
                  </a:cubicBezTo>
                  <a:cubicBezTo>
                    <a:pt x="-581" y="3812"/>
                    <a:pt x="-215" y="5243"/>
                    <a:pt x="2714" y="7460"/>
                  </a:cubicBezTo>
                  <a:cubicBezTo>
                    <a:pt x="5643" y="9677"/>
                    <a:pt x="11134" y="12681"/>
                    <a:pt x="13148" y="15041"/>
                  </a:cubicBezTo>
                  <a:cubicBezTo>
                    <a:pt x="15161" y="17402"/>
                    <a:pt x="13697" y="19118"/>
                    <a:pt x="12050" y="20120"/>
                  </a:cubicBezTo>
                  <a:cubicBezTo>
                    <a:pt x="10402" y="21121"/>
                    <a:pt x="8572" y="21407"/>
                    <a:pt x="7107" y="21264"/>
                  </a:cubicBezTo>
                  <a:cubicBezTo>
                    <a:pt x="5643" y="21121"/>
                    <a:pt x="4544" y="20549"/>
                    <a:pt x="3995" y="20120"/>
                  </a:cubicBezTo>
                  <a:cubicBezTo>
                    <a:pt x="3446" y="19690"/>
                    <a:pt x="3446" y="19404"/>
                    <a:pt x="3446" y="19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568543" y="1476520"/>
              <a:ext cx="23495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1557" y="11757"/>
                    <a:pt x="3114" y="3529"/>
                    <a:pt x="6714" y="957"/>
                  </a:cubicBezTo>
                  <a:cubicBezTo>
                    <a:pt x="10314" y="-1614"/>
                    <a:pt x="15957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7769310" y="1607546"/>
              <a:ext cx="192934" cy="15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4" fill="norm" stroke="1" extrusionOk="0">
                  <a:moveTo>
                    <a:pt x="17878" y="4184"/>
                  </a:moveTo>
                  <a:cubicBezTo>
                    <a:pt x="16000" y="2168"/>
                    <a:pt x="14122" y="152"/>
                    <a:pt x="11422" y="8"/>
                  </a:cubicBezTo>
                  <a:cubicBezTo>
                    <a:pt x="8722" y="-136"/>
                    <a:pt x="5200" y="1592"/>
                    <a:pt x="2970" y="4184"/>
                  </a:cubicBezTo>
                  <a:cubicBezTo>
                    <a:pt x="739" y="6776"/>
                    <a:pt x="-200" y="10232"/>
                    <a:pt x="35" y="12968"/>
                  </a:cubicBezTo>
                  <a:cubicBezTo>
                    <a:pt x="270" y="15704"/>
                    <a:pt x="1678" y="17720"/>
                    <a:pt x="3909" y="18152"/>
                  </a:cubicBezTo>
                  <a:cubicBezTo>
                    <a:pt x="6139" y="18584"/>
                    <a:pt x="9191" y="17432"/>
                    <a:pt x="11304" y="15992"/>
                  </a:cubicBezTo>
                  <a:cubicBezTo>
                    <a:pt x="13417" y="14552"/>
                    <a:pt x="14591" y="12824"/>
                    <a:pt x="15648" y="11528"/>
                  </a:cubicBezTo>
                  <a:cubicBezTo>
                    <a:pt x="16704" y="10232"/>
                    <a:pt x="17643" y="9368"/>
                    <a:pt x="18230" y="10232"/>
                  </a:cubicBezTo>
                  <a:cubicBezTo>
                    <a:pt x="18817" y="11096"/>
                    <a:pt x="19052" y="13688"/>
                    <a:pt x="19522" y="15848"/>
                  </a:cubicBezTo>
                  <a:cubicBezTo>
                    <a:pt x="19991" y="18008"/>
                    <a:pt x="20696" y="19736"/>
                    <a:pt x="214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8032093" y="1647026"/>
              <a:ext cx="241301" cy="13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3729"/>
                  </a:moveTo>
                  <a:cubicBezTo>
                    <a:pt x="189" y="5444"/>
                    <a:pt x="379" y="7158"/>
                    <a:pt x="474" y="9558"/>
                  </a:cubicBezTo>
                  <a:cubicBezTo>
                    <a:pt x="568" y="11958"/>
                    <a:pt x="568" y="15044"/>
                    <a:pt x="853" y="15729"/>
                  </a:cubicBezTo>
                  <a:cubicBezTo>
                    <a:pt x="1137" y="16415"/>
                    <a:pt x="1705" y="14701"/>
                    <a:pt x="2653" y="11958"/>
                  </a:cubicBezTo>
                  <a:cubicBezTo>
                    <a:pt x="3600" y="9215"/>
                    <a:pt x="4926" y="5444"/>
                    <a:pt x="5968" y="3044"/>
                  </a:cubicBezTo>
                  <a:cubicBezTo>
                    <a:pt x="7011" y="644"/>
                    <a:pt x="7768" y="-385"/>
                    <a:pt x="8242" y="129"/>
                  </a:cubicBezTo>
                  <a:cubicBezTo>
                    <a:pt x="8716" y="644"/>
                    <a:pt x="8905" y="2701"/>
                    <a:pt x="9095" y="4758"/>
                  </a:cubicBezTo>
                  <a:cubicBezTo>
                    <a:pt x="9284" y="6815"/>
                    <a:pt x="9474" y="8872"/>
                    <a:pt x="9663" y="10758"/>
                  </a:cubicBezTo>
                  <a:cubicBezTo>
                    <a:pt x="9853" y="12644"/>
                    <a:pt x="10042" y="14358"/>
                    <a:pt x="10516" y="14701"/>
                  </a:cubicBezTo>
                  <a:cubicBezTo>
                    <a:pt x="10989" y="15044"/>
                    <a:pt x="11747" y="14015"/>
                    <a:pt x="12600" y="12301"/>
                  </a:cubicBezTo>
                  <a:cubicBezTo>
                    <a:pt x="13453" y="10586"/>
                    <a:pt x="14400" y="8186"/>
                    <a:pt x="15347" y="6815"/>
                  </a:cubicBezTo>
                  <a:cubicBezTo>
                    <a:pt x="16295" y="5444"/>
                    <a:pt x="17242" y="5101"/>
                    <a:pt x="18000" y="5615"/>
                  </a:cubicBezTo>
                  <a:cubicBezTo>
                    <a:pt x="18758" y="6129"/>
                    <a:pt x="19326" y="7501"/>
                    <a:pt x="19895" y="10244"/>
                  </a:cubicBezTo>
                  <a:cubicBezTo>
                    <a:pt x="20463" y="12986"/>
                    <a:pt x="21032" y="17101"/>
                    <a:pt x="21600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151743" y="2579235"/>
              <a:ext cx="151089" cy="37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14" fill="norm" stroke="1" extrusionOk="0">
                  <a:moveTo>
                    <a:pt x="0" y="2120"/>
                  </a:moveTo>
                  <a:cubicBezTo>
                    <a:pt x="292" y="1513"/>
                    <a:pt x="584" y="906"/>
                    <a:pt x="1459" y="481"/>
                  </a:cubicBezTo>
                  <a:cubicBezTo>
                    <a:pt x="2335" y="57"/>
                    <a:pt x="3795" y="-186"/>
                    <a:pt x="6276" y="178"/>
                  </a:cubicBezTo>
                  <a:cubicBezTo>
                    <a:pt x="8757" y="542"/>
                    <a:pt x="12259" y="1513"/>
                    <a:pt x="13427" y="2969"/>
                  </a:cubicBezTo>
                  <a:cubicBezTo>
                    <a:pt x="14595" y="4425"/>
                    <a:pt x="13427" y="6367"/>
                    <a:pt x="11822" y="7702"/>
                  </a:cubicBezTo>
                  <a:cubicBezTo>
                    <a:pt x="10216" y="9036"/>
                    <a:pt x="8173" y="9765"/>
                    <a:pt x="8027" y="10129"/>
                  </a:cubicBezTo>
                  <a:cubicBezTo>
                    <a:pt x="7881" y="10493"/>
                    <a:pt x="9632" y="10493"/>
                    <a:pt x="12405" y="11039"/>
                  </a:cubicBezTo>
                  <a:cubicBezTo>
                    <a:pt x="15178" y="11585"/>
                    <a:pt x="18973" y="12677"/>
                    <a:pt x="20286" y="14376"/>
                  </a:cubicBezTo>
                  <a:cubicBezTo>
                    <a:pt x="21600" y="16075"/>
                    <a:pt x="20432" y="18380"/>
                    <a:pt x="18097" y="19654"/>
                  </a:cubicBezTo>
                  <a:cubicBezTo>
                    <a:pt x="15762" y="20929"/>
                    <a:pt x="12259" y="21171"/>
                    <a:pt x="8757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380343" y="2590800"/>
              <a:ext cx="1150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600" fill="norm" stroke="1" extrusionOk="0">
                  <a:moveTo>
                    <a:pt x="7958" y="0"/>
                  </a:moveTo>
                  <a:cubicBezTo>
                    <a:pt x="10232" y="0"/>
                    <a:pt x="12505" y="0"/>
                    <a:pt x="14400" y="174"/>
                  </a:cubicBezTo>
                  <a:cubicBezTo>
                    <a:pt x="16295" y="348"/>
                    <a:pt x="17811" y="697"/>
                    <a:pt x="19137" y="2265"/>
                  </a:cubicBezTo>
                  <a:cubicBezTo>
                    <a:pt x="20463" y="3832"/>
                    <a:pt x="21600" y="6619"/>
                    <a:pt x="19137" y="9871"/>
                  </a:cubicBezTo>
                  <a:cubicBezTo>
                    <a:pt x="16674" y="13123"/>
                    <a:pt x="10611" y="16839"/>
                    <a:pt x="6821" y="18871"/>
                  </a:cubicBezTo>
                  <a:cubicBezTo>
                    <a:pt x="3032" y="20903"/>
                    <a:pt x="1516" y="21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3373" y="2613252"/>
              <a:ext cx="180121" cy="37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04" fill="norm" stroke="1" extrusionOk="0">
                  <a:moveTo>
                    <a:pt x="7810" y="3465"/>
                  </a:moveTo>
                  <a:cubicBezTo>
                    <a:pt x="7810" y="2733"/>
                    <a:pt x="7810" y="2001"/>
                    <a:pt x="7685" y="1268"/>
                  </a:cubicBezTo>
                  <a:cubicBezTo>
                    <a:pt x="7559" y="536"/>
                    <a:pt x="7308" y="-196"/>
                    <a:pt x="6554" y="48"/>
                  </a:cubicBezTo>
                  <a:cubicBezTo>
                    <a:pt x="5801" y="292"/>
                    <a:pt x="4545" y="1512"/>
                    <a:pt x="3038" y="4258"/>
                  </a:cubicBezTo>
                  <a:cubicBezTo>
                    <a:pt x="1531" y="7004"/>
                    <a:pt x="-227" y="11275"/>
                    <a:pt x="24" y="14387"/>
                  </a:cubicBezTo>
                  <a:cubicBezTo>
                    <a:pt x="275" y="17499"/>
                    <a:pt x="2536" y="19451"/>
                    <a:pt x="6429" y="20428"/>
                  </a:cubicBezTo>
                  <a:cubicBezTo>
                    <a:pt x="10322" y="21404"/>
                    <a:pt x="15847" y="21404"/>
                    <a:pt x="21373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995730" y="2438400"/>
              <a:ext cx="98134" cy="48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556" fill="norm" stroke="1" extrusionOk="0">
                  <a:moveTo>
                    <a:pt x="9570" y="13583"/>
                  </a:moveTo>
                  <a:cubicBezTo>
                    <a:pt x="7770" y="13960"/>
                    <a:pt x="5970" y="14337"/>
                    <a:pt x="5745" y="15516"/>
                  </a:cubicBezTo>
                  <a:cubicBezTo>
                    <a:pt x="5520" y="16695"/>
                    <a:pt x="6870" y="18676"/>
                    <a:pt x="7545" y="19902"/>
                  </a:cubicBezTo>
                  <a:cubicBezTo>
                    <a:pt x="8220" y="21128"/>
                    <a:pt x="8220" y="21600"/>
                    <a:pt x="7545" y="21553"/>
                  </a:cubicBezTo>
                  <a:cubicBezTo>
                    <a:pt x="6870" y="21506"/>
                    <a:pt x="5520" y="20940"/>
                    <a:pt x="3945" y="18817"/>
                  </a:cubicBezTo>
                  <a:cubicBezTo>
                    <a:pt x="2370" y="16695"/>
                    <a:pt x="570" y="13017"/>
                    <a:pt x="120" y="9998"/>
                  </a:cubicBezTo>
                  <a:cubicBezTo>
                    <a:pt x="-330" y="6980"/>
                    <a:pt x="570" y="4622"/>
                    <a:pt x="1470" y="3160"/>
                  </a:cubicBezTo>
                  <a:cubicBezTo>
                    <a:pt x="2370" y="1698"/>
                    <a:pt x="3270" y="1132"/>
                    <a:pt x="4620" y="707"/>
                  </a:cubicBezTo>
                  <a:cubicBezTo>
                    <a:pt x="5970" y="283"/>
                    <a:pt x="7770" y="0"/>
                    <a:pt x="9570" y="0"/>
                  </a:cubicBezTo>
                  <a:cubicBezTo>
                    <a:pt x="11370" y="0"/>
                    <a:pt x="13170" y="283"/>
                    <a:pt x="15645" y="1603"/>
                  </a:cubicBezTo>
                  <a:cubicBezTo>
                    <a:pt x="18120" y="2924"/>
                    <a:pt x="21270" y="5282"/>
                    <a:pt x="20820" y="7404"/>
                  </a:cubicBezTo>
                  <a:cubicBezTo>
                    <a:pt x="20370" y="9527"/>
                    <a:pt x="16320" y="11413"/>
                    <a:pt x="13170" y="12403"/>
                  </a:cubicBezTo>
                  <a:cubicBezTo>
                    <a:pt x="10020" y="13394"/>
                    <a:pt x="7770" y="13488"/>
                    <a:pt x="5520" y="13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104243" y="2660649"/>
              <a:ext cx="17145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558"/>
                  </a:moveTo>
                  <a:cubicBezTo>
                    <a:pt x="800" y="7743"/>
                    <a:pt x="1600" y="6928"/>
                    <a:pt x="2667" y="6725"/>
                  </a:cubicBezTo>
                  <a:cubicBezTo>
                    <a:pt x="3733" y="6521"/>
                    <a:pt x="5067" y="6928"/>
                    <a:pt x="6400" y="8558"/>
                  </a:cubicBezTo>
                  <a:cubicBezTo>
                    <a:pt x="7733" y="10189"/>
                    <a:pt x="9067" y="13042"/>
                    <a:pt x="9733" y="15079"/>
                  </a:cubicBezTo>
                  <a:cubicBezTo>
                    <a:pt x="10400" y="17117"/>
                    <a:pt x="10400" y="18340"/>
                    <a:pt x="10133" y="19460"/>
                  </a:cubicBezTo>
                  <a:cubicBezTo>
                    <a:pt x="9867" y="20581"/>
                    <a:pt x="9333" y="21600"/>
                    <a:pt x="8533" y="21600"/>
                  </a:cubicBezTo>
                  <a:cubicBezTo>
                    <a:pt x="7733" y="21600"/>
                    <a:pt x="6667" y="20581"/>
                    <a:pt x="6667" y="17830"/>
                  </a:cubicBezTo>
                  <a:cubicBezTo>
                    <a:pt x="6667" y="15079"/>
                    <a:pt x="7733" y="10596"/>
                    <a:pt x="10400" y="7336"/>
                  </a:cubicBezTo>
                  <a:cubicBezTo>
                    <a:pt x="13067" y="4075"/>
                    <a:pt x="17333" y="20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232568" y="2755900"/>
              <a:ext cx="111523" cy="10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846" fill="norm" stroke="1" extrusionOk="0">
                  <a:moveTo>
                    <a:pt x="16550" y="0"/>
                  </a:moveTo>
                  <a:cubicBezTo>
                    <a:pt x="12150" y="1694"/>
                    <a:pt x="7750" y="3388"/>
                    <a:pt x="4950" y="5506"/>
                  </a:cubicBezTo>
                  <a:cubicBezTo>
                    <a:pt x="2150" y="7624"/>
                    <a:pt x="950" y="10165"/>
                    <a:pt x="350" y="12494"/>
                  </a:cubicBezTo>
                  <a:cubicBezTo>
                    <a:pt x="-250" y="14824"/>
                    <a:pt x="-250" y="16941"/>
                    <a:pt x="1750" y="18635"/>
                  </a:cubicBezTo>
                  <a:cubicBezTo>
                    <a:pt x="3750" y="20329"/>
                    <a:pt x="7750" y="21600"/>
                    <a:pt x="11350" y="20329"/>
                  </a:cubicBezTo>
                  <a:cubicBezTo>
                    <a:pt x="14950" y="19059"/>
                    <a:pt x="18150" y="15247"/>
                    <a:pt x="19750" y="11859"/>
                  </a:cubicBezTo>
                  <a:cubicBezTo>
                    <a:pt x="21350" y="8471"/>
                    <a:pt x="21350" y="5506"/>
                    <a:pt x="20550" y="3388"/>
                  </a:cubicBezTo>
                  <a:cubicBezTo>
                    <a:pt x="19750" y="1271"/>
                    <a:pt x="18150" y="0"/>
                    <a:pt x="17150" y="635"/>
                  </a:cubicBezTo>
                  <a:cubicBezTo>
                    <a:pt x="16150" y="1271"/>
                    <a:pt x="15750" y="3812"/>
                    <a:pt x="15350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320143" y="2774949"/>
              <a:ext cx="98704" cy="31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15" fill="norm" stroke="1" extrusionOk="0">
                  <a:moveTo>
                    <a:pt x="10800" y="0"/>
                  </a:moveTo>
                  <a:cubicBezTo>
                    <a:pt x="13500" y="1574"/>
                    <a:pt x="16200" y="3147"/>
                    <a:pt x="18225" y="5507"/>
                  </a:cubicBezTo>
                  <a:cubicBezTo>
                    <a:pt x="20250" y="7868"/>
                    <a:pt x="21600" y="11015"/>
                    <a:pt x="20700" y="13732"/>
                  </a:cubicBezTo>
                  <a:cubicBezTo>
                    <a:pt x="19800" y="16450"/>
                    <a:pt x="16650" y="18739"/>
                    <a:pt x="13950" y="20026"/>
                  </a:cubicBezTo>
                  <a:cubicBezTo>
                    <a:pt x="11250" y="21314"/>
                    <a:pt x="9000" y="21600"/>
                    <a:pt x="7200" y="21314"/>
                  </a:cubicBezTo>
                  <a:cubicBezTo>
                    <a:pt x="5400" y="21028"/>
                    <a:pt x="4050" y="20170"/>
                    <a:pt x="2925" y="18381"/>
                  </a:cubicBezTo>
                  <a:cubicBezTo>
                    <a:pt x="1800" y="16593"/>
                    <a:pt x="900" y="13875"/>
                    <a:pt x="0" y="1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402693" y="26733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440793" y="2684097"/>
              <a:ext cx="87893" cy="16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09" fill="norm" stroke="1" extrusionOk="0">
                  <a:moveTo>
                    <a:pt x="0" y="14829"/>
                  </a:moveTo>
                  <a:cubicBezTo>
                    <a:pt x="5657" y="12939"/>
                    <a:pt x="11314" y="11049"/>
                    <a:pt x="14914" y="9159"/>
                  </a:cubicBezTo>
                  <a:cubicBezTo>
                    <a:pt x="18514" y="7269"/>
                    <a:pt x="20057" y="5379"/>
                    <a:pt x="20829" y="3759"/>
                  </a:cubicBezTo>
                  <a:cubicBezTo>
                    <a:pt x="21600" y="2139"/>
                    <a:pt x="21600" y="789"/>
                    <a:pt x="20314" y="249"/>
                  </a:cubicBezTo>
                  <a:cubicBezTo>
                    <a:pt x="19029" y="-291"/>
                    <a:pt x="16457" y="-21"/>
                    <a:pt x="13114" y="1734"/>
                  </a:cubicBezTo>
                  <a:cubicBezTo>
                    <a:pt x="9771" y="3489"/>
                    <a:pt x="5657" y="6729"/>
                    <a:pt x="3343" y="9564"/>
                  </a:cubicBezTo>
                  <a:cubicBezTo>
                    <a:pt x="1029" y="12399"/>
                    <a:pt x="514" y="14829"/>
                    <a:pt x="2571" y="16719"/>
                  </a:cubicBezTo>
                  <a:cubicBezTo>
                    <a:pt x="4629" y="18609"/>
                    <a:pt x="9257" y="19959"/>
                    <a:pt x="13886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551540" y="2706753"/>
              <a:ext cx="105154" cy="13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026" fill="norm" stroke="1" extrusionOk="0">
                  <a:moveTo>
                    <a:pt x="20636" y="716"/>
                  </a:moveTo>
                  <a:cubicBezTo>
                    <a:pt x="18144" y="71"/>
                    <a:pt x="15651" y="-574"/>
                    <a:pt x="11913" y="877"/>
                  </a:cubicBezTo>
                  <a:cubicBezTo>
                    <a:pt x="8174" y="2327"/>
                    <a:pt x="3190" y="5874"/>
                    <a:pt x="1113" y="9420"/>
                  </a:cubicBezTo>
                  <a:cubicBezTo>
                    <a:pt x="-964" y="12966"/>
                    <a:pt x="-133" y="16513"/>
                    <a:pt x="3605" y="18447"/>
                  </a:cubicBezTo>
                  <a:cubicBezTo>
                    <a:pt x="7344" y="20381"/>
                    <a:pt x="13990" y="20704"/>
                    <a:pt x="20636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721717" y="2463800"/>
              <a:ext cx="112777" cy="44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53" fill="norm" stroke="1" extrusionOk="0">
                  <a:moveTo>
                    <a:pt x="21312" y="620"/>
                  </a:moveTo>
                  <a:cubicBezTo>
                    <a:pt x="19712" y="310"/>
                    <a:pt x="18112" y="0"/>
                    <a:pt x="16512" y="0"/>
                  </a:cubicBezTo>
                  <a:cubicBezTo>
                    <a:pt x="14912" y="0"/>
                    <a:pt x="13312" y="310"/>
                    <a:pt x="11312" y="1602"/>
                  </a:cubicBezTo>
                  <a:cubicBezTo>
                    <a:pt x="9312" y="2894"/>
                    <a:pt x="6912" y="5167"/>
                    <a:pt x="4912" y="8216"/>
                  </a:cubicBezTo>
                  <a:cubicBezTo>
                    <a:pt x="2912" y="11265"/>
                    <a:pt x="1312" y="15089"/>
                    <a:pt x="512" y="17311"/>
                  </a:cubicBezTo>
                  <a:cubicBezTo>
                    <a:pt x="-288" y="19533"/>
                    <a:pt x="-288" y="20153"/>
                    <a:pt x="1512" y="20670"/>
                  </a:cubicBezTo>
                  <a:cubicBezTo>
                    <a:pt x="3312" y="21187"/>
                    <a:pt x="6912" y="21600"/>
                    <a:pt x="9912" y="21548"/>
                  </a:cubicBezTo>
                  <a:cubicBezTo>
                    <a:pt x="12912" y="21497"/>
                    <a:pt x="15312" y="20980"/>
                    <a:pt x="17712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707493" y="274955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2395138" y="2548538"/>
              <a:ext cx="296606" cy="35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012" fill="norm" stroke="1" extrusionOk="0">
                  <a:moveTo>
                    <a:pt x="12103" y="14563"/>
                  </a:moveTo>
                  <a:cubicBezTo>
                    <a:pt x="12556" y="14061"/>
                    <a:pt x="13009" y="13559"/>
                    <a:pt x="13160" y="12993"/>
                  </a:cubicBezTo>
                  <a:cubicBezTo>
                    <a:pt x="13311" y="12428"/>
                    <a:pt x="13160" y="11800"/>
                    <a:pt x="12934" y="11172"/>
                  </a:cubicBezTo>
                  <a:cubicBezTo>
                    <a:pt x="12707" y="10545"/>
                    <a:pt x="12405" y="9917"/>
                    <a:pt x="11423" y="9917"/>
                  </a:cubicBezTo>
                  <a:cubicBezTo>
                    <a:pt x="10442" y="9917"/>
                    <a:pt x="8780" y="10545"/>
                    <a:pt x="7647" y="11800"/>
                  </a:cubicBezTo>
                  <a:cubicBezTo>
                    <a:pt x="6514" y="13056"/>
                    <a:pt x="5910" y="14940"/>
                    <a:pt x="5608" y="16196"/>
                  </a:cubicBezTo>
                  <a:cubicBezTo>
                    <a:pt x="5306" y="17452"/>
                    <a:pt x="5306" y="18079"/>
                    <a:pt x="5683" y="18456"/>
                  </a:cubicBezTo>
                  <a:cubicBezTo>
                    <a:pt x="6061" y="18833"/>
                    <a:pt x="6816" y="18959"/>
                    <a:pt x="7874" y="18456"/>
                  </a:cubicBezTo>
                  <a:cubicBezTo>
                    <a:pt x="8931" y="17954"/>
                    <a:pt x="10290" y="16824"/>
                    <a:pt x="11121" y="15819"/>
                  </a:cubicBezTo>
                  <a:cubicBezTo>
                    <a:pt x="11952" y="14814"/>
                    <a:pt x="12254" y="13935"/>
                    <a:pt x="12405" y="13810"/>
                  </a:cubicBezTo>
                  <a:cubicBezTo>
                    <a:pt x="12556" y="13684"/>
                    <a:pt x="12556" y="14312"/>
                    <a:pt x="12632" y="15066"/>
                  </a:cubicBezTo>
                  <a:cubicBezTo>
                    <a:pt x="12707" y="15819"/>
                    <a:pt x="12858" y="16698"/>
                    <a:pt x="13311" y="17263"/>
                  </a:cubicBezTo>
                  <a:cubicBezTo>
                    <a:pt x="13765" y="17828"/>
                    <a:pt x="14520" y="18079"/>
                    <a:pt x="15653" y="17703"/>
                  </a:cubicBezTo>
                  <a:cubicBezTo>
                    <a:pt x="16786" y="17326"/>
                    <a:pt x="18296" y="16321"/>
                    <a:pt x="19278" y="14500"/>
                  </a:cubicBezTo>
                  <a:cubicBezTo>
                    <a:pt x="20260" y="12679"/>
                    <a:pt x="20713" y="10042"/>
                    <a:pt x="20184" y="7468"/>
                  </a:cubicBezTo>
                  <a:cubicBezTo>
                    <a:pt x="19656" y="4893"/>
                    <a:pt x="18145" y="2382"/>
                    <a:pt x="16106" y="1063"/>
                  </a:cubicBezTo>
                  <a:cubicBezTo>
                    <a:pt x="14067" y="-255"/>
                    <a:pt x="11499" y="-381"/>
                    <a:pt x="8856" y="875"/>
                  </a:cubicBezTo>
                  <a:cubicBezTo>
                    <a:pt x="6212" y="2131"/>
                    <a:pt x="3493" y="4768"/>
                    <a:pt x="1832" y="7845"/>
                  </a:cubicBezTo>
                  <a:cubicBezTo>
                    <a:pt x="170" y="10921"/>
                    <a:pt x="-434" y="14438"/>
                    <a:pt x="321" y="16886"/>
                  </a:cubicBezTo>
                  <a:cubicBezTo>
                    <a:pt x="1076" y="19335"/>
                    <a:pt x="3191" y="20717"/>
                    <a:pt x="6590" y="20968"/>
                  </a:cubicBezTo>
                  <a:cubicBezTo>
                    <a:pt x="9988" y="21219"/>
                    <a:pt x="14671" y="20340"/>
                    <a:pt x="17314" y="19712"/>
                  </a:cubicBezTo>
                  <a:cubicBezTo>
                    <a:pt x="19958" y="19084"/>
                    <a:pt x="20562" y="18707"/>
                    <a:pt x="21166" y="18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3418729" y="2554677"/>
              <a:ext cx="200115" cy="34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26" fill="norm" stroke="1" extrusionOk="0">
                  <a:moveTo>
                    <a:pt x="21496" y="2643"/>
                  </a:moveTo>
                  <a:cubicBezTo>
                    <a:pt x="17858" y="1721"/>
                    <a:pt x="14220" y="799"/>
                    <a:pt x="11833" y="338"/>
                  </a:cubicBezTo>
                  <a:cubicBezTo>
                    <a:pt x="9445" y="-123"/>
                    <a:pt x="8309" y="-123"/>
                    <a:pt x="6944" y="404"/>
                  </a:cubicBezTo>
                  <a:cubicBezTo>
                    <a:pt x="5580" y="931"/>
                    <a:pt x="3989" y="1984"/>
                    <a:pt x="3193" y="3565"/>
                  </a:cubicBezTo>
                  <a:cubicBezTo>
                    <a:pt x="2397" y="5145"/>
                    <a:pt x="2397" y="7253"/>
                    <a:pt x="2397" y="8636"/>
                  </a:cubicBezTo>
                  <a:cubicBezTo>
                    <a:pt x="2397" y="10018"/>
                    <a:pt x="2397" y="10677"/>
                    <a:pt x="1829" y="11270"/>
                  </a:cubicBezTo>
                  <a:cubicBezTo>
                    <a:pt x="1260" y="11862"/>
                    <a:pt x="123" y="12389"/>
                    <a:pt x="10" y="12323"/>
                  </a:cubicBezTo>
                  <a:cubicBezTo>
                    <a:pt x="-104" y="12257"/>
                    <a:pt x="805" y="11599"/>
                    <a:pt x="2511" y="11138"/>
                  </a:cubicBezTo>
                  <a:cubicBezTo>
                    <a:pt x="4216" y="10677"/>
                    <a:pt x="6717" y="10414"/>
                    <a:pt x="8877" y="10743"/>
                  </a:cubicBezTo>
                  <a:cubicBezTo>
                    <a:pt x="11037" y="11072"/>
                    <a:pt x="12856" y="11994"/>
                    <a:pt x="14107" y="13114"/>
                  </a:cubicBezTo>
                  <a:cubicBezTo>
                    <a:pt x="15357" y="14233"/>
                    <a:pt x="16039" y="15550"/>
                    <a:pt x="15584" y="16867"/>
                  </a:cubicBezTo>
                  <a:cubicBezTo>
                    <a:pt x="15130" y="18184"/>
                    <a:pt x="13538" y="19501"/>
                    <a:pt x="12060" y="20292"/>
                  </a:cubicBezTo>
                  <a:cubicBezTo>
                    <a:pt x="10582" y="21082"/>
                    <a:pt x="9218" y="21345"/>
                    <a:pt x="7854" y="21411"/>
                  </a:cubicBezTo>
                  <a:cubicBezTo>
                    <a:pt x="6490" y="21477"/>
                    <a:pt x="5125" y="21345"/>
                    <a:pt x="4557" y="20621"/>
                  </a:cubicBezTo>
                  <a:cubicBezTo>
                    <a:pt x="3989" y="19897"/>
                    <a:pt x="4216" y="18579"/>
                    <a:pt x="4443" y="1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3688693" y="2508250"/>
              <a:ext cx="18415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2492"/>
                    <a:pt x="13655" y="4985"/>
                    <a:pt x="10055" y="7985"/>
                  </a:cubicBezTo>
                  <a:cubicBezTo>
                    <a:pt x="6455" y="10985"/>
                    <a:pt x="3228" y="14492"/>
                    <a:pt x="1614" y="16846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3891893" y="2647950"/>
              <a:ext cx="571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771"/>
                    <a:pt x="8800" y="7543"/>
                    <a:pt x="5200" y="11143"/>
                  </a:cubicBezTo>
                  <a:cubicBezTo>
                    <a:pt x="1600" y="14743"/>
                    <a:pt x="8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3994734" y="2634583"/>
              <a:ext cx="208310" cy="25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43" fill="norm" stroke="1" extrusionOk="0">
                  <a:moveTo>
                    <a:pt x="1169" y="3712"/>
                  </a:moveTo>
                  <a:cubicBezTo>
                    <a:pt x="2033" y="2493"/>
                    <a:pt x="2897" y="1274"/>
                    <a:pt x="3869" y="577"/>
                  </a:cubicBezTo>
                  <a:cubicBezTo>
                    <a:pt x="4841" y="-120"/>
                    <a:pt x="5921" y="-294"/>
                    <a:pt x="7217" y="664"/>
                  </a:cubicBezTo>
                  <a:cubicBezTo>
                    <a:pt x="8513" y="1622"/>
                    <a:pt x="10025" y="3712"/>
                    <a:pt x="10025" y="6587"/>
                  </a:cubicBezTo>
                  <a:cubicBezTo>
                    <a:pt x="10025" y="9461"/>
                    <a:pt x="8513" y="13119"/>
                    <a:pt x="7325" y="15296"/>
                  </a:cubicBezTo>
                  <a:cubicBezTo>
                    <a:pt x="6137" y="17474"/>
                    <a:pt x="5273" y="18171"/>
                    <a:pt x="3869" y="18954"/>
                  </a:cubicBezTo>
                  <a:cubicBezTo>
                    <a:pt x="2465" y="19738"/>
                    <a:pt x="521" y="20609"/>
                    <a:pt x="89" y="20958"/>
                  </a:cubicBezTo>
                  <a:cubicBezTo>
                    <a:pt x="-343" y="21306"/>
                    <a:pt x="737" y="21132"/>
                    <a:pt x="4517" y="20696"/>
                  </a:cubicBezTo>
                  <a:cubicBezTo>
                    <a:pt x="8297" y="20261"/>
                    <a:pt x="14777" y="19564"/>
                    <a:pt x="21257" y="1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4552293" y="2914650"/>
              <a:ext cx="698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5168243" y="2590800"/>
              <a:ext cx="127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93"/>
                    <a:pt x="14400" y="11386"/>
                    <a:pt x="10800" y="14986"/>
                  </a:cubicBezTo>
                  <a:cubicBezTo>
                    <a:pt x="7200" y="18586"/>
                    <a:pt x="360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5282543" y="2578100"/>
              <a:ext cx="190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52"/>
                    <a:pt x="16800" y="9704"/>
                    <a:pt x="13200" y="13304"/>
                  </a:cubicBezTo>
                  <a:cubicBezTo>
                    <a:pt x="9600" y="16904"/>
                    <a:pt x="4800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473043" y="2587770"/>
              <a:ext cx="3810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21600" y="4557"/>
                  </a:moveTo>
                  <a:cubicBezTo>
                    <a:pt x="16800" y="1472"/>
                    <a:pt x="12000" y="-1614"/>
                    <a:pt x="8400" y="957"/>
                  </a:cubicBezTo>
                  <a:cubicBezTo>
                    <a:pt x="4800" y="3529"/>
                    <a:pt x="2400" y="11757"/>
                    <a:pt x="0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5473043" y="28130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5675157" y="2562135"/>
              <a:ext cx="134437" cy="30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71" fill="norm" stroke="1" extrusionOk="0">
                  <a:moveTo>
                    <a:pt x="21106" y="1549"/>
                  </a:moveTo>
                  <a:cubicBezTo>
                    <a:pt x="17783" y="815"/>
                    <a:pt x="14460" y="80"/>
                    <a:pt x="10971" y="6"/>
                  </a:cubicBezTo>
                  <a:cubicBezTo>
                    <a:pt x="7481" y="-67"/>
                    <a:pt x="3826" y="521"/>
                    <a:pt x="1832" y="1182"/>
                  </a:cubicBezTo>
                  <a:cubicBezTo>
                    <a:pt x="-162" y="1843"/>
                    <a:pt x="-494" y="2578"/>
                    <a:pt x="669" y="3827"/>
                  </a:cubicBezTo>
                  <a:cubicBezTo>
                    <a:pt x="1832" y="5076"/>
                    <a:pt x="4491" y="6839"/>
                    <a:pt x="7481" y="9264"/>
                  </a:cubicBezTo>
                  <a:cubicBezTo>
                    <a:pt x="10472" y="11688"/>
                    <a:pt x="13795" y="14774"/>
                    <a:pt x="15457" y="16757"/>
                  </a:cubicBezTo>
                  <a:cubicBezTo>
                    <a:pt x="17118" y="18741"/>
                    <a:pt x="17118" y="19623"/>
                    <a:pt x="16454" y="20284"/>
                  </a:cubicBezTo>
                  <a:cubicBezTo>
                    <a:pt x="15789" y="20945"/>
                    <a:pt x="14460" y="21386"/>
                    <a:pt x="13463" y="21460"/>
                  </a:cubicBezTo>
                  <a:cubicBezTo>
                    <a:pt x="12466" y="21533"/>
                    <a:pt x="11801" y="21239"/>
                    <a:pt x="11137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5714343" y="2571750"/>
              <a:ext cx="203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5915109" y="2550655"/>
              <a:ext cx="142135" cy="36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1" fill="norm" stroke="1" extrusionOk="0">
                  <a:moveTo>
                    <a:pt x="19424" y="1619"/>
                  </a:moveTo>
                  <a:cubicBezTo>
                    <a:pt x="18154" y="995"/>
                    <a:pt x="16883" y="370"/>
                    <a:pt x="14024" y="121"/>
                  </a:cubicBezTo>
                  <a:cubicBezTo>
                    <a:pt x="11165" y="-129"/>
                    <a:pt x="6718" y="-4"/>
                    <a:pt x="3859" y="620"/>
                  </a:cubicBezTo>
                  <a:cubicBezTo>
                    <a:pt x="1001" y="1244"/>
                    <a:pt x="-270" y="2368"/>
                    <a:pt x="48" y="3429"/>
                  </a:cubicBezTo>
                  <a:cubicBezTo>
                    <a:pt x="365" y="4491"/>
                    <a:pt x="2271" y="5489"/>
                    <a:pt x="4971" y="5926"/>
                  </a:cubicBezTo>
                  <a:cubicBezTo>
                    <a:pt x="7671" y="6363"/>
                    <a:pt x="11165" y="6239"/>
                    <a:pt x="14024" y="5926"/>
                  </a:cubicBezTo>
                  <a:cubicBezTo>
                    <a:pt x="16883" y="5614"/>
                    <a:pt x="19106" y="5115"/>
                    <a:pt x="20218" y="5177"/>
                  </a:cubicBezTo>
                  <a:cubicBezTo>
                    <a:pt x="21330" y="5240"/>
                    <a:pt x="21330" y="5864"/>
                    <a:pt x="21171" y="7987"/>
                  </a:cubicBezTo>
                  <a:cubicBezTo>
                    <a:pt x="21012" y="10109"/>
                    <a:pt x="20695" y="13730"/>
                    <a:pt x="20695" y="16227"/>
                  </a:cubicBezTo>
                  <a:cubicBezTo>
                    <a:pt x="20695" y="18724"/>
                    <a:pt x="21012" y="20098"/>
                    <a:pt x="2133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6149058" y="2631124"/>
              <a:ext cx="121270" cy="54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512" fill="norm" stroke="1" extrusionOk="0">
                  <a:moveTo>
                    <a:pt x="1664" y="21512"/>
                  </a:moveTo>
                  <a:cubicBezTo>
                    <a:pt x="944" y="19000"/>
                    <a:pt x="224" y="16489"/>
                    <a:pt x="44" y="13600"/>
                  </a:cubicBezTo>
                  <a:cubicBezTo>
                    <a:pt x="-136" y="10712"/>
                    <a:pt x="224" y="7447"/>
                    <a:pt x="1304" y="5312"/>
                  </a:cubicBezTo>
                  <a:cubicBezTo>
                    <a:pt x="2384" y="3177"/>
                    <a:pt x="4184" y="2172"/>
                    <a:pt x="6164" y="1461"/>
                  </a:cubicBezTo>
                  <a:cubicBezTo>
                    <a:pt x="8144" y="749"/>
                    <a:pt x="10304" y="331"/>
                    <a:pt x="12284" y="121"/>
                  </a:cubicBezTo>
                  <a:cubicBezTo>
                    <a:pt x="14264" y="-88"/>
                    <a:pt x="16064" y="-88"/>
                    <a:pt x="17864" y="624"/>
                  </a:cubicBezTo>
                  <a:cubicBezTo>
                    <a:pt x="19664" y="1335"/>
                    <a:pt x="21464" y="2759"/>
                    <a:pt x="20204" y="4014"/>
                  </a:cubicBezTo>
                  <a:cubicBezTo>
                    <a:pt x="18944" y="5270"/>
                    <a:pt x="14624" y="6359"/>
                    <a:pt x="11024" y="7028"/>
                  </a:cubicBezTo>
                  <a:cubicBezTo>
                    <a:pt x="7424" y="7698"/>
                    <a:pt x="4544" y="7949"/>
                    <a:pt x="1664" y="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6330293" y="2649651"/>
              <a:ext cx="234951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439"/>
                  </a:moveTo>
                  <a:cubicBezTo>
                    <a:pt x="973" y="608"/>
                    <a:pt x="1946" y="-223"/>
                    <a:pt x="2724" y="54"/>
                  </a:cubicBezTo>
                  <a:cubicBezTo>
                    <a:pt x="3503" y="331"/>
                    <a:pt x="4086" y="1715"/>
                    <a:pt x="4184" y="4485"/>
                  </a:cubicBezTo>
                  <a:cubicBezTo>
                    <a:pt x="4281" y="7254"/>
                    <a:pt x="3892" y="11408"/>
                    <a:pt x="3405" y="14315"/>
                  </a:cubicBezTo>
                  <a:cubicBezTo>
                    <a:pt x="2919" y="17223"/>
                    <a:pt x="2335" y="18885"/>
                    <a:pt x="2335" y="19023"/>
                  </a:cubicBezTo>
                  <a:cubicBezTo>
                    <a:pt x="2335" y="19162"/>
                    <a:pt x="2919" y="17777"/>
                    <a:pt x="4086" y="14731"/>
                  </a:cubicBezTo>
                  <a:cubicBezTo>
                    <a:pt x="5254" y="11685"/>
                    <a:pt x="7005" y="6977"/>
                    <a:pt x="8368" y="4485"/>
                  </a:cubicBezTo>
                  <a:cubicBezTo>
                    <a:pt x="9730" y="1992"/>
                    <a:pt x="10703" y="1715"/>
                    <a:pt x="11189" y="2685"/>
                  </a:cubicBezTo>
                  <a:cubicBezTo>
                    <a:pt x="11676" y="3654"/>
                    <a:pt x="11676" y="5869"/>
                    <a:pt x="11676" y="7669"/>
                  </a:cubicBezTo>
                  <a:cubicBezTo>
                    <a:pt x="11676" y="9469"/>
                    <a:pt x="11676" y="10854"/>
                    <a:pt x="12065" y="10992"/>
                  </a:cubicBezTo>
                  <a:cubicBezTo>
                    <a:pt x="12454" y="11131"/>
                    <a:pt x="13232" y="10023"/>
                    <a:pt x="13914" y="8777"/>
                  </a:cubicBezTo>
                  <a:cubicBezTo>
                    <a:pt x="14595" y="7531"/>
                    <a:pt x="15178" y="6146"/>
                    <a:pt x="15957" y="4900"/>
                  </a:cubicBezTo>
                  <a:cubicBezTo>
                    <a:pt x="16735" y="3654"/>
                    <a:pt x="17708" y="2546"/>
                    <a:pt x="18389" y="2823"/>
                  </a:cubicBezTo>
                  <a:cubicBezTo>
                    <a:pt x="19070" y="3100"/>
                    <a:pt x="19459" y="4762"/>
                    <a:pt x="19946" y="8085"/>
                  </a:cubicBezTo>
                  <a:cubicBezTo>
                    <a:pt x="20432" y="11408"/>
                    <a:pt x="21016" y="16392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6" name="Drawing"/>
          <p:cNvGrpSpPr/>
          <p:nvPr/>
        </p:nvGrpSpPr>
        <p:grpSpPr>
          <a:xfrm>
            <a:off x="1854199" y="1696503"/>
            <a:ext cx="8521701" cy="6067085"/>
            <a:chOff x="0" y="0"/>
            <a:chExt cx="8521700" cy="6067084"/>
          </a:xfrm>
        </p:grpSpPr>
        <p:sp>
          <p:nvSpPr>
            <p:cNvPr id="349" name="Line"/>
            <p:cNvSpPr/>
            <p:nvPr/>
          </p:nvSpPr>
          <p:spPr>
            <a:xfrm>
              <a:off x="0" y="0"/>
              <a:ext cx="275358" cy="83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89" fill="norm" stroke="1" extrusionOk="0">
                  <a:moveTo>
                    <a:pt x="0" y="10909"/>
                  </a:moveTo>
                  <a:cubicBezTo>
                    <a:pt x="2803" y="9549"/>
                    <a:pt x="5606" y="8189"/>
                    <a:pt x="7585" y="6720"/>
                  </a:cubicBezTo>
                  <a:cubicBezTo>
                    <a:pt x="9563" y="5251"/>
                    <a:pt x="10718" y="3673"/>
                    <a:pt x="11377" y="2694"/>
                  </a:cubicBezTo>
                  <a:cubicBezTo>
                    <a:pt x="12037" y="1714"/>
                    <a:pt x="12202" y="1334"/>
                    <a:pt x="12284" y="953"/>
                  </a:cubicBezTo>
                  <a:cubicBezTo>
                    <a:pt x="12366" y="572"/>
                    <a:pt x="12366" y="191"/>
                    <a:pt x="11954" y="55"/>
                  </a:cubicBezTo>
                  <a:cubicBezTo>
                    <a:pt x="11542" y="-81"/>
                    <a:pt x="10718" y="28"/>
                    <a:pt x="9728" y="490"/>
                  </a:cubicBezTo>
                  <a:cubicBezTo>
                    <a:pt x="8739" y="953"/>
                    <a:pt x="7585" y="1769"/>
                    <a:pt x="6925" y="3156"/>
                  </a:cubicBezTo>
                  <a:cubicBezTo>
                    <a:pt x="6266" y="4544"/>
                    <a:pt x="6101" y="6502"/>
                    <a:pt x="6101" y="7808"/>
                  </a:cubicBezTo>
                  <a:cubicBezTo>
                    <a:pt x="6101" y="9114"/>
                    <a:pt x="6266" y="9767"/>
                    <a:pt x="6595" y="10202"/>
                  </a:cubicBezTo>
                  <a:cubicBezTo>
                    <a:pt x="6925" y="10637"/>
                    <a:pt x="7420" y="10855"/>
                    <a:pt x="8079" y="10964"/>
                  </a:cubicBezTo>
                  <a:cubicBezTo>
                    <a:pt x="8739" y="11073"/>
                    <a:pt x="9563" y="11073"/>
                    <a:pt x="10965" y="10583"/>
                  </a:cubicBezTo>
                  <a:cubicBezTo>
                    <a:pt x="12366" y="10093"/>
                    <a:pt x="14345" y="9114"/>
                    <a:pt x="15582" y="8352"/>
                  </a:cubicBezTo>
                  <a:cubicBezTo>
                    <a:pt x="16818" y="7591"/>
                    <a:pt x="17313" y="7046"/>
                    <a:pt x="17560" y="6611"/>
                  </a:cubicBezTo>
                  <a:cubicBezTo>
                    <a:pt x="17808" y="6176"/>
                    <a:pt x="17808" y="5849"/>
                    <a:pt x="17725" y="5849"/>
                  </a:cubicBezTo>
                  <a:cubicBezTo>
                    <a:pt x="17643" y="5849"/>
                    <a:pt x="17478" y="6176"/>
                    <a:pt x="17725" y="7128"/>
                  </a:cubicBezTo>
                  <a:cubicBezTo>
                    <a:pt x="17973" y="8080"/>
                    <a:pt x="18632" y="9658"/>
                    <a:pt x="19374" y="11290"/>
                  </a:cubicBezTo>
                  <a:cubicBezTo>
                    <a:pt x="20116" y="12923"/>
                    <a:pt x="20940" y="14609"/>
                    <a:pt x="21270" y="16133"/>
                  </a:cubicBezTo>
                  <a:cubicBezTo>
                    <a:pt x="21600" y="17656"/>
                    <a:pt x="21435" y="19016"/>
                    <a:pt x="21105" y="19832"/>
                  </a:cubicBezTo>
                  <a:cubicBezTo>
                    <a:pt x="20776" y="20648"/>
                    <a:pt x="20281" y="20921"/>
                    <a:pt x="19621" y="21138"/>
                  </a:cubicBezTo>
                  <a:cubicBezTo>
                    <a:pt x="18962" y="21356"/>
                    <a:pt x="18137" y="21519"/>
                    <a:pt x="16983" y="21247"/>
                  </a:cubicBezTo>
                  <a:cubicBezTo>
                    <a:pt x="15829" y="20975"/>
                    <a:pt x="14345" y="20268"/>
                    <a:pt x="14015" y="19125"/>
                  </a:cubicBezTo>
                  <a:cubicBezTo>
                    <a:pt x="13685" y="17982"/>
                    <a:pt x="14510" y="16405"/>
                    <a:pt x="15334" y="14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30199" y="322796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349250" y="20849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38150" y="240246"/>
              <a:ext cx="88900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8877"/>
                  </a:moveTo>
                  <a:cubicBezTo>
                    <a:pt x="1029" y="11836"/>
                    <a:pt x="2057" y="14795"/>
                    <a:pt x="3086" y="17162"/>
                  </a:cubicBezTo>
                  <a:cubicBezTo>
                    <a:pt x="4114" y="19529"/>
                    <a:pt x="5143" y="21304"/>
                    <a:pt x="6686" y="21452"/>
                  </a:cubicBezTo>
                  <a:cubicBezTo>
                    <a:pt x="8229" y="21600"/>
                    <a:pt x="10286" y="20121"/>
                    <a:pt x="12857" y="16274"/>
                  </a:cubicBezTo>
                  <a:cubicBezTo>
                    <a:pt x="15429" y="12427"/>
                    <a:pt x="18514" y="6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77850" y="229912"/>
              <a:ext cx="273050" cy="14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9980"/>
                  </a:moveTo>
                  <a:cubicBezTo>
                    <a:pt x="837" y="10293"/>
                    <a:pt x="1674" y="10607"/>
                    <a:pt x="2679" y="9667"/>
                  </a:cubicBezTo>
                  <a:cubicBezTo>
                    <a:pt x="3684" y="8728"/>
                    <a:pt x="4856" y="6537"/>
                    <a:pt x="5442" y="4502"/>
                  </a:cubicBezTo>
                  <a:cubicBezTo>
                    <a:pt x="6028" y="2467"/>
                    <a:pt x="6028" y="589"/>
                    <a:pt x="5609" y="120"/>
                  </a:cubicBezTo>
                  <a:cubicBezTo>
                    <a:pt x="5191" y="-350"/>
                    <a:pt x="4353" y="589"/>
                    <a:pt x="3600" y="2467"/>
                  </a:cubicBezTo>
                  <a:cubicBezTo>
                    <a:pt x="2847" y="4346"/>
                    <a:pt x="2177" y="7163"/>
                    <a:pt x="1926" y="9354"/>
                  </a:cubicBezTo>
                  <a:cubicBezTo>
                    <a:pt x="1674" y="11546"/>
                    <a:pt x="1842" y="13111"/>
                    <a:pt x="2679" y="14520"/>
                  </a:cubicBezTo>
                  <a:cubicBezTo>
                    <a:pt x="3516" y="15928"/>
                    <a:pt x="5023" y="17180"/>
                    <a:pt x="6447" y="16711"/>
                  </a:cubicBezTo>
                  <a:cubicBezTo>
                    <a:pt x="7870" y="16241"/>
                    <a:pt x="9209" y="14050"/>
                    <a:pt x="9879" y="13893"/>
                  </a:cubicBezTo>
                  <a:cubicBezTo>
                    <a:pt x="10549" y="13737"/>
                    <a:pt x="10549" y="15615"/>
                    <a:pt x="10549" y="17337"/>
                  </a:cubicBezTo>
                  <a:cubicBezTo>
                    <a:pt x="10549" y="19059"/>
                    <a:pt x="10549" y="20624"/>
                    <a:pt x="10884" y="20780"/>
                  </a:cubicBezTo>
                  <a:cubicBezTo>
                    <a:pt x="11219" y="20937"/>
                    <a:pt x="11888" y="19685"/>
                    <a:pt x="12474" y="16867"/>
                  </a:cubicBezTo>
                  <a:cubicBezTo>
                    <a:pt x="13060" y="14050"/>
                    <a:pt x="13563" y="9667"/>
                    <a:pt x="14233" y="6693"/>
                  </a:cubicBezTo>
                  <a:cubicBezTo>
                    <a:pt x="14902" y="3720"/>
                    <a:pt x="15740" y="2154"/>
                    <a:pt x="16577" y="1372"/>
                  </a:cubicBezTo>
                  <a:cubicBezTo>
                    <a:pt x="17414" y="589"/>
                    <a:pt x="18251" y="589"/>
                    <a:pt x="18921" y="1528"/>
                  </a:cubicBezTo>
                  <a:cubicBezTo>
                    <a:pt x="19591" y="2467"/>
                    <a:pt x="20093" y="4346"/>
                    <a:pt x="20512" y="7789"/>
                  </a:cubicBezTo>
                  <a:cubicBezTo>
                    <a:pt x="20930" y="11233"/>
                    <a:pt x="21265" y="16241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744521" y="79759"/>
              <a:ext cx="96100" cy="41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404" fill="norm" stroke="1" extrusionOk="0">
                  <a:moveTo>
                    <a:pt x="19268" y="3997"/>
                  </a:moveTo>
                  <a:cubicBezTo>
                    <a:pt x="19268" y="3454"/>
                    <a:pt x="19268" y="2911"/>
                    <a:pt x="19718" y="2368"/>
                  </a:cubicBezTo>
                  <a:cubicBezTo>
                    <a:pt x="20168" y="1826"/>
                    <a:pt x="21068" y="1283"/>
                    <a:pt x="19718" y="795"/>
                  </a:cubicBezTo>
                  <a:cubicBezTo>
                    <a:pt x="18368" y="306"/>
                    <a:pt x="14768" y="-128"/>
                    <a:pt x="11168" y="35"/>
                  </a:cubicBezTo>
                  <a:cubicBezTo>
                    <a:pt x="7568" y="198"/>
                    <a:pt x="3968" y="957"/>
                    <a:pt x="2168" y="1609"/>
                  </a:cubicBezTo>
                  <a:cubicBezTo>
                    <a:pt x="368" y="2260"/>
                    <a:pt x="368" y="2803"/>
                    <a:pt x="2393" y="3508"/>
                  </a:cubicBezTo>
                  <a:cubicBezTo>
                    <a:pt x="4418" y="4214"/>
                    <a:pt x="8468" y="5082"/>
                    <a:pt x="10493" y="6385"/>
                  </a:cubicBezTo>
                  <a:cubicBezTo>
                    <a:pt x="12518" y="7687"/>
                    <a:pt x="12518" y="9424"/>
                    <a:pt x="11618" y="10509"/>
                  </a:cubicBezTo>
                  <a:cubicBezTo>
                    <a:pt x="10718" y="11595"/>
                    <a:pt x="8918" y="12029"/>
                    <a:pt x="6893" y="12354"/>
                  </a:cubicBezTo>
                  <a:cubicBezTo>
                    <a:pt x="4868" y="12680"/>
                    <a:pt x="2618" y="12897"/>
                    <a:pt x="2393" y="12843"/>
                  </a:cubicBezTo>
                  <a:cubicBezTo>
                    <a:pt x="2168" y="12789"/>
                    <a:pt x="3968" y="12463"/>
                    <a:pt x="5093" y="12571"/>
                  </a:cubicBezTo>
                  <a:cubicBezTo>
                    <a:pt x="6218" y="12680"/>
                    <a:pt x="6668" y="13223"/>
                    <a:pt x="6218" y="14145"/>
                  </a:cubicBezTo>
                  <a:cubicBezTo>
                    <a:pt x="5768" y="15068"/>
                    <a:pt x="4418" y="16370"/>
                    <a:pt x="3293" y="17347"/>
                  </a:cubicBezTo>
                  <a:cubicBezTo>
                    <a:pt x="2168" y="18324"/>
                    <a:pt x="1268" y="18976"/>
                    <a:pt x="593" y="19573"/>
                  </a:cubicBezTo>
                  <a:cubicBezTo>
                    <a:pt x="-82" y="20169"/>
                    <a:pt x="-532" y="20712"/>
                    <a:pt x="1268" y="21038"/>
                  </a:cubicBezTo>
                  <a:cubicBezTo>
                    <a:pt x="3068" y="21363"/>
                    <a:pt x="7118" y="21472"/>
                    <a:pt x="10043" y="21363"/>
                  </a:cubicBezTo>
                  <a:cubicBezTo>
                    <a:pt x="12968" y="21255"/>
                    <a:pt x="14768" y="20929"/>
                    <a:pt x="16568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918341" y="250500"/>
              <a:ext cx="119584" cy="36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92" fill="norm" stroke="1" extrusionOk="0">
                  <a:moveTo>
                    <a:pt x="5569" y="899"/>
                  </a:moveTo>
                  <a:cubicBezTo>
                    <a:pt x="4432" y="396"/>
                    <a:pt x="3296" y="-106"/>
                    <a:pt x="2348" y="20"/>
                  </a:cubicBezTo>
                  <a:cubicBezTo>
                    <a:pt x="1401" y="145"/>
                    <a:pt x="643" y="899"/>
                    <a:pt x="264" y="2092"/>
                  </a:cubicBezTo>
                  <a:cubicBezTo>
                    <a:pt x="-115" y="3285"/>
                    <a:pt x="-115" y="4917"/>
                    <a:pt x="453" y="5985"/>
                  </a:cubicBezTo>
                  <a:cubicBezTo>
                    <a:pt x="1022" y="7052"/>
                    <a:pt x="2159" y="7554"/>
                    <a:pt x="3864" y="7680"/>
                  </a:cubicBezTo>
                  <a:cubicBezTo>
                    <a:pt x="5569" y="7806"/>
                    <a:pt x="7843" y="7554"/>
                    <a:pt x="10117" y="6738"/>
                  </a:cubicBezTo>
                  <a:cubicBezTo>
                    <a:pt x="12390" y="5922"/>
                    <a:pt x="14664" y="4541"/>
                    <a:pt x="16369" y="3347"/>
                  </a:cubicBezTo>
                  <a:cubicBezTo>
                    <a:pt x="18074" y="2154"/>
                    <a:pt x="19211" y="1150"/>
                    <a:pt x="19780" y="1275"/>
                  </a:cubicBezTo>
                  <a:cubicBezTo>
                    <a:pt x="20348" y="1401"/>
                    <a:pt x="20348" y="2657"/>
                    <a:pt x="20538" y="5545"/>
                  </a:cubicBezTo>
                  <a:cubicBezTo>
                    <a:pt x="20727" y="8434"/>
                    <a:pt x="21106" y="12954"/>
                    <a:pt x="21296" y="15529"/>
                  </a:cubicBezTo>
                  <a:cubicBezTo>
                    <a:pt x="21485" y="18103"/>
                    <a:pt x="21485" y="18731"/>
                    <a:pt x="20917" y="19359"/>
                  </a:cubicBezTo>
                  <a:cubicBezTo>
                    <a:pt x="20348" y="19987"/>
                    <a:pt x="19211" y="20615"/>
                    <a:pt x="17696" y="20992"/>
                  </a:cubicBezTo>
                  <a:cubicBezTo>
                    <a:pt x="16180" y="21368"/>
                    <a:pt x="14285" y="21494"/>
                    <a:pt x="12769" y="21306"/>
                  </a:cubicBezTo>
                  <a:cubicBezTo>
                    <a:pt x="11253" y="21117"/>
                    <a:pt x="10117" y="20615"/>
                    <a:pt x="10306" y="19547"/>
                  </a:cubicBezTo>
                  <a:cubicBezTo>
                    <a:pt x="10496" y="18480"/>
                    <a:pt x="12011" y="16847"/>
                    <a:pt x="13527" y="15780"/>
                  </a:cubicBezTo>
                  <a:cubicBezTo>
                    <a:pt x="15043" y="14713"/>
                    <a:pt x="16559" y="14210"/>
                    <a:pt x="18074" y="13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146300" y="392646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247899" y="487896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426708" y="271996"/>
              <a:ext cx="119378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5504" y="0"/>
                  </a:moveTo>
                  <a:cubicBezTo>
                    <a:pt x="3609" y="452"/>
                    <a:pt x="1715" y="905"/>
                    <a:pt x="767" y="1753"/>
                  </a:cubicBezTo>
                  <a:cubicBezTo>
                    <a:pt x="-180" y="2601"/>
                    <a:pt x="-180" y="3845"/>
                    <a:pt x="388" y="4693"/>
                  </a:cubicBezTo>
                  <a:cubicBezTo>
                    <a:pt x="957" y="5541"/>
                    <a:pt x="2094" y="5994"/>
                    <a:pt x="5125" y="5824"/>
                  </a:cubicBezTo>
                  <a:cubicBezTo>
                    <a:pt x="8157" y="5654"/>
                    <a:pt x="13083" y="4863"/>
                    <a:pt x="15925" y="4184"/>
                  </a:cubicBezTo>
                  <a:cubicBezTo>
                    <a:pt x="18767" y="3506"/>
                    <a:pt x="19525" y="2940"/>
                    <a:pt x="20094" y="2375"/>
                  </a:cubicBezTo>
                  <a:cubicBezTo>
                    <a:pt x="20662" y="1809"/>
                    <a:pt x="21041" y="1244"/>
                    <a:pt x="21231" y="1244"/>
                  </a:cubicBezTo>
                  <a:cubicBezTo>
                    <a:pt x="21420" y="1244"/>
                    <a:pt x="21420" y="1809"/>
                    <a:pt x="21231" y="4128"/>
                  </a:cubicBezTo>
                  <a:cubicBezTo>
                    <a:pt x="21041" y="6446"/>
                    <a:pt x="20662" y="10517"/>
                    <a:pt x="19715" y="13571"/>
                  </a:cubicBezTo>
                  <a:cubicBezTo>
                    <a:pt x="18767" y="16624"/>
                    <a:pt x="17252" y="18660"/>
                    <a:pt x="15925" y="19904"/>
                  </a:cubicBezTo>
                  <a:cubicBezTo>
                    <a:pt x="14599" y="21148"/>
                    <a:pt x="13462" y="21600"/>
                    <a:pt x="12136" y="21600"/>
                  </a:cubicBezTo>
                  <a:cubicBezTo>
                    <a:pt x="10809" y="21600"/>
                    <a:pt x="9294" y="21148"/>
                    <a:pt x="9483" y="19960"/>
                  </a:cubicBezTo>
                  <a:cubicBezTo>
                    <a:pt x="9673" y="18773"/>
                    <a:pt x="11567" y="16850"/>
                    <a:pt x="13462" y="14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628900" y="419748"/>
              <a:ext cx="88900" cy="11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2040"/>
                  </a:moveTo>
                  <a:cubicBezTo>
                    <a:pt x="2057" y="862"/>
                    <a:pt x="4114" y="-316"/>
                    <a:pt x="5914" y="77"/>
                  </a:cubicBezTo>
                  <a:cubicBezTo>
                    <a:pt x="7714" y="469"/>
                    <a:pt x="9257" y="2433"/>
                    <a:pt x="9514" y="5379"/>
                  </a:cubicBezTo>
                  <a:cubicBezTo>
                    <a:pt x="9771" y="8324"/>
                    <a:pt x="8743" y="12251"/>
                    <a:pt x="7200" y="15197"/>
                  </a:cubicBezTo>
                  <a:cubicBezTo>
                    <a:pt x="5657" y="18142"/>
                    <a:pt x="3600" y="20106"/>
                    <a:pt x="4114" y="20695"/>
                  </a:cubicBezTo>
                  <a:cubicBezTo>
                    <a:pt x="4629" y="21284"/>
                    <a:pt x="7714" y="20499"/>
                    <a:pt x="11057" y="19713"/>
                  </a:cubicBezTo>
                  <a:cubicBezTo>
                    <a:pt x="14400" y="18928"/>
                    <a:pt x="18000" y="18142"/>
                    <a:pt x="21600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762250" y="525996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073400" y="494246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333750" y="481546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603889" y="259296"/>
              <a:ext cx="148962" cy="49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24" fill="norm" stroke="1" extrusionOk="0">
                  <a:moveTo>
                    <a:pt x="4982" y="0"/>
                  </a:moveTo>
                  <a:cubicBezTo>
                    <a:pt x="3461" y="277"/>
                    <a:pt x="1940" y="554"/>
                    <a:pt x="1027" y="1615"/>
                  </a:cubicBezTo>
                  <a:cubicBezTo>
                    <a:pt x="114" y="2677"/>
                    <a:pt x="-190" y="4523"/>
                    <a:pt x="114" y="5631"/>
                  </a:cubicBezTo>
                  <a:cubicBezTo>
                    <a:pt x="418" y="6738"/>
                    <a:pt x="1331" y="7108"/>
                    <a:pt x="2548" y="7200"/>
                  </a:cubicBezTo>
                  <a:cubicBezTo>
                    <a:pt x="3765" y="7292"/>
                    <a:pt x="5286" y="7108"/>
                    <a:pt x="8024" y="6092"/>
                  </a:cubicBezTo>
                  <a:cubicBezTo>
                    <a:pt x="10762" y="5077"/>
                    <a:pt x="14717" y="3231"/>
                    <a:pt x="17151" y="2123"/>
                  </a:cubicBezTo>
                  <a:cubicBezTo>
                    <a:pt x="19585" y="1015"/>
                    <a:pt x="20497" y="646"/>
                    <a:pt x="20954" y="738"/>
                  </a:cubicBezTo>
                  <a:cubicBezTo>
                    <a:pt x="21410" y="831"/>
                    <a:pt x="21410" y="1385"/>
                    <a:pt x="21410" y="3600"/>
                  </a:cubicBezTo>
                  <a:cubicBezTo>
                    <a:pt x="21410" y="5815"/>
                    <a:pt x="21410" y="9692"/>
                    <a:pt x="21258" y="12785"/>
                  </a:cubicBezTo>
                  <a:cubicBezTo>
                    <a:pt x="21106" y="15877"/>
                    <a:pt x="20802" y="18185"/>
                    <a:pt x="20041" y="19569"/>
                  </a:cubicBezTo>
                  <a:cubicBezTo>
                    <a:pt x="19280" y="20954"/>
                    <a:pt x="18064" y="21415"/>
                    <a:pt x="15782" y="21508"/>
                  </a:cubicBezTo>
                  <a:cubicBezTo>
                    <a:pt x="13500" y="21600"/>
                    <a:pt x="10154" y="21323"/>
                    <a:pt x="8328" y="20354"/>
                  </a:cubicBezTo>
                  <a:cubicBezTo>
                    <a:pt x="6503" y="19385"/>
                    <a:pt x="6199" y="17723"/>
                    <a:pt x="5895" y="16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880790" y="354546"/>
              <a:ext cx="4986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8500" y="0"/>
                  </a:moveTo>
                  <a:cubicBezTo>
                    <a:pt x="14000" y="4086"/>
                    <a:pt x="9500" y="8173"/>
                    <a:pt x="6350" y="11092"/>
                  </a:cubicBezTo>
                  <a:cubicBezTo>
                    <a:pt x="3200" y="14011"/>
                    <a:pt x="1400" y="15762"/>
                    <a:pt x="500" y="17319"/>
                  </a:cubicBezTo>
                  <a:cubicBezTo>
                    <a:pt x="-400" y="18876"/>
                    <a:pt x="-400" y="20238"/>
                    <a:pt x="3200" y="20919"/>
                  </a:cubicBezTo>
                  <a:cubicBezTo>
                    <a:pt x="6800" y="21600"/>
                    <a:pt x="14000" y="21600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886200" y="456146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087886" y="81496"/>
              <a:ext cx="5152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600" fill="norm" stroke="1" extrusionOk="0">
                  <a:moveTo>
                    <a:pt x="3086" y="0"/>
                  </a:moveTo>
                  <a:cubicBezTo>
                    <a:pt x="7240" y="104"/>
                    <a:pt x="11394" y="209"/>
                    <a:pt x="14301" y="522"/>
                  </a:cubicBezTo>
                  <a:cubicBezTo>
                    <a:pt x="17209" y="835"/>
                    <a:pt x="18870" y="1357"/>
                    <a:pt x="16378" y="2609"/>
                  </a:cubicBezTo>
                  <a:cubicBezTo>
                    <a:pt x="13886" y="3861"/>
                    <a:pt x="7240" y="5843"/>
                    <a:pt x="3501" y="7096"/>
                  </a:cubicBezTo>
                  <a:cubicBezTo>
                    <a:pt x="-237" y="8348"/>
                    <a:pt x="-1068" y="8870"/>
                    <a:pt x="1424" y="9965"/>
                  </a:cubicBezTo>
                  <a:cubicBezTo>
                    <a:pt x="3917" y="11061"/>
                    <a:pt x="9732" y="12730"/>
                    <a:pt x="13470" y="14139"/>
                  </a:cubicBezTo>
                  <a:cubicBezTo>
                    <a:pt x="17209" y="15548"/>
                    <a:pt x="18870" y="16696"/>
                    <a:pt x="19701" y="17530"/>
                  </a:cubicBezTo>
                  <a:cubicBezTo>
                    <a:pt x="20532" y="18365"/>
                    <a:pt x="20532" y="18887"/>
                    <a:pt x="18455" y="19461"/>
                  </a:cubicBezTo>
                  <a:cubicBezTo>
                    <a:pt x="16378" y="20035"/>
                    <a:pt x="12224" y="20661"/>
                    <a:pt x="10147" y="21026"/>
                  </a:cubicBezTo>
                  <a:cubicBezTo>
                    <a:pt x="8070" y="21391"/>
                    <a:pt x="8070" y="21496"/>
                    <a:pt x="80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4279899" y="672046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4984750" y="321864"/>
              <a:ext cx="132354" cy="49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14" fill="norm" stroke="1" extrusionOk="0">
                  <a:moveTo>
                    <a:pt x="0" y="6630"/>
                  </a:moveTo>
                  <a:cubicBezTo>
                    <a:pt x="1029" y="9010"/>
                    <a:pt x="2057" y="11389"/>
                    <a:pt x="2571" y="13632"/>
                  </a:cubicBezTo>
                  <a:cubicBezTo>
                    <a:pt x="3086" y="15874"/>
                    <a:pt x="3086" y="17979"/>
                    <a:pt x="3086" y="19352"/>
                  </a:cubicBezTo>
                  <a:cubicBezTo>
                    <a:pt x="3086" y="20725"/>
                    <a:pt x="3086" y="21365"/>
                    <a:pt x="2914" y="21411"/>
                  </a:cubicBezTo>
                  <a:cubicBezTo>
                    <a:pt x="2743" y="21457"/>
                    <a:pt x="2400" y="20908"/>
                    <a:pt x="2057" y="18894"/>
                  </a:cubicBezTo>
                  <a:cubicBezTo>
                    <a:pt x="1714" y="16881"/>
                    <a:pt x="1371" y="13403"/>
                    <a:pt x="1886" y="10291"/>
                  </a:cubicBezTo>
                  <a:cubicBezTo>
                    <a:pt x="2400" y="7179"/>
                    <a:pt x="3771" y="4433"/>
                    <a:pt x="5143" y="2786"/>
                  </a:cubicBezTo>
                  <a:cubicBezTo>
                    <a:pt x="6514" y="1138"/>
                    <a:pt x="7886" y="589"/>
                    <a:pt x="9943" y="269"/>
                  </a:cubicBezTo>
                  <a:cubicBezTo>
                    <a:pt x="12000" y="-51"/>
                    <a:pt x="14743" y="-143"/>
                    <a:pt x="17143" y="315"/>
                  </a:cubicBezTo>
                  <a:cubicBezTo>
                    <a:pt x="19543" y="772"/>
                    <a:pt x="21600" y="1779"/>
                    <a:pt x="21429" y="3060"/>
                  </a:cubicBezTo>
                  <a:cubicBezTo>
                    <a:pt x="21257" y="4342"/>
                    <a:pt x="18857" y="5898"/>
                    <a:pt x="16114" y="6904"/>
                  </a:cubicBezTo>
                  <a:cubicBezTo>
                    <a:pt x="13371" y="7911"/>
                    <a:pt x="10286" y="8369"/>
                    <a:pt x="8057" y="8460"/>
                  </a:cubicBezTo>
                  <a:cubicBezTo>
                    <a:pt x="5829" y="8552"/>
                    <a:pt x="4457" y="8277"/>
                    <a:pt x="3086" y="8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5181600" y="333052"/>
              <a:ext cx="133350" cy="15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333"/>
                  </a:moveTo>
                  <a:cubicBezTo>
                    <a:pt x="1714" y="45"/>
                    <a:pt x="3429" y="-243"/>
                    <a:pt x="4629" y="333"/>
                  </a:cubicBezTo>
                  <a:cubicBezTo>
                    <a:pt x="5829" y="909"/>
                    <a:pt x="6514" y="2349"/>
                    <a:pt x="7371" y="5517"/>
                  </a:cubicBezTo>
                  <a:cubicBezTo>
                    <a:pt x="8229" y="8685"/>
                    <a:pt x="9257" y="13581"/>
                    <a:pt x="9771" y="16749"/>
                  </a:cubicBezTo>
                  <a:cubicBezTo>
                    <a:pt x="10286" y="19917"/>
                    <a:pt x="10286" y="21357"/>
                    <a:pt x="9771" y="21357"/>
                  </a:cubicBezTo>
                  <a:cubicBezTo>
                    <a:pt x="9257" y="21357"/>
                    <a:pt x="8229" y="19917"/>
                    <a:pt x="7886" y="17181"/>
                  </a:cubicBezTo>
                  <a:cubicBezTo>
                    <a:pt x="7543" y="14445"/>
                    <a:pt x="7886" y="10413"/>
                    <a:pt x="10286" y="7533"/>
                  </a:cubicBezTo>
                  <a:cubicBezTo>
                    <a:pt x="12686" y="4653"/>
                    <a:pt x="17143" y="2925"/>
                    <a:pt x="21600" y="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5312034" y="112116"/>
              <a:ext cx="242894" cy="38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79" fill="norm" stroke="1" extrusionOk="0">
                  <a:moveTo>
                    <a:pt x="808" y="13165"/>
                  </a:moveTo>
                  <a:cubicBezTo>
                    <a:pt x="1362" y="13637"/>
                    <a:pt x="1915" y="14109"/>
                    <a:pt x="2838" y="14109"/>
                  </a:cubicBezTo>
                  <a:cubicBezTo>
                    <a:pt x="3762" y="14109"/>
                    <a:pt x="5054" y="13637"/>
                    <a:pt x="5700" y="13106"/>
                  </a:cubicBezTo>
                  <a:cubicBezTo>
                    <a:pt x="6346" y="12575"/>
                    <a:pt x="6346" y="11984"/>
                    <a:pt x="5885" y="11748"/>
                  </a:cubicBezTo>
                  <a:cubicBezTo>
                    <a:pt x="5423" y="11512"/>
                    <a:pt x="4500" y="11630"/>
                    <a:pt x="3300" y="12338"/>
                  </a:cubicBezTo>
                  <a:cubicBezTo>
                    <a:pt x="2100" y="13047"/>
                    <a:pt x="623" y="14345"/>
                    <a:pt x="162" y="15761"/>
                  </a:cubicBezTo>
                  <a:cubicBezTo>
                    <a:pt x="-300" y="17178"/>
                    <a:pt x="254" y="18712"/>
                    <a:pt x="1454" y="19479"/>
                  </a:cubicBezTo>
                  <a:cubicBezTo>
                    <a:pt x="2654" y="20247"/>
                    <a:pt x="4500" y="20247"/>
                    <a:pt x="6623" y="19597"/>
                  </a:cubicBezTo>
                  <a:cubicBezTo>
                    <a:pt x="8746" y="18948"/>
                    <a:pt x="11146" y="17650"/>
                    <a:pt x="12623" y="16765"/>
                  </a:cubicBezTo>
                  <a:cubicBezTo>
                    <a:pt x="14100" y="15879"/>
                    <a:pt x="14654" y="15407"/>
                    <a:pt x="14469" y="15112"/>
                  </a:cubicBezTo>
                  <a:cubicBezTo>
                    <a:pt x="14285" y="14817"/>
                    <a:pt x="13362" y="14699"/>
                    <a:pt x="12069" y="15112"/>
                  </a:cubicBezTo>
                  <a:cubicBezTo>
                    <a:pt x="10777" y="15525"/>
                    <a:pt x="9115" y="16470"/>
                    <a:pt x="8100" y="17237"/>
                  </a:cubicBezTo>
                  <a:cubicBezTo>
                    <a:pt x="7085" y="18004"/>
                    <a:pt x="6715" y="18594"/>
                    <a:pt x="6438" y="19243"/>
                  </a:cubicBezTo>
                  <a:cubicBezTo>
                    <a:pt x="6162" y="19893"/>
                    <a:pt x="5977" y="20601"/>
                    <a:pt x="6346" y="21014"/>
                  </a:cubicBezTo>
                  <a:cubicBezTo>
                    <a:pt x="6715" y="21427"/>
                    <a:pt x="7638" y="21545"/>
                    <a:pt x="8931" y="21073"/>
                  </a:cubicBezTo>
                  <a:cubicBezTo>
                    <a:pt x="10223" y="20601"/>
                    <a:pt x="11885" y="19538"/>
                    <a:pt x="13546" y="17296"/>
                  </a:cubicBezTo>
                  <a:cubicBezTo>
                    <a:pt x="15208" y="15053"/>
                    <a:pt x="16869" y="11630"/>
                    <a:pt x="18162" y="8797"/>
                  </a:cubicBezTo>
                  <a:cubicBezTo>
                    <a:pt x="19454" y="5965"/>
                    <a:pt x="20377" y="3722"/>
                    <a:pt x="20838" y="2247"/>
                  </a:cubicBezTo>
                  <a:cubicBezTo>
                    <a:pt x="21300" y="771"/>
                    <a:pt x="21300" y="63"/>
                    <a:pt x="20838" y="4"/>
                  </a:cubicBezTo>
                  <a:cubicBezTo>
                    <a:pt x="20377" y="-55"/>
                    <a:pt x="19454" y="535"/>
                    <a:pt x="18438" y="2011"/>
                  </a:cubicBezTo>
                  <a:cubicBezTo>
                    <a:pt x="17423" y="3486"/>
                    <a:pt x="16315" y="5847"/>
                    <a:pt x="15485" y="8620"/>
                  </a:cubicBezTo>
                  <a:cubicBezTo>
                    <a:pt x="14654" y="11394"/>
                    <a:pt x="14100" y="14581"/>
                    <a:pt x="14192" y="16411"/>
                  </a:cubicBezTo>
                  <a:cubicBezTo>
                    <a:pt x="14285" y="18240"/>
                    <a:pt x="15023" y="18712"/>
                    <a:pt x="15762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5575249" y="252946"/>
              <a:ext cx="25452" cy="16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472" fill="norm" stroke="1" extrusionOk="0">
                  <a:moveTo>
                    <a:pt x="19978" y="17010"/>
                  </a:moveTo>
                  <a:cubicBezTo>
                    <a:pt x="11670" y="19170"/>
                    <a:pt x="3363" y="21330"/>
                    <a:pt x="870" y="21465"/>
                  </a:cubicBezTo>
                  <a:cubicBezTo>
                    <a:pt x="-1622" y="21600"/>
                    <a:pt x="1701" y="19710"/>
                    <a:pt x="5024" y="15795"/>
                  </a:cubicBezTo>
                  <a:cubicBezTo>
                    <a:pt x="8347" y="11880"/>
                    <a:pt x="11670" y="5940"/>
                    <a:pt x="149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5608895" y="289695"/>
              <a:ext cx="93406" cy="17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258" fill="norm" stroke="1" extrusionOk="0">
                  <a:moveTo>
                    <a:pt x="20721" y="3928"/>
                  </a:moveTo>
                  <a:cubicBezTo>
                    <a:pt x="20251" y="2672"/>
                    <a:pt x="19782" y="1416"/>
                    <a:pt x="18373" y="663"/>
                  </a:cubicBezTo>
                  <a:cubicBezTo>
                    <a:pt x="16964" y="-91"/>
                    <a:pt x="14617" y="-342"/>
                    <a:pt x="11564" y="663"/>
                  </a:cubicBezTo>
                  <a:cubicBezTo>
                    <a:pt x="8512" y="1667"/>
                    <a:pt x="4756" y="3928"/>
                    <a:pt x="2408" y="6691"/>
                  </a:cubicBezTo>
                  <a:cubicBezTo>
                    <a:pt x="60" y="9453"/>
                    <a:pt x="-879" y="12718"/>
                    <a:pt x="999" y="15230"/>
                  </a:cubicBezTo>
                  <a:cubicBezTo>
                    <a:pt x="2878" y="17742"/>
                    <a:pt x="7573" y="19500"/>
                    <a:pt x="12269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773602" y="132296"/>
              <a:ext cx="106499" cy="3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91" fill="norm" stroke="1" extrusionOk="0">
                  <a:moveTo>
                    <a:pt x="21309" y="0"/>
                  </a:moveTo>
                  <a:cubicBezTo>
                    <a:pt x="17497" y="1035"/>
                    <a:pt x="13685" y="2069"/>
                    <a:pt x="10085" y="4592"/>
                  </a:cubicBezTo>
                  <a:cubicBezTo>
                    <a:pt x="6485" y="7114"/>
                    <a:pt x="3097" y="11123"/>
                    <a:pt x="1403" y="13904"/>
                  </a:cubicBezTo>
                  <a:cubicBezTo>
                    <a:pt x="-291" y="16685"/>
                    <a:pt x="-291" y="18237"/>
                    <a:pt x="556" y="19337"/>
                  </a:cubicBezTo>
                  <a:cubicBezTo>
                    <a:pt x="1403" y="20436"/>
                    <a:pt x="3097" y="21083"/>
                    <a:pt x="5427" y="21341"/>
                  </a:cubicBezTo>
                  <a:cubicBezTo>
                    <a:pt x="7756" y="21600"/>
                    <a:pt x="10721" y="21471"/>
                    <a:pt x="13685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5765527" y="297396"/>
              <a:ext cx="17172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404" y="21600"/>
                  </a:moveTo>
                  <a:cubicBezTo>
                    <a:pt x="1087" y="20000"/>
                    <a:pt x="-230" y="18400"/>
                    <a:pt x="33" y="16400"/>
                  </a:cubicBezTo>
                  <a:cubicBezTo>
                    <a:pt x="297" y="14400"/>
                    <a:pt x="2141" y="12000"/>
                    <a:pt x="5960" y="9200"/>
                  </a:cubicBezTo>
                  <a:cubicBezTo>
                    <a:pt x="9780" y="6400"/>
                    <a:pt x="15575" y="3200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5962649" y="81496"/>
              <a:ext cx="1778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099"/>
                    <a:pt x="15429" y="6197"/>
                    <a:pt x="12086" y="9524"/>
                  </a:cubicBezTo>
                  <a:cubicBezTo>
                    <a:pt x="8743" y="12851"/>
                    <a:pt x="5143" y="16405"/>
                    <a:pt x="3086" y="18456"/>
                  </a:cubicBezTo>
                  <a:cubicBezTo>
                    <a:pt x="1029" y="20506"/>
                    <a:pt x="514" y="21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6129928" y="316555"/>
              <a:ext cx="156573" cy="15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89" fill="norm" stroke="1" extrusionOk="0">
                  <a:moveTo>
                    <a:pt x="8344" y="10493"/>
                  </a:moveTo>
                  <a:cubicBezTo>
                    <a:pt x="10072" y="9325"/>
                    <a:pt x="11800" y="8158"/>
                    <a:pt x="13096" y="6990"/>
                  </a:cubicBezTo>
                  <a:cubicBezTo>
                    <a:pt x="14392" y="5823"/>
                    <a:pt x="15256" y="4655"/>
                    <a:pt x="15544" y="3342"/>
                  </a:cubicBezTo>
                  <a:cubicBezTo>
                    <a:pt x="15832" y="2028"/>
                    <a:pt x="15544" y="569"/>
                    <a:pt x="14536" y="131"/>
                  </a:cubicBezTo>
                  <a:cubicBezTo>
                    <a:pt x="13528" y="-307"/>
                    <a:pt x="11800" y="277"/>
                    <a:pt x="9208" y="3050"/>
                  </a:cubicBezTo>
                  <a:cubicBezTo>
                    <a:pt x="6616" y="5823"/>
                    <a:pt x="3160" y="10785"/>
                    <a:pt x="1432" y="13996"/>
                  </a:cubicBezTo>
                  <a:cubicBezTo>
                    <a:pt x="-296" y="17207"/>
                    <a:pt x="-296" y="18666"/>
                    <a:pt x="568" y="19688"/>
                  </a:cubicBezTo>
                  <a:cubicBezTo>
                    <a:pt x="1432" y="20709"/>
                    <a:pt x="3160" y="21293"/>
                    <a:pt x="6760" y="20563"/>
                  </a:cubicBezTo>
                  <a:cubicBezTo>
                    <a:pt x="10360" y="19834"/>
                    <a:pt x="15832" y="17790"/>
                    <a:pt x="21304" y="15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6299200" y="288600"/>
              <a:ext cx="127000" cy="20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21600" y="1546"/>
                  </a:moveTo>
                  <a:cubicBezTo>
                    <a:pt x="18360" y="682"/>
                    <a:pt x="15120" y="-182"/>
                    <a:pt x="11700" y="34"/>
                  </a:cubicBezTo>
                  <a:cubicBezTo>
                    <a:pt x="8280" y="250"/>
                    <a:pt x="4680" y="1546"/>
                    <a:pt x="2700" y="3274"/>
                  </a:cubicBezTo>
                  <a:cubicBezTo>
                    <a:pt x="720" y="5002"/>
                    <a:pt x="360" y="7162"/>
                    <a:pt x="1440" y="9106"/>
                  </a:cubicBezTo>
                  <a:cubicBezTo>
                    <a:pt x="2520" y="11050"/>
                    <a:pt x="5040" y="12778"/>
                    <a:pt x="6840" y="14074"/>
                  </a:cubicBezTo>
                  <a:cubicBezTo>
                    <a:pt x="8640" y="15370"/>
                    <a:pt x="9720" y="16234"/>
                    <a:pt x="10440" y="17314"/>
                  </a:cubicBezTo>
                  <a:cubicBezTo>
                    <a:pt x="11160" y="18394"/>
                    <a:pt x="11520" y="19690"/>
                    <a:pt x="10800" y="20446"/>
                  </a:cubicBezTo>
                  <a:cubicBezTo>
                    <a:pt x="10080" y="21202"/>
                    <a:pt x="8280" y="21418"/>
                    <a:pt x="6480" y="21310"/>
                  </a:cubicBezTo>
                  <a:cubicBezTo>
                    <a:pt x="4680" y="21202"/>
                    <a:pt x="2880" y="20770"/>
                    <a:pt x="1800" y="19366"/>
                  </a:cubicBezTo>
                  <a:cubicBezTo>
                    <a:pt x="720" y="17962"/>
                    <a:pt x="360" y="15586"/>
                    <a:pt x="0" y="13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6414718" y="140398"/>
              <a:ext cx="221032" cy="37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02" fill="norm" stroke="1" extrusionOk="0">
                  <a:moveTo>
                    <a:pt x="12721" y="1341"/>
                  </a:moveTo>
                  <a:cubicBezTo>
                    <a:pt x="12924" y="741"/>
                    <a:pt x="13128" y="141"/>
                    <a:pt x="12822" y="21"/>
                  </a:cubicBezTo>
                  <a:cubicBezTo>
                    <a:pt x="12517" y="-99"/>
                    <a:pt x="11702" y="261"/>
                    <a:pt x="10275" y="2241"/>
                  </a:cubicBezTo>
                  <a:cubicBezTo>
                    <a:pt x="8849" y="4221"/>
                    <a:pt x="6811" y="7821"/>
                    <a:pt x="5385" y="11061"/>
                  </a:cubicBezTo>
                  <a:cubicBezTo>
                    <a:pt x="3958" y="14301"/>
                    <a:pt x="3143" y="17181"/>
                    <a:pt x="2837" y="18921"/>
                  </a:cubicBezTo>
                  <a:cubicBezTo>
                    <a:pt x="2532" y="20661"/>
                    <a:pt x="2736" y="21261"/>
                    <a:pt x="3347" y="21381"/>
                  </a:cubicBezTo>
                  <a:cubicBezTo>
                    <a:pt x="3958" y="21501"/>
                    <a:pt x="4977" y="21141"/>
                    <a:pt x="5894" y="19881"/>
                  </a:cubicBezTo>
                  <a:cubicBezTo>
                    <a:pt x="6811" y="18621"/>
                    <a:pt x="7626" y="16461"/>
                    <a:pt x="7321" y="14901"/>
                  </a:cubicBezTo>
                  <a:cubicBezTo>
                    <a:pt x="7015" y="13341"/>
                    <a:pt x="5588" y="12381"/>
                    <a:pt x="3958" y="11781"/>
                  </a:cubicBezTo>
                  <a:cubicBezTo>
                    <a:pt x="2328" y="11181"/>
                    <a:pt x="494" y="10941"/>
                    <a:pt x="87" y="10761"/>
                  </a:cubicBezTo>
                  <a:cubicBezTo>
                    <a:pt x="-321" y="10581"/>
                    <a:pt x="698" y="10461"/>
                    <a:pt x="3449" y="10401"/>
                  </a:cubicBezTo>
                  <a:cubicBezTo>
                    <a:pt x="6200" y="10341"/>
                    <a:pt x="10683" y="10341"/>
                    <a:pt x="13434" y="10341"/>
                  </a:cubicBezTo>
                  <a:cubicBezTo>
                    <a:pt x="16185" y="10341"/>
                    <a:pt x="17204" y="10341"/>
                    <a:pt x="17815" y="10641"/>
                  </a:cubicBezTo>
                  <a:cubicBezTo>
                    <a:pt x="18426" y="10941"/>
                    <a:pt x="18630" y="11541"/>
                    <a:pt x="18121" y="12741"/>
                  </a:cubicBezTo>
                  <a:cubicBezTo>
                    <a:pt x="17611" y="13941"/>
                    <a:pt x="16388" y="15741"/>
                    <a:pt x="15675" y="17001"/>
                  </a:cubicBezTo>
                  <a:cubicBezTo>
                    <a:pt x="14962" y="18261"/>
                    <a:pt x="14758" y="18981"/>
                    <a:pt x="14962" y="18801"/>
                  </a:cubicBezTo>
                  <a:cubicBezTo>
                    <a:pt x="15166" y="18621"/>
                    <a:pt x="15777" y="17541"/>
                    <a:pt x="16898" y="15081"/>
                  </a:cubicBezTo>
                  <a:cubicBezTo>
                    <a:pt x="18019" y="12621"/>
                    <a:pt x="19649" y="8781"/>
                    <a:pt x="21279" y="4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6642894" y="265646"/>
              <a:ext cx="18335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1397" y="0"/>
                  </a:moveTo>
                  <a:cubicBezTo>
                    <a:pt x="1397" y="6000"/>
                    <a:pt x="1397" y="12000"/>
                    <a:pt x="1148" y="15720"/>
                  </a:cubicBezTo>
                  <a:cubicBezTo>
                    <a:pt x="900" y="19440"/>
                    <a:pt x="404" y="20880"/>
                    <a:pt x="155" y="21000"/>
                  </a:cubicBezTo>
                  <a:cubicBezTo>
                    <a:pt x="-93" y="21120"/>
                    <a:pt x="-93" y="19920"/>
                    <a:pt x="528" y="17880"/>
                  </a:cubicBezTo>
                  <a:cubicBezTo>
                    <a:pt x="1148" y="15840"/>
                    <a:pt x="2390" y="12960"/>
                    <a:pt x="3383" y="10920"/>
                  </a:cubicBezTo>
                  <a:cubicBezTo>
                    <a:pt x="4376" y="8880"/>
                    <a:pt x="5121" y="7680"/>
                    <a:pt x="5990" y="7440"/>
                  </a:cubicBezTo>
                  <a:cubicBezTo>
                    <a:pt x="6859" y="7200"/>
                    <a:pt x="7852" y="7920"/>
                    <a:pt x="8224" y="9720"/>
                  </a:cubicBezTo>
                  <a:cubicBezTo>
                    <a:pt x="8597" y="11520"/>
                    <a:pt x="8348" y="14400"/>
                    <a:pt x="8845" y="15000"/>
                  </a:cubicBezTo>
                  <a:cubicBezTo>
                    <a:pt x="9341" y="15600"/>
                    <a:pt x="10583" y="13920"/>
                    <a:pt x="11700" y="12600"/>
                  </a:cubicBezTo>
                  <a:cubicBezTo>
                    <a:pt x="12817" y="11280"/>
                    <a:pt x="13810" y="10320"/>
                    <a:pt x="14679" y="10320"/>
                  </a:cubicBezTo>
                  <a:cubicBezTo>
                    <a:pt x="15548" y="10320"/>
                    <a:pt x="16293" y="11280"/>
                    <a:pt x="16541" y="12360"/>
                  </a:cubicBezTo>
                  <a:cubicBezTo>
                    <a:pt x="16790" y="13440"/>
                    <a:pt x="16541" y="14640"/>
                    <a:pt x="16417" y="16080"/>
                  </a:cubicBezTo>
                  <a:cubicBezTo>
                    <a:pt x="16293" y="17520"/>
                    <a:pt x="16293" y="19200"/>
                    <a:pt x="17162" y="20160"/>
                  </a:cubicBezTo>
                  <a:cubicBezTo>
                    <a:pt x="18031" y="21120"/>
                    <a:pt x="19769" y="21360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6811138" y="92530"/>
              <a:ext cx="364363" cy="36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30" fill="norm" stroke="1" extrusionOk="0">
                  <a:moveTo>
                    <a:pt x="2765" y="19866"/>
                  </a:moveTo>
                  <a:cubicBezTo>
                    <a:pt x="3639" y="18889"/>
                    <a:pt x="4513" y="17913"/>
                    <a:pt x="4950" y="16998"/>
                  </a:cubicBezTo>
                  <a:cubicBezTo>
                    <a:pt x="5387" y="16083"/>
                    <a:pt x="5387" y="15228"/>
                    <a:pt x="5075" y="14801"/>
                  </a:cubicBezTo>
                  <a:cubicBezTo>
                    <a:pt x="4762" y="14374"/>
                    <a:pt x="4138" y="14374"/>
                    <a:pt x="3264" y="15106"/>
                  </a:cubicBezTo>
                  <a:cubicBezTo>
                    <a:pt x="2390" y="15838"/>
                    <a:pt x="1266" y="17303"/>
                    <a:pt x="642" y="18340"/>
                  </a:cubicBezTo>
                  <a:cubicBezTo>
                    <a:pt x="18" y="19377"/>
                    <a:pt x="-107" y="19988"/>
                    <a:pt x="80" y="20476"/>
                  </a:cubicBezTo>
                  <a:cubicBezTo>
                    <a:pt x="268" y="20964"/>
                    <a:pt x="767" y="21330"/>
                    <a:pt x="1266" y="21330"/>
                  </a:cubicBezTo>
                  <a:cubicBezTo>
                    <a:pt x="1766" y="21330"/>
                    <a:pt x="2265" y="20964"/>
                    <a:pt x="2890" y="20415"/>
                  </a:cubicBezTo>
                  <a:cubicBezTo>
                    <a:pt x="3514" y="19866"/>
                    <a:pt x="4263" y="19133"/>
                    <a:pt x="4825" y="19011"/>
                  </a:cubicBezTo>
                  <a:cubicBezTo>
                    <a:pt x="5387" y="18889"/>
                    <a:pt x="5761" y="19377"/>
                    <a:pt x="6323" y="19438"/>
                  </a:cubicBezTo>
                  <a:cubicBezTo>
                    <a:pt x="6885" y="19499"/>
                    <a:pt x="7634" y="19133"/>
                    <a:pt x="8695" y="17669"/>
                  </a:cubicBezTo>
                  <a:cubicBezTo>
                    <a:pt x="9757" y="16205"/>
                    <a:pt x="11130" y="13642"/>
                    <a:pt x="12503" y="10835"/>
                  </a:cubicBezTo>
                  <a:cubicBezTo>
                    <a:pt x="13877" y="8028"/>
                    <a:pt x="15250" y="4977"/>
                    <a:pt x="15999" y="3025"/>
                  </a:cubicBezTo>
                  <a:cubicBezTo>
                    <a:pt x="16748" y="1072"/>
                    <a:pt x="16873" y="218"/>
                    <a:pt x="16561" y="35"/>
                  </a:cubicBezTo>
                  <a:cubicBezTo>
                    <a:pt x="16249" y="-148"/>
                    <a:pt x="15500" y="340"/>
                    <a:pt x="14314" y="2598"/>
                  </a:cubicBezTo>
                  <a:cubicBezTo>
                    <a:pt x="13128" y="4855"/>
                    <a:pt x="11505" y="8883"/>
                    <a:pt x="10568" y="11872"/>
                  </a:cubicBezTo>
                  <a:cubicBezTo>
                    <a:pt x="9632" y="14862"/>
                    <a:pt x="9382" y="16815"/>
                    <a:pt x="9382" y="18096"/>
                  </a:cubicBezTo>
                  <a:cubicBezTo>
                    <a:pt x="9382" y="19377"/>
                    <a:pt x="9632" y="19988"/>
                    <a:pt x="10194" y="20354"/>
                  </a:cubicBezTo>
                  <a:cubicBezTo>
                    <a:pt x="10755" y="20720"/>
                    <a:pt x="11629" y="20842"/>
                    <a:pt x="12878" y="20232"/>
                  </a:cubicBezTo>
                  <a:cubicBezTo>
                    <a:pt x="14127" y="19621"/>
                    <a:pt x="15750" y="18279"/>
                    <a:pt x="16811" y="17303"/>
                  </a:cubicBezTo>
                  <a:cubicBezTo>
                    <a:pt x="17872" y="16327"/>
                    <a:pt x="18372" y="15716"/>
                    <a:pt x="18684" y="15106"/>
                  </a:cubicBezTo>
                  <a:cubicBezTo>
                    <a:pt x="18996" y="14496"/>
                    <a:pt x="19121" y="13886"/>
                    <a:pt x="18746" y="13581"/>
                  </a:cubicBezTo>
                  <a:cubicBezTo>
                    <a:pt x="18372" y="13276"/>
                    <a:pt x="17498" y="13276"/>
                    <a:pt x="16436" y="14008"/>
                  </a:cubicBezTo>
                  <a:cubicBezTo>
                    <a:pt x="15375" y="14740"/>
                    <a:pt x="14127" y="16205"/>
                    <a:pt x="13502" y="17486"/>
                  </a:cubicBezTo>
                  <a:cubicBezTo>
                    <a:pt x="12878" y="18767"/>
                    <a:pt x="12878" y="19866"/>
                    <a:pt x="13752" y="20537"/>
                  </a:cubicBezTo>
                  <a:cubicBezTo>
                    <a:pt x="14626" y="21208"/>
                    <a:pt x="16374" y="21452"/>
                    <a:pt x="17810" y="21269"/>
                  </a:cubicBezTo>
                  <a:cubicBezTo>
                    <a:pt x="19246" y="21086"/>
                    <a:pt x="20369" y="20476"/>
                    <a:pt x="21493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991350" y="189446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015146" y="278346"/>
              <a:ext cx="144075" cy="46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07" fill="norm" stroke="1" extrusionOk="0">
                  <a:moveTo>
                    <a:pt x="5421" y="0"/>
                  </a:moveTo>
                  <a:cubicBezTo>
                    <a:pt x="3543" y="1168"/>
                    <a:pt x="1664" y="2335"/>
                    <a:pt x="725" y="3259"/>
                  </a:cubicBezTo>
                  <a:cubicBezTo>
                    <a:pt x="-214" y="4184"/>
                    <a:pt x="-214" y="4865"/>
                    <a:pt x="569" y="5303"/>
                  </a:cubicBezTo>
                  <a:cubicBezTo>
                    <a:pt x="1351" y="5741"/>
                    <a:pt x="2916" y="5935"/>
                    <a:pt x="6203" y="5205"/>
                  </a:cubicBezTo>
                  <a:cubicBezTo>
                    <a:pt x="9490" y="4476"/>
                    <a:pt x="14499" y="2822"/>
                    <a:pt x="17316" y="1703"/>
                  </a:cubicBezTo>
                  <a:cubicBezTo>
                    <a:pt x="20134" y="584"/>
                    <a:pt x="20760" y="0"/>
                    <a:pt x="21073" y="0"/>
                  </a:cubicBezTo>
                  <a:cubicBezTo>
                    <a:pt x="21386" y="0"/>
                    <a:pt x="21386" y="584"/>
                    <a:pt x="21073" y="2043"/>
                  </a:cubicBezTo>
                  <a:cubicBezTo>
                    <a:pt x="20760" y="3503"/>
                    <a:pt x="20134" y="5838"/>
                    <a:pt x="19664" y="8465"/>
                  </a:cubicBezTo>
                  <a:cubicBezTo>
                    <a:pt x="19195" y="11092"/>
                    <a:pt x="18882" y="14011"/>
                    <a:pt x="17943" y="16054"/>
                  </a:cubicBezTo>
                  <a:cubicBezTo>
                    <a:pt x="17003" y="18097"/>
                    <a:pt x="15438" y="19265"/>
                    <a:pt x="14029" y="20043"/>
                  </a:cubicBezTo>
                  <a:cubicBezTo>
                    <a:pt x="12621" y="20822"/>
                    <a:pt x="11369" y="21211"/>
                    <a:pt x="9960" y="21405"/>
                  </a:cubicBezTo>
                  <a:cubicBezTo>
                    <a:pt x="8551" y="21600"/>
                    <a:pt x="6986" y="21600"/>
                    <a:pt x="6203" y="20627"/>
                  </a:cubicBezTo>
                  <a:cubicBezTo>
                    <a:pt x="5421" y="19654"/>
                    <a:pt x="5421" y="17708"/>
                    <a:pt x="6047" y="16589"/>
                  </a:cubicBezTo>
                  <a:cubicBezTo>
                    <a:pt x="6673" y="15470"/>
                    <a:pt x="7925" y="15178"/>
                    <a:pt x="9177" y="14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8243887" y="411696"/>
              <a:ext cx="36513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63" fill="norm" stroke="1" extrusionOk="0">
                  <a:moveTo>
                    <a:pt x="20700" y="0"/>
                  </a:moveTo>
                  <a:cubicBezTo>
                    <a:pt x="13500" y="5891"/>
                    <a:pt x="6300" y="11782"/>
                    <a:pt x="2700" y="15429"/>
                  </a:cubicBezTo>
                  <a:cubicBezTo>
                    <a:pt x="-900" y="19075"/>
                    <a:pt x="-900" y="20478"/>
                    <a:pt x="2700" y="21039"/>
                  </a:cubicBezTo>
                  <a:cubicBezTo>
                    <a:pt x="6300" y="21600"/>
                    <a:pt x="13500" y="21319"/>
                    <a:pt x="207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8235950" y="475196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8356600" y="487896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401050" y="456146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8509000" y="449796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8203688" y="24861"/>
              <a:ext cx="165612" cy="18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77" fill="norm" stroke="1" extrusionOk="0">
                  <a:moveTo>
                    <a:pt x="9089" y="8132"/>
                  </a:moveTo>
                  <a:cubicBezTo>
                    <a:pt x="6902" y="11857"/>
                    <a:pt x="4715" y="15581"/>
                    <a:pt x="3074" y="17939"/>
                  </a:cubicBezTo>
                  <a:cubicBezTo>
                    <a:pt x="1434" y="20298"/>
                    <a:pt x="340" y="21291"/>
                    <a:pt x="66" y="21167"/>
                  </a:cubicBezTo>
                  <a:cubicBezTo>
                    <a:pt x="-207" y="21043"/>
                    <a:pt x="340" y="19801"/>
                    <a:pt x="2254" y="16450"/>
                  </a:cubicBezTo>
                  <a:cubicBezTo>
                    <a:pt x="4168" y="13098"/>
                    <a:pt x="7449" y="7636"/>
                    <a:pt x="9363" y="4284"/>
                  </a:cubicBezTo>
                  <a:cubicBezTo>
                    <a:pt x="11277" y="932"/>
                    <a:pt x="11823" y="-309"/>
                    <a:pt x="12370" y="63"/>
                  </a:cubicBezTo>
                  <a:cubicBezTo>
                    <a:pt x="12917" y="436"/>
                    <a:pt x="13464" y="2422"/>
                    <a:pt x="14147" y="4905"/>
                  </a:cubicBezTo>
                  <a:cubicBezTo>
                    <a:pt x="14831" y="7388"/>
                    <a:pt x="15651" y="10367"/>
                    <a:pt x="16882" y="12105"/>
                  </a:cubicBezTo>
                  <a:cubicBezTo>
                    <a:pt x="18112" y="13843"/>
                    <a:pt x="19752" y="14339"/>
                    <a:pt x="21393" y="1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11625" y="1967446"/>
              <a:ext cx="190075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5712" y="455"/>
                  </a:moveTo>
                  <a:cubicBezTo>
                    <a:pt x="4512" y="682"/>
                    <a:pt x="3312" y="909"/>
                    <a:pt x="2352" y="1629"/>
                  </a:cubicBezTo>
                  <a:cubicBezTo>
                    <a:pt x="1392" y="2349"/>
                    <a:pt x="672" y="3562"/>
                    <a:pt x="312" y="4775"/>
                  </a:cubicBezTo>
                  <a:cubicBezTo>
                    <a:pt x="-48" y="5987"/>
                    <a:pt x="-48" y="7200"/>
                    <a:pt x="72" y="7996"/>
                  </a:cubicBezTo>
                  <a:cubicBezTo>
                    <a:pt x="192" y="8792"/>
                    <a:pt x="432" y="9171"/>
                    <a:pt x="1152" y="9360"/>
                  </a:cubicBezTo>
                  <a:cubicBezTo>
                    <a:pt x="1872" y="9549"/>
                    <a:pt x="3072" y="9549"/>
                    <a:pt x="5952" y="8716"/>
                  </a:cubicBezTo>
                  <a:cubicBezTo>
                    <a:pt x="8832" y="7882"/>
                    <a:pt x="13392" y="6215"/>
                    <a:pt x="16272" y="4775"/>
                  </a:cubicBezTo>
                  <a:cubicBezTo>
                    <a:pt x="19152" y="3335"/>
                    <a:pt x="20352" y="2122"/>
                    <a:pt x="20952" y="1288"/>
                  </a:cubicBezTo>
                  <a:cubicBezTo>
                    <a:pt x="21552" y="455"/>
                    <a:pt x="21552" y="0"/>
                    <a:pt x="21552" y="0"/>
                  </a:cubicBezTo>
                  <a:cubicBezTo>
                    <a:pt x="21552" y="0"/>
                    <a:pt x="21552" y="455"/>
                    <a:pt x="21312" y="2122"/>
                  </a:cubicBezTo>
                  <a:cubicBezTo>
                    <a:pt x="21072" y="3789"/>
                    <a:pt x="20592" y="6669"/>
                    <a:pt x="20112" y="9549"/>
                  </a:cubicBezTo>
                  <a:cubicBezTo>
                    <a:pt x="19632" y="12429"/>
                    <a:pt x="19152" y="15309"/>
                    <a:pt x="18432" y="17242"/>
                  </a:cubicBezTo>
                  <a:cubicBezTo>
                    <a:pt x="17712" y="19175"/>
                    <a:pt x="16752" y="20160"/>
                    <a:pt x="15792" y="20766"/>
                  </a:cubicBezTo>
                  <a:cubicBezTo>
                    <a:pt x="14832" y="21373"/>
                    <a:pt x="13872" y="21600"/>
                    <a:pt x="12912" y="21600"/>
                  </a:cubicBezTo>
                  <a:cubicBezTo>
                    <a:pt x="11952" y="21600"/>
                    <a:pt x="10992" y="21373"/>
                    <a:pt x="9552" y="20728"/>
                  </a:cubicBezTo>
                  <a:cubicBezTo>
                    <a:pt x="8112" y="20084"/>
                    <a:pt x="6192" y="19023"/>
                    <a:pt x="5952" y="18038"/>
                  </a:cubicBezTo>
                  <a:cubicBezTo>
                    <a:pt x="5712" y="17053"/>
                    <a:pt x="7152" y="16143"/>
                    <a:pt x="8592" y="15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783977" y="1673728"/>
              <a:ext cx="117723" cy="21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44" fill="norm" stroke="1" extrusionOk="0">
                  <a:moveTo>
                    <a:pt x="8723" y="9936"/>
                  </a:moveTo>
                  <a:cubicBezTo>
                    <a:pt x="6795" y="11770"/>
                    <a:pt x="4866" y="13604"/>
                    <a:pt x="3709" y="15133"/>
                  </a:cubicBezTo>
                  <a:cubicBezTo>
                    <a:pt x="2552" y="16661"/>
                    <a:pt x="2166" y="17884"/>
                    <a:pt x="1588" y="19004"/>
                  </a:cubicBezTo>
                  <a:cubicBezTo>
                    <a:pt x="1009" y="20125"/>
                    <a:pt x="238" y="21144"/>
                    <a:pt x="45" y="21144"/>
                  </a:cubicBezTo>
                  <a:cubicBezTo>
                    <a:pt x="-148" y="21144"/>
                    <a:pt x="238" y="20125"/>
                    <a:pt x="1973" y="17374"/>
                  </a:cubicBezTo>
                  <a:cubicBezTo>
                    <a:pt x="3709" y="14623"/>
                    <a:pt x="6795" y="10140"/>
                    <a:pt x="9109" y="6676"/>
                  </a:cubicBezTo>
                  <a:cubicBezTo>
                    <a:pt x="11423" y="3212"/>
                    <a:pt x="12966" y="767"/>
                    <a:pt x="14123" y="155"/>
                  </a:cubicBezTo>
                  <a:cubicBezTo>
                    <a:pt x="15281" y="-456"/>
                    <a:pt x="16052" y="767"/>
                    <a:pt x="16438" y="3212"/>
                  </a:cubicBezTo>
                  <a:cubicBezTo>
                    <a:pt x="16823" y="5657"/>
                    <a:pt x="16823" y="9325"/>
                    <a:pt x="17595" y="12076"/>
                  </a:cubicBezTo>
                  <a:cubicBezTo>
                    <a:pt x="18366" y="14827"/>
                    <a:pt x="19909" y="16661"/>
                    <a:pt x="21452" y="18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023144" y="2132546"/>
              <a:ext cx="75407" cy="28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0" fill="norm" stroke="1" extrusionOk="0">
                  <a:moveTo>
                    <a:pt x="8775" y="0"/>
                  </a:moveTo>
                  <a:cubicBezTo>
                    <a:pt x="6975" y="3840"/>
                    <a:pt x="5175" y="7680"/>
                    <a:pt x="3675" y="10960"/>
                  </a:cubicBezTo>
                  <a:cubicBezTo>
                    <a:pt x="2175" y="14240"/>
                    <a:pt x="975" y="16960"/>
                    <a:pt x="375" y="18720"/>
                  </a:cubicBezTo>
                  <a:cubicBezTo>
                    <a:pt x="-225" y="20480"/>
                    <a:pt x="-225" y="21280"/>
                    <a:pt x="1275" y="21440"/>
                  </a:cubicBezTo>
                  <a:cubicBezTo>
                    <a:pt x="2775" y="21600"/>
                    <a:pt x="5775" y="21120"/>
                    <a:pt x="9375" y="20240"/>
                  </a:cubicBezTo>
                  <a:cubicBezTo>
                    <a:pt x="12975" y="19360"/>
                    <a:pt x="17175" y="18080"/>
                    <a:pt x="21375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996950" y="2259546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49349" y="2284946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209856" y="2234146"/>
              <a:ext cx="15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948"/>
                    <a:pt x="-1582" y="11896"/>
                    <a:pt x="1118" y="15496"/>
                  </a:cubicBezTo>
                  <a:cubicBezTo>
                    <a:pt x="3818" y="19096"/>
                    <a:pt x="11918" y="2034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339850" y="2183346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67"/>
                    <a:pt x="4800" y="11733"/>
                    <a:pt x="8400" y="15333"/>
                  </a:cubicBezTo>
                  <a:cubicBezTo>
                    <a:pt x="12000" y="18933"/>
                    <a:pt x="168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727200" y="1656296"/>
              <a:ext cx="31750" cy="77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1440" y="2178"/>
                    <a:pt x="2880" y="4355"/>
                    <a:pt x="3600" y="6651"/>
                  </a:cubicBezTo>
                  <a:cubicBezTo>
                    <a:pt x="4320" y="8946"/>
                    <a:pt x="4320" y="11359"/>
                    <a:pt x="7200" y="13566"/>
                  </a:cubicBezTo>
                  <a:cubicBezTo>
                    <a:pt x="10080" y="15773"/>
                    <a:pt x="15840" y="17774"/>
                    <a:pt x="18720" y="18951"/>
                  </a:cubicBezTo>
                  <a:cubicBezTo>
                    <a:pt x="21600" y="20129"/>
                    <a:pt x="21600" y="20482"/>
                    <a:pt x="20880" y="20805"/>
                  </a:cubicBezTo>
                  <a:cubicBezTo>
                    <a:pt x="20160" y="21129"/>
                    <a:pt x="18720" y="21423"/>
                    <a:pt x="18720" y="21512"/>
                  </a:cubicBezTo>
                  <a:cubicBezTo>
                    <a:pt x="18720" y="21600"/>
                    <a:pt x="20160" y="21482"/>
                    <a:pt x="2160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949450" y="1850702"/>
              <a:ext cx="101600" cy="42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2369"/>
                  </a:moveTo>
                  <a:cubicBezTo>
                    <a:pt x="21150" y="1835"/>
                    <a:pt x="20700" y="1300"/>
                    <a:pt x="19575" y="819"/>
                  </a:cubicBezTo>
                  <a:cubicBezTo>
                    <a:pt x="18450" y="338"/>
                    <a:pt x="16650" y="-90"/>
                    <a:pt x="13275" y="17"/>
                  </a:cubicBezTo>
                  <a:cubicBezTo>
                    <a:pt x="9900" y="124"/>
                    <a:pt x="4950" y="765"/>
                    <a:pt x="2700" y="1621"/>
                  </a:cubicBezTo>
                  <a:cubicBezTo>
                    <a:pt x="450" y="2476"/>
                    <a:pt x="900" y="3546"/>
                    <a:pt x="3375" y="4722"/>
                  </a:cubicBezTo>
                  <a:cubicBezTo>
                    <a:pt x="5850" y="5898"/>
                    <a:pt x="10350" y="7181"/>
                    <a:pt x="12375" y="8144"/>
                  </a:cubicBezTo>
                  <a:cubicBezTo>
                    <a:pt x="14400" y="9106"/>
                    <a:pt x="13950" y="9748"/>
                    <a:pt x="13050" y="10282"/>
                  </a:cubicBezTo>
                  <a:cubicBezTo>
                    <a:pt x="12150" y="10817"/>
                    <a:pt x="10800" y="11245"/>
                    <a:pt x="9000" y="11512"/>
                  </a:cubicBezTo>
                  <a:cubicBezTo>
                    <a:pt x="7200" y="11779"/>
                    <a:pt x="4950" y="11886"/>
                    <a:pt x="3825" y="11672"/>
                  </a:cubicBezTo>
                  <a:cubicBezTo>
                    <a:pt x="2700" y="11459"/>
                    <a:pt x="2700" y="10924"/>
                    <a:pt x="3825" y="10657"/>
                  </a:cubicBezTo>
                  <a:cubicBezTo>
                    <a:pt x="4950" y="10389"/>
                    <a:pt x="7200" y="10389"/>
                    <a:pt x="8325" y="10817"/>
                  </a:cubicBezTo>
                  <a:cubicBezTo>
                    <a:pt x="9450" y="11245"/>
                    <a:pt x="9450" y="12100"/>
                    <a:pt x="7875" y="13437"/>
                  </a:cubicBezTo>
                  <a:cubicBezTo>
                    <a:pt x="6300" y="14773"/>
                    <a:pt x="3150" y="16591"/>
                    <a:pt x="1575" y="17767"/>
                  </a:cubicBezTo>
                  <a:cubicBezTo>
                    <a:pt x="0" y="18944"/>
                    <a:pt x="0" y="19478"/>
                    <a:pt x="0" y="20013"/>
                  </a:cubicBezTo>
                  <a:cubicBezTo>
                    <a:pt x="0" y="20548"/>
                    <a:pt x="0" y="21082"/>
                    <a:pt x="2250" y="21296"/>
                  </a:cubicBezTo>
                  <a:cubicBezTo>
                    <a:pt x="4500" y="21510"/>
                    <a:pt x="9000" y="21403"/>
                    <a:pt x="12375" y="21136"/>
                  </a:cubicBezTo>
                  <a:cubicBezTo>
                    <a:pt x="15750" y="20868"/>
                    <a:pt x="18000" y="20441"/>
                    <a:pt x="20250" y="20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134689" y="1992846"/>
              <a:ext cx="163069" cy="43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26" fill="norm" stroke="1" extrusionOk="0">
                  <a:moveTo>
                    <a:pt x="4842" y="0"/>
                  </a:moveTo>
                  <a:cubicBezTo>
                    <a:pt x="3180" y="1376"/>
                    <a:pt x="1519" y="2753"/>
                    <a:pt x="688" y="3706"/>
                  </a:cubicBezTo>
                  <a:cubicBezTo>
                    <a:pt x="-143" y="4659"/>
                    <a:pt x="-143" y="5188"/>
                    <a:pt x="272" y="5718"/>
                  </a:cubicBezTo>
                  <a:cubicBezTo>
                    <a:pt x="688" y="6247"/>
                    <a:pt x="1519" y="6776"/>
                    <a:pt x="3595" y="6618"/>
                  </a:cubicBezTo>
                  <a:cubicBezTo>
                    <a:pt x="5672" y="6459"/>
                    <a:pt x="8995" y="5612"/>
                    <a:pt x="10795" y="4924"/>
                  </a:cubicBezTo>
                  <a:cubicBezTo>
                    <a:pt x="12595" y="4235"/>
                    <a:pt x="12872" y="3706"/>
                    <a:pt x="13149" y="3124"/>
                  </a:cubicBezTo>
                  <a:cubicBezTo>
                    <a:pt x="13426" y="2541"/>
                    <a:pt x="13703" y="1906"/>
                    <a:pt x="13842" y="1853"/>
                  </a:cubicBezTo>
                  <a:cubicBezTo>
                    <a:pt x="13980" y="1800"/>
                    <a:pt x="13980" y="2329"/>
                    <a:pt x="14811" y="3918"/>
                  </a:cubicBezTo>
                  <a:cubicBezTo>
                    <a:pt x="15642" y="5506"/>
                    <a:pt x="17303" y="8153"/>
                    <a:pt x="18688" y="10535"/>
                  </a:cubicBezTo>
                  <a:cubicBezTo>
                    <a:pt x="20072" y="12918"/>
                    <a:pt x="21180" y="15035"/>
                    <a:pt x="21319" y="16676"/>
                  </a:cubicBezTo>
                  <a:cubicBezTo>
                    <a:pt x="21457" y="18318"/>
                    <a:pt x="20626" y="19482"/>
                    <a:pt x="19657" y="20224"/>
                  </a:cubicBezTo>
                  <a:cubicBezTo>
                    <a:pt x="18688" y="20965"/>
                    <a:pt x="17580" y="21282"/>
                    <a:pt x="16334" y="21441"/>
                  </a:cubicBezTo>
                  <a:cubicBezTo>
                    <a:pt x="15088" y="21600"/>
                    <a:pt x="13703" y="21600"/>
                    <a:pt x="12872" y="20859"/>
                  </a:cubicBezTo>
                  <a:cubicBezTo>
                    <a:pt x="12042" y="20118"/>
                    <a:pt x="11765" y="18635"/>
                    <a:pt x="11488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393950" y="2189696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514600" y="2234146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501900" y="2227796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673350" y="2234146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946400" y="2221446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117849" y="2227796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3397675" y="1997079"/>
              <a:ext cx="157962" cy="51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65" fill="norm" stroke="1" extrusionOk="0">
                  <a:moveTo>
                    <a:pt x="3398" y="878"/>
                  </a:moveTo>
                  <a:cubicBezTo>
                    <a:pt x="2534" y="439"/>
                    <a:pt x="1670" y="0"/>
                    <a:pt x="1094" y="0"/>
                  </a:cubicBezTo>
                  <a:cubicBezTo>
                    <a:pt x="518" y="0"/>
                    <a:pt x="230" y="439"/>
                    <a:pt x="86" y="1449"/>
                  </a:cubicBezTo>
                  <a:cubicBezTo>
                    <a:pt x="-58" y="2459"/>
                    <a:pt x="-58" y="4039"/>
                    <a:pt x="374" y="5049"/>
                  </a:cubicBezTo>
                  <a:cubicBezTo>
                    <a:pt x="806" y="6059"/>
                    <a:pt x="1670" y="6498"/>
                    <a:pt x="3398" y="6673"/>
                  </a:cubicBezTo>
                  <a:cubicBezTo>
                    <a:pt x="5126" y="6849"/>
                    <a:pt x="7718" y="6761"/>
                    <a:pt x="10598" y="5883"/>
                  </a:cubicBezTo>
                  <a:cubicBezTo>
                    <a:pt x="13478" y="5005"/>
                    <a:pt x="16646" y="3337"/>
                    <a:pt x="18518" y="2195"/>
                  </a:cubicBezTo>
                  <a:cubicBezTo>
                    <a:pt x="20390" y="1054"/>
                    <a:pt x="20966" y="439"/>
                    <a:pt x="21254" y="351"/>
                  </a:cubicBezTo>
                  <a:cubicBezTo>
                    <a:pt x="21542" y="263"/>
                    <a:pt x="21542" y="702"/>
                    <a:pt x="21398" y="2546"/>
                  </a:cubicBezTo>
                  <a:cubicBezTo>
                    <a:pt x="21254" y="4390"/>
                    <a:pt x="20966" y="7639"/>
                    <a:pt x="20534" y="10537"/>
                  </a:cubicBezTo>
                  <a:cubicBezTo>
                    <a:pt x="20102" y="13434"/>
                    <a:pt x="19526" y="15980"/>
                    <a:pt x="18230" y="17693"/>
                  </a:cubicBezTo>
                  <a:cubicBezTo>
                    <a:pt x="16934" y="19405"/>
                    <a:pt x="14918" y="20283"/>
                    <a:pt x="13190" y="20810"/>
                  </a:cubicBezTo>
                  <a:cubicBezTo>
                    <a:pt x="11462" y="21337"/>
                    <a:pt x="10022" y="21512"/>
                    <a:pt x="8582" y="21556"/>
                  </a:cubicBezTo>
                  <a:cubicBezTo>
                    <a:pt x="7142" y="21600"/>
                    <a:pt x="5702" y="21512"/>
                    <a:pt x="5558" y="20459"/>
                  </a:cubicBezTo>
                  <a:cubicBezTo>
                    <a:pt x="5414" y="19405"/>
                    <a:pt x="6566" y="17385"/>
                    <a:pt x="7718" y="15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658977" y="2081746"/>
              <a:ext cx="55774" cy="24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324" fill="norm" stroke="1" extrusionOk="0">
                  <a:moveTo>
                    <a:pt x="20326" y="0"/>
                  </a:moveTo>
                  <a:cubicBezTo>
                    <a:pt x="14926" y="4508"/>
                    <a:pt x="9526" y="9016"/>
                    <a:pt x="6440" y="11927"/>
                  </a:cubicBezTo>
                  <a:cubicBezTo>
                    <a:pt x="3355" y="14838"/>
                    <a:pt x="2583" y="16153"/>
                    <a:pt x="1426" y="17562"/>
                  </a:cubicBezTo>
                  <a:cubicBezTo>
                    <a:pt x="269" y="18970"/>
                    <a:pt x="-1274" y="20473"/>
                    <a:pt x="1812" y="21037"/>
                  </a:cubicBezTo>
                  <a:cubicBezTo>
                    <a:pt x="4897" y="21600"/>
                    <a:pt x="12612" y="21224"/>
                    <a:pt x="20326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625849" y="2189696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842113" y="1834096"/>
              <a:ext cx="100293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1247" y="1350"/>
                  </a:moveTo>
                  <a:cubicBezTo>
                    <a:pt x="366" y="900"/>
                    <a:pt x="-516" y="450"/>
                    <a:pt x="366" y="225"/>
                  </a:cubicBezTo>
                  <a:cubicBezTo>
                    <a:pt x="1247" y="0"/>
                    <a:pt x="3892" y="0"/>
                    <a:pt x="6537" y="0"/>
                  </a:cubicBezTo>
                  <a:cubicBezTo>
                    <a:pt x="9182" y="0"/>
                    <a:pt x="11827" y="0"/>
                    <a:pt x="14031" y="360"/>
                  </a:cubicBezTo>
                  <a:cubicBezTo>
                    <a:pt x="16235" y="720"/>
                    <a:pt x="17998" y="1440"/>
                    <a:pt x="17998" y="2745"/>
                  </a:cubicBezTo>
                  <a:cubicBezTo>
                    <a:pt x="17998" y="4050"/>
                    <a:pt x="16235" y="5940"/>
                    <a:pt x="15133" y="7110"/>
                  </a:cubicBezTo>
                  <a:cubicBezTo>
                    <a:pt x="14031" y="8280"/>
                    <a:pt x="13590" y="8730"/>
                    <a:pt x="13149" y="9180"/>
                  </a:cubicBezTo>
                  <a:cubicBezTo>
                    <a:pt x="12708" y="9630"/>
                    <a:pt x="12268" y="10080"/>
                    <a:pt x="12929" y="10485"/>
                  </a:cubicBezTo>
                  <a:cubicBezTo>
                    <a:pt x="13590" y="10890"/>
                    <a:pt x="15353" y="11250"/>
                    <a:pt x="17117" y="12375"/>
                  </a:cubicBezTo>
                  <a:cubicBezTo>
                    <a:pt x="18880" y="13500"/>
                    <a:pt x="20643" y="15390"/>
                    <a:pt x="20864" y="16965"/>
                  </a:cubicBezTo>
                  <a:cubicBezTo>
                    <a:pt x="21084" y="18540"/>
                    <a:pt x="19762" y="19800"/>
                    <a:pt x="16896" y="20520"/>
                  </a:cubicBezTo>
                  <a:cubicBezTo>
                    <a:pt x="14031" y="21240"/>
                    <a:pt x="9623" y="21420"/>
                    <a:pt x="5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591050" y="2018246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641850" y="2105029"/>
              <a:ext cx="1397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0800"/>
                    <a:pt x="11127" y="0"/>
                    <a:pt x="14727" y="0"/>
                  </a:cubicBezTo>
                  <a:cubicBezTo>
                    <a:pt x="18327" y="0"/>
                    <a:pt x="199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641850" y="2208746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569743" y="1970849"/>
              <a:ext cx="148226" cy="60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97" fill="norm" stroke="1" extrusionOk="0">
                  <a:moveTo>
                    <a:pt x="2624" y="331"/>
                  </a:moveTo>
                  <a:cubicBezTo>
                    <a:pt x="1711" y="1083"/>
                    <a:pt x="799" y="1836"/>
                    <a:pt x="342" y="2852"/>
                  </a:cubicBezTo>
                  <a:cubicBezTo>
                    <a:pt x="-114" y="3868"/>
                    <a:pt x="-114" y="5147"/>
                    <a:pt x="342" y="5938"/>
                  </a:cubicBezTo>
                  <a:cubicBezTo>
                    <a:pt x="799" y="6728"/>
                    <a:pt x="1711" y="7029"/>
                    <a:pt x="2928" y="7066"/>
                  </a:cubicBezTo>
                  <a:cubicBezTo>
                    <a:pt x="4145" y="7104"/>
                    <a:pt x="5666" y="6878"/>
                    <a:pt x="8252" y="6013"/>
                  </a:cubicBezTo>
                  <a:cubicBezTo>
                    <a:pt x="10838" y="5147"/>
                    <a:pt x="14489" y="3642"/>
                    <a:pt x="16466" y="2664"/>
                  </a:cubicBezTo>
                  <a:cubicBezTo>
                    <a:pt x="18444" y="1685"/>
                    <a:pt x="18748" y="1234"/>
                    <a:pt x="19356" y="782"/>
                  </a:cubicBezTo>
                  <a:cubicBezTo>
                    <a:pt x="19965" y="331"/>
                    <a:pt x="20878" y="-121"/>
                    <a:pt x="21182" y="30"/>
                  </a:cubicBezTo>
                  <a:cubicBezTo>
                    <a:pt x="21486" y="180"/>
                    <a:pt x="21182" y="933"/>
                    <a:pt x="20725" y="2363"/>
                  </a:cubicBezTo>
                  <a:cubicBezTo>
                    <a:pt x="20269" y="3793"/>
                    <a:pt x="19661" y="5900"/>
                    <a:pt x="19356" y="8384"/>
                  </a:cubicBezTo>
                  <a:cubicBezTo>
                    <a:pt x="19052" y="10867"/>
                    <a:pt x="19052" y="13727"/>
                    <a:pt x="18444" y="15797"/>
                  </a:cubicBezTo>
                  <a:cubicBezTo>
                    <a:pt x="17835" y="17866"/>
                    <a:pt x="16618" y="19146"/>
                    <a:pt x="15554" y="19974"/>
                  </a:cubicBezTo>
                  <a:cubicBezTo>
                    <a:pt x="14489" y="20802"/>
                    <a:pt x="13576" y="21178"/>
                    <a:pt x="12359" y="21328"/>
                  </a:cubicBezTo>
                  <a:cubicBezTo>
                    <a:pt x="11142" y="21479"/>
                    <a:pt x="9621" y="21404"/>
                    <a:pt x="7796" y="20877"/>
                  </a:cubicBezTo>
                  <a:cubicBezTo>
                    <a:pt x="5971" y="20350"/>
                    <a:pt x="3841" y="19372"/>
                    <a:pt x="3385" y="18092"/>
                  </a:cubicBezTo>
                  <a:cubicBezTo>
                    <a:pt x="2928" y="16813"/>
                    <a:pt x="4145" y="15232"/>
                    <a:pt x="5362" y="13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585512" y="1765966"/>
              <a:ext cx="104088" cy="1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46" fill="norm" stroke="1" extrusionOk="0">
                  <a:moveTo>
                    <a:pt x="8284" y="4442"/>
                  </a:moveTo>
                  <a:cubicBezTo>
                    <a:pt x="6988" y="5694"/>
                    <a:pt x="5692" y="6946"/>
                    <a:pt x="4180" y="9450"/>
                  </a:cubicBezTo>
                  <a:cubicBezTo>
                    <a:pt x="2668" y="11955"/>
                    <a:pt x="940" y="15711"/>
                    <a:pt x="292" y="16807"/>
                  </a:cubicBezTo>
                  <a:cubicBezTo>
                    <a:pt x="-356" y="17903"/>
                    <a:pt x="76" y="16337"/>
                    <a:pt x="1588" y="13676"/>
                  </a:cubicBezTo>
                  <a:cubicBezTo>
                    <a:pt x="3100" y="11016"/>
                    <a:pt x="5692" y="7259"/>
                    <a:pt x="7852" y="4598"/>
                  </a:cubicBezTo>
                  <a:cubicBezTo>
                    <a:pt x="10012" y="1937"/>
                    <a:pt x="11740" y="372"/>
                    <a:pt x="13468" y="59"/>
                  </a:cubicBezTo>
                  <a:cubicBezTo>
                    <a:pt x="15196" y="-254"/>
                    <a:pt x="16924" y="685"/>
                    <a:pt x="17788" y="2876"/>
                  </a:cubicBezTo>
                  <a:cubicBezTo>
                    <a:pt x="18652" y="5068"/>
                    <a:pt x="18652" y="8511"/>
                    <a:pt x="19084" y="11798"/>
                  </a:cubicBezTo>
                  <a:cubicBezTo>
                    <a:pt x="19516" y="15085"/>
                    <a:pt x="20380" y="18216"/>
                    <a:pt x="21244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833342" y="2094446"/>
              <a:ext cx="46758" cy="16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229" fill="norm" stroke="1" extrusionOk="0">
                  <a:moveTo>
                    <a:pt x="9476" y="0"/>
                  </a:moveTo>
                  <a:cubicBezTo>
                    <a:pt x="6659" y="4590"/>
                    <a:pt x="3842" y="9180"/>
                    <a:pt x="1963" y="12825"/>
                  </a:cubicBezTo>
                  <a:cubicBezTo>
                    <a:pt x="85" y="16470"/>
                    <a:pt x="-854" y="19170"/>
                    <a:pt x="1024" y="20385"/>
                  </a:cubicBezTo>
                  <a:cubicBezTo>
                    <a:pt x="2903" y="21600"/>
                    <a:pt x="7598" y="21330"/>
                    <a:pt x="11355" y="20655"/>
                  </a:cubicBezTo>
                  <a:cubicBezTo>
                    <a:pt x="15111" y="19980"/>
                    <a:pt x="17929" y="18900"/>
                    <a:pt x="20746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797549" y="2176996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918200" y="2170646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962650" y="2132546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038850" y="2119846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128391" y="1992846"/>
              <a:ext cx="31110" cy="3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38" fill="norm" stroke="1" extrusionOk="0">
                  <a:moveTo>
                    <a:pt x="21164" y="0"/>
                  </a:moveTo>
                  <a:cubicBezTo>
                    <a:pt x="16844" y="3975"/>
                    <a:pt x="12524" y="7951"/>
                    <a:pt x="8924" y="11330"/>
                  </a:cubicBezTo>
                  <a:cubicBezTo>
                    <a:pt x="5324" y="14709"/>
                    <a:pt x="2444" y="17492"/>
                    <a:pt x="1004" y="19215"/>
                  </a:cubicBezTo>
                  <a:cubicBezTo>
                    <a:pt x="-436" y="20937"/>
                    <a:pt x="-436" y="21600"/>
                    <a:pt x="1724" y="21534"/>
                  </a:cubicBezTo>
                  <a:cubicBezTo>
                    <a:pt x="3884" y="21467"/>
                    <a:pt x="8204" y="20672"/>
                    <a:pt x="12524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271249" y="2043646"/>
              <a:ext cx="7240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8149" y="0"/>
                  </a:moveTo>
                  <a:cubicBezTo>
                    <a:pt x="5680" y="5506"/>
                    <a:pt x="3212" y="11012"/>
                    <a:pt x="1669" y="14400"/>
                  </a:cubicBezTo>
                  <a:cubicBezTo>
                    <a:pt x="126" y="17788"/>
                    <a:pt x="-491" y="19059"/>
                    <a:pt x="435" y="20012"/>
                  </a:cubicBezTo>
                  <a:cubicBezTo>
                    <a:pt x="1360" y="20965"/>
                    <a:pt x="3829" y="21600"/>
                    <a:pt x="6298" y="21600"/>
                  </a:cubicBezTo>
                  <a:cubicBezTo>
                    <a:pt x="8766" y="21600"/>
                    <a:pt x="11235" y="20965"/>
                    <a:pt x="13703" y="20224"/>
                  </a:cubicBezTo>
                  <a:cubicBezTo>
                    <a:pt x="16172" y="19482"/>
                    <a:pt x="18640" y="18635"/>
                    <a:pt x="21109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261100" y="2138896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041457" y="3516571"/>
              <a:ext cx="128294" cy="22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841" fill="norm" stroke="1" extrusionOk="0">
                  <a:moveTo>
                    <a:pt x="13362" y="603"/>
                  </a:moveTo>
                  <a:cubicBezTo>
                    <a:pt x="11648" y="218"/>
                    <a:pt x="9934" y="-168"/>
                    <a:pt x="8391" y="121"/>
                  </a:cubicBezTo>
                  <a:cubicBezTo>
                    <a:pt x="6848" y="410"/>
                    <a:pt x="5477" y="1375"/>
                    <a:pt x="3934" y="3978"/>
                  </a:cubicBezTo>
                  <a:cubicBezTo>
                    <a:pt x="2391" y="6582"/>
                    <a:pt x="677" y="10825"/>
                    <a:pt x="162" y="14007"/>
                  </a:cubicBezTo>
                  <a:cubicBezTo>
                    <a:pt x="-352" y="17189"/>
                    <a:pt x="334" y="19310"/>
                    <a:pt x="2562" y="20275"/>
                  </a:cubicBezTo>
                  <a:cubicBezTo>
                    <a:pt x="4791" y="21239"/>
                    <a:pt x="8562" y="21046"/>
                    <a:pt x="11991" y="19118"/>
                  </a:cubicBezTo>
                  <a:cubicBezTo>
                    <a:pt x="15419" y="17189"/>
                    <a:pt x="18505" y="13525"/>
                    <a:pt x="19877" y="10535"/>
                  </a:cubicBezTo>
                  <a:cubicBezTo>
                    <a:pt x="21248" y="7546"/>
                    <a:pt x="20905" y="5232"/>
                    <a:pt x="19877" y="3593"/>
                  </a:cubicBezTo>
                  <a:cubicBezTo>
                    <a:pt x="18848" y="1953"/>
                    <a:pt x="17134" y="989"/>
                    <a:pt x="15248" y="410"/>
                  </a:cubicBezTo>
                  <a:cubicBezTo>
                    <a:pt x="13362" y="-168"/>
                    <a:pt x="11305" y="-361"/>
                    <a:pt x="10105" y="1375"/>
                  </a:cubicBezTo>
                  <a:cubicBezTo>
                    <a:pt x="8905" y="3110"/>
                    <a:pt x="8562" y="6775"/>
                    <a:pt x="8219" y="1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221316" y="3535177"/>
              <a:ext cx="85083" cy="21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45" fill="norm" stroke="1" extrusionOk="0">
                  <a:moveTo>
                    <a:pt x="1054" y="3922"/>
                  </a:moveTo>
                  <a:cubicBezTo>
                    <a:pt x="1054" y="8413"/>
                    <a:pt x="1054" y="12904"/>
                    <a:pt x="1054" y="15792"/>
                  </a:cubicBezTo>
                  <a:cubicBezTo>
                    <a:pt x="1054" y="18679"/>
                    <a:pt x="1054" y="19962"/>
                    <a:pt x="790" y="20069"/>
                  </a:cubicBezTo>
                  <a:cubicBezTo>
                    <a:pt x="527" y="20176"/>
                    <a:pt x="0" y="19106"/>
                    <a:pt x="0" y="16433"/>
                  </a:cubicBezTo>
                  <a:cubicBezTo>
                    <a:pt x="0" y="13760"/>
                    <a:pt x="527" y="9483"/>
                    <a:pt x="1844" y="6382"/>
                  </a:cubicBezTo>
                  <a:cubicBezTo>
                    <a:pt x="3161" y="3281"/>
                    <a:pt x="5268" y="1356"/>
                    <a:pt x="7639" y="500"/>
                  </a:cubicBezTo>
                  <a:cubicBezTo>
                    <a:pt x="10010" y="-355"/>
                    <a:pt x="12644" y="-141"/>
                    <a:pt x="15278" y="1356"/>
                  </a:cubicBezTo>
                  <a:cubicBezTo>
                    <a:pt x="17912" y="2853"/>
                    <a:pt x="20546" y="5633"/>
                    <a:pt x="21073" y="9162"/>
                  </a:cubicBezTo>
                  <a:cubicBezTo>
                    <a:pt x="21600" y="12691"/>
                    <a:pt x="20020" y="16968"/>
                    <a:pt x="18439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377950" y="3546584"/>
              <a:ext cx="114300" cy="15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0366"/>
                  </a:moveTo>
                  <a:cubicBezTo>
                    <a:pt x="2000" y="10366"/>
                    <a:pt x="4000" y="10366"/>
                    <a:pt x="6600" y="9244"/>
                  </a:cubicBezTo>
                  <a:cubicBezTo>
                    <a:pt x="9200" y="8122"/>
                    <a:pt x="12400" y="5877"/>
                    <a:pt x="14000" y="4054"/>
                  </a:cubicBezTo>
                  <a:cubicBezTo>
                    <a:pt x="15600" y="2231"/>
                    <a:pt x="15600" y="828"/>
                    <a:pt x="14600" y="267"/>
                  </a:cubicBezTo>
                  <a:cubicBezTo>
                    <a:pt x="13600" y="-294"/>
                    <a:pt x="11600" y="-13"/>
                    <a:pt x="9400" y="1529"/>
                  </a:cubicBezTo>
                  <a:cubicBezTo>
                    <a:pt x="7200" y="3072"/>
                    <a:pt x="4800" y="5877"/>
                    <a:pt x="3000" y="8963"/>
                  </a:cubicBezTo>
                  <a:cubicBezTo>
                    <a:pt x="1200" y="12049"/>
                    <a:pt x="0" y="15415"/>
                    <a:pt x="200" y="17659"/>
                  </a:cubicBezTo>
                  <a:cubicBezTo>
                    <a:pt x="400" y="19903"/>
                    <a:pt x="2000" y="21025"/>
                    <a:pt x="5800" y="21166"/>
                  </a:cubicBezTo>
                  <a:cubicBezTo>
                    <a:pt x="9600" y="21306"/>
                    <a:pt x="15600" y="20464"/>
                    <a:pt x="21600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593850" y="3631146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774735" y="3467492"/>
              <a:ext cx="66766" cy="19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46" fill="norm" stroke="1" extrusionOk="0">
                  <a:moveTo>
                    <a:pt x="21291" y="3290"/>
                  </a:moveTo>
                  <a:cubicBezTo>
                    <a:pt x="19941" y="2141"/>
                    <a:pt x="18591" y="992"/>
                    <a:pt x="16229" y="417"/>
                  </a:cubicBezTo>
                  <a:cubicBezTo>
                    <a:pt x="13866" y="-157"/>
                    <a:pt x="10491" y="-157"/>
                    <a:pt x="7116" y="532"/>
                  </a:cubicBezTo>
                  <a:cubicBezTo>
                    <a:pt x="3741" y="1222"/>
                    <a:pt x="366" y="2600"/>
                    <a:pt x="28" y="4439"/>
                  </a:cubicBezTo>
                  <a:cubicBezTo>
                    <a:pt x="-309" y="6277"/>
                    <a:pt x="2391" y="8575"/>
                    <a:pt x="6103" y="10643"/>
                  </a:cubicBezTo>
                  <a:cubicBezTo>
                    <a:pt x="9816" y="12711"/>
                    <a:pt x="14541" y="14549"/>
                    <a:pt x="17241" y="16043"/>
                  </a:cubicBezTo>
                  <a:cubicBezTo>
                    <a:pt x="19941" y="17537"/>
                    <a:pt x="20616" y="18686"/>
                    <a:pt x="19603" y="19605"/>
                  </a:cubicBezTo>
                  <a:cubicBezTo>
                    <a:pt x="18591" y="20524"/>
                    <a:pt x="15891" y="21213"/>
                    <a:pt x="12853" y="21328"/>
                  </a:cubicBezTo>
                  <a:cubicBezTo>
                    <a:pt x="9816" y="21443"/>
                    <a:pt x="6441" y="20983"/>
                    <a:pt x="3066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924555" y="3364446"/>
              <a:ext cx="56645" cy="26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5" fill="norm" stroke="1" extrusionOk="0">
                  <a:moveTo>
                    <a:pt x="11809" y="0"/>
                  </a:moveTo>
                  <a:cubicBezTo>
                    <a:pt x="8609" y="4050"/>
                    <a:pt x="5409" y="8100"/>
                    <a:pt x="3409" y="11222"/>
                  </a:cubicBezTo>
                  <a:cubicBezTo>
                    <a:pt x="1409" y="14344"/>
                    <a:pt x="609" y="16538"/>
                    <a:pt x="209" y="18056"/>
                  </a:cubicBezTo>
                  <a:cubicBezTo>
                    <a:pt x="-191" y="19575"/>
                    <a:pt x="-191" y="20419"/>
                    <a:pt x="1809" y="20925"/>
                  </a:cubicBezTo>
                  <a:cubicBezTo>
                    <a:pt x="3809" y="21431"/>
                    <a:pt x="7809" y="21600"/>
                    <a:pt x="11409" y="21431"/>
                  </a:cubicBezTo>
                  <a:cubicBezTo>
                    <a:pt x="15009" y="21262"/>
                    <a:pt x="18209" y="20756"/>
                    <a:pt x="2140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898650" y="3516846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034100" y="3496224"/>
              <a:ext cx="67751" cy="14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218" fill="norm" stroke="1" extrusionOk="0">
                  <a:moveTo>
                    <a:pt x="3277" y="6615"/>
                  </a:moveTo>
                  <a:cubicBezTo>
                    <a:pt x="6550" y="6007"/>
                    <a:pt x="9823" y="5398"/>
                    <a:pt x="12768" y="4181"/>
                  </a:cubicBezTo>
                  <a:cubicBezTo>
                    <a:pt x="15714" y="2964"/>
                    <a:pt x="18332" y="1139"/>
                    <a:pt x="18005" y="379"/>
                  </a:cubicBezTo>
                  <a:cubicBezTo>
                    <a:pt x="17677" y="-382"/>
                    <a:pt x="14405" y="-78"/>
                    <a:pt x="10805" y="2052"/>
                  </a:cubicBezTo>
                  <a:cubicBezTo>
                    <a:pt x="7205" y="4181"/>
                    <a:pt x="3277" y="8136"/>
                    <a:pt x="1314" y="10874"/>
                  </a:cubicBezTo>
                  <a:cubicBezTo>
                    <a:pt x="-650" y="13612"/>
                    <a:pt x="-650" y="15133"/>
                    <a:pt x="2950" y="16655"/>
                  </a:cubicBezTo>
                  <a:cubicBezTo>
                    <a:pt x="6550" y="18176"/>
                    <a:pt x="13750" y="19697"/>
                    <a:pt x="2095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121541" y="3473842"/>
              <a:ext cx="136716" cy="37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07" fill="norm" stroke="1" extrusionOk="0">
                  <a:moveTo>
                    <a:pt x="12665" y="3578"/>
                  </a:moveTo>
                  <a:cubicBezTo>
                    <a:pt x="9392" y="6385"/>
                    <a:pt x="6119" y="9192"/>
                    <a:pt x="3992" y="11815"/>
                  </a:cubicBezTo>
                  <a:cubicBezTo>
                    <a:pt x="1865" y="14439"/>
                    <a:pt x="883" y="16880"/>
                    <a:pt x="392" y="18588"/>
                  </a:cubicBezTo>
                  <a:cubicBezTo>
                    <a:pt x="-99" y="20297"/>
                    <a:pt x="-99" y="21273"/>
                    <a:pt x="228" y="21395"/>
                  </a:cubicBezTo>
                  <a:cubicBezTo>
                    <a:pt x="556" y="21517"/>
                    <a:pt x="1210" y="20785"/>
                    <a:pt x="2192" y="18710"/>
                  </a:cubicBezTo>
                  <a:cubicBezTo>
                    <a:pt x="3174" y="16636"/>
                    <a:pt x="4483" y="13219"/>
                    <a:pt x="6119" y="10168"/>
                  </a:cubicBezTo>
                  <a:cubicBezTo>
                    <a:pt x="7756" y="7117"/>
                    <a:pt x="9719" y="4432"/>
                    <a:pt x="11192" y="2785"/>
                  </a:cubicBezTo>
                  <a:cubicBezTo>
                    <a:pt x="12665" y="1137"/>
                    <a:pt x="13646" y="527"/>
                    <a:pt x="14956" y="222"/>
                  </a:cubicBezTo>
                  <a:cubicBezTo>
                    <a:pt x="16265" y="-83"/>
                    <a:pt x="17901" y="-83"/>
                    <a:pt x="19210" y="283"/>
                  </a:cubicBezTo>
                  <a:cubicBezTo>
                    <a:pt x="20519" y="649"/>
                    <a:pt x="21501" y="1381"/>
                    <a:pt x="21010" y="2663"/>
                  </a:cubicBezTo>
                  <a:cubicBezTo>
                    <a:pt x="20519" y="3944"/>
                    <a:pt x="18556" y="5775"/>
                    <a:pt x="15774" y="6934"/>
                  </a:cubicBezTo>
                  <a:cubicBezTo>
                    <a:pt x="12992" y="8093"/>
                    <a:pt x="9392" y="8581"/>
                    <a:pt x="5792" y="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642025" y="3520679"/>
              <a:ext cx="94826" cy="3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99" fill="norm" stroke="1" extrusionOk="0">
                  <a:moveTo>
                    <a:pt x="5664" y="4644"/>
                  </a:moveTo>
                  <a:cubicBezTo>
                    <a:pt x="5184" y="9013"/>
                    <a:pt x="4704" y="13383"/>
                    <a:pt x="4464" y="15943"/>
                  </a:cubicBezTo>
                  <a:cubicBezTo>
                    <a:pt x="4224" y="18502"/>
                    <a:pt x="4224" y="19252"/>
                    <a:pt x="3504" y="20001"/>
                  </a:cubicBezTo>
                  <a:cubicBezTo>
                    <a:pt x="2784" y="20750"/>
                    <a:pt x="1344" y="21499"/>
                    <a:pt x="624" y="21499"/>
                  </a:cubicBezTo>
                  <a:cubicBezTo>
                    <a:pt x="-96" y="21499"/>
                    <a:pt x="-96" y="20750"/>
                    <a:pt x="144" y="18565"/>
                  </a:cubicBezTo>
                  <a:cubicBezTo>
                    <a:pt x="384" y="16380"/>
                    <a:pt x="864" y="12759"/>
                    <a:pt x="2304" y="9763"/>
                  </a:cubicBezTo>
                  <a:cubicBezTo>
                    <a:pt x="3744" y="6766"/>
                    <a:pt x="6144" y="4394"/>
                    <a:pt x="7824" y="2896"/>
                  </a:cubicBezTo>
                  <a:cubicBezTo>
                    <a:pt x="9504" y="1397"/>
                    <a:pt x="10464" y="773"/>
                    <a:pt x="12144" y="398"/>
                  </a:cubicBezTo>
                  <a:cubicBezTo>
                    <a:pt x="13824" y="24"/>
                    <a:pt x="16224" y="-101"/>
                    <a:pt x="18144" y="86"/>
                  </a:cubicBezTo>
                  <a:cubicBezTo>
                    <a:pt x="20064" y="274"/>
                    <a:pt x="21504" y="773"/>
                    <a:pt x="21504" y="1834"/>
                  </a:cubicBezTo>
                  <a:cubicBezTo>
                    <a:pt x="21504" y="2896"/>
                    <a:pt x="20064" y="4519"/>
                    <a:pt x="18144" y="5517"/>
                  </a:cubicBezTo>
                  <a:cubicBezTo>
                    <a:pt x="16224" y="6516"/>
                    <a:pt x="13824" y="6891"/>
                    <a:pt x="11424" y="6953"/>
                  </a:cubicBezTo>
                  <a:cubicBezTo>
                    <a:pt x="9024" y="7016"/>
                    <a:pt x="6624" y="6766"/>
                    <a:pt x="4224" y="6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787650" y="3504146"/>
              <a:ext cx="88900" cy="16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1662"/>
                  </a:moveTo>
                  <a:cubicBezTo>
                    <a:pt x="3600" y="6092"/>
                    <a:pt x="7200" y="10523"/>
                    <a:pt x="9000" y="13569"/>
                  </a:cubicBezTo>
                  <a:cubicBezTo>
                    <a:pt x="10800" y="16615"/>
                    <a:pt x="10800" y="18277"/>
                    <a:pt x="9771" y="19523"/>
                  </a:cubicBezTo>
                  <a:cubicBezTo>
                    <a:pt x="8743" y="20769"/>
                    <a:pt x="6686" y="21600"/>
                    <a:pt x="5400" y="21323"/>
                  </a:cubicBezTo>
                  <a:cubicBezTo>
                    <a:pt x="4114" y="21046"/>
                    <a:pt x="3600" y="19662"/>
                    <a:pt x="4629" y="16615"/>
                  </a:cubicBezTo>
                  <a:cubicBezTo>
                    <a:pt x="5657" y="13569"/>
                    <a:pt x="8229" y="8862"/>
                    <a:pt x="11314" y="5815"/>
                  </a:cubicBezTo>
                  <a:cubicBezTo>
                    <a:pt x="14400" y="2769"/>
                    <a:pt x="18000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888119" y="3329435"/>
              <a:ext cx="215852" cy="32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36" fill="norm" stroke="1" extrusionOk="0">
                  <a:moveTo>
                    <a:pt x="1370" y="15483"/>
                  </a:moveTo>
                  <a:cubicBezTo>
                    <a:pt x="2209" y="15071"/>
                    <a:pt x="3048" y="14658"/>
                    <a:pt x="3782" y="13970"/>
                  </a:cubicBezTo>
                  <a:cubicBezTo>
                    <a:pt x="4516" y="13282"/>
                    <a:pt x="5145" y="12319"/>
                    <a:pt x="4935" y="12044"/>
                  </a:cubicBezTo>
                  <a:cubicBezTo>
                    <a:pt x="4725" y="11769"/>
                    <a:pt x="3677" y="12182"/>
                    <a:pt x="2523" y="13351"/>
                  </a:cubicBezTo>
                  <a:cubicBezTo>
                    <a:pt x="1370" y="14520"/>
                    <a:pt x="112" y="16447"/>
                    <a:pt x="7" y="17960"/>
                  </a:cubicBezTo>
                  <a:cubicBezTo>
                    <a:pt x="-98" y="19473"/>
                    <a:pt x="951" y="20574"/>
                    <a:pt x="2628" y="21055"/>
                  </a:cubicBezTo>
                  <a:cubicBezTo>
                    <a:pt x="4306" y="21537"/>
                    <a:pt x="6613" y="21399"/>
                    <a:pt x="8919" y="20643"/>
                  </a:cubicBezTo>
                  <a:cubicBezTo>
                    <a:pt x="11226" y="19886"/>
                    <a:pt x="13533" y="18510"/>
                    <a:pt x="14896" y="17410"/>
                  </a:cubicBezTo>
                  <a:cubicBezTo>
                    <a:pt x="16259" y="16309"/>
                    <a:pt x="16679" y="15483"/>
                    <a:pt x="16469" y="14864"/>
                  </a:cubicBezTo>
                  <a:cubicBezTo>
                    <a:pt x="16259" y="14245"/>
                    <a:pt x="15420" y="13833"/>
                    <a:pt x="13952" y="13901"/>
                  </a:cubicBezTo>
                  <a:cubicBezTo>
                    <a:pt x="12485" y="13970"/>
                    <a:pt x="10387" y="14520"/>
                    <a:pt x="9024" y="15690"/>
                  </a:cubicBezTo>
                  <a:cubicBezTo>
                    <a:pt x="7661" y="16859"/>
                    <a:pt x="7032" y="18648"/>
                    <a:pt x="7242" y="19680"/>
                  </a:cubicBezTo>
                  <a:cubicBezTo>
                    <a:pt x="7452" y="20712"/>
                    <a:pt x="8500" y="20987"/>
                    <a:pt x="9549" y="20918"/>
                  </a:cubicBezTo>
                  <a:cubicBezTo>
                    <a:pt x="10597" y="20849"/>
                    <a:pt x="11646" y="20436"/>
                    <a:pt x="13114" y="18854"/>
                  </a:cubicBezTo>
                  <a:cubicBezTo>
                    <a:pt x="14582" y="17272"/>
                    <a:pt x="16469" y="14520"/>
                    <a:pt x="17937" y="11425"/>
                  </a:cubicBezTo>
                  <a:cubicBezTo>
                    <a:pt x="19405" y="8329"/>
                    <a:pt x="20453" y="4890"/>
                    <a:pt x="20978" y="2826"/>
                  </a:cubicBezTo>
                  <a:cubicBezTo>
                    <a:pt x="21502" y="762"/>
                    <a:pt x="21502" y="75"/>
                    <a:pt x="21083" y="6"/>
                  </a:cubicBezTo>
                  <a:cubicBezTo>
                    <a:pt x="20663" y="-63"/>
                    <a:pt x="19824" y="487"/>
                    <a:pt x="18985" y="2482"/>
                  </a:cubicBezTo>
                  <a:cubicBezTo>
                    <a:pt x="18147" y="4477"/>
                    <a:pt x="17308" y="7917"/>
                    <a:pt x="17518" y="10875"/>
                  </a:cubicBezTo>
                  <a:cubicBezTo>
                    <a:pt x="17727" y="13833"/>
                    <a:pt x="18985" y="16309"/>
                    <a:pt x="20244" y="18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117850" y="3580346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155950" y="3478746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177116" y="3495870"/>
              <a:ext cx="112184" cy="1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868" fill="norm" stroke="1" extrusionOk="0">
                  <a:moveTo>
                    <a:pt x="15200" y="4162"/>
                  </a:moveTo>
                  <a:cubicBezTo>
                    <a:pt x="15200" y="2550"/>
                    <a:pt x="15200" y="939"/>
                    <a:pt x="14200" y="294"/>
                  </a:cubicBezTo>
                  <a:cubicBezTo>
                    <a:pt x="13200" y="-351"/>
                    <a:pt x="11200" y="-29"/>
                    <a:pt x="8600" y="2228"/>
                  </a:cubicBezTo>
                  <a:cubicBezTo>
                    <a:pt x="6000" y="4485"/>
                    <a:pt x="2800" y="8676"/>
                    <a:pt x="1200" y="11739"/>
                  </a:cubicBezTo>
                  <a:cubicBezTo>
                    <a:pt x="-400" y="14801"/>
                    <a:pt x="-400" y="16736"/>
                    <a:pt x="1200" y="18348"/>
                  </a:cubicBezTo>
                  <a:cubicBezTo>
                    <a:pt x="2800" y="19959"/>
                    <a:pt x="6000" y="21249"/>
                    <a:pt x="9600" y="20765"/>
                  </a:cubicBezTo>
                  <a:cubicBezTo>
                    <a:pt x="13200" y="20282"/>
                    <a:pt x="17200" y="18025"/>
                    <a:pt x="21200" y="15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327400" y="3339046"/>
              <a:ext cx="762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76"/>
                    <a:pt x="14400" y="351"/>
                    <a:pt x="10800" y="2020"/>
                  </a:cubicBezTo>
                  <a:cubicBezTo>
                    <a:pt x="7200" y="3688"/>
                    <a:pt x="3600" y="6849"/>
                    <a:pt x="1800" y="9746"/>
                  </a:cubicBezTo>
                  <a:cubicBezTo>
                    <a:pt x="0" y="12644"/>
                    <a:pt x="0" y="15278"/>
                    <a:pt x="0" y="17122"/>
                  </a:cubicBezTo>
                  <a:cubicBezTo>
                    <a:pt x="0" y="18966"/>
                    <a:pt x="0" y="20020"/>
                    <a:pt x="1500" y="20634"/>
                  </a:cubicBezTo>
                  <a:cubicBezTo>
                    <a:pt x="3000" y="21249"/>
                    <a:pt x="6000" y="21424"/>
                    <a:pt x="9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291006" y="3446996"/>
              <a:ext cx="157045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5816" y="13886"/>
                  </a:moveTo>
                  <a:cubicBezTo>
                    <a:pt x="4376" y="12651"/>
                    <a:pt x="2936" y="11417"/>
                    <a:pt x="1784" y="10029"/>
                  </a:cubicBezTo>
                  <a:cubicBezTo>
                    <a:pt x="632" y="8640"/>
                    <a:pt x="-232" y="7097"/>
                    <a:pt x="56" y="6326"/>
                  </a:cubicBezTo>
                  <a:cubicBezTo>
                    <a:pt x="344" y="5554"/>
                    <a:pt x="1784" y="5554"/>
                    <a:pt x="4232" y="5709"/>
                  </a:cubicBezTo>
                  <a:cubicBezTo>
                    <a:pt x="6680" y="5863"/>
                    <a:pt x="10136" y="6171"/>
                    <a:pt x="12440" y="6789"/>
                  </a:cubicBezTo>
                  <a:cubicBezTo>
                    <a:pt x="14744" y="7406"/>
                    <a:pt x="15896" y="8331"/>
                    <a:pt x="16472" y="10337"/>
                  </a:cubicBezTo>
                  <a:cubicBezTo>
                    <a:pt x="17048" y="12343"/>
                    <a:pt x="17048" y="15429"/>
                    <a:pt x="17048" y="17743"/>
                  </a:cubicBezTo>
                  <a:cubicBezTo>
                    <a:pt x="17048" y="20057"/>
                    <a:pt x="17048" y="21600"/>
                    <a:pt x="17480" y="21600"/>
                  </a:cubicBezTo>
                  <a:cubicBezTo>
                    <a:pt x="17912" y="21600"/>
                    <a:pt x="18776" y="20057"/>
                    <a:pt x="19352" y="17126"/>
                  </a:cubicBezTo>
                  <a:cubicBezTo>
                    <a:pt x="19928" y="14194"/>
                    <a:pt x="20216" y="9874"/>
                    <a:pt x="20360" y="6943"/>
                  </a:cubicBezTo>
                  <a:cubicBezTo>
                    <a:pt x="20504" y="4011"/>
                    <a:pt x="20504" y="2469"/>
                    <a:pt x="20648" y="1543"/>
                  </a:cubicBezTo>
                  <a:cubicBezTo>
                    <a:pt x="20792" y="617"/>
                    <a:pt x="21080" y="309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3461694" y="3466046"/>
              <a:ext cx="83347" cy="14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083" fill="norm" stroke="1" extrusionOk="0">
                  <a:moveTo>
                    <a:pt x="15570" y="3812"/>
                  </a:moveTo>
                  <a:cubicBezTo>
                    <a:pt x="11355" y="5718"/>
                    <a:pt x="7141" y="7624"/>
                    <a:pt x="4243" y="9371"/>
                  </a:cubicBezTo>
                  <a:cubicBezTo>
                    <a:pt x="1345" y="11118"/>
                    <a:pt x="-235" y="12706"/>
                    <a:pt x="28" y="14771"/>
                  </a:cubicBezTo>
                  <a:cubicBezTo>
                    <a:pt x="292" y="16835"/>
                    <a:pt x="2399" y="19376"/>
                    <a:pt x="4770" y="20488"/>
                  </a:cubicBezTo>
                  <a:cubicBezTo>
                    <a:pt x="7141" y="21600"/>
                    <a:pt x="9775" y="21282"/>
                    <a:pt x="12936" y="18424"/>
                  </a:cubicBezTo>
                  <a:cubicBezTo>
                    <a:pt x="16097" y="15565"/>
                    <a:pt x="19785" y="10165"/>
                    <a:pt x="20575" y="6671"/>
                  </a:cubicBezTo>
                  <a:cubicBezTo>
                    <a:pt x="21365" y="3176"/>
                    <a:pt x="19258" y="1588"/>
                    <a:pt x="17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3582489" y="3464704"/>
              <a:ext cx="109306" cy="14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916" fill="norm" stroke="1" extrusionOk="0">
                  <a:moveTo>
                    <a:pt x="1013" y="2973"/>
                  </a:moveTo>
                  <a:cubicBezTo>
                    <a:pt x="1828" y="8219"/>
                    <a:pt x="2643" y="13465"/>
                    <a:pt x="2439" y="16705"/>
                  </a:cubicBezTo>
                  <a:cubicBezTo>
                    <a:pt x="2235" y="19945"/>
                    <a:pt x="1013" y="21179"/>
                    <a:pt x="401" y="20870"/>
                  </a:cubicBezTo>
                  <a:cubicBezTo>
                    <a:pt x="-210" y="20562"/>
                    <a:pt x="-210" y="18710"/>
                    <a:pt x="1013" y="15779"/>
                  </a:cubicBezTo>
                  <a:cubicBezTo>
                    <a:pt x="2235" y="12848"/>
                    <a:pt x="4681" y="8836"/>
                    <a:pt x="7330" y="5905"/>
                  </a:cubicBezTo>
                  <a:cubicBezTo>
                    <a:pt x="9979" y="2973"/>
                    <a:pt x="12832" y="1122"/>
                    <a:pt x="15277" y="350"/>
                  </a:cubicBezTo>
                  <a:cubicBezTo>
                    <a:pt x="17722" y="-421"/>
                    <a:pt x="19760" y="-112"/>
                    <a:pt x="20575" y="3282"/>
                  </a:cubicBezTo>
                  <a:cubicBezTo>
                    <a:pt x="21390" y="6676"/>
                    <a:pt x="20982" y="13156"/>
                    <a:pt x="20575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718050" y="3476629"/>
              <a:ext cx="164250" cy="55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06" fill="norm" stroke="1" extrusionOk="0">
                  <a:moveTo>
                    <a:pt x="0" y="1309"/>
                  </a:moveTo>
                  <a:cubicBezTo>
                    <a:pt x="831" y="655"/>
                    <a:pt x="1662" y="0"/>
                    <a:pt x="1938" y="0"/>
                  </a:cubicBezTo>
                  <a:cubicBezTo>
                    <a:pt x="2215" y="0"/>
                    <a:pt x="1938" y="655"/>
                    <a:pt x="1523" y="1718"/>
                  </a:cubicBezTo>
                  <a:cubicBezTo>
                    <a:pt x="1108" y="2782"/>
                    <a:pt x="554" y="4255"/>
                    <a:pt x="277" y="5195"/>
                  </a:cubicBezTo>
                  <a:cubicBezTo>
                    <a:pt x="0" y="6136"/>
                    <a:pt x="0" y="6545"/>
                    <a:pt x="415" y="6914"/>
                  </a:cubicBezTo>
                  <a:cubicBezTo>
                    <a:pt x="831" y="7282"/>
                    <a:pt x="1662" y="7609"/>
                    <a:pt x="3877" y="7282"/>
                  </a:cubicBezTo>
                  <a:cubicBezTo>
                    <a:pt x="6092" y="6955"/>
                    <a:pt x="9692" y="5973"/>
                    <a:pt x="12462" y="4991"/>
                  </a:cubicBezTo>
                  <a:cubicBezTo>
                    <a:pt x="15231" y="4009"/>
                    <a:pt x="17169" y="3027"/>
                    <a:pt x="18415" y="2168"/>
                  </a:cubicBezTo>
                  <a:cubicBezTo>
                    <a:pt x="19662" y="1309"/>
                    <a:pt x="20215" y="573"/>
                    <a:pt x="20354" y="450"/>
                  </a:cubicBezTo>
                  <a:cubicBezTo>
                    <a:pt x="20492" y="327"/>
                    <a:pt x="20215" y="818"/>
                    <a:pt x="20354" y="2373"/>
                  </a:cubicBezTo>
                  <a:cubicBezTo>
                    <a:pt x="20492" y="3927"/>
                    <a:pt x="21046" y="6545"/>
                    <a:pt x="21323" y="8959"/>
                  </a:cubicBezTo>
                  <a:cubicBezTo>
                    <a:pt x="21600" y="11373"/>
                    <a:pt x="21600" y="13582"/>
                    <a:pt x="20769" y="15464"/>
                  </a:cubicBezTo>
                  <a:cubicBezTo>
                    <a:pt x="19938" y="17345"/>
                    <a:pt x="18277" y="18900"/>
                    <a:pt x="17031" y="19841"/>
                  </a:cubicBezTo>
                  <a:cubicBezTo>
                    <a:pt x="15785" y="20782"/>
                    <a:pt x="14954" y="21109"/>
                    <a:pt x="13708" y="21314"/>
                  </a:cubicBezTo>
                  <a:cubicBezTo>
                    <a:pt x="12462" y="21518"/>
                    <a:pt x="10800" y="21600"/>
                    <a:pt x="8723" y="21355"/>
                  </a:cubicBezTo>
                  <a:cubicBezTo>
                    <a:pt x="6646" y="21109"/>
                    <a:pt x="4154" y="20536"/>
                    <a:pt x="2492" y="19636"/>
                  </a:cubicBezTo>
                  <a:cubicBezTo>
                    <a:pt x="831" y="18736"/>
                    <a:pt x="0" y="17509"/>
                    <a:pt x="1385" y="16405"/>
                  </a:cubicBezTo>
                  <a:cubicBezTo>
                    <a:pt x="2769" y="15300"/>
                    <a:pt x="6369" y="14318"/>
                    <a:pt x="9969" y="13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4757092" y="3222629"/>
              <a:ext cx="107008" cy="19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03" fill="norm" stroke="1" extrusionOk="0">
                  <a:moveTo>
                    <a:pt x="7435" y="10096"/>
                  </a:moveTo>
                  <a:cubicBezTo>
                    <a:pt x="5740" y="12678"/>
                    <a:pt x="4046" y="15261"/>
                    <a:pt x="2564" y="17491"/>
                  </a:cubicBezTo>
                  <a:cubicBezTo>
                    <a:pt x="1082" y="19722"/>
                    <a:pt x="-189" y="21600"/>
                    <a:pt x="23" y="21130"/>
                  </a:cubicBezTo>
                  <a:cubicBezTo>
                    <a:pt x="235" y="20661"/>
                    <a:pt x="1929" y="17843"/>
                    <a:pt x="4046" y="14322"/>
                  </a:cubicBezTo>
                  <a:cubicBezTo>
                    <a:pt x="6164" y="10800"/>
                    <a:pt x="8705" y="6574"/>
                    <a:pt x="10611" y="3874"/>
                  </a:cubicBezTo>
                  <a:cubicBezTo>
                    <a:pt x="12517" y="1174"/>
                    <a:pt x="13787" y="0"/>
                    <a:pt x="14846" y="0"/>
                  </a:cubicBezTo>
                  <a:cubicBezTo>
                    <a:pt x="15905" y="0"/>
                    <a:pt x="16752" y="1174"/>
                    <a:pt x="17176" y="2935"/>
                  </a:cubicBezTo>
                  <a:cubicBezTo>
                    <a:pt x="17599" y="4696"/>
                    <a:pt x="17599" y="7043"/>
                    <a:pt x="18235" y="8687"/>
                  </a:cubicBezTo>
                  <a:cubicBezTo>
                    <a:pt x="18870" y="10330"/>
                    <a:pt x="20140" y="11270"/>
                    <a:pt x="21411" y="12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4980050" y="3631146"/>
              <a:ext cx="74550" cy="14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08" fill="norm" stroke="1" extrusionOk="0">
                  <a:moveTo>
                    <a:pt x="8532" y="0"/>
                  </a:moveTo>
                  <a:cubicBezTo>
                    <a:pt x="5532" y="5172"/>
                    <a:pt x="2532" y="10344"/>
                    <a:pt x="1032" y="13842"/>
                  </a:cubicBezTo>
                  <a:cubicBezTo>
                    <a:pt x="-468" y="17341"/>
                    <a:pt x="-468" y="19166"/>
                    <a:pt x="1932" y="20231"/>
                  </a:cubicBezTo>
                  <a:cubicBezTo>
                    <a:pt x="4332" y="21296"/>
                    <a:pt x="9132" y="21600"/>
                    <a:pt x="12732" y="21296"/>
                  </a:cubicBezTo>
                  <a:cubicBezTo>
                    <a:pt x="16332" y="20992"/>
                    <a:pt x="18732" y="20079"/>
                    <a:pt x="21132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4953000" y="3700996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5105400" y="3707346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5149850" y="3669246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5238750" y="3669246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328376" y="3491446"/>
              <a:ext cx="33702" cy="45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515" fill="norm" stroke="1" extrusionOk="0">
                  <a:moveTo>
                    <a:pt x="18623" y="0"/>
                  </a:moveTo>
                  <a:cubicBezTo>
                    <a:pt x="19893" y="2110"/>
                    <a:pt x="21164" y="4220"/>
                    <a:pt x="19258" y="6681"/>
                  </a:cubicBezTo>
                  <a:cubicBezTo>
                    <a:pt x="17352" y="9142"/>
                    <a:pt x="12270" y="11955"/>
                    <a:pt x="8458" y="14266"/>
                  </a:cubicBezTo>
                  <a:cubicBezTo>
                    <a:pt x="4646" y="16577"/>
                    <a:pt x="2105" y="18385"/>
                    <a:pt x="835" y="19540"/>
                  </a:cubicBezTo>
                  <a:cubicBezTo>
                    <a:pt x="-436" y="20696"/>
                    <a:pt x="-436" y="21198"/>
                    <a:pt x="2105" y="21399"/>
                  </a:cubicBezTo>
                  <a:cubicBezTo>
                    <a:pt x="4646" y="21600"/>
                    <a:pt x="9729" y="21500"/>
                    <a:pt x="14811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474879" y="3580346"/>
              <a:ext cx="81371" cy="27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47" fill="norm" stroke="1" extrusionOk="0">
                  <a:moveTo>
                    <a:pt x="11322" y="0"/>
                  </a:moveTo>
                  <a:cubicBezTo>
                    <a:pt x="9660" y="2638"/>
                    <a:pt x="7999" y="5276"/>
                    <a:pt x="6060" y="8079"/>
                  </a:cubicBezTo>
                  <a:cubicBezTo>
                    <a:pt x="4122" y="10882"/>
                    <a:pt x="1906" y="13850"/>
                    <a:pt x="799" y="16076"/>
                  </a:cubicBezTo>
                  <a:cubicBezTo>
                    <a:pt x="-309" y="18302"/>
                    <a:pt x="-309" y="19786"/>
                    <a:pt x="1076" y="20611"/>
                  </a:cubicBezTo>
                  <a:cubicBezTo>
                    <a:pt x="2460" y="21435"/>
                    <a:pt x="5229" y="21600"/>
                    <a:pt x="8829" y="20940"/>
                  </a:cubicBezTo>
                  <a:cubicBezTo>
                    <a:pt x="12429" y="20281"/>
                    <a:pt x="16860" y="18797"/>
                    <a:pt x="21291" y="17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454649" y="3694646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129755" y="4183596"/>
              <a:ext cx="95795" cy="37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12" fill="norm" stroke="1" extrusionOk="0">
                  <a:moveTo>
                    <a:pt x="9981" y="0"/>
                  </a:moveTo>
                  <a:cubicBezTo>
                    <a:pt x="8103" y="3360"/>
                    <a:pt x="6225" y="6720"/>
                    <a:pt x="4347" y="10020"/>
                  </a:cubicBezTo>
                  <a:cubicBezTo>
                    <a:pt x="2468" y="13320"/>
                    <a:pt x="590" y="16560"/>
                    <a:pt x="121" y="18480"/>
                  </a:cubicBezTo>
                  <a:cubicBezTo>
                    <a:pt x="-349" y="20400"/>
                    <a:pt x="590" y="21000"/>
                    <a:pt x="2234" y="21300"/>
                  </a:cubicBezTo>
                  <a:cubicBezTo>
                    <a:pt x="3877" y="21600"/>
                    <a:pt x="6225" y="21600"/>
                    <a:pt x="9512" y="21180"/>
                  </a:cubicBezTo>
                  <a:cubicBezTo>
                    <a:pt x="12799" y="20760"/>
                    <a:pt x="17025" y="19920"/>
                    <a:pt x="21251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85850" y="4355046"/>
              <a:ext cx="158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283493" y="4335996"/>
              <a:ext cx="177007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6" fill="norm" stroke="1" extrusionOk="0">
                  <a:moveTo>
                    <a:pt x="2218" y="0"/>
                  </a:moveTo>
                  <a:cubicBezTo>
                    <a:pt x="1447" y="5130"/>
                    <a:pt x="675" y="10260"/>
                    <a:pt x="290" y="13500"/>
                  </a:cubicBezTo>
                  <a:cubicBezTo>
                    <a:pt x="-96" y="16740"/>
                    <a:pt x="-96" y="18090"/>
                    <a:pt x="290" y="19305"/>
                  </a:cubicBezTo>
                  <a:cubicBezTo>
                    <a:pt x="675" y="20520"/>
                    <a:pt x="1447" y="21600"/>
                    <a:pt x="2090" y="21465"/>
                  </a:cubicBezTo>
                  <a:cubicBezTo>
                    <a:pt x="2733" y="21330"/>
                    <a:pt x="3247" y="19980"/>
                    <a:pt x="3633" y="18630"/>
                  </a:cubicBezTo>
                  <a:cubicBezTo>
                    <a:pt x="4018" y="17280"/>
                    <a:pt x="4275" y="15930"/>
                    <a:pt x="4661" y="15930"/>
                  </a:cubicBezTo>
                  <a:cubicBezTo>
                    <a:pt x="5047" y="15930"/>
                    <a:pt x="5561" y="17280"/>
                    <a:pt x="6461" y="18495"/>
                  </a:cubicBezTo>
                  <a:cubicBezTo>
                    <a:pt x="7361" y="19710"/>
                    <a:pt x="8647" y="20790"/>
                    <a:pt x="10961" y="20385"/>
                  </a:cubicBezTo>
                  <a:cubicBezTo>
                    <a:pt x="13275" y="19980"/>
                    <a:pt x="16618" y="18090"/>
                    <a:pt x="18547" y="14985"/>
                  </a:cubicBezTo>
                  <a:cubicBezTo>
                    <a:pt x="20475" y="11880"/>
                    <a:pt x="20990" y="7560"/>
                    <a:pt x="21504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491028" y="4384353"/>
              <a:ext cx="95313" cy="14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097" fill="norm" stroke="1" extrusionOk="0">
                  <a:moveTo>
                    <a:pt x="11540" y="2239"/>
                  </a:moveTo>
                  <a:cubicBezTo>
                    <a:pt x="9662" y="1300"/>
                    <a:pt x="7784" y="361"/>
                    <a:pt x="6140" y="674"/>
                  </a:cubicBezTo>
                  <a:cubicBezTo>
                    <a:pt x="4497" y="987"/>
                    <a:pt x="3088" y="2552"/>
                    <a:pt x="1914" y="5683"/>
                  </a:cubicBezTo>
                  <a:cubicBezTo>
                    <a:pt x="740" y="8813"/>
                    <a:pt x="-199" y="13509"/>
                    <a:pt x="36" y="16483"/>
                  </a:cubicBezTo>
                  <a:cubicBezTo>
                    <a:pt x="271" y="19457"/>
                    <a:pt x="1679" y="20709"/>
                    <a:pt x="3792" y="21022"/>
                  </a:cubicBezTo>
                  <a:cubicBezTo>
                    <a:pt x="5905" y="21335"/>
                    <a:pt x="8723" y="20709"/>
                    <a:pt x="11775" y="18361"/>
                  </a:cubicBezTo>
                  <a:cubicBezTo>
                    <a:pt x="14827" y="16013"/>
                    <a:pt x="18114" y="11944"/>
                    <a:pt x="19758" y="8970"/>
                  </a:cubicBezTo>
                  <a:cubicBezTo>
                    <a:pt x="21401" y="5996"/>
                    <a:pt x="21401" y="4118"/>
                    <a:pt x="20697" y="2552"/>
                  </a:cubicBezTo>
                  <a:cubicBezTo>
                    <a:pt x="19992" y="987"/>
                    <a:pt x="18584" y="-265"/>
                    <a:pt x="16236" y="48"/>
                  </a:cubicBezTo>
                  <a:cubicBezTo>
                    <a:pt x="13888" y="361"/>
                    <a:pt x="10601" y="2239"/>
                    <a:pt x="7314" y="4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644650" y="4434603"/>
              <a:ext cx="952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856177" y="4320031"/>
              <a:ext cx="74223" cy="16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25" fill="norm" stroke="1" extrusionOk="0">
                  <a:moveTo>
                    <a:pt x="21039" y="6164"/>
                  </a:moveTo>
                  <a:cubicBezTo>
                    <a:pt x="20439" y="4797"/>
                    <a:pt x="19839" y="3429"/>
                    <a:pt x="18639" y="2199"/>
                  </a:cubicBezTo>
                  <a:cubicBezTo>
                    <a:pt x="17439" y="969"/>
                    <a:pt x="15639" y="-125"/>
                    <a:pt x="12339" y="12"/>
                  </a:cubicBezTo>
                  <a:cubicBezTo>
                    <a:pt x="9039" y="148"/>
                    <a:pt x="4239" y="1516"/>
                    <a:pt x="1839" y="2883"/>
                  </a:cubicBezTo>
                  <a:cubicBezTo>
                    <a:pt x="-561" y="4250"/>
                    <a:pt x="-561" y="5617"/>
                    <a:pt x="1539" y="7257"/>
                  </a:cubicBezTo>
                  <a:cubicBezTo>
                    <a:pt x="3639" y="8898"/>
                    <a:pt x="7839" y="10812"/>
                    <a:pt x="11439" y="12452"/>
                  </a:cubicBezTo>
                  <a:cubicBezTo>
                    <a:pt x="15039" y="14093"/>
                    <a:pt x="18039" y="15460"/>
                    <a:pt x="19539" y="16827"/>
                  </a:cubicBezTo>
                  <a:cubicBezTo>
                    <a:pt x="21039" y="18194"/>
                    <a:pt x="21039" y="19561"/>
                    <a:pt x="18939" y="20381"/>
                  </a:cubicBezTo>
                  <a:cubicBezTo>
                    <a:pt x="16839" y="21202"/>
                    <a:pt x="12639" y="21475"/>
                    <a:pt x="10239" y="20518"/>
                  </a:cubicBezTo>
                  <a:cubicBezTo>
                    <a:pt x="7839" y="19561"/>
                    <a:pt x="7239" y="17374"/>
                    <a:pt x="6639" y="15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016389" y="4145496"/>
              <a:ext cx="79111" cy="35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24" fill="norm" stroke="1" extrusionOk="0">
                  <a:moveTo>
                    <a:pt x="12719" y="0"/>
                  </a:moveTo>
                  <a:cubicBezTo>
                    <a:pt x="9877" y="3104"/>
                    <a:pt x="7034" y="6208"/>
                    <a:pt x="4761" y="9442"/>
                  </a:cubicBezTo>
                  <a:cubicBezTo>
                    <a:pt x="2487" y="12675"/>
                    <a:pt x="782" y="16038"/>
                    <a:pt x="213" y="18043"/>
                  </a:cubicBezTo>
                  <a:cubicBezTo>
                    <a:pt x="-355" y="20048"/>
                    <a:pt x="213" y="20695"/>
                    <a:pt x="1919" y="21083"/>
                  </a:cubicBezTo>
                  <a:cubicBezTo>
                    <a:pt x="3624" y="21471"/>
                    <a:pt x="6466" y="21600"/>
                    <a:pt x="9877" y="21083"/>
                  </a:cubicBezTo>
                  <a:cubicBezTo>
                    <a:pt x="13287" y="20565"/>
                    <a:pt x="17266" y="19401"/>
                    <a:pt x="21245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006600" y="4348696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106578" y="4309141"/>
              <a:ext cx="166722" cy="14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698" fill="norm" stroke="1" extrusionOk="0">
                  <a:moveTo>
                    <a:pt x="5067" y="9206"/>
                  </a:moveTo>
                  <a:cubicBezTo>
                    <a:pt x="6147" y="8006"/>
                    <a:pt x="7227" y="6806"/>
                    <a:pt x="8307" y="5156"/>
                  </a:cubicBezTo>
                  <a:cubicBezTo>
                    <a:pt x="9387" y="3506"/>
                    <a:pt x="10467" y="1406"/>
                    <a:pt x="10332" y="506"/>
                  </a:cubicBezTo>
                  <a:cubicBezTo>
                    <a:pt x="10197" y="-394"/>
                    <a:pt x="8847" y="-94"/>
                    <a:pt x="7227" y="1406"/>
                  </a:cubicBezTo>
                  <a:cubicBezTo>
                    <a:pt x="5607" y="2906"/>
                    <a:pt x="3717" y="5606"/>
                    <a:pt x="2502" y="8006"/>
                  </a:cubicBezTo>
                  <a:cubicBezTo>
                    <a:pt x="1287" y="10406"/>
                    <a:pt x="747" y="12506"/>
                    <a:pt x="342" y="14456"/>
                  </a:cubicBezTo>
                  <a:cubicBezTo>
                    <a:pt x="-63" y="16406"/>
                    <a:pt x="-333" y="18206"/>
                    <a:pt x="882" y="19406"/>
                  </a:cubicBezTo>
                  <a:cubicBezTo>
                    <a:pt x="2097" y="20606"/>
                    <a:pt x="4797" y="21206"/>
                    <a:pt x="8442" y="20156"/>
                  </a:cubicBezTo>
                  <a:cubicBezTo>
                    <a:pt x="12087" y="19106"/>
                    <a:pt x="16677" y="16406"/>
                    <a:pt x="21267" y="13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251514" y="4253187"/>
              <a:ext cx="135143" cy="43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48" fill="norm" stroke="1" extrusionOk="0">
                  <a:moveTo>
                    <a:pt x="9402" y="5283"/>
                  </a:moveTo>
                  <a:cubicBezTo>
                    <a:pt x="7740" y="5387"/>
                    <a:pt x="6079" y="5490"/>
                    <a:pt x="5082" y="5852"/>
                  </a:cubicBezTo>
                  <a:cubicBezTo>
                    <a:pt x="4085" y="6213"/>
                    <a:pt x="3753" y="6833"/>
                    <a:pt x="3088" y="8642"/>
                  </a:cubicBezTo>
                  <a:cubicBezTo>
                    <a:pt x="2423" y="10451"/>
                    <a:pt x="1427" y="13448"/>
                    <a:pt x="928" y="15618"/>
                  </a:cubicBezTo>
                  <a:cubicBezTo>
                    <a:pt x="430" y="17788"/>
                    <a:pt x="430" y="19132"/>
                    <a:pt x="263" y="20062"/>
                  </a:cubicBezTo>
                  <a:cubicBezTo>
                    <a:pt x="97" y="20992"/>
                    <a:pt x="-235" y="21509"/>
                    <a:pt x="263" y="21302"/>
                  </a:cubicBezTo>
                  <a:cubicBezTo>
                    <a:pt x="762" y="21096"/>
                    <a:pt x="2091" y="20165"/>
                    <a:pt x="3587" y="18047"/>
                  </a:cubicBezTo>
                  <a:cubicBezTo>
                    <a:pt x="5082" y="15928"/>
                    <a:pt x="6743" y="12621"/>
                    <a:pt x="8239" y="9572"/>
                  </a:cubicBezTo>
                  <a:cubicBezTo>
                    <a:pt x="9734" y="6523"/>
                    <a:pt x="11063" y="3733"/>
                    <a:pt x="11894" y="2079"/>
                  </a:cubicBezTo>
                  <a:cubicBezTo>
                    <a:pt x="12725" y="426"/>
                    <a:pt x="13057" y="-91"/>
                    <a:pt x="14220" y="12"/>
                  </a:cubicBezTo>
                  <a:cubicBezTo>
                    <a:pt x="15383" y="116"/>
                    <a:pt x="17377" y="839"/>
                    <a:pt x="18873" y="1873"/>
                  </a:cubicBezTo>
                  <a:cubicBezTo>
                    <a:pt x="20368" y="2906"/>
                    <a:pt x="21365" y="4250"/>
                    <a:pt x="21199" y="5542"/>
                  </a:cubicBezTo>
                  <a:cubicBezTo>
                    <a:pt x="21033" y="6833"/>
                    <a:pt x="19703" y="8074"/>
                    <a:pt x="16547" y="8590"/>
                  </a:cubicBezTo>
                  <a:cubicBezTo>
                    <a:pt x="13390" y="9107"/>
                    <a:pt x="8405" y="8900"/>
                    <a:pt x="5580" y="8539"/>
                  </a:cubicBezTo>
                  <a:cubicBezTo>
                    <a:pt x="2756" y="8177"/>
                    <a:pt x="2091" y="7660"/>
                    <a:pt x="1427" y="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710228" y="4254626"/>
              <a:ext cx="129442" cy="41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39" fill="norm" stroke="1" extrusionOk="0">
                  <a:moveTo>
                    <a:pt x="6472" y="7139"/>
                  </a:moveTo>
                  <a:cubicBezTo>
                    <a:pt x="5427" y="8230"/>
                    <a:pt x="4382" y="9321"/>
                    <a:pt x="4208" y="11175"/>
                  </a:cubicBezTo>
                  <a:cubicBezTo>
                    <a:pt x="4034" y="13030"/>
                    <a:pt x="4730" y="15648"/>
                    <a:pt x="4905" y="17284"/>
                  </a:cubicBezTo>
                  <a:cubicBezTo>
                    <a:pt x="5079" y="18921"/>
                    <a:pt x="4730" y="19575"/>
                    <a:pt x="4034" y="20230"/>
                  </a:cubicBezTo>
                  <a:cubicBezTo>
                    <a:pt x="3337" y="20884"/>
                    <a:pt x="2292" y="21539"/>
                    <a:pt x="1421" y="21539"/>
                  </a:cubicBezTo>
                  <a:cubicBezTo>
                    <a:pt x="550" y="21539"/>
                    <a:pt x="-147" y="20884"/>
                    <a:pt x="27" y="18812"/>
                  </a:cubicBezTo>
                  <a:cubicBezTo>
                    <a:pt x="201" y="16739"/>
                    <a:pt x="1247" y="13248"/>
                    <a:pt x="2988" y="10084"/>
                  </a:cubicBezTo>
                  <a:cubicBezTo>
                    <a:pt x="4730" y="6921"/>
                    <a:pt x="7169" y="4084"/>
                    <a:pt x="9259" y="2448"/>
                  </a:cubicBezTo>
                  <a:cubicBezTo>
                    <a:pt x="11350" y="812"/>
                    <a:pt x="13092" y="375"/>
                    <a:pt x="14834" y="157"/>
                  </a:cubicBezTo>
                  <a:cubicBezTo>
                    <a:pt x="16576" y="-61"/>
                    <a:pt x="18318" y="-61"/>
                    <a:pt x="19537" y="212"/>
                  </a:cubicBezTo>
                  <a:cubicBezTo>
                    <a:pt x="20756" y="484"/>
                    <a:pt x="21453" y="1030"/>
                    <a:pt x="21279" y="1957"/>
                  </a:cubicBezTo>
                  <a:cubicBezTo>
                    <a:pt x="21105" y="2884"/>
                    <a:pt x="20059" y="4194"/>
                    <a:pt x="16924" y="5557"/>
                  </a:cubicBezTo>
                  <a:cubicBezTo>
                    <a:pt x="13788" y="6921"/>
                    <a:pt x="8563" y="8339"/>
                    <a:pt x="3337" y="9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851150" y="4073396"/>
              <a:ext cx="396329" cy="38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0" fill="norm" stroke="1" extrusionOk="0">
                  <a:moveTo>
                    <a:pt x="0" y="12384"/>
                  </a:moveTo>
                  <a:cubicBezTo>
                    <a:pt x="574" y="12267"/>
                    <a:pt x="1149" y="12150"/>
                    <a:pt x="1609" y="12325"/>
                  </a:cubicBezTo>
                  <a:cubicBezTo>
                    <a:pt x="2068" y="12500"/>
                    <a:pt x="2413" y="12968"/>
                    <a:pt x="2643" y="14018"/>
                  </a:cubicBezTo>
                  <a:cubicBezTo>
                    <a:pt x="2872" y="15069"/>
                    <a:pt x="2987" y="16704"/>
                    <a:pt x="2815" y="17755"/>
                  </a:cubicBezTo>
                  <a:cubicBezTo>
                    <a:pt x="2643" y="18805"/>
                    <a:pt x="2183" y="19272"/>
                    <a:pt x="1953" y="19097"/>
                  </a:cubicBezTo>
                  <a:cubicBezTo>
                    <a:pt x="1723" y="18922"/>
                    <a:pt x="1723" y="18105"/>
                    <a:pt x="2011" y="17054"/>
                  </a:cubicBezTo>
                  <a:cubicBezTo>
                    <a:pt x="2298" y="16003"/>
                    <a:pt x="2872" y="14719"/>
                    <a:pt x="3332" y="13843"/>
                  </a:cubicBezTo>
                  <a:cubicBezTo>
                    <a:pt x="3791" y="12968"/>
                    <a:pt x="4136" y="12500"/>
                    <a:pt x="4596" y="12209"/>
                  </a:cubicBezTo>
                  <a:cubicBezTo>
                    <a:pt x="5055" y="11917"/>
                    <a:pt x="5630" y="11800"/>
                    <a:pt x="6147" y="12092"/>
                  </a:cubicBezTo>
                  <a:cubicBezTo>
                    <a:pt x="6664" y="12384"/>
                    <a:pt x="7123" y="13084"/>
                    <a:pt x="7640" y="13376"/>
                  </a:cubicBezTo>
                  <a:cubicBezTo>
                    <a:pt x="8157" y="13668"/>
                    <a:pt x="8732" y="13551"/>
                    <a:pt x="9191" y="13201"/>
                  </a:cubicBezTo>
                  <a:cubicBezTo>
                    <a:pt x="9651" y="12851"/>
                    <a:pt x="9996" y="12267"/>
                    <a:pt x="9881" y="11975"/>
                  </a:cubicBezTo>
                  <a:cubicBezTo>
                    <a:pt x="9766" y="11683"/>
                    <a:pt x="9191" y="11683"/>
                    <a:pt x="8560" y="12267"/>
                  </a:cubicBezTo>
                  <a:cubicBezTo>
                    <a:pt x="7928" y="12851"/>
                    <a:pt x="7238" y="14018"/>
                    <a:pt x="6894" y="15361"/>
                  </a:cubicBezTo>
                  <a:cubicBezTo>
                    <a:pt x="6549" y="16704"/>
                    <a:pt x="6549" y="18222"/>
                    <a:pt x="6721" y="19214"/>
                  </a:cubicBezTo>
                  <a:cubicBezTo>
                    <a:pt x="6894" y="20206"/>
                    <a:pt x="7238" y="20673"/>
                    <a:pt x="7698" y="20965"/>
                  </a:cubicBezTo>
                  <a:cubicBezTo>
                    <a:pt x="8157" y="21257"/>
                    <a:pt x="8732" y="21374"/>
                    <a:pt x="9881" y="20965"/>
                  </a:cubicBezTo>
                  <a:cubicBezTo>
                    <a:pt x="11030" y="20557"/>
                    <a:pt x="12753" y="19623"/>
                    <a:pt x="13960" y="18630"/>
                  </a:cubicBezTo>
                  <a:cubicBezTo>
                    <a:pt x="15166" y="17638"/>
                    <a:pt x="15855" y="16587"/>
                    <a:pt x="16257" y="15770"/>
                  </a:cubicBezTo>
                  <a:cubicBezTo>
                    <a:pt x="16660" y="14952"/>
                    <a:pt x="16774" y="14369"/>
                    <a:pt x="16487" y="13960"/>
                  </a:cubicBezTo>
                  <a:cubicBezTo>
                    <a:pt x="16200" y="13551"/>
                    <a:pt x="15511" y="13318"/>
                    <a:pt x="14821" y="13435"/>
                  </a:cubicBezTo>
                  <a:cubicBezTo>
                    <a:pt x="14132" y="13551"/>
                    <a:pt x="13443" y="14018"/>
                    <a:pt x="12983" y="14544"/>
                  </a:cubicBezTo>
                  <a:cubicBezTo>
                    <a:pt x="12523" y="15069"/>
                    <a:pt x="12294" y="15653"/>
                    <a:pt x="12121" y="16470"/>
                  </a:cubicBezTo>
                  <a:cubicBezTo>
                    <a:pt x="11949" y="17288"/>
                    <a:pt x="11834" y="18338"/>
                    <a:pt x="12064" y="18922"/>
                  </a:cubicBezTo>
                  <a:cubicBezTo>
                    <a:pt x="12294" y="19506"/>
                    <a:pt x="12868" y="19623"/>
                    <a:pt x="13730" y="19097"/>
                  </a:cubicBezTo>
                  <a:cubicBezTo>
                    <a:pt x="14591" y="18572"/>
                    <a:pt x="15740" y="17404"/>
                    <a:pt x="16947" y="15011"/>
                  </a:cubicBezTo>
                  <a:cubicBezTo>
                    <a:pt x="18153" y="12617"/>
                    <a:pt x="19417" y="8998"/>
                    <a:pt x="20164" y="6721"/>
                  </a:cubicBezTo>
                  <a:cubicBezTo>
                    <a:pt x="20911" y="4444"/>
                    <a:pt x="21140" y="3510"/>
                    <a:pt x="21313" y="2518"/>
                  </a:cubicBezTo>
                  <a:cubicBezTo>
                    <a:pt x="21485" y="1525"/>
                    <a:pt x="21600" y="475"/>
                    <a:pt x="21428" y="124"/>
                  </a:cubicBezTo>
                  <a:cubicBezTo>
                    <a:pt x="21255" y="-226"/>
                    <a:pt x="20796" y="124"/>
                    <a:pt x="20164" y="1700"/>
                  </a:cubicBezTo>
                  <a:cubicBezTo>
                    <a:pt x="19532" y="3277"/>
                    <a:pt x="18728" y="6079"/>
                    <a:pt x="18153" y="8939"/>
                  </a:cubicBezTo>
                  <a:cubicBezTo>
                    <a:pt x="17579" y="11800"/>
                    <a:pt x="17234" y="14719"/>
                    <a:pt x="17119" y="16470"/>
                  </a:cubicBezTo>
                  <a:cubicBezTo>
                    <a:pt x="17004" y="18222"/>
                    <a:pt x="17119" y="18805"/>
                    <a:pt x="17464" y="19039"/>
                  </a:cubicBezTo>
                  <a:cubicBezTo>
                    <a:pt x="17809" y="19272"/>
                    <a:pt x="18383" y="19156"/>
                    <a:pt x="18957" y="18747"/>
                  </a:cubicBezTo>
                  <a:cubicBezTo>
                    <a:pt x="19532" y="18338"/>
                    <a:pt x="20106" y="17638"/>
                    <a:pt x="20681" y="16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254581" y="4221424"/>
              <a:ext cx="47419" cy="18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898" fill="norm" stroke="1" extrusionOk="0">
                  <a:moveTo>
                    <a:pt x="6952" y="11551"/>
                  </a:moveTo>
                  <a:cubicBezTo>
                    <a:pt x="5074" y="12751"/>
                    <a:pt x="3196" y="13951"/>
                    <a:pt x="1787" y="15751"/>
                  </a:cubicBezTo>
                  <a:cubicBezTo>
                    <a:pt x="378" y="17551"/>
                    <a:pt x="-561" y="19951"/>
                    <a:pt x="378" y="20671"/>
                  </a:cubicBezTo>
                  <a:cubicBezTo>
                    <a:pt x="1317" y="21391"/>
                    <a:pt x="4135" y="20431"/>
                    <a:pt x="6482" y="17311"/>
                  </a:cubicBezTo>
                  <a:cubicBezTo>
                    <a:pt x="8830" y="14191"/>
                    <a:pt x="10709" y="8911"/>
                    <a:pt x="11648" y="5431"/>
                  </a:cubicBezTo>
                  <a:cubicBezTo>
                    <a:pt x="12587" y="1951"/>
                    <a:pt x="12587" y="271"/>
                    <a:pt x="13996" y="31"/>
                  </a:cubicBezTo>
                  <a:cubicBezTo>
                    <a:pt x="15404" y="-209"/>
                    <a:pt x="18222" y="991"/>
                    <a:pt x="21039" y="2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316455" y="4261678"/>
              <a:ext cx="144295" cy="12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001" fill="norm" stroke="1" extrusionOk="0">
                  <a:moveTo>
                    <a:pt x="14555" y="3809"/>
                  </a:moveTo>
                  <a:cubicBezTo>
                    <a:pt x="13629" y="2438"/>
                    <a:pt x="12704" y="1066"/>
                    <a:pt x="11469" y="381"/>
                  </a:cubicBezTo>
                  <a:cubicBezTo>
                    <a:pt x="10235" y="-305"/>
                    <a:pt x="8692" y="-305"/>
                    <a:pt x="6532" y="2438"/>
                  </a:cubicBezTo>
                  <a:cubicBezTo>
                    <a:pt x="4372" y="5181"/>
                    <a:pt x="1595" y="10666"/>
                    <a:pt x="515" y="14266"/>
                  </a:cubicBezTo>
                  <a:cubicBezTo>
                    <a:pt x="-565" y="17866"/>
                    <a:pt x="52" y="19581"/>
                    <a:pt x="2366" y="20438"/>
                  </a:cubicBezTo>
                  <a:cubicBezTo>
                    <a:pt x="4681" y="21295"/>
                    <a:pt x="8692" y="21295"/>
                    <a:pt x="12086" y="19581"/>
                  </a:cubicBezTo>
                  <a:cubicBezTo>
                    <a:pt x="15481" y="17866"/>
                    <a:pt x="18258" y="14438"/>
                    <a:pt x="21035" y="1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456516" y="4071051"/>
              <a:ext cx="182034" cy="33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11051" y="1499"/>
                  </a:moveTo>
                  <a:cubicBezTo>
                    <a:pt x="11302" y="828"/>
                    <a:pt x="11553" y="157"/>
                    <a:pt x="11177" y="23"/>
                  </a:cubicBezTo>
                  <a:cubicBezTo>
                    <a:pt x="10800" y="-111"/>
                    <a:pt x="9795" y="291"/>
                    <a:pt x="7912" y="2639"/>
                  </a:cubicBezTo>
                  <a:cubicBezTo>
                    <a:pt x="6028" y="4987"/>
                    <a:pt x="3265" y="9280"/>
                    <a:pt x="1758" y="12366"/>
                  </a:cubicBezTo>
                  <a:cubicBezTo>
                    <a:pt x="251" y="15452"/>
                    <a:pt x="0" y="17330"/>
                    <a:pt x="0" y="18605"/>
                  </a:cubicBezTo>
                  <a:cubicBezTo>
                    <a:pt x="0" y="19879"/>
                    <a:pt x="251" y="20550"/>
                    <a:pt x="1005" y="20952"/>
                  </a:cubicBezTo>
                  <a:cubicBezTo>
                    <a:pt x="1758" y="21355"/>
                    <a:pt x="3014" y="21489"/>
                    <a:pt x="4144" y="21154"/>
                  </a:cubicBezTo>
                  <a:cubicBezTo>
                    <a:pt x="5274" y="20818"/>
                    <a:pt x="6279" y="20013"/>
                    <a:pt x="6781" y="18873"/>
                  </a:cubicBezTo>
                  <a:cubicBezTo>
                    <a:pt x="7284" y="17732"/>
                    <a:pt x="7284" y="16257"/>
                    <a:pt x="6907" y="15250"/>
                  </a:cubicBezTo>
                  <a:cubicBezTo>
                    <a:pt x="6530" y="14244"/>
                    <a:pt x="5777" y="13708"/>
                    <a:pt x="4898" y="13238"/>
                  </a:cubicBezTo>
                  <a:cubicBezTo>
                    <a:pt x="4019" y="12769"/>
                    <a:pt x="3014" y="12366"/>
                    <a:pt x="3140" y="11964"/>
                  </a:cubicBezTo>
                  <a:cubicBezTo>
                    <a:pt x="3265" y="11561"/>
                    <a:pt x="4521" y="11159"/>
                    <a:pt x="6028" y="10957"/>
                  </a:cubicBezTo>
                  <a:cubicBezTo>
                    <a:pt x="7535" y="10756"/>
                    <a:pt x="9293" y="10756"/>
                    <a:pt x="11051" y="11293"/>
                  </a:cubicBezTo>
                  <a:cubicBezTo>
                    <a:pt x="12809" y="11829"/>
                    <a:pt x="14567" y="12903"/>
                    <a:pt x="15572" y="13775"/>
                  </a:cubicBezTo>
                  <a:cubicBezTo>
                    <a:pt x="16577" y="14647"/>
                    <a:pt x="16828" y="15318"/>
                    <a:pt x="16828" y="16055"/>
                  </a:cubicBezTo>
                  <a:cubicBezTo>
                    <a:pt x="16828" y="16793"/>
                    <a:pt x="16577" y="17598"/>
                    <a:pt x="16451" y="17330"/>
                  </a:cubicBezTo>
                  <a:cubicBezTo>
                    <a:pt x="16326" y="17062"/>
                    <a:pt x="16326" y="15720"/>
                    <a:pt x="17205" y="14043"/>
                  </a:cubicBezTo>
                  <a:cubicBezTo>
                    <a:pt x="18084" y="12366"/>
                    <a:pt x="19842" y="10354"/>
                    <a:pt x="21600" y="8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626644" y="4259796"/>
              <a:ext cx="81757" cy="11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75" fill="norm" stroke="1" extrusionOk="0">
                  <a:moveTo>
                    <a:pt x="21392" y="0"/>
                  </a:moveTo>
                  <a:cubicBezTo>
                    <a:pt x="15300" y="2314"/>
                    <a:pt x="9207" y="4629"/>
                    <a:pt x="5607" y="6750"/>
                  </a:cubicBezTo>
                  <a:cubicBezTo>
                    <a:pt x="2007" y="8871"/>
                    <a:pt x="900" y="10800"/>
                    <a:pt x="346" y="13114"/>
                  </a:cubicBezTo>
                  <a:cubicBezTo>
                    <a:pt x="-208" y="15429"/>
                    <a:pt x="-208" y="18129"/>
                    <a:pt x="1177" y="19671"/>
                  </a:cubicBezTo>
                  <a:cubicBezTo>
                    <a:pt x="2561" y="21214"/>
                    <a:pt x="5330" y="21600"/>
                    <a:pt x="8654" y="20250"/>
                  </a:cubicBezTo>
                  <a:cubicBezTo>
                    <a:pt x="11977" y="18900"/>
                    <a:pt x="15854" y="15814"/>
                    <a:pt x="17792" y="12343"/>
                  </a:cubicBezTo>
                  <a:cubicBezTo>
                    <a:pt x="19730" y="8871"/>
                    <a:pt x="19730" y="5014"/>
                    <a:pt x="19730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740150" y="4247096"/>
              <a:ext cx="1494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0" y="0"/>
                  </a:moveTo>
                  <a:cubicBezTo>
                    <a:pt x="1521" y="2880"/>
                    <a:pt x="3042" y="5760"/>
                    <a:pt x="3803" y="8208"/>
                  </a:cubicBezTo>
                  <a:cubicBezTo>
                    <a:pt x="4563" y="10656"/>
                    <a:pt x="4563" y="12672"/>
                    <a:pt x="4259" y="14544"/>
                  </a:cubicBezTo>
                  <a:cubicBezTo>
                    <a:pt x="3955" y="16416"/>
                    <a:pt x="3346" y="18144"/>
                    <a:pt x="3042" y="18288"/>
                  </a:cubicBezTo>
                  <a:cubicBezTo>
                    <a:pt x="2738" y="18432"/>
                    <a:pt x="2738" y="16992"/>
                    <a:pt x="4411" y="14112"/>
                  </a:cubicBezTo>
                  <a:cubicBezTo>
                    <a:pt x="6085" y="11232"/>
                    <a:pt x="9431" y="6912"/>
                    <a:pt x="12321" y="4464"/>
                  </a:cubicBezTo>
                  <a:cubicBezTo>
                    <a:pt x="15211" y="2016"/>
                    <a:pt x="17645" y="1440"/>
                    <a:pt x="19166" y="2016"/>
                  </a:cubicBezTo>
                  <a:cubicBezTo>
                    <a:pt x="20687" y="2592"/>
                    <a:pt x="21296" y="4320"/>
                    <a:pt x="21448" y="7056"/>
                  </a:cubicBezTo>
                  <a:cubicBezTo>
                    <a:pt x="21600" y="9792"/>
                    <a:pt x="21296" y="13536"/>
                    <a:pt x="20687" y="15984"/>
                  </a:cubicBezTo>
                  <a:cubicBezTo>
                    <a:pt x="20079" y="18432"/>
                    <a:pt x="19166" y="19584"/>
                    <a:pt x="18710" y="20304"/>
                  </a:cubicBezTo>
                  <a:cubicBezTo>
                    <a:pt x="18254" y="21024"/>
                    <a:pt x="18254" y="21312"/>
                    <a:pt x="18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791281" y="4201515"/>
              <a:ext cx="79169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07" fill="norm" stroke="1" extrusionOk="0">
                  <a:moveTo>
                    <a:pt x="4207" y="7699"/>
                  </a:moveTo>
                  <a:cubicBezTo>
                    <a:pt x="3071" y="9776"/>
                    <a:pt x="1934" y="11853"/>
                    <a:pt x="1081" y="13930"/>
                  </a:cubicBezTo>
                  <a:cubicBezTo>
                    <a:pt x="228" y="16007"/>
                    <a:pt x="-340" y="18084"/>
                    <a:pt x="228" y="17876"/>
                  </a:cubicBezTo>
                  <a:cubicBezTo>
                    <a:pt x="797" y="17669"/>
                    <a:pt x="2502" y="15176"/>
                    <a:pt x="4207" y="12476"/>
                  </a:cubicBezTo>
                  <a:cubicBezTo>
                    <a:pt x="5913" y="9776"/>
                    <a:pt x="7618" y="6869"/>
                    <a:pt x="9323" y="4376"/>
                  </a:cubicBezTo>
                  <a:cubicBezTo>
                    <a:pt x="11028" y="1884"/>
                    <a:pt x="12734" y="-193"/>
                    <a:pt x="14155" y="15"/>
                  </a:cubicBezTo>
                  <a:cubicBezTo>
                    <a:pt x="15576" y="222"/>
                    <a:pt x="16713" y="2715"/>
                    <a:pt x="17849" y="6661"/>
                  </a:cubicBezTo>
                  <a:cubicBezTo>
                    <a:pt x="18986" y="10607"/>
                    <a:pt x="20123" y="16007"/>
                    <a:pt x="2126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414179" y="4405846"/>
              <a:ext cx="40472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537" fill="norm" stroke="1" extrusionOk="0">
                  <a:moveTo>
                    <a:pt x="20650" y="0"/>
                  </a:moveTo>
                  <a:cubicBezTo>
                    <a:pt x="16330" y="4101"/>
                    <a:pt x="12010" y="8203"/>
                    <a:pt x="8770" y="11552"/>
                  </a:cubicBezTo>
                  <a:cubicBezTo>
                    <a:pt x="5530" y="14901"/>
                    <a:pt x="3370" y="17499"/>
                    <a:pt x="1750" y="19139"/>
                  </a:cubicBezTo>
                  <a:cubicBezTo>
                    <a:pt x="130" y="20780"/>
                    <a:pt x="-950" y="21463"/>
                    <a:pt x="1210" y="21532"/>
                  </a:cubicBezTo>
                  <a:cubicBezTo>
                    <a:pt x="3370" y="21600"/>
                    <a:pt x="8770" y="21053"/>
                    <a:pt x="1417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544145" y="4475696"/>
              <a:ext cx="88305" cy="22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9" fill="norm" stroke="1" extrusionOk="0">
                  <a:moveTo>
                    <a:pt x="10655" y="0"/>
                  </a:moveTo>
                  <a:cubicBezTo>
                    <a:pt x="7569" y="5400"/>
                    <a:pt x="4484" y="10800"/>
                    <a:pt x="2684" y="14000"/>
                  </a:cubicBezTo>
                  <a:cubicBezTo>
                    <a:pt x="884" y="17200"/>
                    <a:pt x="369" y="18200"/>
                    <a:pt x="112" y="19200"/>
                  </a:cubicBezTo>
                  <a:cubicBezTo>
                    <a:pt x="-145" y="20200"/>
                    <a:pt x="-145" y="21200"/>
                    <a:pt x="2169" y="21400"/>
                  </a:cubicBezTo>
                  <a:cubicBezTo>
                    <a:pt x="4484" y="21600"/>
                    <a:pt x="9112" y="21000"/>
                    <a:pt x="12712" y="20100"/>
                  </a:cubicBezTo>
                  <a:cubicBezTo>
                    <a:pt x="16312" y="19200"/>
                    <a:pt x="18884" y="18000"/>
                    <a:pt x="21455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511800" y="4558246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644650" y="4799546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651000" y="5136096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257299" y="5597961"/>
              <a:ext cx="190501" cy="2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074"/>
                  </a:moveTo>
                  <a:cubicBezTo>
                    <a:pt x="240" y="7550"/>
                    <a:pt x="480" y="12025"/>
                    <a:pt x="600" y="14750"/>
                  </a:cubicBezTo>
                  <a:cubicBezTo>
                    <a:pt x="720" y="17474"/>
                    <a:pt x="720" y="18447"/>
                    <a:pt x="600" y="19420"/>
                  </a:cubicBezTo>
                  <a:cubicBezTo>
                    <a:pt x="480" y="20393"/>
                    <a:pt x="240" y="21366"/>
                    <a:pt x="480" y="21366"/>
                  </a:cubicBezTo>
                  <a:cubicBezTo>
                    <a:pt x="720" y="21366"/>
                    <a:pt x="1440" y="20393"/>
                    <a:pt x="2760" y="17182"/>
                  </a:cubicBezTo>
                  <a:cubicBezTo>
                    <a:pt x="4080" y="13971"/>
                    <a:pt x="6000" y="8523"/>
                    <a:pt x="7320" y="5117"/>
                  </a:cubicBezTo>
                  <a:cubicBezTo>
                    <a:pt x="8640" y="1712"/>
                    <a:pt x="9360" y="350"/>
                    <a:pt x="10080" y="58"/>
                  </a:cubicBezTo>
                  <a:cubicBezTo>
                    <a:pt x="10800" y="-234"/>
                    <a:pt x="11520" y="544"/>
                    <a:pt x="13080" y="3269"/>
                  </a:cubicBezTo>
                  <a:cubicBezTo>
                    <a:pt x="14640" y="5993"/>
                    <a:pt x="17040" y="10663"/>
                    <a:pt x="18600" y="13971"/>
                  </a:cubicBezTo>
                  <a:cubicBezTo>
                    <a:pt x="20160" y="17280"/>
                    <a:pt x="20880" y="19225"/>
                    <a:pt x="21600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549400" y="5752046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786593" y="5582521"/>
              <a:ext cx="86152" cy="22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56" fill="norm" stroke="1" extrusionOk="0">
                  <a:moveTo>
                    <a:pt x="19512" y="6301"/>
                  </a:moveTo>
                  <a:cubicBezTo>
                    <a:pt x="20026" y="5319"/>
                    <a:pt x="20541" y="4337"/>
                    <a:pt x="20798" y="3257"/>
                  </a:cubicBezTo>
                  <a:cubicBezTo>
                    <a:pt x="21055" y="2177"/>
                    <a:pt x="21055" y="999"/>
                    <a:pt x="19769" y="410"/>
                  </a:cubicBezTo>
                  <a:cubicBezTo>
                    <a:pt x="18484" y="-179"/>
                    <a:pt x="15912" y="-179"/>
                    <a:pt x="12312" y="705"/>
                  </a:cubicBezTo>
                  <a:cubicBezTo>
                    <a:pt x="8712" y="1588"/>
                    <a:pt x="4084" y="3356"/>
                    <a:pt x="1769" y="5319"/>
                  </a:cubicBezTo>
                  <a:cubicBezTo>
                    <a:pt x="-545" y="7283"/>
                    <a:pt x="-545" y="9443"/>
                    <a:pt x="1512" y="11210"/>
                  </a:cubicBezTo>
                  <a:cubicBezTo>
                    <a:pt x="3569" y="12977"/>
                    <a:pt x="7684" y="14352"/>
                    <a:pt x="10512" y="15530"/>
                  </a:cubicBezTo>
                  <a:cubicBezTo>
                    <a:pt x="13341" y="16708"/>
                    <a:pt x="14884" y="17690"/>
                    <a:pt x="15398" y="18770"/>
                  </a:cubicBezTo>
                  <a:cubicBezTo>
                    <a:pt x="15912" y="19850"/>
                    <a:pt x="15398" y="21028"/>
                    <a:pt x="14369" y="21225"/>
                  </a:cubicBezTo>
                  <a:cubicBezTo>
                    <a:pt x="13341" y="21421"/>
                    <a:pt x="11798" y="20636"/>
                    <a:pt x="10255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972542" y="5447246"/>
              <a:ext cx="91208" cy="3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73" fill="norm" stroke="1" extrusionOk="0">
                  <a:moveTo>
                    <a:pt x="13789" y="0"/>
                  </a:moveTo>
                  <a:cubicBezTo>
                    <a:pt x="10844" y="2464"/>
                    <a:pt x="7898" y="4929"/>
                    <a:pt x="5689" y="7538"/>
                  </a:cubicBezTo>
                  <a:cubicBezTo>
                    <a:pt x="3480" y="10148"/>
                    <a:pt x="2008" y="12902"/>
                    <a:pt x="1026" y="14642"/>
                  </a:cubicBezTo>
                  <a:cubicBezTo>
                    <a:pt x="44" y="16381"/>
                    <a:pt x="-447" y="17106"/>
                    <a:pt x="535" y="18121"/>
                  </a:cubicBezTo>
                  <a:cubicBezTo>
                    <a:pt x="1517" y="19136"/>
                    <a:pt x="3971" y="20440"/>
                    <a:pt x="6426" y="21020"/>
                  </a:cubicBezTo>
                  <a:cubicBezTo>
                    <a:pt x="8880" y="21600"/>
                    <a:pt x="11335" y="21455"/>
                    <a:pt x="13789" y="20658"/>
                  </a:cubicBezTo>
                  <a:cubicBezTo>
                    <a:pt x="16244" y="19860"/>
                    <a:pt x="18698" y="18411"/>
                    <a:pt x="21153" y="16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968500" y="5631396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200"/>
                    <a:pt x="9900" y="10800"/>
                    <a:pt x="13500" y="7200"/>
                  </a:cubicBezTo>
                  <a:cubicBezTo>
                    <a:pt x="17100" y="3600"/>
                    <a:pt x="193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072200" y="5608933"/>
              <a:ext cx="68023" cy="16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230" fill="norm" stroke="1" extrusionOk="0">
                  <a:moveTo>
                    <a:pt x="14616" y="4430"/>
                  </a:moveTo>
                  <a:cubicBezTo>
                    <a:pt x="17793" y="2563"/>
                    <a:pt x="20969" y="697"/>
                    <a:pt x="20334" y="163"/>
                  </a:cubicBezTo>
                  <a:cubicBezTo>
                    <a:pt x="19698" y="-370"/>
                    <a:pt x="15251" y="430"/>
                    <a:pt x="11122" y="2163"/>
                  </a:cubicBezTo>
                  <a:cubicBezTo>
                    <a:pt x="6993" y="3897"/>
                    <a:pt x="3181" y="6563"/>
                    <a:pt x="1275" y="9363"/>
                  </a:cubicBezTo>
                  <a:cubicBezTo>
                    <a:pt x="-631" y="12163"/>
                    <a:pt x="-631" y="15097"/>
                    <a:pt x="2863" y="17097"/>
                  </a:cubicBezTo>
                  <a:cubicBezTo>
                    <a:pt x="6357" y="19097"/>
                    <a:pt x="13345" y="20163"/>
                    <a:pt x="20334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165713" y="5564633"/>
              <a:ext cx="140958" cy="38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42" fill="norm" stroke="1" extrusionOk="0">
                  <a:moveTo>
                    <a:pt x="10427" y="6556"/>
                  </a:moveTo>
                  <a:cubicBezTo>
                    <a:pt x="7251" y="10097"/>
                    <a:pt x="4074" y="13638"/>
                    <a:pt x="2327" y="15821"/>
                  </a:cubicBezTo>
                  <a:cubicBezTo>
                    <a:pt x="580" y="18005"/>
                    <a:pt x="263" y="18831"/>
                    <a:pt x="104" y="19657"/>
                  </a:cubicBezTo>
                  <a:cubicBezTo>
                    <a:pt x="-55" y="20484"/>
                    <a:pt x="-55" y="21310"/>
                    <a:pt x="263" y="21428"/>
                  </a:cubicBezTo>
                  <a:cubicBezTo>
                    <a:pt x="580" y="21546"/>
                    <a:pt x="1216" y="20956"/>
                    <a:pt x="2963" y="18654"/>
                  </a:cubicBezTo>
                  <a:cubicBezTo>
                    <a:pt x="4710" y="16353"/>
                    <a:pt x="7569" y="12339"/>
                    <a:pt x="9792" y="9153"/>
                  </a:cubicBezTo>
                  <a:cubicBezTo>
                    <a:pt x="12016" y="5966"/>
                    <a:pt x="13604" y="3605"/>
                    <a:pt x="14716" y="2130"/>
                  </a:cubicBezTo>
                  <a:cubicBezTo>
                    <a:pt x="15827" y="654"/>
                    <a:pt x="16463" y="64"/>
                    <a:pt x="17416" y="5"/>
                  </a:cubicBezTo>
                  <a:cubicBezTo>
                    <a:pt x="18369" y="-54"/>
                    <a:pt x="19639" y="418"/>
                    <a:pt x="20433" y="1362"/>
                  </a:cubicBezTo>
                  <a:cubicBezTo>
                    <a:pt x="21227" y="2307"/>
                    <a:pt x="21545" y="3723"/>
                    <a:pt x="20433" y="5198"/>
                  </a:cubicBezTo>
                  <a:cubicBezTo>
                    <a:pt x="19321" y="6674"/>
                    <a:pt x="16780" y="8208"/>
                    <a:pt x="13604" y="8916"/>
                  </a:cubicBezTo>
                  <a:cubicBezTo>
                    <a:pt x="10427" y="9625"/>
                    <a:pt x="6616" y="9507"/>
                    <a:pt x="2804" y="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835502" y="5552679"/>
              <a:ext cx="120159" cy="49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25" fill="norm" stroke="1" extrusionOk="0">
                  <a:moveTo>
                    <a:pt x="6105" y="6479"/>
                  </a:moveTo>
                  <a:cubicBezTo>
                    <a:pt x="4615" y="6756"/>
                    <a:pt x="3126" y="7033"/>
                    <a:pt x="2753" y="8094"/>
                  </a:cubicBezTo>
                  <a:cubicBezTo>
                    <a:pt x="2381" y="9156"/>
                    <a:pt x="3126" y="11002"/>
                    <a:pt x="3498" y="13217"/>
                  </a:cubicBezTo>
                  <a:cubicBezTo>
                    <a:pt x="3871" y="15433"/>
                    <a:pt x="3871" y="18017"/>
                    <a:pt x="3312" y="19540"/>
                  </a:cubicBezTo>
                  <a:cubicBezTo>
                    <a:pt x="2753" y="21063"/>
                    <a:pt x="1636" y="21525"/>
                    <a:pt x="891" y="21525"/>
                  </a:cubicBezTo>
                  <a:cubicBezTo>
                    <a:pt x="146" y="21525"/>
                    <a:pt x="-226" y="21063"/>
                    <a:pt x="146" y="19356"/>
                  </a:cubicBezTo>
                  <a:cubicBezTo>
                    <a:pt x="519" y="17648"/>
                    <a:pt x="1636" y="14694"/>
                    <a:pt x="3312" y="11787"/>
                  </a:cubicBezTo>
                  <a:cubicBezTo>
                    <a:pt x="4988" y="8879"/>
                    <a:pt x="7222" y="6017"/>
                    <a:pt x="8526" y="4310"/>
                  </a:cubicBezTo>
                  <a:cubicBezTo>
                    <a:pt x="9829" y="2602"/>
                    <a:pt x="10202" y="2048"/>
                    <a:pt x="10760" y="1540"/>
                  </a:cubicBezTo>
                  <a:cubicBezTo>
                    <a:pt x="11319" y="1033"/>
                    <a:pt x="12064" y="571"/>
                    <a:pt x="13367" y="294"/>
                  </a:cubicBezTo>
                  <a:cubicBezTo>
                    <a:pt x="14671" y="17"/>
                    <a:pt x="16533" y="-75"/>
                    <a:pt x="18022" y="63"/>
                  </a:cubicBezTo>
                  <a:cubicBezTo>
                    <a:pt x="19512" y="202"/>
                    <a:pt x="20629" y="571"/>
                    <a:pt x="21002" y="1633"/>
                  </a:cubicBezTo>
                  <a:cubicBezTo>
                    <a:pt x="21374" y="2694"/>
                    <a:pt x="21002" y="4448"/>
                    <a:pt x="19884" y="5556"/>
                  </a:cubicBezTo>
                  <a:cubicBezTo>
                    <a:pt x="18767" y="6663"/>
                    <a:pt x="16905" y="7125"/>
                    <a:pt x="14857" y="7448"/>
                  </a:cubicBezTo>
                  <a:cubicBezTo>
                    <a:pt x="12808" y="7771"/>
                    <a:pt x="10574" y="7956"/>
                    <a:pt x="10015" y="7863"/>
                  </a:cubicBezTo>
                  <a:cubicBezTo>
                    <a:pt x="9457" y="7771"/>
                    <a:pt x="10574" y="7402"/>
                    <a:pt x="11691" y="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959100" y="5361436"/>
              <a:ext cx="410634" cy="37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5391"/>
                  </a:moveTo>
                  <a:cubicBezTo>
                    <a:pt x="334" y="14787"/>
                    <a:pt x="668" y="14184"/>
                    <a:pt x="1002" y="13641"/>
                  </a:cubicBezTo>
                  <a:cubicBezTo>
                    <a:pt x="1336" y="13098"/>
                    <a:pt x="1670" y="12615"/>
                    <a:pt x="2115" y="12555"/>
                  </a:cubicBezTo>
                  <a:cubicBezTo>
                    <a:pt x="2561" y="12495"/>
                    <a:pt x="3118" y="12857"/>
                    <a:pt x="3674" y="13641"/>
                  </a:cubicBezTo>
                  <a:cubicBezTo>
                    <a:pt x="4231" y="14425"/>
                    <a:pt x="4788" y="15632"/>
                    <a:pt x="5066" y="16537"/>
                  </a:cubicBezTo>
                  <a:cubicBezTo>
                    <a:pt x="5344" y="17442"/>
                    <a:pt x="5344" y="18046"/>
                    <a:pt x="5289" y="18649"/>
                  </a:cubicBezTo>
                  <a:cubicBezTo>
                    <a:pt x="5233" y="19252"/>
                    <a:pt x="5122" y="19856"/>
                    <a:pt x="4899" y="19916"/>
                  </a:cubicBezTo>
                  <a:cubicBezTo>
                    <a:pt x="4676" y="19976"/>
                    <a:pt x="4342" y="19494"/>
                    <a:pt x="4509" y="18528"/>
                  </a:cubicBezTo>
                  <a:cubicBezTo>
                    <a:pt x="4676" y="17563"/>
                    <a:pt x="5344" y="16115"/>
                    <a:pt x="6124" y="15029"/>
                  </a:cubicBezTo>
                  <a:cubicBezTo>
                    <a:pt x="6903" y="13943"/>
                    <a:pt x="7794" y="13219"/>
                    <a:pt x="8184" y="13158"/>
                  </a:cubicBezTo>
                  <a:cubicBezTo>
                    <a:pt x="8573" y="13098"/>
                    <a:pt x="8462" y="13701"/>
                    <a:pt x="8573" y="14244"/>
                  </a:cubicBezTo>
                  <a:cubicBezTo>
                    <a:pt x="8685" y="14787"/>
                    <a:pt x="9019" y="15270"/>
                    <a:pt x="9464" y="15451"/>
                  </a:cubicBezTo>
                  <a:cubicBezTo>
                    <a:pt x="9909" y="15632"/>
                    <a:pt x="10466" y="15511"/>
                    <a:pt x="10911" y="14908"/>
                  </a:cubicBezTo>
                  <a:cubicBezTo>
                    <a:pt x="11357" y="14305"/>
                    <a:pt x="11691" y="13219"/>
                    <a:pt x="11579" y="12857"/>
                  </a:cubicBezTo>
                  <a:cubicBezTo>
                    <a:pt x="11468" y="12495"/>
                    <a:pt x="10911" y="12857"/>
                    <a:pt x="10243" y="13943"/>
                  </a:cubicBezTo>
                  <a:cubicBezTo>
                    <a:pt x="9575" y="15029"/>
                    <a:pt x="8796" y="16839"/>
                    <a:pt x="8462" y="18046"/>
                  </a:cubicBezTo>
                  <a:cubicBezTo>
                    <a:pt x="8128" y="19252"/>
                    <a:pt x="8239" y="19856"/>
                    <a:pt x="8518" y="20338"/>
                  </a:cubicBezTo>
                  <a:cubicBezTo>
                    <a:pt x="8796" y="20821"/>
                    <a:pt x="9241" y="21183"/>
                    <a:pt x="10076" y="21364"/>
                  </a:cubicBezTo>
                  <a:cubicBezTo>
                    <a:pt x="10911" y="21545"/>
                    <a:pt x="12136" y="21545"/>
                    <a:pt x="13416" y="21062"/>
                  </a:cubicBezTo>
                  <a:cubicBezTo>
                    <a:pt x="14697" y="20580"/>
                    <a:pt x="16033" y="19614"/>
                    <a:pt x="16868" y="18830"/>
                  </a:cubicBezTo>
                  <a:cubicBezTo>
                    <a:pt x="17703" y="18046"/>
                    <a:pt x="18037" y="17442"/>
                    <a:pt x="18204" y="16839"/>
                  </a:cubicBezTo>
                  <a:cubicBezTo>
                    <a:pt x="18371" y="16236"/>
                    <a:pt x="18371" y="15632"/>
                    <a:pt x="18093" y="15270"/>
                  </a:cubicBezTo>
                  <a:cubicBezTo>
                    <a:pt x="17814" y="14908"/>
                    <a:pt x="17258" y="14787"/>
                    <a:pt x="16367" y="15391"/>
                  </a:cubicBezTo>
                  <a:cubicBezTo>
                    <a:pt x="15476" y="15994"/>
                    <a:pt x="14252" y="17322"/>
                    <a:pt x="13639" y="18347"/>
                  </a:cubicBezTo>
                  <a:cubicBezTo>
                    <a:pt x="13027" y="19373"/>
                    <a:pt x="13027" y="20097"/>
                    <a:pt x="13305" y="20459"/>
                  </a:cubicBezTo>
                  <a:cubicBezTo>
                    <a:pt x="13584" y="20821"/>
                    <a:pt x="14140" y="20821"/>
                    <a:pt x="15087" y="19916"/>
                  </a:cubicBezTo>
                  <a:cubicBezTo>
                    <a:pt x="16033" y="19011"/>
                    <a:pt x="17369" y="17201"/>
                    <a:pt x="18482" y="14546"/>
                  </a:cubicBezTo>
                  <a:cubicBezTo>
                    <a:pt x="19596" y="11891"/>
                    <a:pt x="20487" y="8392"/>
                    <a:pt x="20988" y="6039"/>
                  </a:cubicBezTo>
                  <a:cubicBezTo>
                    <a:pt x="21489" y="3686"/>
                    <a:pt x="21600" y="2479"/>
                    <a:pt x="21600" y="1574"/>
                  </a:cubicBezTo>
                  <a:cubicBezTo>
                    <a:pt x="21600" y="669"/>
                    <a:pt x="21489" y="66"/>
                    <a:pt x="21266" y="5"/>
                  </a:cubicBezTo>
                  <a:cubicBezTo>
                    <a:pt x="21043" y="-55"/>
                    <a:pt x="20709" y="428"/>
                    <a:pt x="20208" y="2479"/>
                  </a:cubicBezTo>
                  <a:cubicBezTo>
                    <a:pt x="19707" y="4530"/>
                    <a:pt x="19039" y="8151"/>
                    <a:pt x="18705" y="11348"/>
                  </a:cubicBezTo>
                  <a:cubicBezTo>
                    <a:pt x="18371" y="14546"/>
                    <a:pt x="18371" y="17322"/>
                    <a:pt x="18427" y="19011"/>
                  </a:cubicBezTo>
                  <a:cubicBezTo>
                    <a:pt x="18482" y="20700"/>
                    <a:pt x="18594" y="21304"/>
                    <a:pt x="18872" y="21364"/>
                  </a:cubicBezTo>
                  <a:cubicBezTo>
                    <a:pt x="19151" y="21424"/>
                    <a:pt x="19596" y="20942"/>
                    <a:pt x="19930" y="20399"/>
                  </a:cubicBezTo>
                  <a:cubicBezTo>
                    <a:pt x="20264" y="19856"/>
                    <a:pt x="20487" y="19252"/>
                    <a:pt x="20709" y="18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368856" y="5542496"/>
              <a:ext cx="47445" cy="15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55" fill="norm" stroke="1" extrusionOk="0">
                  <a:moveTo>
                    <a:pt x="1328" y="15347"/>
                  </a:moveTo>
                  <a:cubicBezTo>
                    <a:pt x="389" y="17905"/>
                    <a:pt x="-550" y="20463"/>
                    <a:pt x="389" y="21032"/>
                  </a:cubicBezTo>
                  <a:cubicBezTo>
                    <a:pt x="1328" y="21600"/>
                    <a:pt x="4146" y="20179"/>
                    <a:pt x="6963" y="17195"/>
                  </a:cubicBezTo>
                  <a:cubicBezTo>
                    <a:pt x="9780" y="14211"/>
                    <a:pt x="12598" y="9663"/>
                    <a:pt x="14007" y="6537"/>
                  </a:cubicBezTo>
                  <a:cubicBezTo>
                    <a:pt x="15415" y="3411"/>
                    <a:pt x="15415" y="1705"/>
                    <a:pt x="16354" y="853"/>
                  </a:cubicBezTo>
                  <a:cubicBezTo>
                    <a:pt x="17293" y="0"/>
                    <a:pt x="19172" y="0"/>
                    <a:pt x="21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417973" y="5565995"/>
              <a:ext cx="131677" cy="15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0728" fill="norm" stroke="1" extrusionOk="0">
                  <a:moveTo>
                    <a:pt x="16946" y="3572"/>
                  </a:moveTo>
                  <a:cubicBezTo>
                    <a:pt x="15933" y="2187"/>
                    <a:pt x="14921" y="803"/>
                    <a:pt x="13571" y="249"/>
                  </a:cubicBezTo>
                  <a:cubicBezTo>
                    <a:pt x="12221" y="-305"/>
                    <a:pt x="10534" y="-28"/>
                    <a:pt x="8002" y="2049"/>
                  </a:cubicBezTo>
                  <a:cubicBezTo>
                    <a:pt x="5471" y="4126"/>
                    <a:pt x="2096" y="8003"/>
                    <a:pt x="746" y="11326"/>
                  </a:cubicBezTo>
                  <a:cubicBezTo>
                    <a:pt x="-604" y="14649"/>
                    <a:pt x="71" y="17418"/>
                    <a:pt x="1252" y="19080"/>
                  </a:cubicBezTo>
                  <a:cubicBezTo>
                    <a:pt x="2434" y="20741"/>
                    <a:pt x="4121" y="21295"/>
                    <a:pt x="7496" y="20049"/>
                  </a:cubicBezTo>
                  <a:cubicBezTo>
                    <a:pt x="10871" y="18803"/>
                    <a:pt x="15933" y="15757"/>
                    <a:pt x="20996" y="12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3579877" y="5371046"/>
              <a:ext cx="96774" cy="36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59" fill="norm" stroke="1" extrusionOk="0">
                  <a:moveTo>
                    <a:pt x="21012" y="0"/>
                  </a:moveTo>
                  <a:cubicBezTo>
                    <a:pt x="17335" y="993"/>
                    <a:pt x="13659" y="1986"/>
                    <a:pt x="9982" y="4407"/>
                  </a:cubicBezTo>
                  <a:cubicBezTo>
                    <a:pt x="6306" y="6828"/>
                    <a:pt x="2629" y="10676"/>
                    <a:pt x="1021" y="13655"/>
                  </a:cubicBezTo>
                  <a:cubicBezTo>
                    <a:pt x="-588" y="16634"/>
                    <a:pt x="-128" y="18745"/>
                    <a:pt x="1250" y="19986"/>
                  </a:cubicBezTo>
                  <a:cubicBezTo>
                    <a:pt x="2629" y="21228"/>
                    <a:pt x="4927" y="21600"/>
                    <a:pt x="6306" y="21414"/>
                  </a:cubicBezTo>
                  <a:cubicBezTo>
                    <a:pt x="7684" y="21228"/>
                    <a:pt x="8144" y="20483"/>
                    <a:pt x="8603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547204" y="5548846"/>
              <a:ext cx="15484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21600"/>
                  </a:moveTo>
                  <a:cubicBezTo>
                    <a:pt x="921" y="18400"/>
                    <a:pt x="-247" y="15200"/>
                    <a:pt x="45" y="12800"/>
                  </a:cubicBezTo>
                  <a:cubicBezTo>
                    <a:pt x="337" y="10400"/>
                    <a:pt x="2088" y="8800"/>
                    <a:pt x="4569" y="7600"/>
                  </a:cubicBezTo>
                  <a:cubicBezTo>
                    <a:pt x="7050" y="6400"/>
                    <a:pt x="10261" y="5600"/>
                    <a:pt x="12304" y="6800"/>
                  </a:cubicBezTo>
                  <a:cubicBezTo>
                    <a:pt x="14348" y="8000"/>
                    <a:pt x="15223" y="11200"/>
                    <a:pt x="15953" y="14400"/>
                  </a:cubicBezTo>
                  <a:cubicBezTo>
                    <a:pt x="16683" y="17600"/>
                    <a:pt x="17267" y="20800"/>
                    <a:pt x="18142" y="18400"/>
                  </a:cubicBezTo>
                  <a:cubicBezTo>
                    <a:pt x="19018" y="16000"/>
                    <a:pt x="20185" y="800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715727" y="5591636"/>
              <a:ext cx="87924" cy="12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652" fill="norm" stroke="1" extrusionOk="0">
                  <a:moveTo>
                    <a:pt x="21362" y="269"/>
                  </a:moveTo>
                  <a:cubicBezTo>
                    <a:pt x="18791" y="-74"/>
                    <a:pt x="16219" y="-417"/>
                    <a:pt x="12619" y="1469"/>
                  </a:cubicBezTo>
                  <a:cubicBezTo>
                    <a:pt x="9019" y="3354"/>
                    <a:pt x="4391" y="7469"/>
                    <a:pt x="2076" y="10554"/>
                  </a:cubicBezTo>
                  <a:cubicBezTo>
                    <a:pt x="-238" y="13640"/>
                    <a:pt x="-238" y="15697"/>
                    <a:pt x="276" y="17583"/>
                  </a:cubicBezTo>
                  <a:cubicBezTo>
                    <a:pt x="791" y="19469"/>
                    <a:pt x="1819" y="21183"/>
                    <a:pt x="5162" y="20497"/>
                  </a:cubicBezTo>
                  <a:cubicBezTo>
                    <a:pt x="8505" y="19812"/>
                    <a:pt x="14162" y="16726"/>
                    <a:pt x="16476" y="13297"/>
                  </a:cubicBezTo>
                  <a:cubicBezTo>
                    <a:pt x="18791" y="9869"/>
                    <a:pt x="17762" y="6097"/>
                    <a:pt x="16733" y="2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830422" y="5579090"/>
              <a:ext cx="116193" cy="16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39" fill="norm" stroke="1" extrusionOk="0">
                  <a:moveTo>
                    <a:pt x="6693" y="200"/>
                  </a:moveTo>
                  <a:cubicBezTo>
                    <a:pt x="6307" y="4408"/>
                    <a:pt x="5921" y="8616"/>
                    <a:pt x="5536" y="11421"/>
                  </a:cubicBezTo>
                  <a:cubicBezTo>
                    <a:pt x="5150" y="14226"/>
                    <a:pt x="4764" y="15629"/>
                    <a:pt x="3800" y="16751"/>
                  </a:cubicBezTo>
                  <a:cubicBezTo>
                    <a:pt x="2836" y="17873"/>
                    <a:pt x="1293" y="18714"/>
                    <a:pt x="521" y="18294"/>
                  </a:cubicBezTo>
                  <a:cubicBezTo>
                    <a:pt x="-250" y="17873"/>
                    <a:pt x="-250" y="16190"/>
                    <a:pt x="1100" y="13665"/>
                  </a:cubicBezTo>
                  <a:cubicBezTo>
                    <a:pt x="2450" y="11140"/>
                    <a:pt x="5150" y="7774"/>
                    <a:pt x="7271" y="5249"/>
                  </a:cubicBezTo>
                  <a:cubicBezTo>
                    <a:pt x="9393" y="2725"/>
                    <a:pt x="10936" y="1042"/>
                    <a:pt x="12671" y="340"/>
                  </a:cubicBezTo>
                  <a:cubicBezTo>
                    <a:pt x="14407" y="-361"/>
                    <a:pt x="16336" y="-80"/>
                    <a:pt x="18071" y="2164"/>
                  </a:cubicBezTo>
                  <a:cubicBezTo>
                    <a:pt x="19807" y="4408"/>
                    <a:pt x="21350" y="8616"/>
                    <a:pt x="21157" y="12122"/>
                  </a:cubicBezTo>
                  <a:cubicBezTo>
                    <a:pt x="20964" y="15629"/>
                    <a:pt x="19036" y="18434"/>
                    <a:pt x="17107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676649" y="5605996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4732462" y="5484241"/>
              <a:ext cx="163388" cy="58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95" fill="norm" stroke="1" extrusionOk="0">
                  <a:moveTo>
                    <a:pt x="3099" y="2605"/>
                  </a:moveTo>
                  <a:cubicBezTo>
                    <a:pt x="3099" y="2216"/>
                    <a:pt x="3099" y="1828"/>
                    <a:pt x="3653" y="1284"/>
                  </a:cubicBezTo>
                  <a:cubicBezTo>
                    <a:pt x="4207" y="740"/>
                    <a:pt x="5314" y="41"/>
                    <a:pt x="5453" y="2"/>
                  </a:cubicBezTo>
                  <a:cubicBezTo>
                    <a:pt x="5591" y="-37"/>
                    <a:pt x="4761" y="585"/>
                    <a:pt x="4207" y="1672"/>
                  </a:cubicBezTo>
                  <a:cubicBezTo>
                    <a:pt x="3653" y="2760"/>
                    <a:pt x="3376" y="4314"/>
                    <a:pt x="3514" y="5285"/>
                  </a:cubicBezTo>
                  <a:cubicBezTo>
                    <a:pt x="3653" y="6257"/>
                    <a:pt x="4207" y="6645"/>
                    <a:pt x="5176" y="6878"/>
                  </a:cubicBezTo>
                  <a:cubicBezTo>
                    <a:pt x="6145" y="7111"/>
                    <a:pt x="7530" y="7189"/>
                    <a:pt x="10022" y="6334"/>
                  </a:cubicBezTo>
                  <a:cubicBezTo>
                    <a:pt x="12514" y="5480"/>
                    <a:pt x="16114" y="3692"/>
                    <a:pt x="18191" y="2605"/>
                  </a:cubicBezTo>
                  <a:cubicBezTo>
                    <a:pt x="20268" y="1517"/>
                    <a:pt x="20822" y="1128"/>
                    <a:pt x="21099" y="1206"/>
                  </a:cubicBezTo>
                  <a:cubicBezTo>
                    <a:pt x="21376" y="1284"/>
                    <a:pt x="21376" y="1828"/>
                    <a:pt x="21376" y="3537"/>
                  </a:cubicBezTo>
                  <a:cubicBezTo>
                    <a:pt x="21376" y="5246"/>
                    <a:pt x="21376" y="8121"/>
                    <a:pt x="20822" y="10685"/>
                  </a:cubicBezTo>
                  <a:cubicBezTo>
                    <a:pt x="20268" y="13249"/>
                    <a:pt x="19161" y="15503"/>
                    <a:pt x="17499" y="17212"/>
                  </a:cubicBezTo>
                  <a:cubicBezTo>
                    <a:pt x="15838" y="18921"/>
                    <a:pt x="13622" y="20087"/>
                    <a:pt x="11545" y="20747"/>
                  </a:cubicBezTo>
                  <a:cubicBezTo>
                    <a:pt x="9468" y="21408"/>
                    <a:pt x="7530" y="21563"/>
                    <a:pt x="5591" y="21213"/>
                  </a:cubicBezTo>
                  <a:cubicBezTo>
                    <a:pt x="3653" y="20864"/>
                    <a:pt x="1714" y="20009"/>
                    <a:pt x="745" y="18921"/>
                  </a:cubicBezTo>
                  <a:cubicBezTo>
                    <a:pt x="-224" y="17834"/>
                    <a:pt x="-224" y="16513"/>
                    <a:pt x="607" y="15658"/>
                  </a:cubicBezTo>
                  <a:cubicBezTo>
                    <a:pt x="1438" y="14803"/>
                    <a:pt x="3099" y="14415"/>
                    <a:pt x="4761" y="14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792133" y="5242916"/>
              <a:ext cx="78317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9341" y="13270"/>
                  </a:moveTo>
                  <a:cubicBezTo>
                    <a:pt x="7005" y="14091"/>
                    <a:pt x="4670" y="14911"/>
                    <a:pt x="2919" y="16005"/>
                  </a:cubicBezTo>
                  <a:cubicBezTo>
                    <a:pt x="1168" y="17098"/>
                    <a:pt x="0" y="18465"/>
                    <a:pt x="0" y="18192"/>
                  </a:cubicBezTo>
                  <a:cubicBezTo>
                    <a:pt x="0" y="17919"/>
                    <a:pt x="1168" y="16005"/>
                    <a:pt x="3211" y="13270"/>
                  </a:cubicBezTo>
                  <a:cubicBezTo>
                    <a:pt x="5254" y="10536"/>
                    <a:pt x="8173" y="6982"/>
                    <a:pt x="10508" y="4384"/>
                  </a:cubicBezTo>
                  <a:cubicBezTo>
                    <a:pt x="12843" y="1787"/>
                    <a:pt x="14595" y="146"/>
                    <a:pt x="15470" y="10"/>
                  </a:cubicBezTo>
                  <a:cubicBezTo>
                    <a:pt x="16346" y="-127"/>
                    <a:pt x="16346" y="1240"/>
                    <a:pt x="16346" y="4521"/>
                  </a:cubicBezTo>
                  <a:cubicBezTo>
                    <a:pt x="16346" y="7802"/>
                    <a:pt x="16346" y="12997"/>
                    <a:pt x="17222" y="16141"/>
                  </a:cubicBezTo>
                  <a:cubicBezTo>
                    <a:pt x="18097" y="19286"/>
                    <a:pt x="19849" y="20379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997450" y="5637746"/>
              <a:ext cx="31750" cy="21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2469"/>
                  </a:moveTo>
                  <a:cubicBezTo>
                    <a:pt x="4320" y="1234"/>
                    <a:pt x="8640" y="0"/>
                    <a:pt x="10800" y="0"/>
                  </a:cubicBezTo>
                  <a:cubicBezTo>
                    <a:pt x="12960" y="0"/>
                    <a:pt x="12960" y="1234"/>
                    <a:pt x="11520" y="4217"/>
                  </a:cubicBezTo>
                  <a:cubicBezTo>
                    <a:pt x="10080" y="7200"/>
                    <a:pt x="7200" y="11931"/>
                    <a:pt x="5760" y="15223"/>
                  </a:cubicBezTo>
                  <a:cubicBezTo>
                    <a:pt x="4320" y="18514"/>
                    <a:pt x="4320" y="20366"/>
                    <a:pt x="7200" y="20983"/>
                  </a:cubicBezTo>
                  <a:cubicBezTo>
                    <a:pt x="10080" y="21600"/>
                    <a:pt x="15840" y="20983"/>
                    <a:pt x="18720" y="20057"/>
                  </a:cubicBezTo>
                  <a:cubicBezTo>
                    <a:pt x="21600" y="19131"/>
                    <a:pt x="21600" y="17897"/>
                    <a:pt x="2160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959350" y="5720296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086350" y="5739346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137149" y="5675846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62"/>
                    <a:pt x="0" y="10523"/>
                    <a:pt x="0" y="14123"/>
                  </a:cubicBezTo>
                  <a:cubicBezTo>
                    <a:pt x="0" y="17723"/>
                    <a:pt x="1080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213713" y="5716317"/>
              <a:ext cx="100242" cy="11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152" fill="norm" stroke="1" extrusionOk="0">
                  <a:moveTo>
                    <a:pt x="1246" y="752"/>
                  </a:moveTo>
                  <a:cubicBezTo>
                    <a:pt x="806" y="4752"/>
                    <a:pt x="365" y="8752"/>
                    <a:pt x="144" y="12352"/>
                  </a:cubicBezTo>
                  <a:cubicBezTo>
                    <a:pt x="-76" y="15952"/>
                    <a:pt x="-76" y="19152"/>
                    <a:pt x="365" y="19352"/>
                  </a:cubicBezTo>
                  <a:cubicBezTo>
                    <a:pt x="806" y="19552"/>
                    <a:pt x="1687" y="16752"/>
                    <a:pt x="2789" y="13352"/>
                  </a:cubicBezTo>
                  <a:cubicBezTo>
                    <a:pt x="3891" y="9952"/>
                    <a:pt x="5214" y="5952"/>
                    <a:pt x="6757" y="3352"/>
                  </a:cubicBezTo>
                  <a:cubicBezTo>
                    <a:pt x="8300" y="752"/>
                    <a:pt x="10063" y="-448"/>
                    <a:pt x="12708" y="152"/>
                  </a:cubicBezTo>
                  <a:cubicBezTo>
                    <a:pt x="15353" y="752"/>
                    <a:pt x="18879" y="3152"/>
                    <a:pt x="20202" y="6952"/>
                  </a:cubicBezTo>
                  <a:cubicBezTo>
                    <a:pt x="21524" y="10752"/>
                    <a:pt x="20642" y="15952"/>
                    <a:pt x="19761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387693" y="5498046"/>
              <a:ext cx="79657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8549" y="2492"/>
                    <a:pt x="15707" y="4985"/>
                    <a:pt x="13433" y="7892"/>
                  </a:cubicBezTo>
                  <a:cubicBezTo>
                    <a:pt x="11159" y="10800"/>
                    <a:pt x="9454" y="14123"/>
                    <a:pt x="7749" y="16292"/>
                  </a:cubicBezTo>
                  <a:cubicBezTo>
                    <a:pt x="6044" y="18462"/>
                    <a:pt x="4338" y="19477"/>
                    <a:pt x="2917" y="20262"/>
                  </a:cubicBezTo>
                  <a:cubicBezTo>
                    <a:pt x="1496" y="21046"/>
                    <a:pt x="359" y="21600"/>
                    <a:pt x="75" y="21600"/>
                  </a:cubicBezTo>
                  <a:cubicBezTo>
                    <a:pt x="-209" y="21600"/>
                    <a:pt x="359" y="21046"/>
                    <a:pt x="928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507004" y="5625046"/>
              <a:ext cx="112746" cy="27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9" fill="norm" stroke="1" extrusionOk="0">
                  <a:moveTo>
                    <a:pt x="9306" y="0"/>
                  </a:moveTo>
                  <a:cubicBezTo>
                    <a:pt x="8906" y="3273"/>
                    <a:pt x="8506" y="6545"/>
                    <a:pt x="6906" y="9736"/>
                  </a:cubicBezTo>
                  <a:cubicBezTo>
                    <a:pt x="5306" y="12927"/>
                    <a:pt x="2506" y="16036"/>
                    <a:pt x="1106" y="18000"/>
                  </a:cubicBezTo>
                  <a:cubicBezTo>
                    <a:pt x="-294" y="19964"/>
                    <a:pt x="-294" y="20782"/>
                    <a:pt x="706" y="21191"/>
                  </a:cubicBezTo>
                  <a:cubicBezTo>
                    <a:pt x="1706" y="21600"/>
                    <a:pt x="3706" y="21600"/>
                    <a:pt x="7306" y="20618"/>
                  </a:cubicBezTo>
                  <a:cubicBezTo>
                    <a:pt x="10906" y="19636"/>
                    <a:pt x="16106" y="17673"/>
                    <a:pt x="21306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499100" y="5707596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4731113" y="4505329"/>
              <a:ext cx="158944" cy="39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27" fill="norm" stroke="1" extrusionOk="0">
                  <a:moveTo>
                    <a:pt x="804" y="1161"/>
                  </a:moveTo>
                  <a:cubicBezTo>
                    <a:pt x="804" y="581"/>
                    <a:pt x="804" y="0"/>
                    <a:pt x="662" y="0"/>
                  </a:cubicBezTo>
                  <a:cubicBezTo>
                    <a:pt x="519" y="0"/>
                    <a:pt x="235" y="581"/>
                    <a:pt x="93" y="1452"/>
                  </a:cubicBezTo>
                  <a:cubicBezTo>
                    <a:pt x="-49" y="2323"/>
                    <a:pt x="-49" y="3484"/>
                    <a:pt x="235" y="4355"/>
                  </a:cubicBezTo>
                  <a:cubicBezTo>
                    <a:pt x="519" y="5226"/>
                    <a:pt x="1088" y="5806"/>
                    <a:pt x="2651" y="5981"/>
                  </a:cubicBezTo>
                  <a:cubicBezTo>
                    <a:pt x="4214" y="6155"/>
                    <a:pt x="6772" y="5923"/>
                    <a:pt x="9188" y="5052"/>
                  </a:cubicBezTo>
                  <a:cubicBezTo>
                    <a:pt x="11604" y="4181"/>
                    <a:pt x="13877" y="2671"/>
                    <a:pt x="15298" y="1626"/>
                  </a:cubicBezTo>
                  <a:cubicBezTo>
                    <a:pt x="16719" y="581"/>
                    <a:pt x="17288" y="0"/>
                    <a:pt x="17572" y="0"/>
                  </a:cubicBezTo>
                  <a:cubicBezTo>
                    <a:pt x="17856" y="0"/>
                    <a:pt x="17856" y="581"/>
                    <a:pt x="18283" y="1916"/>
                  </a:cubicBezTo>
                  <a:cubicBezTo>
                    <a:pt x="18709" y="3252"/>
                    <a:pt x="19562" y="5342"/>
                    <a:pt x="20272" y="7897"/>
                  </a:cubicBezTo>
                  <a:cubicBezTo>
                    <a:pt x="20983" y="10452"/>
                    <a:pt x="21551" y="13471"/>
                    <a:pt x="21267" y="15677"/>
                  </a:cubicBezTo>
                  <a:cubicBezTo>
                    <a:pt x="20983" y="17884"/>
                    <a:pt x="19846" y="19277"/>
                    <a:pt x="17856" y="20206"/>
                  </a:cubicBezTo>
                  <a:cubicBezTo>
                    <a:pt x="15867" y="21135"/>
                    <a:pt x="13025" y="21600"/>
                    <a:pt x="10183" y="21368"/>
                  </a:cubicBezTo>
                  <a:cubicBezTo>
                    <a:pt x="7340" y="21135"/>
                    <a:pt x="4498" y="20206"/>
                    <a:pt x="3077" y="19394"/>
                  </a:cubicBezTo>
                  <a:cubicBezTo>
                    <a:pt x="1656" y="18581"/>
                    <a:pt x="1656" y="17884"/>
                    <a:pt x="3646" y="17013"/>
                  </a:cubicBezTo>
                  <a:cubicBezTo>
                    <a:pt x="5635" y="16142"/>
                    <a:pt x="9614" y="15097"/>
                    <a:pt x="13593" y="14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5010944" y="4570946"/>
              <a:ext cx="81757" cy="16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14" fill="norm" stroke="1" extrusionOk="0">
                  <a:moveTo>
                    <a:pt x="3115" y="0"/>
                  </a:moveTo>
                  <a:cubicBezTo>
                    <a:pt x="2007" y="5891"/>
                    <a:pt x="900" y="11782"/>
                    <a:pt x="346" y="15429"/>
                  </a:cubicBezTo>
                  <a:cubicBezTo>
                    <a:pt x="-208" y="19075"/>
                    <a:pt x="-208" y="20478"/>
                    <a:pt x="1177" y="21039"/>
                  </a:cubicBezTo>
                  <a:cubicBezTo>
                    <a:pt x="2561" y="21600"/>
                    <a:pt x="5330" y="21319"/>
                    <a:pt x="8930" y="20057"/>
                  </a:cubicBezTo>
                  <a:cubicBezTo>
                    <a:pt x="12530" y="18795"/>
                    <a:pt x="16961" y="16551"/>
                    <a:pt x="21392" y="14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997450" y="4628096"/>
              <a:ext cx="107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156200" y="4609046"/>
              <a:ext cx="82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210356" y="4583646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257800" y="4548461"/>
              <a:ext cx="152400" cy="1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5298"/>
                  </a:moveTo>
                  <a:cubicBezTo>
                    <a:pt x="0" y="3948"/>
                    <a:pt x="0" y="2598"/>
                    <a:pt x="750" y="1653"/>
                  </a:cubicBezTo>
                  <a:cubicBezTo>
                    <a:pt x="1500" y="708"/>
                    <a:pt x="3000" y="168"/>
                    <a:pt x="4500" y="33"/>
                  </a:cubicBezTo>
                  <a:cubicBezTo>
                    <a:pt x="6000" y="-102"/>
                    <a:pt x="7500" y="168"/>
                    <a:pt x="8400" y="978"/>
                  </a:cubicBezTo>
                  <a:cubicBezTo>
                    <a:pt x="9300" y="1788"/>
                    <a:pt x="9600" y="3138"/>
                    <a:pt x="9000" y="5973"/>
                  </a:cubicBezTo>
                  <a:cubicBezTo>
                    <a:pt x="8400" y="8808"/>
                    <a:pt x="6900" y="13128"/>
                    <a:pt x="5700" y="15963"/>
                  </a:cubicBezTo>
                  <a:cubicBezTo>
                    <a:pt x="4500" y="18798"/>
                    <a:pt x="3600" y="20148"/>
                    <a:pt x="3900" y="20823"/>
                  </a:cubicBezTo>
                  <a:cubicBezTo>
                    <a:pt x="4200" y="21498"/>
                    <a:pt x="5700" y="21498"/>
                    <a:pt x="8850" y="20958"/>
                  </a:cubicBezTo>
                  <a:cubicBezTo>
                    <a:pt x="12000" y="20418"/>
                    <a:pt x="16800" y="19338"/>
                    <a:pt x="21600" y="18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" name="Drawing"/>
          <p:cNvGrpSpPr/>
          <p:nvPr/>
        </p:nvGrpSpPr>
        <p:grpSpPr>
          <a:xfrm>
            <a:off x="609600" y="1659687"/>
            <a:ext cx="10350500" cy="7291107"/>
            <a:chOff x="0" y="0"/>
            <a:chExt cx="10350500" cy="7291107"/>
          </a:xfrm>
        </p:grpSpPr>
        <p:sp>
          <p:nvSpPr>
            <p:cNvPr id="508" name="Line"/>
            <p:cNvSpPr/>
            <p:nvPr/>
          </p:nvSpPr>
          <p:spPr>
            <a:xfrm>
              <a:off x="251692" y="71910"/>
              <a:ext cx="209468" cy="31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51" fill="norm" stroke="1" extrusionOk="0">
                  <a:moveTo>
                    <a:pt x="6007" y="3136"/>
                  </a:moveTo>
                  <a:cubicBezTo>
                    <a:pt x="6435" y="3851"/>
                    <a:pt x="6862" y="4567"/>
                    <a:pt x="7718" y="4924"/>
                  </a:cubicBezTo>
                  <a:cubicBezTo>
                    <a:pt x="8573" y="5282"/>
                    <a:pt x="9856" y="5282"/>
                    <a:pt x="11995" y="4710"/>
                  </a:cubicBezTo>
                  <a:cubicBezTo>
                    <a:pt x="14134" y="4137"/>
                    <a:pt x="17128" y="2993"/>
                    <a:pt x="18946" y="2063"/>
                  </a:cubicBezTo>
                  <a:cubicBezTo>
                    <a:pt x="20763" y="1133"/>
                    <a:pt x="21405" y="418"/>
                    <a:pt x="21084" y="132"/>
                  </a:cubicBezTo>
                  <a:cubicBezTo>
                    <a:pt x="20763" y="-154"/>
                    <a:pt x="19480" y="-11"/>
                    <a:pt x="17128" y="919"/>
                  </a:cubicBezTo>
                  <a:cubicBezTo>
                    <a:pt x="14775" y="1849"/>
                    <a:pt x="11354" y="3565"/>
                    <a:pt x="9429" y="4853"/>
                  </a:cubicBezTo>
                  <a:cubicBezTo>
                    <a:pt x="7504" y="6140"/>
                    <a:pt x="7076" y="6998"/>
                    <a:pt x="7397" y="7427"/>
                  </a:cubicBezTo>
                  <a:cubicBezTo>
                    <a:pt x="7718" y="7857"/>
                    <a:pt x="8787" y="7857"/>
                    <a:pt x="9856" y="7857"/>
                  </a:cubicBezTo>
                  <a:cubicBezTo>
                    <a:pt x="10926" y="7857"/>
                    <a:pt x="11995" y="7857"/>
                    <a:pt x="12957" y="8071"/>
                  </a:cubicBezTo>
                  <a:cubicBezTo>
                    <a:pt x="13920" y="8286"/>
                    <a:pt x="14775" y="8715"/>
                    <a:pt x="14455" y="9287"/>
                  </a:cubicBezTo>
                  <a:cubicBezTo>
                    <a:pt x="14134" y="9859"/>
                    <a:pt x="12637" y="10574"/>
                    <a:pt x="10391" y="11862"/>
                  </a:cubicBezTo>
                  <a:cubicBezTo>
                    <a:pt x="8146" y="13149"/>
                    <a:pt x="5152" y="15009"/>
                    <a:pt x="3334" y="16296"/>
                  </a:cubicBezTo>
                  <a:cubicBezTo>
                    <a:pt x="1516" y="17584"/>
                    <a:pt x="874" y="18299"/>
                    <a:pt x="447" y="19014"/>
                  </a:cubicBezTo>
                  <a:cubicBezTo>
                    <a:pt x="19" y="19729"/>
                    <a:pt x="-195" y="20445"/>
                    <a:pt x="233" y="20874"/>
                  </a:cubicBezTo>
                  <a:cubicBezTo>
                    <a:pt x="660" y="21303"/>
                    <a:pt x="1730" y="21446"/>
                    <a:pt x="4724" y="20874"/>
                  </a:cubicBezTo>
                  <a:cubicBezTo>
                    <a:pt x="7718" y="20302"/>
                    <a:pt x="12637" y="19014"/>
                    <a:pt x="17555" y="17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31800" y="219028"/>
              <a:ext cx="260350" cy="12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0" y="4326"/>
                  </a:moveTo>
                  <a:cubicBezTo>
                    <a:pt x="527" y="2933"/>
                    <a:pt x="1054" y="1539"/>
                    <a:pt x="2107" y="668"/>
                  </a:cubicBezTo>
                  <a:cubicBezTo>
                    <a:pt x="3161" y="-203"/>
                    <a:pt x="4741" y="-551"/>
                    <a:pt x="5795" y="1714"/>
                  </a:cubicBezTo>
                  <a:cubicBezTo>
                    <a:pt x="6849" y="3978"/>
                    <a:pt x="7376" y="8855"/>
                    <a:pt x="7288" y="12165"/>
                  </a:cubicBezTo>
                  <a:cubicBezTo>
                    <a:pt x="7200" y="15475"/>
                    <a:pt x="6498" y="17217"/>
                    <a:pt x="5707" y="18610"/>
                  </a:cubicBezTo>
                  <a:cubicBezTo>
                    <a:pt x="4917" y="20004"/>
                    <a:pt x="4039" y="21049"/>
                    <a:pt x="3600" y="20701"/>
                  </a:cubicBezTo>
                  <a:cubicBezTo>
                    <a:pt x="3161" y="20352"/>
                    <a:pt x="3161" y="18610"/>
                    <a:pt x="4215" y="15823"/>
                  </a:cubicBezTo>
                  <a:cubicBezTo>
                    <a:pt x="5268" y="13036"/>
                    <a:pt x="7376" y="9204"/>
                    <a:pt x="8868" y="6765"/>
                  </a:cubicBezTo>
                  <a:cubicBezTo>
                    <a:pt x="10361" y="4326"/>
                    <a:pt x="11239" y="3281"/>
                    <a:pt x="11239" y="3281"/>
                  </a:cubicBezTo>
                  <a:cubicBezTo>
                    <a:pt x="11239" y="3281"/>
                    <a:pt x="10361" y="4326"/>
                    <a:pt x="9746" y="5720"/>
                  </a:cubicBezTo>
                  <a:cubicBezTo>
                    <a:pt x="9132" y="7114"/>
                    <a:pt x="8780" y="8855"/>
                    <a:pt x="8605" y="10946"/>
                  </a:cubicBezTo>
                  <a:cubicBezTo>
                    <a:pt x="8429" y="13036"/>
                    <a:pt x="8429" y="15475"/>
                    <a:pt x="9922" y="17043"/>
                  </a:cubicBezTo>
                  <a:cubicBezTo>
                    <a:pt x="11415" y="18610"/>
                    <a:pt x="14400" y="19307"/>
                    <a:pt x="16595" y="19133"/>
                  </a:cubicBezTo>
                  <a:cubicBezTo>
                    <a:pt x="18790" y="18959"/>
                    <a:pt x="20195" y="17914"/>
                    <a:pt x="21600" y="16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51366" y="454863"/>
              <a:ext cx="251885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2541" y="14087"/>
                  </a:moveTo>
                  <a:cubicBezTo>
                    <a:pt x="1271" y="16904"/>
                    <a:pt x="0" y="19722"/>
                    <a:pt x="0" y="20661"/>
                  </a:cubicBezTo>
                  <a:cubicBezTo>
                    <a:pt x="0" y="21600"/>
                    <a:pt x="1271" y="20661"/>
                    <a:pt x="5082" y="16904"/>
                  </a:cubicBezTo>
                  <a:cubicBezTo>
                    <a:pt x="8894" y="13148"/>
                    <a:pt x="15247" y="6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12749" y="480263"/>
              <a:ext cx="228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7018"/>
                    <a:pt x="10400" y="12436"/>
                    <a:pt x="14000" y="8836"/>
                  </a:cubicBezTo>
                  <a:cubicBezTo>
                    <a:pt x="17600" y="5236"/>
                    <a:pt x="196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55650" y="200863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805814" y="340563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695450" y="54813"/>
              <a:ext cx="31750" cy="33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4320" y="3915"/>
                    <a:pt x="8640" y="7830"/>
                    <a:pt x="10080" y="11205"/>
                  </a:cubicBezTo>
                  <a:cubicBezTo>
                    <a:pt x="11520" y="14580"/>
                    <a:pt x="10080" y="17415"/>
                    <a:pt x="9360" y="19170"/>
                  </a:cubicBezTo>
                  <a:cubicBezTo>
                    <a:pt x="8640" y="20925"/>
                    <a:pt x="8640" y="21600"/>
                    <a:pt x="10800" y="21330"/>
                  </a:cubicBezTo>
                  <a:cubicBezTo>
                    <a:pt x="12960" y="21060"/>
                    <a:pt x="17280" y="19845"/>
                    <a:pt x="2160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668168" y="2793"/>
              <a:ext cx="220177" cy="44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73" fill="norm" stroke="1" extrusionOk="0">
                  <a:moveTo>
                    <a:pt x="3813" y="3709"/>
                  </a:moveTo>
                  <a:cubicBezTo>
                    <a:pt x="2602" y="3101"/>
                    <a:pt x="1391" y="2492"/>
                    <a:pt x="684" y="1934"/>
                  </a:cubicBezTo>
                  <a:cubicBezTo>
                    <a:pt x="-22" y="1377"/>
                    <a:pt x="-224" y="870"/>
                    <a:pt x="281" y="515"/>
                  </a:cubicBezTo>
                  <a:cubicBezTo>
                    <a:pt x="785" y="160"/>
                    <a:pt x="1997" y="-43"/>
                    <a:pt x="4217" y="8"/>
                  </a:cubicBezTo>
                  <a:cubicBezTo>
                    <a:pt x="6438" y="58"/>
                    <a:pt x="9668" y="363"/>
                    <a:pt x="12696" y="1326"/>
                  </a:cubicBezTo>
                  <a:cubicBezTo>
                    <a:pt x="15724" y="2289"/>
                    <a:pt x="18550" y="3912"/>
                    <a:pt x="19963" y="6143"/>
                  </a:cubicBezTo>
                  <a:cubicBezTo>
                    <a:pt x="21376" y="8374"/>
                    <a:pt x="21376" y="11213"/>
                    <a:pt x="19761" y="13698"/>
                  </a:cubicBezTo>
                  <a:cubicBezTo>
                    <a:pt x="18146" y="16182"/>
                    <a:pt x="14916" y="18312"/>
                    <a:pt x="12494" y="19580"/>
                  </a:cubicBezTo>
                  <a:cubicBezTo>
                    <a:pt x="10071" y="20847"/>
                    <a:pt x="8456" y="21253"/>
                    <a:pt x="6942" y="21405"/>
                  </a:cubicBezTo>
                  <a:cubicBezTo>
                    <a:pt x="5428" y="21557"/>
                    <a:pt x="4015" y="21456"/>
                    <a:pt x="3410" y="21101"/>
                  </a:cubicBezTo>
                  <a:cubicBezTo>
                    <a:pt x="2804" y="20746"/>
                    <a:pt x="3006" y="20137"/>
                    <a:pt x="4015" y="19427"/>
                  </a:cubicBezTo>
                  <a:cubicBezTo>
                    <a:pt x="5025" y="18718"/>
                    <a:pt x="6841" y="17906"/>
                    <a:pt x="8658" y="17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2051049" y="21356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2046816" y="296113"/>
              <a:ext cx="137584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4652" y="0"/>
                  </a:moveTo>
                  <a:cubicBezTo>
                    <a:pt x="2326" y="7200"/>
                    <a:pt x="0" y="14400"/>
                    <a:pt x="0" y="18000"/>
                  </a:cubicBezTo>
                  <a:cubicBezTo>
                    <a:pt x="0" y="21600"/>
                    <a:pt x="2326" y="21600"/>
                    <a:pt x="6314" y="19800"/>
                  </a:cubicBezTo>
                  <a:cubicBezTo>
                    <a:pt x="10302" y="18000"/>
                    <a:pt x="15951" y="144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2435505" y="-1"/>
              <a:ext cx="199746" cy="46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97" fill="norm" stroke="1" extrusionOk="0">
                  <a:moveTo>
                    <a:pt x="21456" y="1340"/>
                  </a:moveTo>
                  <a:cubicBezTo>
                    <a:pt x="19637" y="762"/>
                    <a:pt x="17818" y="183"/>
                    <a:pt x="15317" y="39"/>
                  </a:cubicBezTo>
                  <a:cubicBezTo>
                    <a:pt x="12816" y="-106"/>
                    <a:pt x="9633" y="183"/>
                    <a:pt x="7473" y="521"/>
                  </a:cubicBezTo>
                  <a:cubicBezTo>
                    <a:pt x="5313" y="858"/>
                    <a:pt x="4176" y="1244"/>
                    <a:pt x="3835" y="1726"/>
                  </a:cubicBezTo>
                  <a:cubicBezTo>
                    <a:pt x="3494" y="2208"/>
                    <a:pt x="3949" y="2787"/>
                    <a:pt x="5085" y="3462"/>
                  </a:cubicBezTo>
                  <a:cubicBezTo>
                    <a:pt x="6222" y="4137"/>
                    <a:pt x="8041" y="4908"/>
                    <a:pt x="9292" y="5824"/>
                  </a:cubicBezTo>
                  <a:cubicBezTo>
                    <a:pt x="10542" y="6740"/>
                    <a:pt x="11224" y="7801"/>
                    <a:pt x="11224" y="8524"/>
                  </a:cubicBezTo>
                  <a:cubicBezTo>
                    <a:pt x="11224" y="9248"/>
                    <a:pt x="10542" y="9633"/>
                    <a:pt x="9633" y="9971"/>
                  </a:cubicBezTo>
                  <a:cubicBezTo>
                    <a:pt x="8723" y="10308"/>
                    <a:pt x="7587" y="10598"/>
                    <a:pt x="6450" y="10694"/>
                  </a:cubicBezTo>
                  <a:cubicBezTo>
                    <a:pt x="5313" y="10790"/>
                    <a:pt x="4176" y="10694"/>
                    <a:pt x="4062" y="10790"/>
                  </a:cubicBezTo>
                  <a:cubicBezTo>
                    <a:pt x="3949" y="10887"/>
                    <a:pt x="4858" y="11176"/>
                    <a:pt x="5313" y="11562"/>
                  </a:cubicBezTo>
                  <a:cubicBezTo>
                    <a:pt x="5768" y="11948"/>
                    <a:pt x="5768" y="12430"/>
                    <a:pt x="5085" y="13442"/>
                  </a:cubicBezTo>
                  <a:cubicBezTo>
                    <a:pt x="4403" y="14455"/>
                    <a:pt x="3039" y="15998"/>
                    <a:pt x="2016" y="17203"/>
                  </a:cubicBezTo>
                  <a:cubicBezTo>
                    <a:pt x="993" y="18408"/>
                    <a:pt x="311" y="19276"/>
                    <a:pt x="83" y="19951"/>
                  </a:cubicBezTo>
                  <a:cubicBezTo>
                    <a:pt x="-144" y="20626"/>
                    <a:pt x="83" y="21108"/>
                    <a:pt x="879" y="21301"/>
                  </a:cubicBezTo>
                  <a:cubicBezTo>
                    <a:pt x="1675" y="21494"/>
                    <a:pt x="3039" y="21398"/>
                    <a:pt x="5313" y="21012"/>
                  </a:cubicBezTo>
                  <a:cubicBezTo>
                    <a:pt x="7587" y="20626"/>
                    <a:pt x="10770" y="19951"/>
                    <a:pt x="13953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2803255" y="173346"/>
              <a:ext cx="145633" cy="36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00" fill="norm" stroke="1" extrusionOk="0">
                  <a:moveTo>
                    <a:pt x="1428" y="1263"/>
                  </a:moveTo>
                  <a:cubicBezTo>
                    <a:pt x="1428" y="632"/>
                    <a:pt x="1428" y="0"/>
                    <a:pt x="1119" y="0"/>
                  </a:cubicBezTo>
                  <a:cubicBezTo>
                    <a:pt x="811" y="0"/>
                    <a:pt x="194" y="632"/>
                    <a:pt x="39" y="1642"/>
                  </a:cubicBezTo>
                  <a:cubicBezTo>
                    <a:pt x="-115" y="2653"/>
                    <a:pt x="194" y="4042"/>
                    <a:pt x="811" y="4989"/>
                  </a:cubicBezTo>
                  <a:cubicBezTo>
                    <a:pt x="1428" y="5937"/>
                    <a:pt x="2354" y="6442"/>
                    <a:pt x="3742" y="6568"/>
                  </a:cubicBezTo>
                  <a:cubicBezTo>
                    <a:pt x="5131" y="6695"/>
                    <a:pt x="6982" y="6442"/>
                    <a:pt x="8371" y="6063"/>
                  </a:cubicBezTo>
                  <a:cubicBezTo>
                    <a:pt x="9759" y="5684"/>
                    <a:pt x="10685" y="5179"/>
                    <a:pt x="11765" y="4295"/>
                  </a:cubicBezTo>
                  <a:cubicBezTo>
                    <a:pt x="12845" y="3411"/>
                    <a:pt x="14079" y="2147"/>
                    <a:pt x="14696" y="1958"/>
                  </a:cubicBezTo>
                  <a:cubicBezTo>
                    <a:pt x="15314" y="1768"/>
                    <a:pt x="15314" y="2653"/>
                    <a:pt x="16239" y="4547"/>
                  </a:cubicBezTo>
                  <a:cubicBezTo>
                    <a:pt x="17165" y="6442"/>
                    <a:pt x="19016" y="9347"/>
                    <a:pt x="20096" y="12063"/>
                  </a:cubicBezTo>
                  <a:cubicBezTo>
                    <a:pt x="21176" y="14779"/>
                    <a:pt x="21485" y="17305"/>
                    <a:pt x="21022" y="18821"/>
                  </a:cubicBezTo>
                  <a:cubicBezTo>
                    <a:pt x="20559" y="20337"/>
                    <a:pt x="19325" y="20842"/>
                    <a:pt x="17936" y="21158"/>
                  </a:cubicBezTo>
                  <a:cubicBezTo>
                    <a:pt x="16548" y="21474"/>
                    <a:pt x="15005" y="21600"/>
                    <a:pt x="13462" y="21411"/>
                  </a:cubicBezTo>
                  <a:cubicBezTo>
                    <a:pt x="11919" y="21221"/>
                    <a:pt x="10376" y="20716"/>
                    <a:pt x="9142" y="20021"/>
                  </a:cubicBezTo>
                  <a:cubicBezTo>
                    <a:pt x="7908" y="19326"/>
                    <a:pt x="6982" y="18442"/>
                    <a:pt x="7908" y="17558"/>
                  </a:cubicBezTo>
                  <a:cubicBezTo>
                    <a:pt x="8834" y="16674"/>
                    <a:pt x="11611" y="15789"/>
                    <a:pt x="14388" y="14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3022600" y="340563"/>
              <a:ext cx="19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3136900" y="359613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3372491" y="181813"/>
              <a:ext cx="129328" cy="40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52" fill="norm" stroke="1" extrusionOk="0">
                  <a:moveTo>
                    <a:pt x="3029" y="0"/>
                  </a:moveTo>
                  <a:cubicBezTo>
                    <a:pt x="1984" y="1364"/>
                    <a:pt x="939" y="2728"/>
                    <a:pt x="417" y="3752"/>
                  </a:cubicBezTo>
                  <a:cubicBezTo>
                    <a:pt x="-106" y="4775"/>
                    <a:pt x="-106" y="5457"/>
                    <a:pt x="242" y="6082"/>
                  </a:cubicBezTo>
                  <a:cubicBezTo>
                    <a:pt x="591" y="6707"/>
                    <a:pt x="1288" y="7276"/>
                    <a:pt x="2507" y="7503"/>
                  </a:cubicBezTo>
                  <a:cubicBezTo>
                    <a:pt x="3726" y="7731"/>
                    <a:pt x="5468" y="7617"/>
                    <a:pt x="7907" y="6764"/>
                  </a:cubicBezTo>
                  <a:cubicBezTo>
                    <a:pt x="10346" y="5912"/>
                    <a:pt x="13481" y="4320"/>
                    <a:pt x="15746" y="3126"/>
                  </a:cubicBezTo>
                  <a:cubicBezTo>
                    <a:pt x="18010" y="1933"/>
                    <a:pt x="19404" y="1137"/>
                    <a:pt x="19752" y="1080"/>
                  </a:cubicBezTo>
                  <a:cubicBezTo>
                    <a:pt x="20100" y="1023"/>
                    <a:pt x="19404" y="1705"/>
                    <a:pt x="19404" y="3411"/>
                  </a:cubicBezTo>
                  <a:cubicBezTo>
                    <a:pt x="19404" y="5116"/>
                    <a:pt x="20100" y="7844"/>
                    <a:pt x="20623" y="10686"/>
                  </a:cubicBezTo>
                  <a:cubicBezTo>
                    <a:pt x="21146" y="13528"/>
                    <a:pt x="21494" y="16484"/>
                    <a:pt x="21146" y="18246"/>
                  </a:cubicBezTo>
                  <a:cubicBezTo>
                    <a:pt x="20797" y="20008"/>
                    <a:pt x="19752" y="20577"/>
                    <a:pt x="18359" y="20975"/>
                  </a:cubicBezTo>
                  <a:cubicBezTo>
                    <a:pt x="16965" y="21373"/>
                    <a:pt x="15223" y="21600"/>
                    <a:pt x="13655" y="21543"/>
                  </a:cubicBezTo>
                  <a:cubicBezTo>
                    <a:pt x="12088" y="21486"/>
                    <a:pt x="10694" y="21145"/>
                    <a:pt x="9300" y="20122"/>
                  </a:cubicBezTo>
                  <a:cubicBezTo>
                    <a:pt x="7907" y="19099"/>
                    <a:pt x="6513" y="17394"/>
                    <a:pt x="7384" y="16200"/>
                  </a:cubicBezTo>
                  <a:cubicBezTo>
                    <a:pt x="8255" y="15006"/>
                    <a:pt x="11391" y="14324"/>
                    <a:pt x="14526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3600450" y="319396"/>
              <a:ext cx="120650" cy="9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459"/>
                  </a:moveTo>
                  <a:cubicBezTo>
                    <a:pt x="1895" y="0"/>
                    <a:pt x="3789" y="-460"/>
                    <a:pt x="6063" y="919"/>
                  </a:cubicBezTo>
                  <a:cubicBezTo>
                    <a:pt x="8337" y="2297"/>
                    <a:pt x="10989" y="5514"/>
                    <a:pt x="11747" y="8272"/>
                  </a:cubicBezTo>
                  <a:cubicBezTo>
                    <a:pt x="12505" y="11029"/>
                    <a:pt x="11368" y="13327"/>
                    <a:pt x="9474" y="15395"/>
                  </a:cubicBezTo>
                  <a:cubicBezTo>
                    <a:pt x="7579" y="17463"/>
                    <a:pt x="4926" y="19302"/>
                    <a:pt x="4547" y="20221"/>
                  </a:cubicBezTo>
                  <a:cubicBezTo>
                    <a:pt x="4168" y="21140"/>
                    <a:pt x="6063" y="21140"/>
                    <a:pt x="9284" y="20680"/>
                  </a:cubicBezTo>
                  <a:cubicBezTo>
                    <a:pt x="12505" y="20221"/>
                    <a:pt x="17053" y="19302"/>
                    <a:pt x="21600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829050" y="397713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3886200" y="435813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4248150" y="410413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603750" y="391363"/>
              <a:ext cx="44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855658" y="207213"/>
              <a:ext cx="172644" cy="42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02" fill="norm" stroke="1" extrusionOk="0">
                  <a:moveTo>
                    <a:pt x="4161" y="0"/>
                  </a:moveTo>
                  <a:cubicBezTo>
                    <a:pt x="2860" y="106"/>
                    <a:pt x="1559" y="212"/>
                    <a:pt x="908" y="529"/>
                  </a:cubicBezTo>
                  <a:cubicBezTo>
                    <a:pt x="257" y="847"/>
                    <a:pt x="257" y="1376"/>
                    <a:pt x="127" y="2171"/>
                  </a:cubicBezTo>
                  <a:cubicBezTo>
                    <a:pt x="-3" y="2965"/>
                    <a:pt x="-263" y="4024"/>
                    <a:pt x="778" y="4871"/>
                  </a:cubicBezTo>
                  <a:cubicBezTo>
                    <a:pt x="1819" y="5718"/>
                    <a:pt x="4161" y="6353"/>
                    <a:pt x="6894" y="6194"/>
                  </a:cubicBezTo>
                  <a:cubicBezTo>
                    <a:pt x="9626" y="6035"/>
                    <a:pt x="12749" y="5082"/>
                    <a:pt x="14701" y="4341"/>
                  </a:cubicBezTo>
                  <a:cubicBezTo>
                    <a:pt x="16653" y="3600"/>
                    <a:pt x="17433" y="3071"/>
                    <a:pt x="18084" y="2329"/>
                  </a:cubicBezTo>
                  <a:cubicBezTo>
                    <a:pt x="18735" y="1588"/>
                    <a:pt x="19255" y="635"/>
                    <a:pt x="19515" y="582"/>
                  </a:cubicBezTo>
                  <a:cubicBezTo>
                    <a:pt x="19776" y="529"/>
                    <a:pt x="19776" y="1376"/>
                    <a:pt x="20036" y="3229"/>
                  </a:cubicBezTo>
                  <a:cubicBezTo>
                    <a:pt x="20296" y="5082"/>
                    <a:pt x="20817" y="7941"/>
                    <a:pt x="21077" y="10535"/>
                  </a:cubicBezTo>
                  <a:cubicBezTo>
                    <a:pt x="21337" y="13129"/>
                    <a:pt x="21337" y="15459"/>
                    <a:pt x="20426" y="17259"/>
                  </a:cubicBezTo>
                  <a:cubicBezTo>
                    <a:pt x="19515" y="19059"/>
                    <a:pt x="17694" y="20329"/>
                    <a:pt x="16002" y="20965"/>
                  </a:cubicBezTo>
                  <a:cubicBezTo>
                    <a:pt x="14310" y="21600"/>
                    <a:pt x="12749" y="21600"/>
                    <a:pt x="11708" y="21335"/>
                  </a:cubicBezTo>
                  <a:cubicBezTo>
                    <a:pt x="10667" y="21071"/>
                    <a:pt x="10147" y="20541"/>
                    <a:pt x="10537" y="19588"/>
                  </a:cubicBezTo>
                  <a:cubicBezTo>
                    <a:pt x="10927" y="18635"/>
                    <a:pt x="12229" y="17259"/>
                    <a:pt x="13530" y="15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5112283" y="296113"/>
              <a:ext cx="69318" cy="19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41" fill="norm" stroke="1" extrusionOk="0">
                  <a:moveTo>
                    <a:pt x="11617" y="0"/>
                  </a:moveTo>
                  <a:cubicBezTo>
                    <a:pt x="7690" y="3948"/>
                    <a:pt x="3762" y="7897"/>
                    <a:pt x="1799" y="10800"/>
                  </a:cubicBezTo>
                  <a:cubicBezTo>
                    <a:pt x="-165" y="13703"/>
                    <a:pt x="-165" y="15561"/>
                    <a:pt x="162" y="17187"/>
                  </a:cubicBezTo>
                  <a:cubicBezTo>
                    <a:pt x="490" y="18813"/>
                    <a:pt x="1144" y="20206"/>
                    <a:pt x="3108" y="20903"/>
                  </a:cubicBezTo>
                  <a:cubicBezTo>
                    <a:pt x="5071" y="21600"/>
                    <a:pt x="8344" y="21600"/>
                    <a:pt x="11617" y="21019"/>
                  </a:cubicBezTo>
                  <a:cubicBezTo>
                    <a:pt x="14890" y="20439"/>
                    <a:pt x="18162" y="19277"/>
                    <a:pt x="21435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086350" y="378663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302250" y="48463"/>
              <a:ext cx="5886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0" y="665"/>
                  </a:moveTo>
                  <a:cubicBezTo>
                    <a:pt x="2979" y="332"/>
                    <a:pt x="5959" y="0"/>
                    <a:pt x="9310" y="0"/>
                  </a:cubicBezTo>
                  <a:cubicBezTo>
                    <a:pt x="12662" y="0"/>
                    <a:pt x="16386" y="332"/>
                    <a:pt x="18621" y="1163"/>
                  </a:cubicBezTo>
                  <a:cubicBezTo>
                    <a:pt x="20855" y="1994"/>
                    <a:pt x="21600" y="3323"/>
                    <a:pt x="19366" y="4542"/>
                  </a:cubicBezTo>
                  <a:cubicBezTo>
                    <a:pt x="17131" y="5760"/>
                    <a:pt x="11917" y="6868"/>
                    <a:pt x="9310" y="8031"/>
                  </a:cubicBezTo>
                  <a:cubicBezTo>
                    <a:pt x="6703" y="9194"/>
                    <a:pt x="6703" y="10412"/>
                    <a:pt x="8938" y="11963"/>
                  </a:cubicBezTo>
                  <a:cubicBezTo>
                    <a:pt x="11172" y="13514"/>
                    <a:pt x="15641" y="15397"/>
                    <a:pt x="17876" y="16615"/>
                  </a:cubicBezTo>
                  <a:cubicBezTo>
                    <a:pt x="20110" y="17834"/>
                    <a:pt x="20110" y="18388"/>
                    <a:pt x="17131" y="19108"/>
                  </a:cubicBezTo>
                  <a:cubicBezTo>
                    <a:pt x="14152" y="19828"/>
                    <a:pt x="8193" y="20714"/>
                    <a:pt x="2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743200" y="699519"/>
              <a:ext cx="1841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59" y="11918"/>
                    <a:pt x="11917" y="3818"/>
                    <a:pt x="15517" y="1118"/>
                  </a:cubicBezTo>
                  <a:cubicBezTo>
                    <a:pt x="19117" y="-1582"/>
                    <a:pt x="203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769835" y="727913"/>
              <a:ext cx="195616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709" fill="norm" stroke="1" extrusionOk="0">
                  <a:moveTo>
                    <a:pt x="4691" y="9720"/>
                  </a:moveTo>
                  <a:cubicBezTo>
                    <a:pt x="2623" y="14040"/>
                    <a:pt x="555" y="18360"/>
                    <a:pt x="96" y="19980"/>
                  </a:cubicBezTo>
                  <a:cubicBezTo>
                    <a:pt x="-364" y="21600"/>
                    <a:pt x="785" y="20520"/>
                    <a:pt x="4576" y="16740"/>
                  </a:cubicBezTo>
                  <a:cubicBezTo>
                    <a:pt x="8368" y="12960"/>
                    <a:pt x="14802" y="6480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534376" y="854913"/>
              <a:ext cx="81825" cy="31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4" fill="norm" stroke="1" extrusionOk="0">
                  <a:moveTo>
                    <a:pt x="16425" y="0"/>
                  </a:moveTo>
                  <a:cubicBezTo>
                    <a:pt x="13102" y="1574"/>
                    <a:pt x="9779" y="3147"/>
                    <a:pt x="7010" y="6079"/>
                  </a:cubicBezTo>
                  <a:cubicBezTo>
                    <a:pt x="4241" y="9012"/>
                    <a:pt x="2025" y="13303"/>
                    <a:pt x="918" y="15878"/>
                  </a:cubicBezTo>
                  <a:cubicBezTo>
                    <a:pt x="-190" y="18453"/>
                    <a:pt x="-190" y="19311"/>
                    <a:pt x="364" y="20098"/>
                  </a:cubicBezTo>
                  <a:cubicBezTo>
                    <a:pt x="918" y="20885"/>
                    <a:pt x="2025" y="21600"/>
                    <a:pt x="5625" y="21385"/>
                  </a:cubicBezTo>
                  <a:cubicBezTo>
                    <a:pt x="9225" y="21171"/>
                    <a:pt x="15318" y="20026"/>
                    <a:pt x="21410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501900" y="1039063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647950" y="1035089"/>
              <a:ext cx="69850" cy="13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8219"/>
                  </a:moveTo>
                  <a:cubicBezTo>
                    <a:pt x="2618" y="6949"/>
                    <a:pt x="5236" y="5678"/>
                    <a:pt x="7855" y="4090"/>
                  </a:cubicBezTo>
                  <a:cubicBezTo>
                    <a:pt x="10473" y="2502"/>
                    <a:pt x="13091" y="596"/>
                    <a:pt x="12764" y="119"/>
                  </a:cubicBezTo>
                  <a:cubicBezTo>
                    <a:pt x="12436" y="-357"/>
                    <a:pt x="9164" y="596"/>
                    <a:pt x="6218" y="2819"/>
                  </a:cubicBezTo>
                  <a:cubicBezTo>
                    <a:pt x="3273" y="5043"/>
                    <a:pt x="655" y="8537"/>
                    <a:pt x="1309" y="11872"/>
                  </a:cubicBezTo>
                  <a:cubicBezTo>
                    <a:pt x="1964" y="15208"/>
                    <a:pt x="5891" y="18384"/>
                    <a:pt x="9818" y="19814"/>
                  </a:cubicBezTo>
                  <a:cubicBezTo>
                    <a:pt x="13745" y="21243"/>
                    <a:pt x="17673" y="20925"/>
                    <a:pt x="21600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724679" y="1076895"/>
              <a:ext cx="123556" cy="12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33" fill="norm" stroke="1" extrusionOk="0">
                  <a:moveTo>
                    <a:pt x="3203" y="6315"/>
                  </a:moveTo>
                  <a:cubicBezTo>
                    <a:pt x="3203" y="4573"/>
                    <a:pt x="3203" y="2831"/>
                    <a:pt x="3020" y="2831"/>
                  </a:cubicBezTo>
                  <a:cubicBezTo>
                    <a:pt x="2837" y="2831"/>
                    <a:pt x="2471" y="4573"/>
                    <a:pt x="2288" y="7186"/>
                  </a:cubicBezTo>
                  <a:cubicBezTo>
                    <a:pt x="2105" y="9799"/>
                    <a:pt x="2105" y="13283"/>
                    <a:pt x="1739" y="16070"/>
                  </a:cubicBezTo>
                  <a:cubicBezTo>
                    <a:pt x="1372" y="18857"/>
                    <a:pt x="640" y="20948"/>
                    <a:pt x="274" y="21122"/>
                  </a:cubicBezTo>
                  <a:cubicBezTo>
                    <a:pt x="-92" y="21296"/>
                    <a:pt x="-92" y="19554"/>
                    <a:pt x="274" y="16767"/>
                  </a:cubicBezTo>
                  <a:cubicBezTo>
                    <a:pt x="640" y="13980"/>
                    <a:pt x="1372" y="10148"/>
                    <a:pt x="2105" y="7361"/>
                  </a:cubicBezTo>
                  <a:cubicBezTo>
                    <a:pt x="2837" y="4573"/>
                    <a:pt x="3569" y="2831"/>
                    <a:pt x="4667" y="2483"/>
                  </a:cubicBezTo>
                  <a:cubicBezTo>
                    <a:pt x="5766" y="2135"/>
                    <a:pt x="7230" y="3180"/>
                    <a:pt x="7962" y="4573"/>
                  </a:cubicBezTo>
                  <a:cubicBezTo>
                    <a:pt x="8694" y="5967"/>
                    <a:pt x="8694" y="7709"/>
                    <a:pt x="8694" y="9625"/>
                  </a:cubicBezTo>
                  <a:cubicBezTo>
                    <a:pt x="8694" y="11541"/>
                    <a:pt x="8694" y="13631"/>
                    <a:pt x="9244" y="13806"/>
                  </a:cubicBezTo>
                  <a:cubicBezTo>
                    <a:pt x="9793" y="13980"/>
                    <a:pt x="10891" y="12238"/>
                    <a:pt x="11989" y="10496"/>
                  </a:cubicBezTo>
                  <a:cubicBezTo>
                    <a:pt x="13088" y="8754"/>
                    <a:pt x="14186" y="7012"/>
                    <a:pt x="15650" y="4922"/>
                  </a:cubicBezTo>
                  <a:cubicBezTo>
                    <a:pt x="17115" y="2831"/>
                    <a:pt x="18945" y="393"/>
                    <a:pt x="20044" y="44"/>
                  </a:cubicBezTo>
                  <a:cubicBezTo>
                    <a:pt x="21142" y="-304"/>
                    <a:pt x="21508" y="1438"/>
                    <a:pt x="21325" y="4399"/>
                  </a:cubicBezTo>
                  <a:cubicBezTo>
                    <a:pt x="21142" y="7361"/>
                    <a:pt x="20410" y="11541"/>
                    <a:pt x="19677" y="15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863850" y="1025146"/>
              <a:ext cx="101600" cy="33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6750" y="4877"/>
                  </a:moveTo>
                  <a:cubicBezTo>
                    <a:pt x="6300" y="9143"/>
                    <a:pt x="5850" y="13410"/>
                    <a:pt x="5625" y="15943"/>
                  </a:cubicBezTo>
                  <a:cubicBezTo>
                    <a:pt x="5400" y="18477"/>
                    <a:pt x="5400" y="19277"/>
                    <a:pt x="5175" y="20010"/>
                  </a:cubicBezTo>
                  <a:cubicBezTo>
                    <a:pt x="4950" y="20743"/>
                    <a:pt x="4500" y="21410"/>
                    <a:pt x="4275" y="21143"/>
                  </a:cubicBezTo>
                  <a:cubicBezTo>
                    <a:pt x="4050" y="20877"/>
                    <a:pt x="4050" y="19677"/>
                    <a:pt x="4050" y="16943"/>
                  </a:cubicBezTo>
                  <a:cubicBezTo>
                    <a:pt x="4050" y="14210"/>
                    <a:pt x="4050" y="9943"/>
                    <a:pt x="5175" y="6877"/>
                  </a:cubicBezTo>
                  <a:cubicBezTo>
                    <a:pt x="6300" y="3810"/>
                    <a:pt x="8550" y="1943"/>
                    <a:pt x="11025" y="943"/>
                  </a:cubicBezTo>
                  <a:cubicBezTo>
                    <a:pt x="13500" y="-57"/>
                    <a:pt x="16200" y="-190"/>
                    <a:pt x="18225" y="210"/>
                  </a:cubicBezTo>
                  <a:cubicBezTo>
                    <a:pt x="20250" y="610"/>
                    <a:pt x="21600" y="1543"/>
                    <a:pt x="21600" y="2677"/>
                  </a:cubicBezTo>
                  <a:cubicBezTo>
                    <a:pt x="21600" y="3810"/>
                    <a:pt x="20250" y="5143"/>
                    <a:pt x="16425" y="6543"/>
                  </a:cubicBezTo>
                  <a:cubicBezTo>
                    <a:pt x="12600" y="7943"/>
                    <a:pt x="6300" y="9410"/>
                    <a:pt x="0" y="1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500192" y="1457057"/>
              <a:ext cx="178884" cy="19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44" fill="norm" stroke="1" extrusionOk="0">
                  <a:moveTo>
                    <a:pt x="19793" y="10243"/>
                  </a:moveTo>
                  <a:cubicBezTo>
                    <a:pt x="17784" y="7993"/>
                    <a:pt x="15774" y="5743"/>
                    <a:pt x="14142" y="4618"/>
                  </a:cubicBezTo>
                  <a:cubicBezTo>
                    <a:pt x="12509" y="3493"/>
                    <a:pt x="11253" y="3493"/>
                    <a:pt x="9872" y="4730"/>
                  </a:cubicBezTo>
                  <a:cubicBezTo>
                    <a:pt x="8491" y="5968"/>
                    <a:pt x="6984" y="8443"/>
                    <a:pt x="6105" y="10243"/>
                  </a:cubicBezTo>
                  <a:cubicBezTo>
                    <a:pt x="5226" y="12043"/>
                    <a:pt x="4974" y="13168"/>
                    <a:pt x="5477" y="13843"/>
                  </a:cubicBezTo>
                  <a:cubicBezTo>
                    <a:pt x="5979" y="14518"/>
                    <a:pt x="7235" y="14743"/>
                    <a:pt x="8365" y="14406"/>
                  </a:cubicBezTo>
                  <a:cubicBezTo>
                    <a:pt x="9495" y="14068"/>
                    <a:pt x="10500" y="13168"/>
                    <a:pt x="11379" y="12268"/>
                  </a:cubicBezTo>
                  <a:cubicBezTo>
                    <a:pt x="12258" y="11368"/>
                    <a:pt x="13012" y="10468"/>
                    <a:pt x="13891" y="10693"/>
                  </a:cubicBezTo>
                  <a:cubicBezTo>
                    <a:pt x="14770" y="10918"/>
                    <a:pt x="15774" y="12268"/>
                    <a:pt x="16905" y="12943"/>
                  </a:cubicBezTo>
                  <a:cubicBezTo>
                    <a:pt x="18035" y="13618"/>
                    <a:pt x="19291" y="13618"/>
                    <a:pt x="20044" y="13056"/>
                  </a:cubicBezTo>
                  <a:cubicBezTo>
                    <a:pt x="20798" y="12493"/>
                    <a:pt x="21049" y="11368"/>
                    <a:pt x="21174" y="9680"/>
                  </a:cubicBezTo>
                  <a:cubicBezTo>
                    <a:pt x="21300" y="7993"/>
                    <a:pt x="21300" y="5743"/>
                    <a:pt x="19919" y="3718"/>
                  </a:cubicBezTo>
                  <a:cubicBezTo>
                    <a:pt x="18537" y="1693"/>
                    <a:pt x="15774" y="-107"/>
                    <a:pt x="12509" y="5"/>
                  </a:cubicBezTo>
                  <a:cubicBezTo>
                    <a:pt x="9244" y="118"/>
                    <a:pt x="5477" y="2143"/>
                    <a:pt x="3091" y="5068"/>
                  </a:cubicBezTo>
                  <a:cubicBezTo>
                    <a:pt x="705" y="7993"/>
                    <a:pt x="-300" y="11818"/>
                    <a:pt x="77" y="14743"/>
                  </a:cubicBezTo>
                  <a:cubicBezTo>
                    <a:pt x="453" y="17668"/>
                    <a:pt x="2212" y="19693"/>
                    <a:pt x="5728" y="20593"/>
                  </a:cubicBezTo>
                  <a:cubicBezTo>
                    <a:pt x="9244" y="21493"/>
                    <a:pt x="14519" y="21268"/>
                    <a:pt x="19793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805349" y="1465031"/>
              <a:ext cx="340924" cy="43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80" fill="norm" stroke="1" extrusionOk="0">
                  <a:moveTo>
                    <a:pt x="6843" y="8075"/>
                  </a:moveTo>
                  <a:cubicBezTo>
                    <a:pt x="6578" y="7556"/>
                    <a:pt x="6313" y="7036"/>
                    <a:pt x="5717" y="6673"/>
                  </a:cubicBezTo>
                  <a:cubicBezTo>
                    <a:pt x="5121" y="6309"/>
                    <a:pt x="4193" y="6102"/>
                    <a:pt x="3133" y="6673"/>
                  </a:cubicBezTo>
                  <a:cubicBezTo>
                    <a:pt x="2073" y="7244"/>
                    <a:pt x="880" y="8594"/>
                    <a:pt x="350" y="9529"/>
                  </a:cubicBezTo>
                  <a:cubicBezTo>
                    <a:pt x="-180" y="10463"/>
                    <a:pt x="-47" y="10983"/>
                    <a:pt x="350" y="11242"/>
                  </a:cubicBezTo>
                  <a:cubicBezTo>
                    <a:pt x="748" y="11502"/>
                    <a:pt x="1410" y="11502"/>
                    <a:pt x="2272" y="10983"/>
                  </a:cubicBezTo>
                  <a:cubicBezTo>
                    <a:pt x="3133" y="10463"/>
                    <a:pt x="4193" y="9425"/>
                    <a:pt x="5054" y="7659"/>
                  </a:cubicBezTo>
                  <a:cubicBezTo>
                    <a:pt x="5916" y="5894"/>
                    <a:pt x="6578" y="3402"/>
                    <a:pt x="6910" y="1896"/>
                  </a:cubicBezTo>
                  <a:cubicBezTo>
                    <a:pt x="7241" y="390"/>
                    <a:pt x="7241" y="-129"/>
                    <a:pt x="7042" y="27"/>
                  </a:cubicBezTo>
                  <a:cubicBezTo>
                    <a:pt x="6843" y="183"/>
                    <a:pt x="6446" y="1013"/>
                    <a:pt x="6181" y="2311"/>
                  </a:cubicBezTo>
                  <a:cubicBezTo>
                    <a:pt x="5916" y="3609"/>
                    <a:pt x="5783" y="5375"/>
                    <a:pt x="6114" y="6725"/>
                  </a:cubicBezTo>
                  <a:cubicBezTo>
                    <a:pt x="6446" y="8075"/>
                    <a:pt x="7241" y="9009"/>
                    <a:pt x="8235" y="9321"/>
                  </a:cubicBezTo>
                  <a:cubicBezTo>
                    <a:pt x="9229" y="9633"/>
                    <a:pt x="10421" y="9321"/>
                    <a:pt x="11150" y="8906"/>
                  </a:cubicBezTo>
                  <a:cubicBezTo>
                    <a:pt x="11879" y="8490"/>
                    <a:pt x="12144" y="7971"/>
                    <a:pt x="12210" y="7452"/>
                  </a:cubicBezTo>
                  <a:cubicBezTo>
                    <a:pt x="12276" y="6933"/>
                    <a:pt x="12144" y="6413"/>
                    <a:pt x="11746" y="6206"/>
                  </a:cubicBezTo>
                  <a:cubicBezTo>
                    <a:pt x="11349" y="5998"/>
                    <a:pt x="10686" y="6102"/>
                    <a:pt x="10156" y="6413"/>
                  </a:cubicBezTo>
                  <a:cubicBezTo>
                    <a:pt x="9626" y="6725"/>
                    <a:pt x="9229" y="7244"/>
                    <a:pt x="8964" y="7815"/>
                  </a:cubicBezTo>
                  <a:cubicBezTo>
                    <a:pt x="8699" y="8386"/>
                    <a:pt x="8566" y="9009"/>
                    <a:pt x="8566" y="9581"/>
                  </a:cubicBezTo>
                  <a:cubicBezTo>
                    <a:pt x="8566" y="10152"/>
                    <a:pt x="8699" y="10671"/>
                    <a:pt x="9096" y="10879"/>
                  </a:cubicBezTo>
                  <a:cubicBezTo>
                    <a:pt x="9494" y="11086"/>
                    <a:pt x="10156" y="10983"/>
                    <a:pt x="10753" y="10411"/>
                  </a:cubicBezTo>
                  <a:cubicBezTo>
                    <a:pt x="11349" y="9840"/>
                    <a:pt x="11879" y="8802"/>
                    <a:pt x="12210" y="7971"/>
                  </a:cubicBezTo>
                  <a:cubicBezTo>
                    <a:pt x="12541" y="7140"/>
                    <a:pt x="12674" y="6517"/>
                    <a:pt x="12740" y="6465"/>
                  </a:cubicBezTo>
                  <a:cubicBezTo>
                    <a:pt x="12807" y="6413"/>
                    <a:pt x="12807" y="6933"/>
                    <a:pt x="12807" y="7452"/>
                  </a:cubicBezTo>
                  <a:cubicBezTo>
                    <a:pt x="12807" y="7971"/>
                    <a:pt x="12807" y="8490"/>
                    <a:pt x="12873" y="9009"/>
                  </a:cubicBezTo>
                  <a:cubicBezTo>
                    <a:pt x="12939" y="9529"/>
                    <a:pt x="13072" y="10048"/>
                    <a:pt x="13469" y="10308"/>
                  </a:cubicBezTo>
                  <a:cubicBezTo>
                    <a:pt x="13867" y="10567"/>
                    <a:pt x="14529" y="10567"/>
                    <a:pt x="14993" y="10256"/>
                  </a:cubicBezTo>
                  <a:cubicBezTo>
                    <a:pt x="15457" y="9944"/>
                    <a:pt x="15722" y="9321"/>
                    <a:pt x="15987" y="8750"/>
                  </a:cubicBezTo>
                  <a:cubicBezTo>
                    <a:pt x="16252" y="8179"/>
                    <a:pt x="16517" y="7659"/>
                    <a:pt x="16782" y="7140"/>
                  </a:cubicBezTo>
                  <a:cubicBezTo>
                    <a:pt x="17047" y="6621"/>
                    <a:pt x="17312" y="6102"/>
                    <a:pt x="17378" y="6154"/>
                  </a:cubicBezTo>
                  <a:cubicBezTo>
                    <a:pt x="17445" y="6206"/>
                    <a:pt x="17312" y="6829"/>
                    <a:pt x="17180" y="7659"/>
                  </a:cubicBezTo>
                  <a:cubicBezTo>
                    <a:pt x="17047" y="8490"/>
                    <a:pt x="16914" y="9529"/>
                    <a:pt x="16981" y="10308"/>
                  </a:cubicBezTo>
                  <a:cubicBezTo>
                    <a:pt x="17047" y="11086"/>
                    <a:pt x="17312" y="11606"/>
                    <a:pt x="17776" y="11761"/>
                  </a:cubicBezTo>
                  <a:cubicBezTo>
                    <a:pt x="18240" y="11917"/>
                    <a:pt x="18902" y="11709"/>
                    <a:pt x="19366" y="11346"/>
                  </a:cubicBezTo>
                  <a:cubicBezTo>
                    <a:pt x="19830" y="10983"/>
                    <a:pt x="20095" y="10463"/>
                    <a:pt x="20426" y="9840"/>
                  </a:cubicBezTo>
                  <a:cubicBezTo>
                    <a:pt x="20757" y="9217"/>
                    <a:pt x="21155" y="8490"/>
                    <a:pt x="21287" y="8542"/>
                  </a:cubicBezTo>
                  <a:cubicBezTo>
                    <a:pt x="21420" y="8594"/>
                    <a:pt x="21287" y="9425"/>
                    <a:pt x="21221" y="11190"/>
                  </a:cubicBezTo>
                  <a:cubicBezTo>
                    <a:pt x="21155" y="12956"/>
                    <a:pt x="21155" y="15656"/>
                    <a:pt x="21022" y="17317"/>
                  </a:cubicBezTo>
                  <a:cubicBezTo>
                    <a:pt x="20890" y="18979"/>
                    <a:pt x="20625" y="19602"/>
                    <a:pt x="20227" y="20121"/>
                  </a:cubicBezTo>
                  <a:cubicBezTo>
                    <a:pt x="19830" y="20640"/>
                    <a:pt x="19300" y="21056"/>
                    <a:pt x="18703" y="21263"/>
                  </a:cubicBezTo>
                  <a:cubicBezTo>
                    <a:pt x="18107" y="21471"/>
                    <a:pt x="17445" y="21471"/>
                    <a:pt x="16782" y="20692"/>
                  </a:cubicBezTo>
                  <a:cubicBezTo>
                    <a:pt x="16119" y="19913"/>
                    <a:pt x="15457" y="18356"/>
                    <a:pt x="15391" y="17317"/>
                  </a:cubicBezTo>
                  <a:cubicBezTo>
                    <a:pt x="15324" y="16279"/>
                    <a:pt x="15854" y="15759"/>
                    <a:pt x="16384" y="15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257550" y="1578813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467100" y="645363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800"/>
                    <a:pt x="9164" y="12000"/>
                    <a:pt x="12764" y="8400"/>
                  </a:cubicBezTo>
                  <a:cubicBezTo>
                    <a:pt x="16364" y="4800"/>
                    <a:pt x="189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473450" y="721563"/>
              <a:ext cx="228600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2400" y="0"/>
                  </a:moveTo>
                  <a:cubicBezTo>
                    <a:pt x="1200" y="7200"/>
                    <a:pt x="0" y="14400"/>
                    <a:pt x="0" y="18000"/>
                  </a:cubicBezTo>
                  <a:cubicBezTo>
                    <a:pt x="0" y="21600"/>
                    <a:pt x="1200" y="21600"/>
                    <a:pt x="5000" y="18000"/>
                  </a:cubicBezTo>
                  <a:cubicBezTo>
                    <a:pt x="8800" y="14400"/>
                    <a:pt x="15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3575555" y="861263"/>
              <a:ext cx="69345" cy="25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15" fill="norm" stroke="1" extrusionOk="0">
                  <a:moveTo>
                    <a:pt x="5735" y="0"/>
                  </a:moveTo>
                  <a:cubicBezTo>
                    <a:pt x="4426" y="5052"/>
                    <a:pt x="3117" y="10103"/>
                    <a:pt x="2135" y="13065"/>
                  </a:cubicBezTo>
                  <a:cubicBezTo>
                    <a:pt x="1153" y="16026"/>
                    <a:pt x="499" y="16897"/>
                    <a:pt x="171" y="18029"/>
                  </a:cubicBezTo>
                  <a:cubicBezTo>
                    <a:pt x="-156" y="19161"/>
                    <a:pt x="-156" y="20555"/>
                    <a:pt x="1480" y="21077"/>
                  </a:cubicBezTo>
                  <a:cubicBezTo>
                    <a:pt x="3117" y="21600"/>
                    <a:pt x="6389" y="21252"/>
                    <a:pt x="9989" y="20119"/>
                  </a:cubicBezTo>
                  <a:cubicBezTo>
                    <a:pt x="13589" y="18987"/>
                    <a:pt x="17517" y="17071"/>
                    <a:pt x="21444" y="15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3581400" y="981913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672254" y="964146"/>
              <a:ext cx="74246" cy="13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058" fill="norm" stroke="1" extrusionOk="0">
                  <a:moveTo>
                    <a:pt x="12046" y="6883"/>
                  </a:moveTo>
                  <a:cubicBezTo>
                    <a:pt x="13846" y="4183"/>
                    <a:pt x="15646" y="1483"/>
                    <a:pt x="15046" y="471"/>
                  </a:cubicBezTo>
                  <a:cubicBezTo>
                    <a:pt x="14446" y="-542"/>
                    <a:pt x="11446" y="133"/>
                    <a:pt x="8446" y="1989"/>
                  </a:cubicBezTo>
                  <a:cubicBezTo>
                    <a:pt x="5446" y="3845"/>
                    <a:pt x="2446" y="6883"/>
                    <a:pt x="946" y="9414"/>
                  </a:cubicBezTo>
                  <a:cubicBezTo>
                    <a:pt x="-554" y="11945"/>
                    <a:pt x="-554" y="13970"/>
                    <a:pt x="3046" y="15827"/>
                  </a:cubicBezTo>
                  <a:cubicBezTo>
                    <a:pt x="6646" y="17683"/>
                    <a:pt x="13846" y="19371"/>
                    <a:pt x="21046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790950" y="977906"/>
              <a:ext cx="152400" cy="11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718"/>
                  </a:moveTo>
                  <a:cubicBezTo>
                    <a:pt x="900" y="4128"/>
                    <a:pt x="1800" y="7539"/>
                    <a:pt x="2250" y="10949"/>
                  </a:cubicBezTo>
                  <a:cubicBezTo>
                    <a:pt x="2700" y="14360"/>
                    <a:pt x="2700" y="17770"/>
                    <a:pt x="2700" y="17770"/>
                  </a:cubicBezTo>
                  <a:cubicBezTo>
                    <a:pt x="2700" y="17770"/>
                    <a:pt x="2700" y="14360"/>
                    <a:pt x="2850" y="11707"/>
                  </a:cubicBezTo>
                  <a:cubicBezTo>
                    <a:pt x="3000" y="9055"/>
                    <a:pt x="3300" y="7160"/>
                    <a:pt x="3900" y="5076"/>
                  </a:cubicBezTo>
                  <a:cubicBezTo>
                    <a:pt x="4500" y="2992"/>
                    <a:pt x="5400" y="718"/>
                    <a:pt x="6450" y="149"/>
                  </a:cubicBezTo>
                  <a:cubicBezTo>
                    <a:pt x="7500" y="-419"/>
                    <a:pt x="8700" y="718"/>
                    <a:pt x="9450" y="2234"/>
                  </a:cubicBezTo>
                  <a:cubicBezTo>
                    <a:pt x="10200" y="3749"/>
                    <a:pt x="10500" y="5644"/>
                    <a:pt x="11100" y="7349"/>
                  </a:cubicBezTo>
                  <a:cubicBezTo>
                    <a:pt x="11700" y="9055"/>
                    <a:pt x="12600" y="10570"/>
                    <a:pt x="13350" y="10002"/>
                  </a:cubicBezTo>
                  <a:cubicBezTo>
                    <a:pt x="14100" y="9434"/>
                    <a:pt x="14700" y="6781"/>
                    <a:pt x="15450" y="4697"/>
                  </a:cubicBezTo>
                  <a:cubicBezTo>
                    <a:pt x="16200" y="2613"/>
                    <a:pt x="17100" y="1097"/>
                    <a:pt x="17700" y="1286"/>
                  </a:cubicBezTo>
                  <a:cubicBezTo>
                    <a:pt x="18300" y="1476"/>
                    <a:pt x="18600" y="3370"/>
                    <a:pt x="19200" y="6970"/>
                  </a:cubicBezTo>
                  <a:cubicBezTo>
                    <a:pt x="19800" y="10570"/>
                    <a:pt x="20700" y="15876"/>
                    <a:pt x="21600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013200" y="926879"/>
              <a:ext cx="75457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600" fill="norm" stroke="1" extrusionOk="0">
                  <a:moveTo>
                    <a:pt x="1751" y="6048"/>
                  </a:moveTo>
                  <a:cubicBezTo>
                    <a:pt x="1168" y="10541"/>
                    <a:pt x="584" y="15034"/>
                    <a:pt x="292" y="17798"/>
                  </a:cubicBezTo>
                  <a:cubicBezTo>
                    <a:pt x="0" y="20563"/>
                    <a:pt x="0" y="21600"/>
                    <a:pt x="0" y="21600"/>
                  </a:cubicBezTo>
                  <a:cubicBezTo>
                    <a:pt x="0" y="21600"/>
                    <a:pt x="0" y="20563"/>
                    <a:pt x="876" y="17539"/>
                  </a:cubicBezTo>
                  <a:cubicBezTo>
                    <a:pt x="1751" y="14515"/>
                    <a:pt x="3503" y="9504"/>
                    <a:pt x="4962" y="6480"/>
                  </a:cubicBezTo>
                  <a:cubicBezTo>
                    <a:pt x="6422" y="3456"/>
                    <a:pt x="7589" y="2419"/>
                    <a:pt x="9049" y="1555"/>
                  </a:cubicBezTo>
                  <a:cubicBezTo>
                    <a:pt x="10508" y="691"/>
                    <a:pt x="12259" y="0"/>
                    <a:pt x="14011" y="0"/>
                  </a:cubicBezTo>
                  <a:cubicBezTo>
                    <a:pt x="15762" y="0"/>
                    <a:pt x="17514" y="691"/>
                    <a:pt x="18973" y="1469"/>
                  </a:cubicBezTo>
                  <a:cubicBezTo>
                    <a:pt x="20432" y="2246"/>
                    <a:pt x="21600" y="3110"/>
                    <a:pt x="20141" y="4234"/>
                  </a:cubicBezTo>
                  <a:cubicBezTo>
                    <a:pt x="18681" y="5357"/>
                    <a:pt x="14595" y="6739"/>
                    <a:pt x="11092" y="7517"/>
                  </a:cubicBezTo>
                  <a:cubicBezTo>
                    <a:pt x="7589" y="8294"/>
                    <a:pt x="4670" y="8467"/>
                    <a:pt x="1751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552111" y="1318561"/>
              <a:ext cx="192688" cy="17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086" fill="norm" stroke="1" extrusionOk="0">
                  <a:moveTo>
                    <a:pt x="15588" y="7523"/>
                  </a:moveTo>
                  <a:cubicBezTo>
                    <a:pt x="14899" y="6519"/>
                    <a:pt x="14209" y="5514"/>
                    <a:pt x="13520" y="4509"/>
                  </a:cubicBezTo>
                  <a:cubicBezTo>
                    <a:pt x="12831" y="3505"/>
                    <a:pt x="12141" y="2500"/>
                    <a:pt x="10877" y="2751"/>
                  </a:cubicBezTo>
                  <a:cubicBezTo>
                    <a:pt x="9614" y="3002"/>
                    <a:pt x="7775" y="4509"/>
                    <a:pt x="6626" y="6016"/>
                  </a:cubicBezTo>
                  <a:cubicBezTo>
                    <a:pt x="5477" y="7523"/>
                    <a:pt x="5018" y="9030"/>
                    <a:pt x="4673" y="10663"/>
                  </a:cubicBezTo>
                  <a:cubicBezTo>
                    <a:pt x="4329" y="12295"/>
                    <a:pt x="4099" y="14053"/>
                    <a:pt x="4558" y="15058"/>
                  </a:cubicBezTo>
                  <a:cubicBezTo>
                    <a:pt x="5018" y="16063"/>
                    <a:pt x="6167" y="16314"/>
                    <a:pt x="7086" y="15812"/>
                  </a:cubicBezTo>
                  <a:cubicBezTo>
                    <a:pt x="8005" y="15309"/>
                    <a:pt x="8694" y="14053"/>
                    <a:pt x="9384" y="12923"/>
                  </a:cubicBezTo>
                  <a:cubicBezTo>
                    <a:pt x="10073" y="11793"/>
                    <a:pt x="10763" y="10788"/>
                    <a:pt x="11567" y="9909"/>
                  </a:cubicBezTo>
                  <a:cubicBezTo>
                    <a:pt x="12371" y="9030"/>
                    <a:pt x="13290" y="8277"/>
                    <a:pt x="13980" y="8528"/>
                  </a:cubicBezTo>
                  <a:cubicBezTo>
                    <a:pt x="14669" y="8779"/>
                    <a:pt x="15129" y="10035"/>
                    <a:pt x="15818" y="11165"/>
                  </a:cubicBezTo>
                  <a:cubicBezTo>
                    <a:pt x="16507" y="12295"/>
                    <a:pt x="17426" y="13300"/>
                    <a:pt x="18346" y="13426"/>
                  </a:cubicBezTo>
                  <a:cubicBezTo>
                    <a:pt x="19265" y="13551"/>
                    <a:pt x="20184" y="12798"/>
                    <a:pt x="20643" y="11793"/>
                  </a:cubicBezTo>
                  <a:cubicBezTo>
                    <a:pt x="21103" y="10788"/>
                    <a:pt x="21103" y="9533"/>
                    <a:pt x="19724" y="7398"/>
                  </a:cubicBezTo>
                  <a:cubicBezTo>
                    <a:pt x="18346" y="5263"/>
                    <a:pt x="15588" y="2249"/>
                    <a:pt x="13060" y="867"/>
                  </a:cubicBezTo>
                  <a:cubicBezTo>
                    <a:pt x="10533" y="-514"/>
                    <a:pt x="8235" y="-263"/>
                    <a:pt x="5822" y="1746"/>
                  </a:cubicBezTo>
                  <a:cubicBezTo>
                    <a:pt x="3409" y="3756"/>
                    <a:pt x="882" y="7523"/>
                    <a:pt x="192" y="10788"/>
                  </a:cubicBezTo>
                  <a:cubicBezTo>
                    <a:pt x="-497" y="14053"/>
                    <a:pt x="652" y="16816"/>
                    <a:pt x="3869" y="18449"/>
                  </a:cubicBezTo>
                  <a:cubicBezTo>
                    <a:pt x="7086" y="20081"/>
                    <a:pt x="12371" y="20584"/>
                    <a:pt x="17656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833197" y="1253928"/>
              <a:ext cx="405688" cy="53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5" fill="norm" stroke="1" extrusionOk="0">
                  <a:moveTo>
                    <a:pt x="6160" y="7665"/>
                  </a:moveTo>
                  <a:cubicBezTo>
                    <a:pt x="5265" y="7072"/>
                    <a:pt x="4370" y="6479"/>
                    <a:pt x="3586" y="6183"/>
                  </a:cubicBezTo>
                  <a:cubicBezTo>
                    <a:pt x="2803" y="5886"/>
                    <a:pt x="2131" y="5886"/>
                    <a:pt x="1516" y="6394"/>
                  </a:cubicBezTo>
                  <a:cubicBezTo>
                    <a:pt x="900" y="6903"/>
                    <a:pt x="341" y="7919"/>
                    <a:pt x="117" y="8639"/>
                  </a:cubicBezTo>
                  <a:cubicBezTo>
                    <a:pt x="-107" y="9359"/>
                    <a:pt x="5" y="9783"/>
                    <a:pt x="341" y="10079"/>
                  </a:cubicBezTo>
                  <a:cubicBezTo>
                    <a:pt x="676" y="10376"/>
                    <a:pt x="1236" y="10545"/>
                    <a:pt x="2299" y="9825"/>
                  </a:cubicBezTo>
                  <a:cubicBezTo>
                    <a:pt x="3362" y="9105"/>
                    <a:pt x="4929" y="7496"/>
                    <a:pt x="5825" y="5971"/>
                  </a:cubicBezTo>
                  <a:cubicBezTo>
                    <a:pt x="6720" y="4446"/>
                    <a:pt x="6944" y="3006"/>
                    <a:pt x="7056" y="1947"/>
                  </a:cubicBezTo>
                  <a:cubicBezTo>
                    <a:pt x="7168" y="888"/>
                    <a:pt x="7168" y="211"/>
                    <a:pt x="7000" y="41"/>
                  </a:cubicBezTo>
                  <a:cubicBezTo>
                    <a:pt x="6832" y="-128"/>
                    <a:pt x="6496" y="211"/>
                    <a:pt x="6216" y="1270"/>
                  </a:cubicBezTo>
                  <a:cubicBezTo>
                    <a:pt x="5937" y="2328"/>
                    <a:pt x="5713" y="4107"/>
                    <a:pt x="5825" y="5463"/>
                  </a:cubicBezTo>
                  <a:cubicBezTo>
                    <a:pt x="5937" y="6818"/>
                    <a:pt x="6384" y="7750"/>
                    <a:pt x="7168" y="8258"/>
                  </a:cubicBezTo>
                  <a:cubicBezTo>
                    <a:pt x="7951" y="8766"/>
                    <a:pt x="9070" y="8851"/>
                    <a:pt x="9854" y="8724"/>
                  </a:cubicBezTo>
                  <a:cubicBezTo>
                    <a:pt x="10637" y="8597"/>
                    <a:pt x="11085" y="8258"/>
                    <a:pt x="11365" y="7877"/>
                  </a:cubicBezTo>
                  <a:cubicBezTo>
                    <a:pt x="11644" y="7496"/>
                    <a:pt x="11756" y="7072"/>
                    <a:pt x="11532" y="6776"/>
                  </a:cubicBezTo>
                  <a:cubicBezTo>
                    <a:pt x="11309" y="6479"/>
                    <a:pt x="10749" y="6310"/>
                    <a:pt x="10301" y="6394"/>
                  </a:cubicBezTo>
                  <a:cubicBezTo>
                    <a:pt x="9854" y="6479"/>
                    <a:pt x="9518" y="6818"/>
                    <a:pt x="9182" y="7453"/>
                  </a:cubicBezTo>
                  <a:cubicBezTo>
                    <a:pt x="8846" y="8088"/>
                    <a:pt x="8511" y="9020"/>
                    <a:pt x="8511" y="9698"/>
                  </a:cubicBezTo>
                  <a:cubicBezTo>
                    <a:pt x="8511" y="10376"/>
                    <a:pt x="8846" y="10799"/>
                    <a:pt x="9294" y="11011"/>
                  </a:cubicBezTo>
                  <a:cubicBezTo>
                    <a:pt x="9742" y="11223"/>
                    <a:pt x="10301" y="11223"/>
                    <a:pt x="10861" y="10799"/>
                  </a:cubicBezTo>
                  <a:cubicBezTo>
                    <a:pt x="11420" y="10376"/>
                    <a:pt x="11980" y="9528"/>
                    <a:pt x="12260" y="8893"/>
                  </a:cubicBezTo>
                  <a:cubicBezTo>
                    <a:pt x="12540" y="8258"/>
                    <a:pt x="12540" y="7834"/>
                    <a:pt x="12540" y="7834"/>
                  </a:cubicBezTo>
                  <a:cubicBezTo>
                    <a:pt x="12540" y="7834"/>
                    <a:pt x="12540" y="8258"/>
                    <a:pt x="12540" y="8681"/>
                  </a:cubicBezTo>
                  <a:cubicBezTo>
                    <a:pt x="12540" y="9105"/>
                    <a:pt x="12540" y="9528"/>
                    <a:pt x="12596" y="9952"/>
                  </a:cubicBezTo>
                  <a:cubicBezTo>
                    <a:pt x="12652" y="10376"/>
                    <a:pt x="12763" y="10799"/>
                    <a:pt x="13099" y="10884"/>
                  </a:cubicBezTo>
                  <a:cubicBezTo>
                    <a:pt x="13435" y="10968"/>
                    <a:pt x="13995" y="10714"/>
                    <a:pt x="14554" y="10164"/>
                  </a:cubicBezTo>
                  <a:cubicBezTo>
                    <a:pt x="15114" y="9613"/>
                    <a:pt x="15673" y="8766"/>
                    <a:pt x="16065" y="8046"/>
                  </a:cubicBezTo>
                  <a:cubicBezTo>
                    <a:pt x="16457" y="7326"/>
                    <a:pt x="16681" y="6733"/>
                    <a:pt x="16737" y="6648"/>
                  </a:cubicBezTo>
                  <a:cubicBezTo>
                    <a:pt x="16792" y="6564"/>
                    <a:pt x="16681" y="6987"/>
                    <a:pt x="16569" y="7623"/>
                  </a:cubicBezTo>
                  <a:cubicBezTo>
                    <a:pt x="16457" y="8258"/>
                    <a:pt x="16345" y="9105"/>
                    <a:pt x="16289" y="9783"/>
                  </a:cubicBezTo>
                  <a:cubicBezTo>
                    <a:pt x="16233" y="10460"/>
                    <a:pt x="16233" y="10968"/>
                    <a:pt x="16513" y="11265"/>
                  </a:cubicBezTo>
                  <a:cubicBezTo>
                    <a:pt x="16792" y="11561"/>
                    <a:pt x="17352" y="11646"/>
                    <a:pt x="17800" y="11519"/>
                  </a:cubicBezTo>
                  <a:cubicBezTo>
                    <a:pt x="18247" y="11392"/>
                    <a:pt x="18583" y="11053"/>
                    <a:pt x="19031" y="10503"/>
                  </a:cubicBezTo>
                  <a:cubicBezTo>
                    <a:pt x="19478" y="9952"/>
                    <a:pt x="20038" y="9190"/>
                    <a:pt x="20374" y="8597"/>
                  </a:cubicBezTo>
                  <a:cubicBezTo>
                    <a:pt x="20710" y="8004"/>
                    <a:pt x="20821" y="7580"/>
                    <a:pt x="20821" y="7580"/>
                  </a:cubicBezTo>
                  <a:cubicBezTo>
                    <a:pt x="20821" y="7580"/>
                    <a:pt x="20710" y="8004"/>
                    <a:pt x="20710" y="9147"/>
                  </a:cubicBezTo>
                  <a:cubicBezTo>
                    <a:pt x="20710" y="10291"/>
                    <a:pt x="20821" y="12154"/>
                    <a:pt x="20989" y="14060"/>
                  </a:cubicBezTo>
                  <a:cubicBezTo>
                    <a:pt x="21157" y="15966"/>
                    <a:pt x="21381" y="17914"/>
                    <a:pt x="21437" y="19100"/>
                  </a:cubicBezTo>
                  <a:cubicBezTo>
                    <a:pt x="21493" y="20286"/>
                    <a:pt x="21381" y="20710"/>
                    <a:pt x="21045" y="21006"/>
                  </a:cubicBezTo>
                  <a:cubicBezTo>
                    <a:pt x="20710" y="21303"/>
                    <a:pt x="20150" y="21472"/>
                    <a:pt x="19255" y="21260"/>
                  </a:cubicBezTo>
                  <a:cubicBezTo>
                    <a:pt x="18359" y="21048"/>
                    <a:pt x="17128" y="20456"/>
                    <a:pt x="16513" y="19608"/>
                  </a:cubicBezTo>
                  <a:cubicBezTo>
                    <a:pt x="15897" y="18761"/>
                    <a:pt x="15897" y="17660"/>
                    <a:pt x="15897" y="1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356589" y="1411226"/>
              <a:ext cx="139211" cy="17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21" fill="norm" stroke="1" extrusionOk="0">
                  <a:moveTo>
                    <a:pt x="893" y="2556"/>
                  </a:moveTo>
                  <a:cubicBezTo>
                    <a:pt x="1860" y="1551"/>
                    <a:pt x="2827" y="546"/>
                    <a:pt x="4116" y="170"/>
                  </a:cubicBezTo>
                  <a:cubicBezTo>
                    <a:pt x="5406" y="-207"/>
                    <a:pt x="7018" y="44"/>
                    <a:pt x="7985" y="923"/>
                  </a:cubicBezTo>
                  <a:cubicBezTo>
                    <a:pt x="8952" y="1802"/>
                    <a:pt x="9275" y="3309"/>
                    <a:pt x="8307" y="6072"/>
                  </a:cubicBezTo>
                  <a:cubicBezTo>
                    <a:pt x="7340" y="8835"/>
                    <a:pt x="5084" y="12853"/>
                    <a:pt x="3149" y="15616"/>
                  </a:cubicBezTo>
                  <a:cubicBezTo>
                    <a:pt x="1215" y="18379"/>
                    <a:pt x="-397" y="19886"/>
                    <a:pt x="87" y="20640"/>
                  </a:cubicBezTo>
                  <a:cubicBezTo>
                    <a:pt x="570" y="21393"/>
                    <a:pt x="3149" y="21393"/>
                    <a:pt x="7018" y="20765"/>
                  </a:cubicBezTo>
                  <a:cubicBezTo>
                    <a:pt x="10887" y="20137"/>
                    <a:pt x="16045" y="18881"/>
                    <a:pt x="21203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0" y="2251913"/>
              <a:ext cx="103505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175"/>
                  </a:moveTo>
                  <a:cubicBezTo>
                    <a:pt x="137" y="12305"/>
                    <a:pt x="274" y="12436"/>
                    <a:pt x="420" y="12371"/>
                  </a:cubicBezTo>
                  <a:cubicBezTo>
                    <a:pt x="565" y="12305"/>
                    <a:pt x="720" y="12044"/>
                    <a:pt x="881" y="11782"/>
                  </a:cubicBezTo>
                  <a:cubicBezTo>
                    <a:pt x="1042" y="11520"/>
                    <a:pt x="1210" y="11258"/>
                    <a:pt x="1374" y="11062"/>
                  </a:cubicBezTo>
                  <a:cubicBezTo>
                    <a:pt x="1537" y="10865"/>
                    <a:pt x="1696" y="10735"/>
                    <a:pt x="1868" y="10538"/>
                  </a:cubicBezTo>
                  <a:cubicBezTo>
                    <a:pt x="2041" y="10342"/>
                    <a:pt x="2226" y="10080"/>
                    <a:pt x="2401" y="9818"/>
                  </a:cubicBezTo>
                  <a:cubicBezTo>
                    <a:pt x="2575" y="9556"/>
                    <a:pt x="2739" y="9295"/>
                    <a:pt x="2911" y="9033"/>
                  </a:cubicBezTo>
                  <a:cubicBezTo>
                    <a:pt x="3083" y="8771"/>
                    <a:pt x="3264" y="8509"/>
                    <a:pt x="3421" y="8247"/>
                  </a:cubicBezTo>
                  <a:cubicBezTo>
                    <a:pt x="3578" y="7985"/>
                    <a:pt x="3710" y="7724"/>
                    <a:pt x="3847" y="7462"/>
                  </a:cubicBezTo>
                  <a:cubicBezTo>
                    <a:pt x="3984" y="7200"/>
                    <a:pt x="4126" y="6938"/>
                    <a:pt x="4278" y="6676"/>
                  </a:cubicBezTo>
                  <a:cubicBezTo>
                    <a:pt x="4430" y="6415"/>
                    <a:pt x="4594" y="6153"/>
                    <a:pt x="4751" y="5891"/>
                  </a:cubicBezTo>
                  <a:cubicBezTo>
                    <a:pt x="4907" y="5629"/>
                    <a:pt x="5058" y="5367"/>
                    <a:pt x="5219" y="5040"/>
                  </a:cubicBezTo>
                  <a:cubicBezTo>
                    <a:pt x="5380" y="4713"/>
                    <a:pt x="5552" y="4320"/>
                    <a:pt x="5733" y="3993"/>
                  </a:cubicBezTo>
                  <a:cubicBezTo>
                    <a:pt x="5915" y="3665"/>
                    <a:pt x="6105" y="3404"/>
                    <a:pt x="6248" y="3207"/>
                  </a:cubicBezTo>
                  <a:cubicBezTo>
                    <a:pt x="6392" y="3011"/>
                    <a:pt x="6489" y="2880"/>
                    <a:pt x="6588" y="2749"/>
                  </a:cubicBezTo>
                  <a:cubicBezTo>
                    <a:pt x="6688" y="2618"/>
                    <a:pt x="6789" y="2487"/>
                    <a:pt x="6891" y="2356"/>
                  </a:cubicBezTo>
                  <a:cubicBezTo>
                    <a:pt x="6992" y="2225"/>
                    <a:pt x="7094" y="2095"/>
                    <a:pt x="7196" y="1964"/>
                  </a:cubicBezTo>
                  <a:cubicBezTo>
                    <a:pt x="7297" y="1833"/>
                    <a:pt x="7399" y="1702"/>
                    <a:pt x="7503" y="1571"/>
                  </a:cubicBezTo>
                  <a:cubicBezTo>
                    <a:pt x="7606" y="1440"/>
                    <a:pt x="7712" y="1309"/>
                    <a:pt x="7829" y="1178"/>
                  </a:cubicBezTo>
                  <a:cubicBezTo>
                    <a:pt x="7947" y="1047"/>
                    <a:pt x="8075" y="916"/>
                    <a:pt x="8187" y="785"/>
                  </a:cubicBezTo>
                  <a:cubicBezTo>
                    <a:pt x="8300" y="655"/>
                    <a:pt x="8397" y="524"/>
                    <a:pt x="8507" y="458"/>
                  </a:cubicBezTo>
                  <a:cubicBezTo>
                    <a:pt x="8618" y="393"/>
                    <a:pt x="8742" y="393"/>
                    <a:pt x="8870" y="327"/>
                  </a:cubicBezTo>
                  <a:cubicBezTo>
                    <a:pt x="8998" y="262"/>
                    <a:pt x="9130" y="131"/>
                    <a:pt x="9254" y="65"/>
                  </a:cubicBezTo>
                  <a:cubicBezTo>
                    <a:pt x="9378" y="0"/>
                    <a:pt x="9493" y="0"/>
                    <a:pt x="9614" y="0"/>
                  </a:cubicBezTo>
                  <a:cubicBezTo>
                    <a:pt x="9735" y="0"/>
                    <a:pt x="9864" y="0"/>
                    <a:pt x="9996" y="0"/>
                  </a:cubicBezTo>
                  <a:cubicBezTo>
                    <a:pt x="10129" y="0"/>
                    <a:pt x="10266" y="0"/>
                    <a:pt x="10398" y="0"/>
                  </a:cubicBezTo>
                  <a:cubicBezTo>
                    <a:pt x="10531" y="0"/>
                    <a:pt x="10659" y="0"/>
                    <a:pt x="10791" y="0"/>
                  </a:cubicBezTo>
                  <a:cubicBezTo>
                    <a:pt x="10924" y="0"/>
                    <a:pt x="11061" y="0"/>
                    <a:pt x="11191" y="0"/>
                  </a:cubicBezTo>
                  <a:cubicBezTo>
                    <a:pt x="11321" y="0"/>
                    <a:pt x="11445" y="0"/>
                    <a:pt x="11577" y="65"/>
                  </a:cubicBezTo>
                  <a:cubicBezTo>
                    <a:pt x="11710" y="131"/>
                    <a:pt x="11851" y="262"/>
                    <a:pt x="11990" y="393"/>
                  </a:cubicBezTo>
                  <a:cubicBezTo>
                    <a:pt x="12130" y="524"/>
                    <a:pt x="12267" y="655"/>
                    <a:pt x="12470" y="851"/>
                  </a:cubicBezTo>
                  <a:cubicBezTo>
                    <a:pt x="12673" y="1047"/>
                    <a:pt x="12942" y="1309"/>
                    <a:pt x="13150" y="1571"/>
                  </a:cubicBezTo>
                  <a:cubicBezTo>
                    <a:pt x="13358" y="1833"/>
                    <a:pt x="13503" y="2095"/>
                    <a:pt x="13647" y="2291"/>
                  </a:cubicBezTo>
                  <a:cubicBezTo>
                    <a:pt x="13790" y="2487"/>
                    <a:pt x="13932" y="2618"/>
                    <a:pt x="14075" y="2749"/>
                  </a:cubicBezTo>
                  <a:cubicBezTo>
                    <a:pt x="14219" y="2880"/>
                    <a:pt x="14365" y="3011"/>
                    <a:pt x="14504" y="3207"/>
                  </a:cubicBezTo>
                  <a:cubicBezTo>
                    <a:pt x="14643" y="3404"/>
                    <a:pt x="14775" y="3665"/>
                    <a:pt x="14919" y="3862"/>
                  </a:cubicBezTo>
                  <a:cubicBezTo>
                    <a:pt x="15063" y="4058"/>
                    <a:pt x="15217" y="4189"/>
                    <a:pt x="15365" y="4385"/>
                  </a:cubicBezTo>
                  <a:cubicBezTo>
                    <a:pt x="15513" y="4582"/>
                    <a:pt x="15654" y="4844"/>
                    <a:pt x="15800" y="5105"/>
                  </a:cubicBezTo>
                  <a:cubicBezTo>
                    <a:pt x="15946" y="5367"/>
                    <a:pt x="16096" y="5629"/>
                    <a:pt x="16238" y="5891"/>
                  </a:cubicBezTo>
                  <a:cubicBezTo>
                    <a:pt x="16379" y="6153"/>
                    <a:pt x="16511" y="6415"/>
                    <a:pt x="16655" y="6676"/>
                  </a:cubicBezTo>
                  <a:cubicBezTo>
                    <a:pt x="16799" y="6938"/>
                    <a:pt x="16953" y="7200"/>
                    <a:pt x="17174" y="7658"/>
                  </a:cubicBezTo>
                  <a:cubicBezTo>
                    <a:pt x="17395" y="8116"/>
                    <a:pt x="17682" y="8771"/>
                    <a:pt x="17892" y="9295"/>
                  </a:cubicBezTo>
                  <a:cubicBezTo>
                    <a:pt x="18102" y="9818"/>
                    <a:pt x="18234" y="10211"/>
                    <a:pt x="18446" y="10800"/>
                  </a:cubicBezTo>
                  <a:cubicBezTo>
                    <a:pt x="18658" y="11389"/>
                    <a:pt x="18950" y="12175"/>
                    <a:pt x="19166" y="12764"/>
                  </a:cubicBezTo>
                  <a:cubicBezTo>
                    <a:pt x="19383" y="13353"/>
                    <a:pt x="19524" y="13745"/>
                    <a:pt x="19727" y="14400"/>
                  </a:cubicBezTo>
                  <a:cubicBezTo>
                    <a:pt x="19930" y="15055"/>
                    <a:pt x="20195" y="15971"/>
                    <a:pt x="20394" y="16691"/>
                  </a:cubicBezTo>
                  <a:cubicBezTo>
                    <a:pt x="20593" y="17411"/>
                    <a:pt x="20725" y="17935"/>
                    <a:pt x="20915" y="18720"/>
                  </a:cubicBezTo>
                  <a:cubicBezTo>
                    <a:pt x="21105" y="19505"/>
                    <a:pt x="21353" y="205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74650" y="2747213"/>
              <a:ext cx="381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66"/>
                    <a:pt x="0" y="9132"/>
                    <a:pt x="3600" y="12732"/>
                  </a:cubicBezTo>
                  <a:cubicBezTo>
                    <a:pt x="7200" y="16332"/>
                    <a:pt x="1440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20699" y="2690063"/>
              <a:ext cx="7445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5" h="21600" fill="norm" stroke="1" extrusionOk="0">
                  <a:moveTo>
                    <a:pt x="0" y="0"/>
                  </a:moveTo>
                  <a:cubicBezTo>
                    <a:pt x="8526" y="3600"/>
                    <a:pt x="17053" y="7200"/>
                    <a:pt x="19326" y="10680"/>
                  </a:cubicBezTo>
                  <a:cubicBezTo>
                    <a:pt x="21600" y="14160"/>
                    <a:pt x="17621" y="17520"/>
                    <a:pt x="14211" y="19320"/>
                  </a:cubicBezTo>
                  <a:cubicBezTo>
                    <a:pt x="10800" y="21120"/>
                    <a:pt x="7958" y="21360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88222" y="2705848"/>
              <a:ext cx="84828" cy="35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542" fill="norm" stroke="1" extrusionOk="0">
                  <a:moveTo>
                    <a:pt x="11354" y="958"/>
                  </a:moveTo>
                  <a:cubicBezTo>
                    <a:pt x="9811" y="450"/>
                    <a:pt x="8268" y="-58"/>
                    <a:pt x="6725" y="6"/>
                  </a:cubicBezTo>
                  <a:cubicBezTo>
                    <a:pt x="5182" y="69"/>
                    <a:pt x="3640" y="704"/>
                    <a:pt x="2097" y="2928"/>
                  </a:cubicBezTo>
                  <a:cubicBezTo>
                    <a:pt x="554" y="5151"/>
                    <a:pt x="-989" y="8963"/>
                    <a:pt x="811" y="12203"/>
                  </a:cubicBezTo>
                  <a:cubicBezTo>
                    <a:pt x="2611" y="15443"/>
                    <a:pt x="7754" y="18111"/>
                    <a:pt x="11611" y="19573"/>
                  </a:cubicBezTo>
                  <a:cubicBezTo>
                    <a:pt x="15468" y="21034"/>
                    <a:pt x="18040" y="21288"/>
                    <a:pt x="20611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812800" y="2630486"/>
              <a:ext cx="266700" cy="44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951"/>
                  </a:moveTo>
                  <a:cubicBezTo>
                    <a:pt x="1886" y="2155"/>
                    <a:pt x="3771" y="2358"/>
                    <a:pt x="5229" y="2256"/>
                  </a:cubicBezTo>
                  <a:cubicBezTo>
                    <a:pt x="6686" y="2155"/>
                    <a:pt x="7714" y="1747"/>
                    <a:pt x="8571" y="1238"/>
                  </a:cubicBezTo>
                  <a:cubicBezTo>
                    <a:pt x="9429" y="728"/>
                    <a:pt x="10114" y="117"/>
                    <a:pt x="10200" y="15"/>
                  </a:cubicBezTo>
                  <a:cubicBezTo>
                    <a:pt x="10286" y="-87"/>
                    <a:pt x="9771" y="321"/>
                    <a:pt x="9171" y="1645"/>
                  </a:cubicBezTo>
                  <a:cubicBezTo>
                    <a:pt x="8571" y="2970"/>
                    <a:pt x="7886" y="5211"/>
                    <a:pt x="7886" y="7656"/>
                  </a:cubicBezTo>
                  <a:cubicBezTo>
                    <a:pt x="7886" y="10102"/>
                    <a:pt x="8571" y="12751"/>
                    <a:pt x="8914" y="14839"/>
                  </a:cubicBezTo>
                  <a:cubicBezTo>
                    <a:pt x="9257" y="16928"/>
                    <a:pt x="9257" y="18456"/>
                    <a:pt x="9000" y="19475"/>
                  </a:cubicBezTo>
                  <a:cubicBezTo>
                    <a:pt x="8743" y="20494"/>
                    <a:pt x="8229" y="21004"/>
                    <a:pt x="7457" y="21258"/>
                  </a:cubicBezTo>
                  <a:cubicBezTo>
                    <a:pt x="6686" y="21513"/>
                    <a:pt x="5657" y="21513"/>
                    <a:pt x="4971" y="21207"/>
                  </a:cubicBezTo>
                  <a:cubicBezTo>
                    <a:pt x="4286" y="20902"/>
                    <a:pt x="3943" y="20290"/>
                    <a:pt x="4029" y="19781"/>
                  </a:cubicBezTo>
                  <a:cubicBezTo>
                    <a:pt x="4114" y="19271"/>
                    <a:pt x="4629" y="18864"/>
                    <a:pt x="5914" y="18609"/>
                  </a:cubicBezTo>
                  <a:cubicBezTo>
                    <a:pt x="7200" y="18355"/>
                    <a:pt x="9257" y="18253"/>
                    <a:pt x="11143" y="18304"/>
                  </a:cubicBezTo>
                  <a:cubicBezTo>
                    <a:pt x="13029" y="18355"/>
                    <a:pt x="14743" y="18558"/>
                    <a:pt x="16029" y="18915"/>
                  </a:cubicBezTo>
                  <a:cubicBezTo>
                    <a:pt x="17314" y="19271"/>
                    <a:pt x="18171" y="19781"/>
                    <a:pt x="19029" y="19832"/>
                  </a:cubicBezTo>
                  <a:cubicBezTo>
                    <a:pt x="19886" y="19883"/>
                    <a:pt x="20743" y="19475"/>
                    <a:pt x="21600" y="1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150796" y="2832848"/>
              <a:ext cx="170004" cy="16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25" fill="norm" stroke="1" extrusionOk="0">
                  <a:moveTo>
                    <a:pt x="12618" y="6164"/>
                  </a:moveTo>
                  <a:cubicBezTo>
                    <a:pt x="12618" y="4797"/>
                    <a:pt x="12618" y="3429"/>
                    <a:pt x="12218" y="2199"/>
                  </a:cubicBezTo>
                  <a:cubicBezTo>
                    <a:pt x="11818" y="969"/>
                    <a:pt x="11018" y="-125"/>
                    <a:pt x="9685" y="12"/>
                  </a:cubicBezTo>
                  <a:cubicBezTo>
                    <a:pt x="8351" y="148"/>
                    <a:pt x="6485" y="1516"/>
                    <a:pt x="4751" y="4523"/>
                  </a:cubicBezTo>
                  <a:cubicBezTo>
                    <a:pt x="3018" y="7531"/>
                    <a:pt x="1418" y="12179"/>
                    <a:pt x="618" y="15186"/>
                  </a:cubicBezTo>
                  <a:cubicBezTo>
                    <a:pt x="-182" y="18194"/>
                    <a:pt x="-182" y="19561"/>
                    <a:pt x="485" y="20381"/>
                  </a:cubicBezTo>
                  <a:cubicBezTo>
                    <a:pt x="1151" y="21202"/>
                    <a:pt x="2485" y="21475"/>
                    <a:pt x="4085" y="20518"/>
                  </a:cubicBezTo>
                  <a:cubicBezTo>
                    <a:pt x="5685" y="19561"/>
                    <a:pt x="7551" y="17374"/>
                    <a:pt x="9018" y="15050"/>
                  </a:cubicBezTo>
                  <a:cubicBezTo>
                    <a:pt x="10485" y="12726"/>
                    <a:pt x="11551" y="10265"/>
                    <a:pt x="12351" y="8078"/>
                  </a:cubicBezTo>
                  <a:cubicBezTo>
                    <a:pt x="13151" y="5890"/>
                    <a:pt x="13685" y="3976"/>
                    <a:pt x="13818" y="3703"/>
                  </a:cubicBezTo>
                  <a:cubicBezTo>
                    <a:pt x="13951" y="3429"/>
                    <a:pt x="13685" y="4797"/>
                    <a:pt x="13685" y="6847"/>
                  </a:cubicBezTo>
                  <a:cubicBezTo>
                    <a:pt x="13685" y="8898"/>
                    <a:pt x="13951" y="11632"/>
                    <a:pt x="14618" y="13409"/>
                  </a:cubicBezTo>
                  <a:cubicBezTo>
                    <a:pt x="15285" y="15186"/>
                    <a:pt x="16351" y="16007"/>
                    <a:pt x="17551" y="16280"/>
                  </a:cubicBezTo>
                  <a:cubicBezTo>
                    <a:pt x="18751" y="16553"/>
                    <a:pt x="20085" y="16280"/>
                    <a:pt x="21418" y="16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358900" y="2815122"/>
              <a:ext cx="57150" cy="16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21600" y="4244"/>
                  </a:moveTo>
                  <a:cubicBezTo>
                    <a:pt x="20000" y="2911"/>
                    <a:pt x="18400" y="1578"/>
                    <a:pt x="15600" y="778"/>
                  </a:cubicBezTo>
                  <a:cubicBezTo>
                    <a:pt x="12800" y="-22"/>
                    <a:pt x="8800" y="-289"/>
                    <a:pt x="5600" y="378"/>
                  </a:cubicBezTo>
                  <a:cubicBezTo>
                    <a:pt x="2400" y="1044"/>
                    <a:pt x="0" y="2644"/>
                    <a:pt x="0" y="4911"/>
                  </a:cubicBezTo>
                  <a:cubicBezTo>
                    <a:pt x="0" y="7178"/>
                    <a:pt x="2400" y="10111"/>
                    <a:pt x="5200" y="12111"/>
                  </a:cubicBezTo>
                  <a:cubicBezTo>
                    <a:pt x="8000" y="14111"/>
                    <a:pt x="11200" y="15178"/>
                    <a:pt x="14000" y="16911"/>
                  </a:cubicBezTo>
                  <a:cubicBezTo>
                    <a:pt x="16800" y="18644"/>
                    <a:pt x="19200" y="21044"/>
                    <a:pt x="18800" y="21178"/>
                  </a:cubicBezTo>
                  <a:cubicBezTo>
                    <a:pt x="18400" y="21311"/>
                    <a:pt x="15200" y="19178"/>
                    <a:pt x="12000" y="1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530713" y="2664663"/>
              <a:ext cx="63138" cy="31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94" fill="norm" stroke="1" extrusionOk="0">
                  <a:moveTo>
                    <a:pt x="4196" y="0"/>
                  </a:moveTo>
                  <a:cubicBezTo>
                    <a:pt x="2756" y="4464"/>
                    <a:pt x="1316" y="8928"/>
                    <a:pt x="596" y="12024"/>
                  </a:cubicBezTo>
                  <a:cubicBezTo>
                    <a:pt x="-124" y="15120"/>
                    <a:pt x="-124" y="16848"/>
                    <a:pt x="236" y="18216"/>
                  </a:cubicBezTo>
                  <a:cubicBezTo>
                    <a:pt x="596" y="19584"/>
                    <a:pt x="1316" y="20592"/>
                    <a:pt x="3476" y="21096"/>
                  </a:cubicBezTo>
                  <a:cubicBezTo>
                    <a:pt x="5636" y="21600"/>
                    <a:pt x="9236" y="21600"/>
                    <a:pt x="12476" y="21240"/>
                  </a:cubicBezTo>
                  <a:cubicBezTo>
                    <a:pt x="15716" y="20880"/>
                    <a:pt x="18596" y="20160"/>
                    <a:pt x="21476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498599" y="2836113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083593" y="2660250"/>
              <a:ext cx="176447" cy="29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089" fill="norm" stroke="1" extrusionOk="0">
                  <a:moveTo>
                    <a:pt x="12103" y="3463"/>
                  </a:moveTo>
                  <a:cubicBezTo>
                    <a:pt x="12103" y="2113"/>
                    <a:pt x="12103" y="763"/>
                    <a:pt x="11467" y="238"/>
                  </a:cubicBezTo>
                  <a:cubicBezTo>
                    <a:pt x="10832" y="-287"/>
                    <a:pt x="9561" y="13"/>
                    <a:pt x="7910" y="1588"/>
                  </a:cubicBezTo>
                  <a:cubicBezTo>
                    <a:pt x="6258" y="3163"/>
                    <a:pt x="4225" y="6013"/>
                    <a:pt x="2827" y="8713"/>
                  </a:cubicBezTo>
                  <a:cubicBezTo>
                    <a:pt x="1430" y="11413"/>
                    <a:pt x="667" y="13963"/>
                    <a:pt x="286" y="15688"/>
                  </a:cubicBezTo>
                  <a:cubicBezTo>
                    <a:pt x="-95" y="17413"/>
                    <a:pt x="-95" y="18313"/>
                    <a:pt x="286" y="19063"/>
                  </a:cubicBezTo>
                  <a:cubicBezTo>
                    <a:pt x="667" y="19813"/>
                    <a:pt x="1430" y="20413"/>
                    <a:pt x="2700" y="20788"/>
                  </a:cubicBezTo>
                  <a:cubicBezTo>
                    <a:pt x="3971" y="21163"/>
                    <a:pt x="5750" y="21313"/>
                    <a:pt x="8291" y="20488"/>
                  </a:cubicBezTo>
                  <a:cubicBezTo>
                    <a:pt x="10832" y="19663"/>
                    <a:pt x="14136" y="17863"/>
                    <a:pt x="16550" y="15238"/>
                  </a:cubicBezTo>
                  <a:cubicBezTo>
                    <a:pt x="18964" y="12613"/>
                    <a:pt x="20489" y="9163"/>
                    <a:pt x="20997" y="7063"/>
                  </a:cubicBezTo>
                  <a:cubicBezTo>
                    <a:pt x="21505" y="4963"/>
                    <a:pt x="20997" y="4213"/>
                    <a:pt x="19218" y="3613"/>
                  </a:cubicBezTo>
                  <a:cubicBezTo>
                    <a:pt x="17439" y="3013"/>
                    <a:pt x="14390" y="2563"/>
                    <a:pt x="12230" y="2413"/>
                  </a:cubicBezTo>
                  <a:cubicBezTo>
                    <a:pt x="10070" y="2263"/>
                    <a:pt x="8799" y="2413"/>
                    <a:pt x="8164" y="2863"/>
                  </a:cubicBezTo>
                  <a:cubicBezTo>
                    <a:pt x="7529" y="3313"/>
                    <a:pt x="7529" y="4063"/>
                    <a:pt x="8037" y="4663"/>
                  </a:cubicBezTo>
                  <a:cubicBezTo>
                    <a:pt x="8545" y="5263"/>
                    <a:pt x="9561" y="5713"/>
                    <a:pt x="10578" y="6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303321" y="2665823"/>
              <a:ext cx="115087" cy="31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267" fill="norm" stroke="1" extrusionOk="0">
                  <a:moveTo>
                    <a:pt x="1473" y="1193"/>
                  </a:moveTo>
                  <a:cubicBezTo>
                    <a:pt x="1858" y="487"/>
                    <a:pt x="2244" y="-219"/>
                    <a:pt x="2437" y="63"/>
                  </a:cubicBezTo>
                  <a:cubicBezTo>
                    <a:pt x="2630" y="346"/>
                    <a:pt x="2630" y="1616"/>
                    <a:pt x="2823" y="4440"/>
                  </a:cubicBezTo>
                  <a:cubicBezTo>
                    <a:pt x="3015" y="7263"/>
                    <a:pt x="3401" y="11640"/>
                    <a:pt x="3594" y="14252"/>
                  </a:cubicBezTo>
                  <a:cubicBezTo>
                    <a:pt x="3787" y="16863"/>
                    <a:pt x="3787" y="17710"/>
                    <a:pt x="3208" y="18487"/>
                  </a:cubicBezTo>
                  <a:cubicBezTo>
                    <a:pt x="2630" y="19263"/>
                    <a:pt x="1473" y="19969"/>
                    <a:pt x="701" y="19899"/>
                  </a:cubicBezTo>
                  <a:cubicBezTo>
                    <a:pt x="-70" y="19828"/>
                    <a:pt x="-456" y="18981"/>
                    <a:pt x="894" y="17146"/>
                  </a:cubicBezTo>
                  <a:cubicBezTo>
                    <a:pt x="2244" y="15310"/>
                    <a:pt x="5330" y="12487"/>
                    <a:pt x="7451" y="10793"/>
                  </a:cubicBezTo>
                  <a:cubicBezTo>
                    <a:pt x="9573" y="9099"/>
                    <a:pt x="10730" y="8534"/>
                    <a:pt x="12273" y="8393"/>
                  </a:cubicBezTo>
                  <a:cubicBezTo>
                    <a:pt x="13815" y="8252"/>
                    <a:pt x="15744" y="8534"/>
                    <a:pt x="17480" y="9452"/>
                  </a:cubicBezTo>
                  <a:cubicBezTo>
                    <a:pt x="19215" y="10369"/>
                    <a:pt x="20758" y="11922"/>
                    <a:pt x="20951" y="13616"/>
                  </a:cubicBezTo>
                  <a:cubicBezTo>
                    <a:pt x="21144" y="15310"/>
                    <a:pt x="19987" y="17146"/>
                    <a:pt x="18830" y="18416"/>
                  </a:cubicBezTo>
                  <a:cubicBezTo>
                    <a:pt x="17673" y="19687"/>
                    <a:pt x="16515" y="20393"/>
                    <a:pt x="14587" y="20816"/>
                  </a:cubicBezTo>
                  <a:cubicBezTo>
                    <a:pt x="12658" y="21240"/>
                    <a:pt x="9958" y="21381"/>
                    <a:pt x="7644" y="21169"/>
                  </a:cubicBezTo>
                  <a:cubicBezTo>
                    <a:pt x="5330" y="20957"/>
                    <a:pt x="3401" y="20393"/>
                    <a:pt x="2244" y="19687"/>
                  </a:cubicBezTo>
                  <a:cubicBezTo>
                    <a:pt x="1087" y="18981"/>
                    <a:pt x="701" y="18134"/>
                    <a:pt x="1473" y="17569"/>
                  </a:cubicBezTo>
                  <a:cubicBezTo>
                    <a:pt x="2244" y="17005"/>
                    <a:pt x="4173" y="16722"/>
                    <a:pt x="6101" y="16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490360" y="2768644"/>
              <a:ext cx="94090" cy="22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64" fill="norm" stroke="1" extrusionOk="0">
                  <a:moveTo>
                    <a:pt x="20873" y="3975"/>
                  </a:moveTo>
                  <a:cubicBezTo>
                    <a:pt x="17586" y="2575"/>
                    <a:pt x="14299" y="1175"/>
                    <a:pt x="11482" y="475"/>
                  </a:cubicBezTo>
                  <a:cubicBezTo>
                    <a:pt x="8664" y="-225"/>
                    <a:pt x="6316" y="-225"/>
                    <a:pt x="3969" y="975"/>
                  </a:cubicBezTo>
                  <a:cubicBezTo>
                    <a:pt x="1621" y="2175"/>
                    <a:pt x="-727" y="4575"/>
                    <a:pt x="212" y="7075"/>
                  </a:cubicBezTo>
                  <a:cubicBezTo>
                    <a:pt x="1151" y="9575"/>
                    <a:pt x="5377" y="12175"/>
                    <a:pt x="8664" y="14175"/>
                  </a:cubicBezTo>
                  <a:cubicBezTo>
                    <a:pt x="11951" y="16175"/>
                    <a:pt x="14299" y="17575"/>
                    <a:pt x="14769" y="18675"/>
                  </a:cubicBezTo>
                  <a:cubicBezTo>
                    <a:pt x="15238" y="19775"/>
                    <a:pt x="13830" y="20575"/>
                    <a:pt x="11951" y="20975"/>
                  </a:cubicBezTo>
                  <a:cubicBezTo>
                    <a:pt x="10073" y="21375"/>
                    <a:pt x="7725" y="21375"/>
                    <a:pt x="6316" y="20875"/>
                  </a:cubicBezTo>
                  <a:cubicBezTo>
                    <a:pt x="4908" y="20375"/>
                    <a:pt x="4438" y="19375"/>
                    <a:pt x="4673" y="18375"/>
                  </a:cubicBezTo>
                  <a:cubicBezTo>
                    <a:pt x="4908" y="17375"/>
                    <a:pt x="5847" y="16375"/>
                    <a:pt x="6786" y="15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589277" y="2798114"/>
              <a:ext cx="109473" cy="15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937" fill="norm" stroke="1" extrusionOk="0">
                  <a:moveTo>
                    <a:pt x="2738" y="11218"/>
                  </a:moveTo>
                  <a:cubicBezTo>
                    <a:pt x="6814" y="8626"/>
                    <a:pt x="10889" y="6034"/>
                    <a:pt x="12927" y="4018"/>
                  </a:cubicBezTo>
                  <a:cubicBezTo>
                    <a:pt x="14965" y="2002"/>
                    <a:pt x="14965" y="562"/>
                    <a:pt x="13946" y="130"/>
                  </a:cubicBezTo>
                  <a:cubicBezTo>
                    <a:pt x="12927" y="-302"/>
                    <a:pt x="10889" y="274"/>
                    <a:pt x="8240" y="2866"/>
                  </a:cubicBezTo>
                  <a:cubicBezTo>
                    <a:pt x="5591" y="5458"/>
                    <a:pt x="2331" y="10066"/>
                    <a:pt x="904" y="13378"/>
                  </a:cubicBezTo>
                  <a:cubicBezTo>
                    <a:pt x="-522" y="16690"/>
                    <a:pt x="-114" y="18706"/>
                    <a:pt x="1108" y="19858"/>
                  </a:cubicBezTo>
                  <a:cubicBezTo>
                    <a:pt x="2331" y="21010"/>
                    <a:pt x="4369" y="21298"/>
                    <a:pt x="7833" y="20434"/>
                  </a:cubicBezTo>
                  <a:cubicBezTo>
                    <a:pt x="11297" y="19570"/>
                    <a:pt x="16187" y="17554"/>
                    <a:pt x="21078" y="15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730500" y="2778963"/>
              <a:ext cx="95250" cy="18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2184"/>
                  </a:moveTo>
                  <a:cubicBezTo>
                    <a:pt x="4320" y="6553"/>
                    <a:pt x="8640" y="10921"/>
                    <a:pt x="10800" y="13834"/>
                  </a:cubicBezTo>
                  <a:cubicBezTo>
                    <a:pt x="12960" y="16746"/>
                    <a:pt x="12960" y="18202"/>
                    <a:pt x="12240" y="19416"/>
                  </a:cubicBezTo>
                  <a:cubicBezTo>
                    <a:pt x="11520" y="20629"/>
                    <a:pt x="10080" y="21600"/>
                    <a:pt x="9120" y="21236"/>
                  </a:cubicBezTo>
                  <a:cubicBezTo>
                    <a:pt x="8160" y="20872"/>
                    <a:pt x="7680" y="19173"/>
                    <a:pt x="8880" y="15897"/>
                  </a:cubicBezTo>
                  <a:cubicBezTo>
                    <a:pt x="10080" y="12620"/>
                    <a:pt x="12960" y="7766"/>
                    <a:pt x="15360" y="4854"/>
                  </a:cubicBezTo>
                  <a:cubicBezTo>
                    <a:pt x="17760" y="1942"/>
                    <a:pt x="19680" y="9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857500" y="2778963"/>
              <a:ext cx="127000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720" y="5400"/>
                    <a:pt x="1440" y="10800"/>
                    <a:pt x="2160" y="14143"/>
                  </a:cubicBezTo>
                  <a:cubicBezTo>
                    <a:pt x="2880" y="17486"/>
                    <a:pt x="3600" y="18771"/>
                    <a:pt x="4680" y="19800"/>
                  </a:cubicBezTo>
                  <a:cubicBezTo>
                    <a:pt x="5760" y="20829"/>
                    <a:pt x="7200" y="21600"/>
                    <a:pt x="8460" y="21471"/>
                  </a:cubicBezTo>
                  <a:cubicBezTo>
                    <a:pt x="9720" y="21343"/>
                    <a:pt x="10800" y="20314"/>
                    <a:pt x="12960" y="16586"/>
                  </a:cubicBezTo>
                  <a:cubicBezTo>
                    <a:pt x="15120" y="12857"/>
                    <a:pt x="18360" y="64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009900" y="2800029"/>
              <a:ext cx="107950" cy="15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5114"/>
                  </a:moveTo>
                  <a:cubicBezTo>
                    <a:pt x="2118" y="5714"/>
                    <a:pt x="4235" y="6314"/>
                    <a:pt x="6353" y="6314"/>
                  </a:cubicBezTo>
                  <a:cubicBezTo>
                    <a:pt x="8471" y="6314"/>
                    <a:pt x="10588" y="5714"/>
                    <a:pt x="12282" y="4514"/>
                  </a:cubicBezTo>
                  <a:cubicBezTo>
                    <a:pt x="13976" y="3314"/>
                    <a:pt x="15247" y="1514"/>
                    <a:pt x="14824" y="614"/>
                  </a:cubicBezTo>
                  <a:cubicBezTo>
                    <a:pt x="14400" y="-286"/>
                    <a:pt x="12282" y="-286"/>
                    <a:pt x="9741" y="1214"/>
                  </a:cubicBezTo>
                  <a:cubicBezTo>
                    <a:pt x="7200" y="2714"/>
                    <a:pt x="4235" y="5714"/>
                    <a:pt x="2541" y="8564"/>
                  </a:cubicBezTo>
                  <a:cubicBezTo>
                    <a:pt x="847" y="11414"/>
                    <a:pt x="424" y="14114"/>
                    <a:pt x="3812" y="16214"/>
                  </a:cubicBezTo>
                  <a:cubicBezTo>
                    <a:pt x="7200" y="18314"/>
                    <a:pt x="14400" y="19814"/>
                    <a:pt x="2160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144196" y="2585150"/>
              <a:ext cx="181832" cy="38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21" fill="norm" stroke="1" extrusionOk="0">
                  <a:moveTo>
                    <a:pt x="16275" y="11041"/>
                  </a:moveTo>
                  <a:cubicBezTo>
                    <a:pt x="15034" y="10807"/>
                    <a:pt x="13792" y="10574"/>
                    <a:pt x="11310" y="11333"/>
                  </a:cubicBezTo>
                  <a:cubicBezTo>
                    <a:pt x="8827" y="12091"/>
                    <a:pt x="5103" y="13843"/>
                    <a:pt x="2868" y="15244"/>
                  </a:cubicBezTo>
                  <a:cubicBezTo>
                    <a:pt x="634" y="16645"/>
                    <a:pt x="-111" y="17696"/>
                    <a:pt x="13" y="18688"/>
                  </a:cubicBezTo>
                  <a:cubicBezTo>
                    <a:pt x="137" y="19681"/>
                    <a:pt x="1130" y="20615"/>
                    <a:pt x="2248" y="21023"/>
                  </a:cubicBezTo>
                  <a:cubicBezTo>
                    <a:pt x="3365" y="21432"/>
                    <a:pt x="4606" y="21315"/>
                    <a:pt x="6965" y="19622"/>
                  </a:cubicBezTo>
                  <a:cubicBezTo>
                    <a:pt x="9323" y="17929"/>
                    <a:pt x="12799" y="14660"/>
                    <a:pt x="15406" y="11449"/>
                  </a:cubicBezTo>
                  <a:cubicBezTo>
                    <a:pt x="18013" y="8238"/>
                    <a:pt x="19751" y="5086"/>
                    <a:pt x="20620" y="3101"/>
                  </a:cubicBezTo>
                  <a:cubicBezTo>
                    <a:pt x="21489" y="1116"/>
                    <a:pt x="21489" y="299"/>
                    <a:pt x="20992" y="66"/>
                  </a:cubicBezTo>
                  <a:cubicBezTo>
                    <a:pt x="20496" y="-168"/>
                    <a:pt x="19503" y="182"/>
                    <a:pt x="18634" y="1700"/>
                  </a:cubicBezTo>
                  <a:cubicBezTo>
                    <a:pt x="17765" y="3218"/>
                    <a:pt x="17020" y="5903"/>
                    <a:pt x="16896" y="8881"/>
                  </a:cubicBezTo>
                  <a:cubicBezTo>
                    <a:pt x="16772" y="11858"/>
                    <a:pt x="17268" y="15127"/>
                    <a:pt x="17765" y="18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679450" y="3064713"/>
              <a:ext cx="30099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" y="20903"/>
                    <a:pt x="911" y="20206"/>
                    <a:pt x="1435" y="19510"/>
                  </a:cubicBezTo>
                  <a:cubicBezTo>
                    <a:pt x="1959" y="18813"/>
                    <a:pt x="2552" y="18116"/>
                    <a:pt x="3106" y="17419"/>
                  </a:cubicBezTo>
                  <a:cubicBezTo>
                    <a:pt x="3661" y="16723"/>
                    <a:pt x="4177" y="16026"/>
                    <a:pt x="4739" y="15329"/>
                  </a:cubicBezTo>
                  <a:cubicBezTo>
                    <a:pt x="5301" y="14632"/>
                    <a:pt x="5909" y="13935"/>
                    <a:pt x="6486" y="13239"/>
                  </a:cubicBezTo>
                  <a:cubicBezTo>
                    <a:pt x="7063" y="12542"/>
                    <a:pt x="7610" y="11845"/>
                    <a:pt x="8187" y="11032"/>
                  </a:cubicBezTo>
                  <a:cubicBezTo>
                    <a:pt x="8765" y="10219"/>
                    <a:pt x="9372" y="9290"/>
                    <a:pt x="9980" y="8477"/>
                  </a:cubicBezTo>
                  <a:cubicBezTo>
                    <a:pt x="10587" y="7665"/>
                    <a:pt x="11195" y="6968"/>
                    <a:pt x="11810" y="6387"/>
                  </a:cubicBezTo>
                  <a:cubicBezTo>
                    <a:pt x="12425" y="5806"/>
                    <a:pt x="13048" y="5342"/>
                    <a:pt x="13610" y="4877"/>
                  </a:cubicBezTo>
                  <a:cubicBezTo>
                    <a:pt x="14172" y="4413"/>
                    <a:pt x="14673" y="3948"/>
                    <a:pt x="15228" y="3600"/>
                  </a:cubicBezTo>
                  <a:cubicBezTo>
                    <a:pt x="15782" y="3252"/>
                    <a:pt x="16390" y="3019"/>
                    <a:pt x="17013" y="2787"/>
                  </a:cubicBezTo>
                  <a:cubicBezTo>
                    <a:pt x="17635" y="2555"/>
                    <a:pt x="18273" y="2323"/>
                    <a:pt x="18881" y="2090"/>
                  </a:cubicBezTo>
                  <a:cubicBezTo>
                    <a:pt x="19489" y="1858"/>
                    <a:pt x="20066" y="1626"/>
                    <a:pt x="20514" y="1277"/>
                  </a:cubicBezTo>
                  <a:cubicBezTo>
                    <a:pt x="20962" y="929"/>
                    <a:pt x="21281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676650" y="273451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695700" y="289326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217583" y="2848813"/>
              <a:ext cx="195295" cy="62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45" fill="norm" stroke="1" extrusionOk="0">
                  <a:moveTo>
                    <a:pt x="3716" y="882"/>
                  </a:moveTo>
                  <a:cubicBezTo>
                    <a:pt x="3019" y="441"/>
                    <a:pt x="2323" y="0"/>
                    <a:pt x="1858" y="0"/>
                  </a:cubicBezTo>
                  <a:cubicBezTo>
                    <a:pt x="1394" y="0"/>
                    <a:pt x="1161" y="441"/>
                    <a:pt x="813" y="1763"/>
                  </a:cubicBezTo>
                  <a:cubicBezTo>
                    <a:pt x="465" y="3086"/>
                    <a:pt x="0" y="5290"/>
                    <a:pt x="0" y="6576"/>
                  </a:cubicBezTo>
                  <a:cubicBezTo>
                    <a:pt x="0" y="7861"/>
                    <a:pt x="465" y="8229"/>
                    <a:pt x="1510" y="8449"/>
                  </a:cubicBezTo>
                  <a:cubicBezTo>
                    <a:pt x="2555" y="8669"/>
                    <a:pt x="4181" y="8743"/>
                    <a:pt x="7200" y="7678"/>
                  </a:cubicBezTo>
                  <a:cubicBezTo>
                    <a:pt x="10219" y="6612"/>
                    <a:pt x="14632" y="4408"/>
                    <a:pt x="17187" y="3122"/>
                  </a:cubicBezTo>
                  <a:cubicBezTo>
                    <a:pt x="19742" y="1837"/>
                    <a:pt x="20439" y="1469"/>
                    <a:pt x="20787" y="1065"/>
                  </a:cubicBezTo>
                  <a:cubicBezTo>
                    <a:pt x="21135" y="661"/>
                    <a:pt x="21135" y="220"/>
                    <a:pt x="21019" y="184"/>
                  </a:cubicBezTo>
                  <a:cubicBezTo>
                    <a:pt x="20903" y="147"/>
                    <a:pt x="20671" y="514"/>
                    <a:pt x="20671" y="1763"/>
                  </a:cubicBezTo>
                  <a:cubicBezTo>
                    <a:pt x="20671" y="3012"/>
                    <a:pt x="20903" y="5143"/>
                    <a:pt x="21135" y="7494"/>
                  </a:cubicBezTo>
                  <a:cubicBezTo>
                    <a:pt x="21368" y="9845"/>
                    <a:pt x="21600" y="12416"/>
                    <a:pt x="21252" y="14657"/>
                  </a:cubicBezTo>
                  <a:cubicBezTo>
                    <a:pt x="20903" y="16898"/>
                    <a:pt x="19974" y="18808"/>
                    <a:pt x="19045" y="19910"/>
                  </a:cubicBezTo>
                  <a:cubicBezTo>
                    <a:pt x="18116" y="21012"/>
                    <a:pt x="17187" y="21306"/>
                    <a:pt x="16142" y="21453"/>
                  </a:cubicBezTo>
                  <a:cubicBezTo>
                    <a:pt x="15097" y="21600"/>
                    <a:pt x="13935" y="21600"/>
                    <a:pt x="12194" y="21233"/>
                  </a:cubicBezTo>
                  <a:cubicBezTo>
                    <a:pt x="10452" y="20865"/>
                    <a:pt x="8129" y="20131"/>
                    <a:pt x="6503" y="19359"/>
                  </a:cubicBezTo>
                  <a:cubicBezTo>
                    <a:pt x="4877" y="18588"/>
                    <a:pt x="3948" y="17780"/>
                    <a:pt x="3832" y="17229"/>
                  </a:cubicBezTo>
                  <a:cubicBezTo>
                    <a:pt x="3716" y="16678"/>
                    <a:pt x="4413" y="16384"/>
                    <a:pt x="6155" y="16200"/>
                  </a:cubicBezTo>
                  <a:cubicBezTo>
                    <a:pt x="7897" y="16016"/>
                    <a:pt x="10684" y="15943"/>
                    <a:pt x="13471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218486" y="2578457"/>
              <a:ext cx="134564" cy="24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06" fill="norm" stroke="1" extrusionOk="0">
                  <a:moveTo>
                    <a:pt x="11331" y="7455"/>
                  </a:moveTo>
                  <a:cubicBezTo>
                    <a:pt x="9644" y="8004"/>
                    <a:pt x="7956" y="8553"/>
                    <a:pt x="6437" y="10384"/>
                  </a:cubicBezTo>
                  <a:cubicBezTo>
                    <a:pt x="4919" y="12214"/>
                    <a:pt x="3569" y="15326"/>
                    <a:pt x="2387" y="17523"/>
                  </a:cubicBezTo>
                  <a:cubicBezTo>
                    <a:pt x="1206" y="19720"/>
                    <a:pt x="193" y="21001"/>
                    <a:pt x="25" y="21184"/>
                  </a:cubicBezTo>
                  <a:cubicBezTo>
                    <a:pt x="-144" y="21367"/>
                    <a:pt x="531" y="20452"/>
                    <a:pt x="2725" y="17340"/>
                  </a:cubicBezTo>
                  <a:cubicBezTo>
                    <a:pt x="4919" y="14228"/>
                    <a:pt x="8631" y="8920"/>
                    <a:pt x="11331" y="5442"/>
                  </a:cubicBezTo>
                  <a:cubicBezTo>
                    <a:pt x="14031" y="1964"/>
                    <a:pt x="15719" y="316"/>
                    <a:pt x="16562" y="42"/>
                  </a:cubicBezTo>
                  <a:cubicBezTo>
                    <a:pt x="17406" y="-233"/>
                    <a:pt x="17406" y="865"/>
                    <a:pt x="17406" y="2970"/>
                  </a:cubicBezTo>
                  <a:cubicBezTo>
                    <a:pt x="17406" y="5075"/>
                    <a:pt x="17406" y="8187"/>
                    <a:pt x="17406" y="10201"/>
                  </a:cubicBezTo>
                  <a:cubicBezTo>
                    <a:pt x="17406" y="12214"/>
                    <a:pt x="17406" y="13130"/>
                    <a:pt x="18081" y="13313"/>
                  </a:cubicBezTo>
                  <a:cubicBezTo>
                    <a:pt x="18756" y="13496"/>
                    <a:pt x="20106" y="12947"/>
                    <a:pt x="21456" y="12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525294" y="3026613"/>
              <a:ext cx="62707" cy="19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2" fill="norm" stroke="1" extrusionOk="0">
                  <a:moveTo>
                    <a:pt x="12690" y="0"/>
                  </a:moveTo>
                  <a:cubicBezTo>
                    <a:pt x="9810" y="5110"/>
                    <a:pt x="6930" y="10219"/>
                    <a:pt x="4770" y="13355"/>
                  </a:cubicBezTo>
                  <a:cubicBezTo>
                    <a:pt x="2610" y="16490"/>
                    <a:pt x="1170" y="17652"/>
                    <a:pt x="450" y="18813"/>
                  </a:cubicBezTo>
                  <a:cubicBezTo>
                    <a:pt x="-270" y="19974"/>
                    <a:pt x="-270" y="21135"/>
                    <a:pt x="1530" y="21368"/>
                  </a:cubicBezTo>
                  <a:cubicBezTo>
                    <a:pt x="3330" y="21600"/>
                    <a:pt x="6930" y="20903"/>
                    <a:pt x="10530" y="19858"/>
                  </a:cubicBezTo>
                  <a:cubicBezTo>
                    <a:pt x="14130" y="18813"/>
                    <a:pt x="17730" y="17419"/>
                    <a:pt x="21330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499099" y="3096463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645149" y="3128213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692493" y="3064713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636"/>
                    <a:pt x="2735" y="3273"/>
                    <a:pt x="575" y="6873"/>
                  </a:cubicBezTo>
                  <a:cubicBezTo>
                    <a:pt x="-1585" y="10473"/>
                    <a:pt x="2735" y="1603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5797550" y="3071063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893711" y="2899613"/>
              <a:ext cx="24489" cy="4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05" fill="norm" stroke="1" extrusionOk="0">
                  <a:moveTo>
                    <a:pt x="20825" y="0"/>
                  </a:moveTo>
                  <a:cubicBezTo>
                    <a:pt x="19025" y="4233"/>
                    <a:pt x="17225" y="8466"/>
                    <a:pt x="13625" y="11777"/>
                  </a:cubicBezTo>
                  <a:cubicBezTo>
                    <a:pt x="10025" y="15087"/>
                    <a:pt x="4625" y="17475"/>
                    <a:pt x="1925" y="19049"/>
                  </a:cubicBezTo>
                  <a:cubicBezTo>
                    <a:pt x="-775" y="20623"/>
                    <a:pt x="-775" y="21383"/>
                    <a:pt x="2825" y="21491"/>
                  </a:cubicBezTo>
                  <a:cubicBezTo>
                    <a:pt x="6425" y="21600"/>
                    <a:pt x="13625" y="21057"/>
                    <a:pt x="20825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035415" y="2969463"/>
              <a:ext cx="54236" cy="26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28" fill="norm" stroke="1" extrusionOk="0">
                  <a:moveTo>
                    <a:pt x="11318" y="0"/>
                  </a:moveTo>
                  <a:cubicBezTo>
                    <a:pt x="8825" y="3832"/>
                    <a:pt x="6333" y="7665"/>
                    <a:pt x="4256" y="10887"/>
                  </a:cubicBezTo>
                  <a:cubicBezTo>
                    <a:pt x="2179" y="14110"/>
                    <a:pt x="518" y="16723"/>
                    <a:pt x="102" y="18465"/>
                  </a:cubicBezTo>
                  <a:cubicBezTo>
                    <a:pt x="-313" y="20206"/>
                    <a:pt x="518" y="21077"/>
                    <a:pt x="3010" y="21339"/>
                  </a:cubicBezTo>
                  <a:cubicBezTo>
                    <a:pt x="5502" y="21600"/>
                    <a:pt x="9656" y="21252"/>
                    <a:pt x="12979" y="20729"/>
                  </a:cubicBezTo>
                  <a:cubicBezTo>
                    <a:pt x="16302" y="20206"/>
                    <a:pt x="18795" y="19510"/>
                    <a:pt x="21287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000750" y="3071063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565900" y="2944063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603999" y="309646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106658" y="2892133"/>
              <a:ext cx="203417" cy="59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2" fill="norm" stroke="1" extrusionOk="0">
                  <a:moveTo>
                    <a:pt x="3234" y="41"/>
                  </a:moveTo>
                  <a:cubicBezTo>
                    <a:pt x="2121" y="1726"/>
                    <a:pt x="1007" y="3411"/>
                    <a:pt x="451" y="4636"/>
                  </a:cubicBezTo>
                  <a:cubicBezTo>
                    <a:pt x="-106" y="5862"/>
                    <a:pt x="-106" y="6628"/>
                    <a:pt x="228" y="7202"/>
                  </a:cubicBezTo>
                  <a:cubicBezTo>
                    <a:pt x="562" y="7777"/>
                    <a:pt x="1230" y="8160"/>
                    <a:pt x="3234" y="7892"/>
                  </a:cubicBezTo>
                  <a:cubicBezTo>
                    <a:pt x="5238" y="7624"/>
                    <a:pt x="8579" y="6704"/>
                    <a:pt x="11585" y="5441"/>
                  </a:cubicBezTo>
                  <a:cubicBezTo>
                    <a:pt x="14591" y="4177"/>
                    <a:pt x="17263" y="2568"/>
                    <a:pt x="18933" y="1534"/>
                  </a:cubicBezTo>
                  <a:cubicBezTo>
                    <a:pt x="20603" y="500"/>
                    <a:pt x="21271" y="41"/>
                    <a:pt x="21383" y="2"/>
                  </a:cubicBezTo>
                  <a:cubicBezTo>
                    <a:pt x="21494" y="-36"/>
                    <a:pt x="21049" y="347"/>
                    <a:pt x="20715" y="1534"/>
                  </a:cubicBezTo>
                  <a:cubicBezTo>
                    <a:pt x="20381" y="2721"/>
                    <a:pt x="20158" y="4713"/>
                    <a:pt x="20047" y="7164"/>
                  </a:cubicBezTo>
                  <a:cubicBezTo>
                    <a:pt x="19935" y="9615"/>
                    <a:pt x="19935" y="12526"/>
                    <a:pt x="19824" y="14594"/>
                  </a:cubicBezTo>
                  <a:cubicBezTo>
                    <a:pt x="19713" y="16662"/>
                    <a:pt x="19490" y="17887"/>
                    <a:pt x="18822" y="18883"/>
                  </a:cubicBezTo>
                  <a:cubicBezTo>
                    <a:pt x="18154" y="19879"/>
                    <a:pt x="17040" y="20645"/>
                    <a:pt x="15816" y="21066"/>
                  </a:cubicBezTo>
                  <a:cubicBezTo>
                    <a:pt x="14591" y="21487"/>
                    <a:pt x="13255" y="21564"/>
                    <a:pt x="11696" y="21373"/>
                  </a:cubicBezTo>
                  <a:cubicBezTo>
                    <a:pt x="10137" y="21181"/>
                    <a:pt x="8356" y="20721"/>
                    <a:pt x="7242" y="20262"/>
                  </a:cubicBezTo>
                  <a:cubicBezTo>
                    <a:pt x="6129" y="19802"/>
                    <a:pt x="5684" y="19343"/>
                    <a:pt x="6129" y="18730"/>
                  </a:cubicBezTo>
                  <a:cubicBezTo>
                    <a:pt x="6574" y="18117"/>
                    <a:pt x="7910" y="17351"/>
                    <a:pt x="9247" y="16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404633" y="3071063"/>
              <a:ext cx="94718" cy="24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39" fill="norm" stroke="1" extrusionOk="0">
                  <a:moveTo>
                    <a:pt x="7079" y="0"/>
                  </a:moveTo>
                  <a:cubicBezTo>
                    <a:pt x="5159" y="5125"/>
                    <a:pt x="3239" y="10251"/>
                    <a:pt x="2039" y="13271"/>
                  </a:cubicBezTo>
                  <a:cubicBezTo>
                    <a:pt x="839" y="16292"/>
                    <a:pt x="359" y="17207"/>
                    <a:pt x="119" y="18305"/>
                  </a:cubicBezTo>
                  <a:cubicBezTo>
                    <a:pt x="-121" y="19403"/>
                    <a:pt x="-121" y="20685"/>
                    <a:pt x="1319" y="21142"/>
                  </a:cubicBezTo>
                  <a:cubicBezTo>
                    <a:pt x="2759" y="21600"/>
                    <a:pt x="5639" y="21234"/>
                    <a:pt x="9239" y="20319"/>
                  </a:cubicBezTo>
                  <a:cubicBezTo>
                    <a:pt x="12839" y="19403"/>
                    <a:pt x="17159" y="17939"/>
                    <a:pt x="21479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397750" y="3159963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007100" y="3347785"/>
              <a:ext cx="1905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00" y="12302"/>
                    <a:pt x="12000" y="4448"/>
                    <a:pt x="15600" y="1502"/>
                  </a:cubicBezTo>
                  <a:cubicBezTo>
                    <a:pt x="19200" y="-1443"/>
                    <a:pt x="20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064250" y="3439363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632506" y="4220413"/>
              <a:ext cx="15695" cy="37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491" fill="norm" stroke="1" extrusionOk="0">
                  <a:moveTo>
                    <a:pt x="20018" y="0"/>
                  </a:moveTo>
                  <a:cubicBezTo>
                    <a:pt x="17318" y="4515"/>
                    <a:pt x="14618" y="9031"/>
                    <a:pt x="11918" y="12386"/>
                  </a:cubicBezTo>
                  <a:cubicBezTo>
                    <a:pt x="9218" y="15742"/>
                    <a:pt x="6518" y="17939"/>
                    <a:pt x="3818" y="19403"/>
                  </a:cubicBezTo>
                  <a:cubicBezTo>
                    <a:pt x="1118" y="20868"/>
                    <a:pt x="-1582" y="21600"/>
                    <a:pt x="1118" y="21478"/>
                  </a:cubicBezTo>
                  <a:cubicBezTo>
                    <a:pt x="3818" y="21356"/>
                    <a:pt x="11918" y="20380"/>
                    <a:pt x="20018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409349" y="4188663"/>
              <a:ext cx="34680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813" y="21600"/>
                  </a:moveTo>
                  <a:cubicBezTo>
                    <a:pt x="1027" y="21600"/>
                    <a:pt x="242" y="21600"/>
                    <a:pt x="45" y="20914"/>
                  </a:cubicBezTo>
                  <a:cubicBezTo>
                    <a:pt x="-151" y="20229"/>
                    <a:pt x="242" y="18857"/>
                    <a:pt x="2336" y="16114"/>
                  </a:cubicBezTo>
                  <a:cubicBezTo>
                    <a:pt x="4431" y="13371"/>
                    <a:pt x="8227" y="9257"/>
                    <a:pt x="10976" y="6343"/>
                  </a:cubicBezTo>
                  <a:cubicBezTo>
                    <a:pt x="13725" y="3429"/>
                    <a:pt x="15427" y="1714"/>
                    <a:pt x="16998" y="857"/>
                  </a:cubicBezTo>
                  <a:cubicBezTo>
                    <a:pt x="18569" y="0"/>
                    <a:pt x="20009" y="0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4721568" y="4418208"/>
              <a:ext cx="111909" cy="11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0912" fill="norm" stroke="1" extrusionOk="0">
                  <a:moveTo>
                    <a:pt x="12307" y="4378"/>
                  </a:moveTo>
                  <a:cubicBezTo>
                    <a:pt x="11129" y="2863"/>
                    <a:pt x="9951" y="1347"/>
                    <a:pt x="8380" y="589"/>
                  </a:cubicBezTo>
                  <a:cubicBezTo>
                    <a:pt x="6809" y="-169"/>
                    <a:pt x="4845" y="-169"/>
                    <a:pt x="3275" y="1915"/>
                  </a:cubicBezTo>
                  <a:cubicBezTo>
                    <a:pt x="1704" y="3999"/>
                    <a:pt x="525" y="8168"/>
                    <a:pt x="133" y="11389"/>
                  </a:cubicBezTo>
                  <a:cubicBezTo>
                    <a:pt x="-260" y="14610"/>
                    <a:pt x="133" y="16884"/>
                    <a:pt x="2489" y="18589"/>
                  </a:cubicBezTo>
                  <a:cubicBezTo>
                    <a:pt x="4845" y="20294"/>
                    <a:pt x="9165" y="21431"/>
                    <a:pt x="12896" y="20673"/>
                  </a:cubicBezTo>
                  <a:cubicBezTo>
                    <a:pt x="16627" y="19915"/>
                    <a:pt x="19769" y="17263"/>
                    <a:pt x="20555" y="13852"/>
                  </a:cubicBezTo>
                  <a:cubicBezTo>
                    <a:pt x="21340" y="10442"/>
                    <a:pt x="19769" y="6273"/>
                    <a:pt x="18198" y="3620"/>
                  </a:cubicBezTo>
                  <a:cubicBezTo>
                    <a:pt x="16627" y="968"/>
                    <a:pt x="15056" y="-169"/>
                    <a:pt x="13682" y="20"/>
                  </a:cubicBezTo>
                  <a:cubicBezTo>
                    <a:pt x="12307" y="210"/>
                    <a:pt x="11129" y="1726"/>
                    <a:pt x="10736" y="2863"/>
                  </a:cubicBezTo>
                  <a:cubicBezTo>
                    <a:pt x="10344" y="3999"/>
                    <a:pt x="10736" y="4757"/>
                    <a:pt x="11129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4902200" y="4423613"/>
              <a:ext cx="1714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" y="4114"/>
                    <a:pt x="533" y="8229"/>
                    <a:pt x="667" y="11314"/>
                  </a:cubicBezTo>
                  <a:cubicBezTo>
                    <a:pt x="800" y="14400"/>
                    <a:pt x="800" y="16457"/>
                    <a:pt x="800" y="15943"/>
                  </a:cubicBezTo>
                  <a:cubicBezTo>
                    <a:pt x="800" y="15429"/>
                    <a:pt x="800" y="12343"/>
                    <a:pt x="933" y="9771"/>
                  </a:cubicBezTo>
                  <a:cubicBezTo>
                    <a:pt x="1067" y="7200"/>
                    <a:pt x="1333" y="5143"/>
                    <a:pt x="1867" y="3429"/>
                  </a:cubicBezTo>
                  <a:cubicBezTo>
                    <a:pt x="2400" y="1714"/>
                    <a:pt x="3200" y="343"/>
                    <a:pt x="4267" y="171"/>
                  </a:cubicBezTo>
                  <a:cubicBezTo>
                    <a:pt x="5333" y="0"/>
                    <a:pt x="6667" y="1029"/>
                    <a:pt x="7600" y="2400"/>
                  </a:cubicBezTo>
                  <a:cubicBezTo>
                    <a:pt x="8533" y="3771"/>
                    <a:pt x="9067" y="5486"/>
                    <a:pt x="9733" y="7029"/>
                  </a:cubicBezTo>
                  <a:cubicBezTo>
                    <a:pt x="10400" y="8571"/>
                    <a:pt x="11200" y="9943"/>
                    <a:pt x="12133" y="9086"/>
                  </a:cubicBezTo>
                  <a:cubicBezTo>
                    <a:pt x="13067" y="8229"/>
                    <a:pt x="14133" y="5143"/>
                    <a:pt x="15200" y="3086"/>
                  </a:cubicBezTo>
                  <a:cubicBezTo>
                    <a:pt x="16267" y="1029"/>
                    <a:pt x="17333" y="0"/>
                    <a:pt x="18267" y="343"/>
                  </a:cubicBezTo>
                  <a:cubicBezTo>
                    <a:pt x="19200" y="686"/>
                    <a:pt x="20000" y="2400"/>
                    <a:pt x="20533" y="6171"/>
                  </a:cubicBezTo>
                  <a:cubicBezTo>
                    <a:pt x="21067" y="9943"/>
                    <a:pt x="21333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131526" y="4435729"/>
              <a:ext cx="72035" cy="11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0470" fill="norm" stroke="1" extrusionOk="0">
                  <a:moveTo>
                    <a:pt x="9045" y="2337"/>
                  </a:moveTo>
                  <a:cubicBezTo>
                    <a:pt x="7194" y="848"/>
                    <a:pt x="5342" y="-642"/>
                    <a:pt x="3799" y="289"/>
                  </a:cubicBezTo>
                  <a:cubicBezTo>
                    <a:pt x="2257" y="1220"/>
                    <a:pt x="1022" y="4572"/>
                    <a:pt x="405" y="7551"/>
                  </a:cubicBezTo>
                  <a:cubicBezTo>
                    <a:pt x="-212" y="10530"/>
                    <a:pt x="-212" y="13137"/>
                    <a:pt x="1022" y="15186"/>
                  </a:cubicBezTo>
                  <a:cubicBezTo>
                    <a:pt x="2257" y="17234"/>
                    <a:pt x="4725" y="18724"/>
                    <a:pt x="7502" y="19655"/>
                  </a:cubicBezTo>
                  <a:cubicBezTo>
                    <a:pt x="10279" y="20586"/>
                    <a:pt x="13365" y="20958"/>
                    <a:pt x="15834" y="19468"/>
                  </a:cubicBezTo>
                  <a:cubicBezTo>
                    <a:pt x="18302" y="17979"/>
                    <a:pt x="20154" y="14627"/>
                    <a:pt x="20771" y="11834"/>
                  </a:cubicBezTo>
                  <a:cubicBezTo>
                    <a:pt x="21388" y="9041"/>
                    <a:pt x="20771" y="6806"/>
                    <a:pt x="18919" y="5689"/>
                  </a:cubicBezTo>
                  <a:cubicBezTo>
                    <a:pt x="17068" y="4572"/>
                    <a:pt x="13982" y="4572"/>
                    <a:pt x="10897" y="4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200650" y="4425729"/>
              <a:ext cx="107950" cy="13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2700"/>
                  </a:moveTo>
                  <a:cubicBezTo>
                    <a:pt x="1271" y="1350"/>
                    <a:pt x="2541" y="0"/>
                    <a:pt x="4659" y="0"/>
                  </a:cubicBezTo>
                  <a:cubicBezTo>
                    <a:pt x="6776" y="0"/>
                    <a:pt x="9741" y="1350"/>
                    <a:pt x="12282" y="4387"/>
                  </a:cubicBezTo>
                  <a:cubicBezTo>
                    <a:pt x="14824" y="7425"/>
                    <a:pt x="16941" y="12150"/>
                    <a:pt x="17576" y="15525"/>
                  </a:cubicBezTo>
                  <a:cubicBezTo>
                    <a:pt x="18212" y="18900"/>
                    <a:pt x="17365" y="20925"/>
                    <a:pt x="16094" y="21262"/>
                  </a:cubicBezTo>
                  <a:cubicBezTo>
                    <a:pt x="14824" y="21600"/>
                    <a:pt x="13129" y="20250"/>
                    <a:pt x="12918" y="17550"/>
                  </a:cubicBezTo>
                  <a:cubicBezTo>
                    <a:pt x="12706" y="14850"/>
                    <a:pt x="13976" y="10800"/>
                    <a:pt x="15671" y="7762"/>
                  </a:cubicBezTo>
                  <a:cubicBezTo>
                    <a:pt x="17365" y="4725"/>
                    <a:pt x="19482" y="2700"/>
                    <a:pt x="21600" y="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5308599" y="4421496"/>
              <a:ext cx="23075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0" y="2653"/>
                  </a:moveTo>
                  <a:cubicBezTo>
                    <a:pt x="982" y="1895"/>
                    <a:pt x="1964" y="1137"/>
                    <a:pt x="3436" y="1895"/>
                  </a:cubicBezTo>
                  <a:cubicBezTo>
                    <a:pt x="4909" y="2653"/>
                    <a:pt x="6873" y="4926"/>
                    <a:pt x="7756" y="7958"/>
                  </a:cubicBezTo>
                  <a:cubicBezTo>
                    <a:pt x="8640" y="10989"/>
                    <a:pt x="8444" y="14779"/>
                    <a:pt x="8051" y="17432"/>
                  </a:cubicBezTo>
                  <a:cubicBezTo>
                    <a:pt x="7658" y="20084"/>
                    <a:pt x="7069" y="21600"/>
                    <a:pt x="6480" y="21600"/>
                  </a:cubicBezTo>
                  <a:cubicBezTo>
                    <a:pt x="5891" y="21600"/>
                    <a:pt x="5302" y="20084"/>
                    <a:pt x="5498" y="17621"/>
                  </a:cubicBezTo>
                  <a:cubicBezTo>
                    <a:pt x="5695" y="15158"/>
                    <a:pt x="6676" y="11747"/>
                    <a:pt x="8542" y="8905"/>
                  </a:cubicBezTo>
                  <a:cubicBezTo>
                    <a:pt x="10407" y="6063"/>
                    <a:pt x="13156" y="3789"/>
                    <a:pt x="15022" y="2274"/>
                  </a:cubicBezTo>
                  <a:cubicBezTo>
                    <a:pt x="16887" y="758"/>
                    <a:pt x="17869" y="0"/>
                    <a:pt x="17869" y="0"/>
                  </a:cubicBezTo>
                  <a:cubicBezTo>
                    <a:pt x="17869" y="0"/>
                    <a:pt x="16887" y="758"/>
                    <a:pt x="15905" y="3221"/>
                  </a:cubicBezTo>
                  <a:cubicBezTo>
                    <a:pt x="14924" y="5684"/>
                    <a:pt x="13942" y="9853"/>
                    <a:pt x="13647" y="12884"/>
                  </a:cubicBezTo>
                  <a:cubicBezTo>
                    <a:pt x="13353" y="15916"/>
                    <a:pt x="13745" y="17811"/>
                    <a:pt x="14531" y="18758"/>
                  </a:cubicBezTo>
                  <a:cubicBezTo>
                    <a:pt x="15316" y="19705"/>
                    <a:pt x="16495" y="19705"/>
                    <a:pt x="17673" y="17811"/>
                  </a:cubicBezTo>
                  <a:cubicBezTo>
                    <a:pt x="18851" y="15916"/>
                    <a:pt x="20029" y="12126"/>
                    <a:pt x="20716" y="9095"/>
                  </a:cubicBezTo>
                  <a:cubicBezTo>
                    <a:pt x="21404" y="6063"/>
                    <a:pt x="21600" y="3789"/>
                    <a:pt x="21207" y="2653"/>
                  </a:cubicBezTo>
                  <a:cubicBezTo>
                    <a:pt x="20815" y="1516"/>
                    <a:pt x="19833" y="1516"/>
                    <a:pt x="19342" y="2842"/>
                  </a:cubicBezTo>
                  <a:cubicBezTo>
                    <a:pt x="18851" y="4168"/>
                    <a:pt x="18851" y="6821"/>
                    <a:pt x="18851" y="9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613870" y="4433868"/>
              <a:ext cx="192147" cy="14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734" fill="norm" stroke="1" extrusionOk="0">
                  <a:moveTo>
                    <a:pt x="659" y="356"/>
                  </a:moveTo>
                  <a:cubicBezTo>
                    <a:pt x="422" y="3442"/>
                    <a:pt x="184" y="6528"/>
                    <a:pt x="66" y="8842"/>
                  </a:cubicBezTo>
                  <a:cubicBezTo>
                    <a:pt x="-53" y="11156"/>
                    <a:pt x="-53" y="12699"/>
                    <a:pt x="422" y="13933"/>
                  </a:cubicBezTo>
                  <a:cubicBezTo>
                    <a:pt x="896" y="15168"/>
                    <a:pt x="1846" y="16093"/>
                    <a:pt x="2914" y="16093"/>
                  </a:cubicBezTo>
                  <a:cubicBezTo>
                    <a:pt x="3982" y="16093"/>
                    <a:pt x="5169" y="15168"/>
                    <a:pt x="6118" y="14088"/>
                  </a:cubicBezTo>
                  <a:cubicBezTo>
                    <a:pt x="7068" y="13008"/>
                    <a:pt x="7780" y="11773"/>
                    <a:pt x="8492" y="11773"/>
                  </a:cubicBezTo>
                  <a:cubicBezTo>
                    <a:pt x="9204" y="11773"/>
                    <a:pt x="9916" y="13008"/>
                    <a:pt x="10510" y="14396"/>
                  </a:cubicBezTo>
                  <a:cubicBezTo>
                    <a:pt x="11103" y="15785"/>
                    <a:pt x="11578" y="17328"/>
                    <a:pt x="12527" y="18716"/>
                  </a:cubicBezTo>
                  <a:cubicBezTo>
                    <a:pt x="13477" y="20105"/>
                    <a:pt x="14901" y="21339"/>
                    <a:pt x="16325" y="20413"/>
                  </a:cubicBezTo>
                  <a:cubicBezTo>
                    <a:pt x="17749" y="19488"/>
                    <a:pt x="19173" y="16402"/>
                    <a:pt x="20123" y="13316"/>
                  </a:cubicBezTo>
                  <a:cubicBezTo>
                    <a:pt x="21072" y="10230"/>
                    <a:pt x="21547" y="7145"/>
                    <a:pt x="21547" y="4830"/>
                  </a:cubicBezTo>
                  <a:cubicBezTo>
                    <a:pt x="21547" y="2516"/>
                    <a:pt x="21072" y="973"/>
                    <a:pt x="20242" y="356"/>
                  </a:cubicBezTo>
                  <a:cubicBezTo>
                    <a:pt x="19411" y="-261"/>
                    <a:pt x="18224" y="48"/>
                    <a:pt x="17037" y="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365615" y="4429963"/>
              <a:ext cx="181236" cy="11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08" fill="norm" stroke="1" extrusionOk="0">
                  <a:moveTo>
                    <a:pt x="1161" y="0"/>
                  </a:moveTo>
                  <a:cubicBezTo>
                    <a:pt x="658" y="4713"/>
                    <a:pt x="156" y="9425"/>
                    <a:pt x="31" y="12764"/>
                  </a:cubicBezTo>
                  <a:cubicBezTo>
                    <a:pt x="-95" y="16102"/>
                    <a:pt x="156" y="18065"/>
                    <a:pt x="910" y="19440"/>
                  </a:cubicBezTo>
                  <a:cubicBezTo>
                    <a:pt x="1663" y="20815"/>
                    <a:pt x="2919" y="21600"/>
                    <a:pt x="3924" y="21207"/>
                  </a:cubicBezTo>
                  <a:cubicBezTo>
                    <a:pt x="4928" y="20815"/>
                    <a:pt x="5682" y="19244"/>
                    <a:pt x="6184" y="17476"/>
                  </a:cubicBezTo>
                  <a:cubicBezTo>
                    <a:pt x="6686" y="15709"/>
                    <a:pt x="6938" y="13745"/>
                    <a:pt x="7063" y="11782"/>
                  </a:cubicBezTo>
                  <a:cubicBezTo>
                    <a:pt x="7189" y="9818"/>
                    <a:pt x="7189" y="7855"/>
                    <a:pt x="7189" y="7855"/>
                  </a:cubicBezTo>
                  <a:cubicBezTo>
                    <a:pt x="7189" y="7855"/>
                    <a:pt x="7189" y="9818"/>
                    <a:pt x="7440" y="12175"/>
                  </a:cubicBezTo>
                  <a:cubicBezTo>
                    <a:pt x="7691" y="14531"/>
                    <a:pt x="8193" y="17280"/>
                    <a:pt x="9826" y="18262"/>
                  </a:cubicBezTo>
                  <a:cubicBezTo>
                    <a:pt x="11458" y="19244"/>
                    <a:pt x="14221" y="18458"/>
                    <a:pt x="16356" y="15316"/>
                  </a:cubicBezTo>
                  <a:cubicBezTo>
                    <a:pt x="18491" y="12175"/>
                    <a:pt x="19998" y="6676"/>
                    <a:pt x="21505" y="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581435" y="4387225"/>
              <a:ext cx="174965" cy="14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07" fill="norm" stroke="1" extrusionOk="0">
                  <a:moveTo>
                    <a:pt x="1946" y="12895"/>
                  </a:moveTo>
                  <a:cubicBezTo>
                    <a:pt x="4996" y="10390"/>
                    <a:pt x="8045" y="7886"/>
                    <a:pt x="9697" y="5695"/>
                  </a:cubicBezTo>
                  <a:cubicBezTo>
                    <a:pt x="11349" y="3504"/>
                    <a:pt x="11603" y="1625"/>
                    <a:pt x="10967" y="686"/>
                  </a:cubicBezTo>
                  <a:cubicBezTo>
                    <a:pt x="10332" y="-253"/>
                    <a:pt x="8807" y="-253"/>
                    <a:pt x="6901" y="843"/>
                  </a:cubicBezTo>
                  <a:cubicBezTo>
                    <a:pt x="4996" y="1938"/>
                    <a:pt x="2709" y="4130"/>
                    <a:pt x="1311" y="7417"/>
                  </a:cubicBezTo>
                  <a:cubicBezTo>
                    <a:pt x="-87" y="10704"/>
                    <a:pt x="-595" y="15086"/>
                    <a:pt x="930" y="17747"/>
                  </a:cubicBezTo>
                  <a:cubicBezTo>
                    <a:pt x="2454" y="20408"/>
                    <a:pt x="6012" y="21347"/>
                    <a:pt x="9697" y="21190"/>
                  </a:cubicBezTo>
                  <a:cubicBezTo>
                    <a:pt x="13381" y="21034"/>
                    <a:pt x="17193" y="19782"/>
                    <a:pt x="21005" y="18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313983" y="4405511"/>
              <a:ext cx="104042" cy="16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77" fill="norm" stroke="1" extrusionOk="0">
                  <a:moveTo>
                    <a:pt x="20572" y="7259"/>
                  </a:moveTo>
                  <a:cubicBezTo>
                    <a:pt x="20149" y="5619"/>
                    <a:pt x="19725" y="3978"/>
                    <a:pt x="18667" y="2611"/>
                  </a:cubicBezTo>
                  <a:cubicBezTo>
                    <a:pt x="17608" y="1244"/>
                    <a:pt x="15914" y="150"/>
                    <a:pt x="14008" y="14"/>
                  </a:cubicBezTo>
                  <a:cubicBezTo>
                    <a:pt x="12102" y="-123"/>
                    <a:pt x="9984" y="697"/>
                    <a:pt x="7443" y="3978"/>
                  </a:cubicBezTo>
                  <a:cubicBezTo>
                    <a:pt x="4902" y="7259"/>
                    <a:pt x="1937" y="13001"/>
                    <a:pt x="667" y="16555"/>
                  </a:cubicBezTo>
                  <a:cubicBezTo>
                    <a:pt x="-604" y="20110"/>
                    <a:pt x="-180" y="21477"/>
                    <a:pt x="2996" y="21477"/>
                  </a:cubicBezTo>
                  <a:cubicBezTo>
                    <a:pt x="6172" y="21477"/>
                    <a:pt x="12102" y="20110"/>
                    <a:pt x="15702" y="17239"/>
                  </a:cubicBezTo>
                  <a:cubicBezTo>
                    <a:pt x="19302" y="14368"/>
                    <a:pt x="20572" y="9993"/>
                    <a:pt x="20784" y="7123"/>
                  </a:cubicBezTo>
                  <a:cubicBezTo>
                    <a:pt x="20996" y="4252"/>
                    <a:pt x="20149" y="2885"/>
                    <a:pt x="19514" y="2064"/>
                  </a:cubicBezTo>
                  <a:cubicBezTo>
                    <a:pt x="18878" y="1244"/>
                    <a:pt x="18455" y="971"/>
                    <a:pt x="18031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529796" y="4250046"/>
              <a:ext cx="127246" cy="33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21" fill="norm" stroke="1" extrusionOk="0">
                  <a:moveTo>
                    <a:pt x="3350" y="1376"/>
                  </a:moveTo>
                  <a:cubicBezTo>
                    <a:pt x="3350" y="688"/>
                    <a:pt x="3350" y="0"/>
                    <a:pt x="3176" y="0"/>
                  </a:cubicBezTo>
                  <a:cubicBezTo>
                    <a:pt x="3002" y="0"/>
                    <a:pt x="2653" y="688"/>
                    <a:pt x="2479" y="3646"/>
                  </a:cubicBezTo>
                  <a:cubicBezTo>
                    <a:pt x="2305" y="6604"/>
                    <a:pt x="2305" y="11832"/>
                    <a:pt x="1957" y="15203"/>
                  </a:cubicBezTo>
                  <a:cubicBezTo>
                    <a:pt x="1608" y="18573"/>
                    <a:pt x="912" y="20087"/>
                    <a:pt x="737" y="20499"/>
                  </a:cubicBezTo>
                  <a:cubicBezTo>
                    <a:pt x="563" y="20912"/>
                    <a:pt x="912" y="20224"/>
                    <a:pt x="2131" y="18848"/>
                  </a:cubicBezTo>
                  <a:cubicBezTo>
                    <a:pt x="3350" y="17473"/>
                    <a:pt x="5441" y="15409"/>
                    <a:pt x="7183" y="14102"/>
                  </a:cubicBezTo>
                  <a:cubicBezTo>
                    <a:pt x="8924" y="12795"/>
                    <a:pt x="10318" y="12245"/>
                    <a:pt x="11886" y="12107"/>
                  </a:cubicBezTo>
                  <a:cubicBezTo>
                    <a:pt x="13453" y="11969"/>
                    <a:pt x="15195" y="12245"/>
                    <a:pt x="16763" y="13276"/>
                  </a:cubicBezTo>
                  <a:cubicBezTo>
                    <a:pt x="18331" y="14308"/>
                    <a:pt x="19724" y="16097"/>
                    <a:pt x="20421" y="17404"/>
                  </a:cubicBezTo>
                  <a:cubicBezTo>
                    <a:pt x="21118" y="18711"/>
                    <a:pt x="21118" y="19536"/>
                    <a:pt x="20421" y="20155"/>
                  </a:cubicBezTo>
                  <a:cubicBezTo>
                    <a:pt x="19724" y="20775"/>
                    <a:pt x="18331" y="21187"/>
                    <a:pt x="15892" y="21394"/>
                  </a:cubicBezTo>
                  <a:cubicBezTo>
                    <a:pt x="13453" y="21600"/>
                    <a:pt x="9970" y="21600"/>
                    <a:pt x="7008" y="21050"/>
                  </a:cubicBezTo>
                  <a:cubicBezTo>
                    <a:pt x="4047" y="20499"/>
                    <a:pt x="1608" y="19399"/>
                    <a:pt x="563" y="18504"/>
                  </a:cubicBezTo>
                  <a:cubicBezTo>
                    <a:pt x="-482" y="17610"/>
                    <a:pt x="-134" y="16922"/>
                    <a:pt x="2131" y="16234"/>
                  </a:cubicBezTo>
                  <a:cubicBezTo>
                    <a:pt x="4395" y="15546"/>
                    <a:pt x="8576" y="14859"/>
                    <a:pt x="12757" y="14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7723337" y="4391318"/>
              <a:ext cx="112563" cy="18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62" fill="norm" stroke="1" extrusionOk="0">
                  <a:moveTo>
                    <a:pt x="21272" y="5758"/>
                  </a:moveTo>
                  <a:cubicBezTo>
                    <a:pt x="20872" y="4571"/>
                    <a:pt x="20472" y="3384"/>
                    <a:pt x="17872" y="2316"/>
                  </a:cubicBezTo>
                  <a:cubicBezTo>
                    <a:pt x="15272" y="1248"/>
                    <a:pt x="10472" y="299"/>
                    <a:pt x="7072" y="61"/>
                  </a:cubicBezTo>
                  <a:cubicBezTo>
                    <a:pt x="3672" y="-176"/>
                    <a:pt x="1672" y="299"/>
                    <a:pt x="672" y="1129"/>
                  </a:cubicBezTo>
                  <a:cubicBezTo>
                    <a:pt x="-328" y="1960"/>
                    <a:pt x="-328" y="3147"/>
                    <a:pt x="1472" y="4571"/>
                  </a:cubicBezTo>
                  <a:cubicBezTo>
                    <a:pt x="3272" y="5995"/>
                    <a:pt x="6872" y="7657"/>
                    <a:pt x="9672" y="9912"/>
                  </a:cubicBezTo>
                  <a:cubicBezTo>
                    <a:pt x="12472" y="12167"/>
                    <a:pt x="14472" y="15015"/>
                    <a:pt x="14272" y="17033"/>
                  </a:cubicBezTo>
                  <a:cubicBezTo>
                    <a:pt x="14072" y="19050"/>
                    <a:pt x="11672" y="20237"/>
                    <a:pt x="9272" y="20831"/>
                  </a:cubicBezTo>
                  <a:cubicBezTo>
                    <a:pt x="6872" y="21424"/>
                    <a:pt x="4472" y="21424"/>
                    <a:pt x="3272" y="20712"/>
                  </a:cubicBezTo>
                  <a:cubicBezTo>
                    <a:pt x="2072" y="20000"/>
                    <a:pt x="2072" y="18576"/>
                    <a:pt x="2672" y="17389"/>
                  </a:cubicBezTo>
                  <a:cubicBezTo>
                    <a:pt x="3272" y="16202"/>
                    <a:pt x="4472" y="15253"/>
                    <a:pt x="5672" y="14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7861300" y="4411529"/>
              <a:ext cx="139700" cy="15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7796"/>
                  </a:moveTo>
                  <a:cubicBezTo>
                    <a:pt x="3600" y="6628"/>
                    <a:pt x="7200" y="5461"/>
                    <a:pt x="9327" y="4001"/>
                  </a:cubicBezTo>
                  <a:cubicBezTo>
                    <a:pt x="11455" y="2542"/>
                    <a:pt x="12109" y="791"/>
                    <a:pt x="11455" y="207"/>
                  </a:cubicBezTo>
                  <a:cubicBezTo>
                    <a:pt x="10800" y="-377"/>
                    <a:pt x="8836" y="207"/>
                    <a:pt x="6709" y="2834"/>
                  </a:cubicBezTo>
                  <a:cubicBezTo>
                    <a:pt x="4582" y="5461"/>
                    <a:pt x="2291" y="10131"/>
                    <a:pt x="1145" y="13342"/>
                  </a:cubicBezTo>
                  <a:cubicBezTo>
                    <a:pt x="0" y="16553"/>
                    <a:pt x="0" y="18304"/>
                    <a:pt x="2945" y="19472"/>
                  </a:cubicBezTo>
                  <a:cubicBezTo>
                    <a:pt x="5891" y="20639"/>
                    <a:pt x="11782" y="21223"/>
                    <a:pt x="15382" y="21077"/>
                  </a:cubicBezTo>
                  <a:cubicBezTo>
                    <a:pt x="18982" y="20931"/>
                    <a:pt x="20291" y="20055"/>
                    <a:pt x="21600" y="1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049537" y="4361205"/>
              <a:ext cx="268964" cy="19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49" fill="norm" stroke="1" extrusionOk="0">
                  <a:moveTo>
                    <a:pt x="180" y="3293"/>
                  </a:moveTo>
                  <a:cubicBezTo>
                    <a:pt x="12" y="4657"/>
                    <a:pt x="-157" y="6021"/>
                    <a:pt x="265" y="8636"/>
                  </a:cubicBezTo>
                  <a:cubicBezTo>
                    <a:pt x="687" y="11251"/>
                    <a:pt x="1699" y="15116"/>
                    <a:pt x="2121" y="17617"/>
                  </a:cubicBezTo>
                  <a:cubicBezTo>
                    <a:pt x="2543" y="20118"/>
                    <a:pt x="2374" y="21255"/>
                    <a:pt x="2121" y="21141"/>
                  </a:cubicBezTo>
                  <a:cubicBezTo>
                    <a:pt x="1868" y="21028"/>
                    <a:pt x="1530" y="19663"/>
                    <a:pt x="2205" y="16480"/>
                  </a:cubicBezTo>
                  <a:cubicBezTo>
                    <a:pt x="2880" y="13297"/>
                    <a:pt x="4568" y="8295"/>
                    <a:pt x="5834" y="5339"/>
                  </a:cubicBezTo>
                  <a:cubicBezTo>
                    <a:pt x="7099" y="2383"/>
                    <a:pt x="7943" y="1474"/>
                    <a:pt x="8787" y="792"/>
                  </a:cubicBezTo>
                  <a:cubicBezTo>
                    <a:pt x="9630" y="110"/>
                    <a:pt x="10474" y="-345"/>
                    <a:pt x="10896" y="337"/>
                  </a:cubicBezTo>
                  <a:cubicBezTo>
                    <a:pt x="11318" y="1019"/>
                    <a:pt x="11318" y="2838"/>
                    <a:pt x="11234" y="4884"/>
                  </a:cubicBezTo>
                  <a:cubicBezTo>
                    <a:pt x="11149" y="6931"/>
                    <a:pt x="10980" y="9204"/>
                    <a:pt x="10896" y="10910"/>
                  </a:cubicBezTo>
                  <a:cubicBezTo>
                    <a:pt x="10812" y="12615"/>
                    <a:pt x="10812" y="13752"/>
                    <a:pt x="11234" y="14320"/>
                  </a:cubicBezTo>
                  <a:cubicBezTo>
                    <a:pt x="11655" y="14889"/>
                    <a:pt x="12499" y="14889"/>
                    <a:pt x="13849" y="13297"/>
                  </a:cubicBezTo>
                  <a:cubicBezTo>
                    <a:pt x="15199" y="11706"/>
                    <a:pt x="17055" y="8522"/>
                    <a:pt x="18406" y="6703"/>
                  </a:cubicBezTo>
                  <a:cubicBezTo>
                    <a:pt x="19755" y="4884"/>
                    <a:pt x="20599" y="4430"/>
                    <a:pt x="21443" y="3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8298518" y="4373325"/>
              <a:ext cx="178733" cy="14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079" fill="norm" stroke="1" extrusionOk="0">
                  <a:moveTo>
                    <a:pt x="3124" y="8257"/>
                  </a:moveTo>
                  <a:cubicBezTo>
                    <a:pt x="4380" y="8566"/>
                    <a:pt x="5636" y="8874"/>
                    <a:pt x="6766" y="8257"/>
                  </a:cubicBezTo>
                  <a:cubicBezTo>
                    <a:pt x="7896" y="7640"/>
                    <a:pt x="8901" y="6097"/>
                    <a:pt x="9278" y="4400"/>
                  </a:cubicBezTo>
                  <a:cubicBezTo>
                    <a:pt x="9655" y="2703"/>
                    <a:pt x="9403" y="851"/>
                    <a:pt x="8524" y="234"/>
                  </a:cubicBezTo>
                  <a:cubicBezTo>
                    <a:pt x="7645" y="-383"/>
                    <a:pt x="6138" y="234"/>
                    <a:pt x="4631" y="1931"/>
                  </a:cubicBezTo>
                  <a:cubicBezTo>
                    <a:pt x="3124" y="3628"/>
                    <a:pt x="1617" y="6406"/>
                    <a:pt x="738" y="9337"/>
                  </a:cubicBezTo>
                  <a:cubicBezTo>
                    <a:pt x="-141" y="12268"/>
                    <a:pt x="-392" y="15354"/>
                    <a:pt x="864" y="17514"/>
                  </a:cubicBezTo>
                  <a:cubicBezTo>
                    <a:pt x="2120" y="19674"/>
                    <a:pt x="4882" y="20908"/>
                    <a:pt x="7645" y="21063"/>
                  </a:cubicBezTo>
                  <a:cubicBezTo>
                    <a:pt x="10408" y="21217"/>
                    <a:pt x="13171" y="20291"/>
                    <a:pt x="15431" y="19520"/>
                  </a:cubicBezTo>
                  <a:cubicBezTo>
                    <a:pt x="17692" y="18748"/>
                    <a:pt x="19450" y="18131"/>
                    <a:pt x="20329" y="17051"/>
                  </a:cubicBezTo>
                  <a:cubicBezTo>
                    <a:pt x="21208" y="15971"/>
                    <a:pt x="21208" y="14428"/>
                    <a:pt x="21208" y="12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105900" y="4460583"/>
              <a:ext cx="155810" cy="41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48" fill="norm" stroke="1" extrusionOk="0">
                  <a:moveTo>
                    <a:pt x="0" y="59"/>
                  </a:moveTo>
                  <a:cubicBezTo>
                    <a:pt x="0" y="1813"/>
                    <a:pt x="0" y="3567"/>
                    <a:pt x="292" y="4719"/>
                  </a:cubicBezTo>
                  <a:cubicBezTo>
                    <a:pt x="584" y="5870"/>
                    <a:pt x="1168" y="6418"/>
                    <a:pt x="2919" y="6583"/>
                  </a:cubicBezTo>
                  <a:cubicBezTo>
                    <a:pt x="4670" y="6747"/>
                    <a:pt x="7589" y="6528"/>
                    <a:pt x="10800" y="5596"/>
                  </a:cubicBezTo>
                  <a:cubicBezTo>
                    <a:pt x="14011" y="4664"/>
                    <a:pt x="17514" y="3019"/>
                    <a:pt x="19411" y="1868"/>
                  </a:cubicBezTo>
                  <a:cubicBezTo>
                    <a:pt x="21308" y="717"/>
                    <a:pt x="21600" y="59"/>
                    <a:pt x="21454" y="4"/>
                  </a:cubicBezTo>
                  <a:cubicBezTo>
                    <a:pt x="21308" y="-51"/>
                    <a:pt x="20724" y="497"/>
                    <a:pt x="20432" y="2416"/>
                  </a:cubicBezTo>
                  <a:cubicBezTo>
                    <a:pt x="20141" y="4335"/>
                    <a:pt x="20141" y="7624"/>
                    <a:pt x="20286" y="10585"/>
                  </a:cubicBezTo>
                  <a:cubicBezTo>
                    <a:pt x="20432" y="13545"/>
                    <a:pt x="20724" y="16176"/>
                    <a:pt x="20141" y="17986"/>
                  </a:cubicBezTo>
                  <a:cubicBezTo>
                    <a:pt x="19557" y="19795"/>
                    <a:pt x="18097" y="20781"/>
                    <a:pt x="15470" y="21165"/>
                  </a:cubicBezTo>
                  <a:cubicBezTo>
                    <a:pt x="12843" y="21549"/>
                    <a:pt x="9049" y="21330"/>
                    <a:pt x="6422" y="20507"/>
                  </a:cubicBezTo>
                  <a:cubicBezTo>
                    <a:pt x="3795" y="19685"/>
                    <a:pt x="2335" y="18260"/>
                    <a:pt x="2189" y="17163"/>
                  </a:cubicBezTo>
                  <a:cubicBezTo>
                    <a:pt x="2043" y="16067"/>
                    <a:pt x="3211" y="15299"/>
                    <a:pt x="4962" y="14915"/>
                  </a:cubicBezTo>
                  <a:cubicBezTo>
                    <a:pt x="6714" y="14532"/>
                    <a:pt x="9049" y="14532"/>
                    <a:pt x="11384" y="14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9383418" y="4550613"/>
              <a:ext cx="90783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9272" y="0"/>
                  </a:moveTo>
                  <a:cubicBezTo>
                    <a:pt x="6327" y="4424"/>
                    <a:pt x="3381" y="8848"/>
                    <a:pt x="1663" y="11841"/>
                  </a:cubicBezTo>
                  <a:cubicBezTo>
                    <a:pt x="-55" y="14834"/>
                    <a:pt x="-546" y="16395"/>
                    <a:pt x="681" y="18087"/>
                  </a:cubicBezTo>
                  <a:cubicBezTo>
                    <a:pt x="1909" y="19778"/>
                    <a:pt x="4854" y="21600"/>
                    <a:pt x="8536" y="21600"/>
                  </a:cubicBezTo>
                  <a:cubicBezTo>
                    <a:pt x="12218" y="21600"/>
                    <a:pt x="16636" y="19778"/>
                    <a:pt x="21054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9372600" y="4620463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9531349" y="4620463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9200"/>
                    <a:pt x="11700" y="16800"/>
                    <a:pt x="15300" y="13200"/>
                  </a:cubicBezTo>
                  <a:cubicBezTo>
                    <a:pt x="18900" y="9600"/>
                    <a:pt x="2025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9585572" y="4576013"/>
              <a:ext cx="28328" cy="13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337" fill="norm" stroke="1" extrusionOk="0">
                  <a:moveTo>
                    <a:pt x="11391" y="0"/>
                  </a:moveTo>
                  <a:cubicBezTo>
                    <a:pt x="6762" y="5891"/>
                    <a:pt x="2134" y="11782"/>
                    <a:pt x="591" y="15545"/>
                  </a:cubicBezTo>
                  <a:cubicBezTo>
                    <a:pt x="-952" y="19309"/>
                    <a:pt x="591" y="20945"/>
                    <a:pt x="4448" y="21273"/>
                  </a:cubicBezTo>
                  <a:cubicBezTo>
                    <a:pt x="8305" y="21600"/>
                    <a:pt x="14477" y="20618"/>
                    <a:pt x="20648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9702800" y="4588713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099050" y="3610288"/>
              <a:ext cx="1092200" cy="6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21076"/>
                  </a:moveTo>
                  <a:cubicBezTo>
                    <a:pt x="1172" y="14805"/>
                    <a:pt x="2344" y="8534"/>
                    <a:pt x="3705" y="4702"/>
                  </a:cubicBezTo>
                  <a:cubicBezTo>
                    <a:pt x="5065" y="870"/>
                    <a:pt x="6614" y="-524"/>
                    <a:pt x="8205" y="173"/>
                  </a:cubicBezTo>
                  <a:cubicBezTo>
                    <a:pt x="9795" y="870"/>
                    <a:pt x="11428" y="3657"/>
                    <a:pt x="13207" y="6444"/>
                  </a:cubicBezTo>
                  <a:cubicBezTo>
                    <a:pt x="14986" y="9231"/>
                    <a:pt x="16912" y="12018"/>
                    <a:pt x="18335" y="14457"/>
                  </a:cubicBezTo>
                  <a:cubicBezTo>
                    <a:pt x="19758" y="16895"/>
                    <a:pt x="20679" y="18986"/>
                    <a:pt x="21600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181600" y="3743633"/>
              <a:ext cx="723900" cy="5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2337" y="14850"/>
                    <a:pt x="4674" y="8678"/>
                    <a:pt x="7074" y="4821"/>
                  </a:cubicBezTo>
                  <a:cubicBezTo>
                    <a:pt x="9474" y="964"/>
                    <a:pt x="11937" y="-579"/>
                    <a:pt x="14368" y="192"/>
                  </a:cubicBezTo>
                  <a:cubicBezTo>
                    <a:pt x="16800" y="964"/>
                    <a:pt x="19200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010650" y="5022709"/>
              <a:ext cx="635000" cy="6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3" fill="norm" stroke="1" extrusionOk="0">
                  <a:moveTo>
                    <a:pt x="0" y="14373"/>
                  </a:moveTo>
                  <a:cubicBezTo>
                    <a:pt x="1728" y="9333"/>
                    <a:pt x="3456" y="4293"/>
                    <a:pt x="5616" y="1773"/>
                  </a:cubicBezTo>
                  <a:cubicBezTo>
                    <a:pt x="7776" y="-747"/>
                    <a:pt x="10368" y="-747"/>
                    <a:pt x="13104" y="2853"/>
                  </a:cubicBezTo>
                  <a:cubicBezTo>
                    <a:pt x="15840" y="6453"/>
                    <a:pt x="18720" y="13653"/>
                    <a:pt x="21600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182100" y="5122113"/>
              <a:ext cx="425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1" y="10800"/>
                    <a:pt x="7522" y="0"/>
                    <a:pt x="11122" y="0"/>
                  </a:cubicBezTo>
                  <a:cubicBezTo>
                    <a:pt x="14722" y="0"/>
                    <a:pt x="1816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429622" y="5303001"/>
              <a:ext cx="288429" cy="38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91" fill="norm" stroke="1" extrusionOk="0">
                  <a:moveTo>
                    <a:pt x="1618" y="7264"/>
                  </a:moveTo>
                  <a:cubicBezTo>
                    <a:pt x="1618" y="10569"/>
                    <a:pt x="1618" y="13874"/>
                    <a:pt x="1461" y="15998"/>
                  </a:cubicBezTo>
                  <a:cubicBezTo>
                    <a:pt x="1303" y="18123"/>
                    <a:pt x="988" y="19067"/>
                    <a:pt x="751" y="19894"/>
                  </a:cubicBezTo>
                  <a:cubicBezTo>
                    <a:pt x="515" y="20720"/>
                    <a:pt x="357" y="21428"/>
                    <a:pt x="199" y="21487"/>
                  </a:cubicBezTo>
                  <a:cubicBezTo>
                    <a:pt x="42" y="21546"/>
                    <a:pt x="-116" y="20956"/>
                    <a:pt x="120" y="18772"/>
                  </a:cubicBezTo>
                  <a:cubicBezTo>
                    <a:pt x="357" y="16589"/>
                    <a:pt x="988" y="12812"/>
                    <a:pt x="1776" y="9566"/>
                  </a:cubicBezTo>
                  <a:cubicBezTo>
                    <a:pt x="2564" y="6320"/>
                    <a:pt x="3510" y="3605"/>
                    <a:pt x="4220" y="2012"/>
                  </a:cubicBezTo>
                  <a:cubicBezTo>
                    <a:pt x="4929" y="418"/>
                    <a:pt x="5402" y="-54"/>
                    <a:pt x="5718" y="5"/>
                  </a:cubicBezTo>
                  <a:cubicBezTo>
                    <a:pt x="6033" y="64"/>
                    <a:pt x="6191" y="654"/>
                    <a:pt x="6506" y="1835"/>
                  </a:cubicBezTo>
                  <a:cubicBezTo>
                    <a:pt x="6821" y="3015"/>
                    <a:pt x="7294" y="4785"/>
                    <a:pt x="7846" y="5848"/>
                  </a:cubicBezTo>
                  <a:cubicBezTo>
                    <a:pt x="8398" y="6910"/>
                    <a:pt x="9029" y="7264"/>
                    <a:pt x="10132" y="7087"/>
                  </a:cubicBezTo>
                  <a:cubicBezTo>
                    <a:pt x="11236" y="6910"/>
                    <a:pt x="12812" y="6202"/>
                    <a:pt x="14310" y="5376"/>
                  </a:cubicBezTo>
                  <a:cubicBezTo>
                    <a:pt x="15808" y="4549"/>
                    <a:pt x="17227" y="3605"/>
                    <a:pt x="18331" y="3015"/>
                  </a:cubicBezTo>
                  <a:cubicBezTo>
                    <a:pt x="19434" y="2425"/>
                    <a:pt x="20223" y="2189"/>
                    <a:pt x="20617" y="2366"/>
                  </a:cubicBezTo>
                  <a:cubicBezTo>
                    <a:pt x="21011" y="2543"/>
                    <a:pt x="21011" y="3133"/>
                    <a:pt x="20853" y="5198"/>
                  </a:cubicBezTo>
                  <a:cubicBezTo>
                    <a:pt x="20696" y="7264"/>
                    <a:pt x="20380" y="10805"/>
                    <a:pt x="20144" y="13284"/>
                  </a:cubicBezTo>
                  <a:cubicBezTo>
                    <a:pt x="19907" y="15762"/>
                    <a:pt x="19750" y="17179"/>
                    <a:pt x="19671" y="18182"/>
                  </a:cubicBezTo>
                  <a:cubicBezTo>
                    <a:pt x="19592" y="19185"/>
                    <a:pt x="19592" y="19776"/>
                    <a:pt x="19907" y="19894"/>
                  </a:cubicBezTo>
                  <a:cubicBezTo>
                    <a:pt x="20223" y="20012"/>
                    <a:pt x="20853" y="19657"/>
                    <a:pt x="21484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788840" y="5335572"/>
              <a:ext cx="145111" cy="30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03" fill="norm" stroke="1" extrusionOk="0">
                  <a:moveTo>
                    <a:pt x="9252" y="5573"/>
                  </a:moveTo>
                  <a:cubicBezTo>
                    <a:pt x="6748" y="10223"/>
                    <a:pt x="4244" y="14873"/>
                    <a:pt x="2678" y="17648"/>
                  </a:cubicBezTo>
                  <a:cubicBezTo>
                    <a:pt x="1113" y="20423"/>
                    <a:pt x="487" y="21323"/>
                    <a:pt x="174" y="21398"/>
                  </a:cubicBezTo>
                  <a:cubicBezTo>
                    <a:pt x="-139" y="21473"/>
                    <a:pt x="-139" y="20723"/>
                    <a:pt x="1113" y="17798"/>
                  </a:cubicBezTo>
                  <a:cubicBezTo>
                    <a:pt x="2365" y="14873"/>
                    <a:pt x="4870" y="9773"/>
                    <a:pt x="6591" y="6623"/>
                  </a:cubicBezTo>
                  <a:cubicBezTo>
                    <a:pt x="8313" y="3473"/>
                    <a:pt x="9252" y="2273"/>
                    <a:pt x="10348" y="1373"/>
                  </a:cubicBezTo>
                  <a:cubicBezTo>
                    <a:pt x="11444" y="473"/>
                    <a:pt x="12696" y="-127"/>
                    <a:pt x="13635" y="23"/>
                  </a:cubicBezTo>
                  <a:cubicBezTo>
                    <a:pt x="14574" y="173"/>
                    <a:pt x="15200" y="1073"/>
                    <a:pt x="15513" y="3623"/>
                  </a:cubicBezTo>
                  <a:cubicBezTo>
                    <a:pt x="15826" y="6173"/>
                    <a:pt x="15826" y="10373"/>
                    <a:pt x="15826" y="13073"/>
                  </a:cubicBezTo>
                  <a:cubicBezTo>
                    <a:pt x="15826" y="15773"/>
                    <a:pt x="15826" y="16973"/>
                    <a:pt x="15670" y="17948"/>
                  </a:cubicBezTo>
                  <a:cubicBezTo>
                    <a:pt x="15513" y="18923"/>
                    <a:pt x="15200" y="19673"/>
                    <a:pt x="14418" y="19673"/>
                  </a:cubicBezTo>
                  <a:cubicBezTo>
                    <a:pt x="13635" y="19673"/>
                    <a:pt x="12383" y="18923"/>
                    <a:pt x="11444" y="18173"/>
                  </a:cubicBezTo>
                  <a:cubicBezTo>
                    <a:pt x="10504" y="17423"/>
                    <a:pt x="9878" y="16673"/>
                    <a:pt x="8783" y="15923"/>
                  </a:cubicBezTo>
                  <a:cubicBezTo>
                    <a:pt x="7687" y="15173"/>
                    <a:pt x="6122" y="14423"/>
                    <a:pt x="6122" y="14048"/>
                  </a:cubicBezTo>
                  <a:cubicBezTo>
                    <a:pt x="6122" y="13673"/>
                    <a:pt x="7687" y="13673"/>
                    <a:pt x="10504" y="13298"/>
                  </a:cubicBezTo>
                  <a:cubicBezTo>
                    <a:pt x="13322" y="12923"/>
                    <a:pt x="17391" y="12173"/>
                    <a:pt x="21461" y="1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959349" y="5297018"/>
              <a:ext cx="132409" cy="37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23" fill="norm" stroke="1" extrusionOk="0">
                  <a:moveTo>
                    <a:pt x="5143" y="7489"/>
                  </a:moveTo>
                  <a:cubicBezTo>
                    <a:pt x="3771" y="10418"/>
                    <a:pt x="2400" y="13347"/>
                    <a:pt x="1543" y="15482"/>
                  </a:cubicBezTo>
                  <a:cubicBezTo>
                    <a:pt x="686" y="17618"/>
                    <a:pt x="343" y="18960"/>
                    <a:pt x="171" y="19937"/>
                  </a:cubicBezTo>
                  <a:cubicBezTo>
                    <a:pt x="0" y="20913"/>
                    <a:pt x="0" y="21523"/>
                    <a:pt x="0" y="21523"/>
                  </a:cubicBezTo>
                  <a:cubicBezTo>
                    <a:pt x="0" y="21523"/>
                    <a:pt x="0" y="20913"/>
                    <a:pt x="686" y="18777"/>
                  </a:cubicBezTo>
                  <a:cubicBezTo>
                    <a:pt x="1371" y="16642"/>
                    <a:pt x="2743" y="12981"/>
                    <a:pt x="4457" y="9747"/>
                  </a:cubicBezTo>
                  <a:cubicBezTo>
                    <a:pt x="6171" y="6513"/>
                    <a:pt x="8229" y="3706"/>
                    <a:pt x="9943" y="2120"/>
                  </a:cubicBezTo>
                  <a:cubicBezTo>
                    <a:pt x="11657" y="533"/>
                    <a:pt x="13029" y="167"/>
                    <a:pt x="14571" y="45"/>
                  </a:cubicBezTo>
                  <a:cubicBezTo>
                    <a:pt x="16114" y="-77"/>
                    <a:pt x="17829" y="45"/>
                    <a:pt x="19200" y="472"/>
                  </a:cubicBezTo>
                  <a:cubicBezTo>
                    <a:pt x="20571" y="899"/>
                    <a:pt x="21600" y="1631"/>
                    <a:pt x="21429" y="2974"/>
                  </a:cubicBezTo>
                  <a:cubicBezTo>
                    <a:pt x="21257" y="4316"/>
                    <a:pt x="19886" y="6269"/>
                    <a:pt x="18514" y="7489"/>
                  </a:cubicBezTo>
                  <a:cubicBezTo>
                    <a:pt x="17143" y="8709"/>
                    <a:pt x="15771" y="9198"/>
                    <a:pt x="14229" y="9442"/>
                  </a:cubicBezTo>
                  <a:cubicBezTo>
                    <a:pt x="12686" y="9686"/>
                    <a:pt x="10971" y="9686"/>
                    <a:pt x="9257" y="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133723" y="5302294"/>
              <a:ext cx="193927" cy="34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95" fill="norm" stroke="1" extrusionOk="0">
                  <a:moveTo>
                    <a:pt x="21511" y="2634"/>
                  </a:moveTo>
                  <a:cubicBezTo>
                    <a:pt x="21276" y="1706"/>
                    <a:pt x="21041" y="779"/>
                    <a:pt x="19985" y="315"/>
                  </a:cubicBezTo>
                  <a:cubicBezTo>
                    <a:pt x="18928" y="-149"/>
                    <a:pt x="17050" y="-149"/>
                    <a:pt x="14937" y="646"/>
                  </a:cubicBezTo>
                  <a:cubicBezTo>
                    <a:pt x="12824" y="1441"/>
                    <a:pt x="10476" y="3031"/>
                    <a:pt x="8128" y="5284"/>
                  </a:cubicBezTo>
                  <a:cubicBezTo>
                    <a:pt x="5781" y="7537"/>
                    <a:pt x="3433" y="10452"/>
                    <a:pt x="2024" y="12838"/>
                  </a:cubicBezTo>
                  <a:cubicBezTo>
                    <a:pt x="615" y="15223"/>
                    <a:pt x="146" y="17078"/>
                    <a:pt x="28" y="18337"/>
                  </a:cubicBezTo>
                  <a:cubicBezTo>
                    <a:pt x="-89" y="19596"/>
                    <a:pt x="146" y="20258"/>
                    <a:pt x="1085" y="20722"/>
                  </a:cubicBezTo>
                  <a:cubicBezTo>
                    <a:pt x="2024" y="21186"/>
                    <a:pt x="3668" y="21451"/>
                    <a:pt x="6015" y="21385"/>
                  </a:cubicBezTo>
                  <a:cubicBezTo>
                    <a:pt x="8363" y="21318"/>
                    <a:pt x="11415" y="20921"/>
                    <a:pt x="14468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5162549" y="5503113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5429"/>
                    <a:pt x="9360" y="9257"/>
                    <a:pt x="12960" y="5657"/>
                  </a:cubicBezTo>
                  <a:cubicBezTo>
                    <a:pt x="16560" y="2057"/>
                    <a:pt x="1908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5613400" y="5471363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5613400" y="5604713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357358" y="5211013"/>
              <a:ext cx="37092" cy="33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49" fill="norm" stroke="1" extrusionOk="0">
                  <a:moveTo>
                    <a:pt x="21028" y="0"/>
                  </a:moveTo>
                  <a:cubicBezTo>
                    <a:pt x="17428" y="1914"/>
                    <a:pt x="13828" y="3828"/>
                    <a:pt x="10228" y="6835"/>
                  </a:cubicBezTo>
                  <a:cubicBezTo>
                    <a:pt x="6628" y="9843"/>
                    <a:pt x="3028" y="13944"/>
                    <a:pt x="1228" y="16610"/>
                  </a:cubicBezTo>
                  <a:cubicBezTo>
                    <a:pt x="-572" y="19276"/>
                    <a:pt x="-572" y="20506"/>
                    <a:pt x="2428" y="21053"/>
                  </a:cubicBezTo>
                  <a:cubicBezTo>
                    <a:pt x="5428" y="21600"/>
                    <a:pt x="11428" y="21463"/>
                    <a:pt x="17428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400800" y="5299913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280150" y="5240862"/>
              <a:ext cx="127000" cy="57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021"/>
                  </a:moveTo>
                  <a:cubicBezTo>
                    <a:pt x="21600" y="625"/>
                    <a:pt x="21600" y="229"/>
                    <a:pt x="20700" y="71"/>
                  </a:cubicBezTo>
                  <a:cubicBezTo>
                    <a:pt x="19800" y="-87"/>
                    <a:pt x="18000" y="-8"/>
                    <a:pt x="16740" y="586"/>
                  </a:cubicBezTo>
                  <a:cubicBezTo>
                    <a:pt x="15480" y="1179"/>
                    <a:pt x="14760" y="2287"/>
                    <a:pt x="13860" y="3869"/>
                  </a:cubicBezTo>
                  <a:cubicBezTo>
                    <a:pt x="12960" y="5451"/>
                    <a:pt x="11880" y="7509"/>
                    <a:pt x="10800" y="9605"/>
                  </a:cubicBezTo>
                  <a:cubicBezTo>
                    <a:pt x="9720" y="11702"/>
                    <a:pt x="8640" y="13838"/>
                    <a:pt x="7020" y="15698"/>
                  </a:cubicBezTo>
                  <a:cubicBezTo>
                    <a:pt x="5400" y="17557"/>
                    <a:pt x="3240" y="19139"/>
                    <a:pt x="1980" y="20128"/>
                  </a:cubicBezTo>
                  <a:cubicBezTo>
                    <a:pt x="720" y="21117"/>
                    <a:pt x="360" y="21513"/>
                    <a:pt x="180" y="21513"/>
                  </a:cubicBezTo>
                  <a:cubicBezTo>
                    <a:pt x="0" y="21513"/>
                    <a:pt x="0" y="21117"/>
                    <a:pt x="0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6561666" y="5306263"/>
              <a:ext cx="134679" cy="27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8" fill="norm" stroke="1" extrusionOk="0">
                  <a:moveTo>
                    <a:pt x="4725" y="0"/>
                  </a:moveTo>
                  <a:cubicBezTo>
                    <a:pt x="3375" y="660"/>
                    <a:pt x="2025" y="1319"/>
                    <a:pt x="1181" y="2556"/>
                  </a:cubicBezTo>
                  <a:cubicBezTo>
                    <a:pt x="337" y="3792"/>
                    <a:pt x="0" y="5606"/>
                    <a:pt x="0" y="7008"/>
                  </a:cubicBezTo>
                  <a:cubicBezTo>
                    <a:pt x="0" y="8409"/>
                    <a:pt x="337" y="9398"/>
                    <a:pt x="1519" y="9893"/>
                  </a:cubicBezTo>
                  <a:cubicBezTo>
                    <a:pt x="2700" y="10388"/>
                    <a:pt x="4725" y="10388"/>
                    <a:pt x="7256" y="9481"/>
                  </a:cubicBezTo>
                  <a:cubicBezTo>
                    <a:pt x="9788" y="8574"/>
                    <a:pt x="12825" y="6760"/>
                    <a:pt x="14850" y="5441"/>
                  </a:cubicBezTo>
                  <a:cubicBezTo>
                    <a:pt x="16875" y="4122"/>
                    <a:pt x="17887" y="3298"/>
                    <a:pt x="18563" y="3380"/>
                  </a:cubicBezTo>
                  <a:cubicBezTo>
                    <a:pt x="19237" y="3463"/>
                    <a:pt x="19575" y="4452"/>
                    <a:pt x="20081" y="6843"/>
                  </a:cubicBezTo>
                  <a:cubicBezTo>
                    <a:pt x="20588" y="9234"/>
                    <a:pt x="21262" y="13026"/>
                    <a:pt x="21431" y="15334"/>
                  </a:cubicBezTo>
                  <a:cubicBezTo>
                    <a:pt x="21600" y="17643"/>
                    <a:pt x="21262" y="18467"/>
                    <a:pt x="20588" y="19209"/>
                  </a:cubicBezTo>
                  <a:cubicBezTo>
                    <a:pt x="19912" y="19951"/>
                    <a:pt x="18900" y="20611"/>
                    <a:pt x="17550" y="21023"/>
                  </a:cubicBezTo>
                  <a:cubicBezTo>
                    <a:pt x="16200" y="21435"/>
                    <a:pt x="14512" y="21600"/>
                    <a:pt x="12656" y="21435"/>
                  </a:cubicBezTo>
                  <a:cubicBezTo>
                    <a:pt x="10800" y="21270"/>
                    <a:pt x="8775" y="20776"/>
                    <a:pt x="9281" y="19704"/>
                  </a:cubicBezTo>
                  <a:cubicBezTo>
                    <a:pt x="9788" y="18632"/>
                    <a:pt x="12825" y="16983"/>
                    <a:pt x="15862" y="15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6779267" y="5433263"/>
              <a:ext cx="53333" cy="14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11" fill="norm" stroke="1" extrusionOk="0">
                  <a:moveTo>
                    <a:pt x="8470" y="0"/>
                  </a:moveTo>
                  <a:cubicBezTo>
                    <a:pt x="5978" y="1252"/>
                    <a:pt x="3486" y="2504"/>
                    <a:pt x="2240" y="4696"/>
                  </a:cubicBezTo>
                  <a:cubicBezTo>
                    <a:pt x="994" y="6887"/>
                    <a:pt x="994" y="10017"/>
                    <a:pt x="578" y="12991"/>
                  </a:cubicBezTo>
                  <a:cubicBezTo>
                    <a:pt x="163" y="15965"/>
                    <a:pt x="-668" y="18783"/>
                    <a:pt x="994" y="20191"/>
                  </a:cubicBezTo>
                  <a:cubicBezTo>
                    <a:pt x="2655" y="21600"/>
                    <a:pt x="6809" y="21600"/>
                    <a:pt x="10547" y="21130"/>
                  </a:cubicBezTo>
                  <a:cubicBezTo>
                    <a:pt x="14286" y="20661"/>
                    <a:pt x="17609" y="19722"/>
                    <a:pt x="19270" y="18783"/>
                  </a:cubicBezTo>
                  <a:cubicBezTo>
                    <a:pt x="20932" y="17843"/>
                    <a:pt x="20932" y="16904"/>
                    <a:pt x="20932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756399" y="5503113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864350" y="5509463"/>
              <a:ext cx="57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889750" y="5484063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953250" y="549676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7156450" y="5458663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7413365" y="5395163"/>
              <a:ext cx="119852" cy="30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86" fill="norm" stroke="1" extrusionOk="0">
                  <a:moveTo>
                    <a:pt x="6299" y="0"/>
                  </a:moveTo>
                  <a:cubicBezTo>
                    <a:pt x="4404" y="441"/>
                    <a:pt x="2510" y="882"/>
                    <a:pt x="1373" y="1910"/>
                  </a:cubicBezTo>
                  <a:cubicBezTo>
                    <a:pt x="236" y="2939"/>
                    <a:pt x="-143" y="4555"/>
                    <a:pt x="46" y="5731"/>
                  </a:cubicBezTo>
                  <a:cubicBezTo>
                    <a:pt x="236" y="6906"/>
                    <a:pt x="994" y="7641"/>
                    <a:pt x="2320" y="8008"/>
                  </a:cubicBezTo>
                  <a:cubicBezTo>
                    <a:pt x="3646" y="8376"/>
                    <a:pt x="5541" y="8376"/>
                    <a:pt x="8004" y="7714"/>
                  </a:cubicBezTo>
                  <a:cubicBezTo>
                    <a:pt x="10468" y="7053"/>
                    <a:pt x="13499" y="5731"/>
                    <a:pt x="15583" y="4629"/>
                  </a:cubicBezTo>
                  <a:cubicBezTo>
                    <a:pt x="17668" y="3527"/>
                    <a:pt x="18804" y="2645"/>
                    <a:pt x="19373" y="2571"/>
                  </a:cubicBezTo>
                  <a:cubicBezTo>
                    <a:pt x="19941" y="2498"/>
                    <a:pt x="19941" y="3233"/>
                    <a:pt x="20320" y="5437"/>
                  </a:cubicBezTo>
                  <a:cubicBezTo>
                    <a:pt x="20699" y="7641"/>
                    <a:pt x="21457" y="11314"/>
                    <a:pt x="21457" y="13959"/>
                  </a:cubicBezTo>
                  <a:cubicBezTo>
                    <a:pt x="21457" y="16604"/>
                    <a:pt x="20699" y="18220"/>
                    <a:pt x="19562" y="19322"/>
                  </a:cubicBezTo>
                  <a:cubicBezTo>
                    <a:pt x="18425" y="20424"/>
                    <a:pt x="16910" y="21012"/>
                    <a:pt x="15015" y="21306"/>
                  </a:cubicBezTo>
                  <a:cubicBezTo>
                    <a:pt x="13120" y="21600"/>
                    <a:pt x="10846" y="21600"/>
                    <a:pt x="8952" y="20792"/>
                  </a:cubicBezTo>
                  <a:cubicBezTo>
                    <a:pt x="7057" y="19984"/>
                    <a:pt x="5541" y="18367"/>
                    <a:pt x="4594" y="17045"/>
                  </a:cubicBezTo>
                  <a:cubicBezTo>
                    <a:pt x="3646" y="15722"/>
                    <a:pt x="3268" y="14694"/>
                    <a:pt x="2889" y="13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445115" y="5254112"/>
              <a:ext cx="92336" cy="14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67" fill="norm" stroke="1" extrusionOk="0">
                  <a:moveTo>
                    <a:pt x="8160" y="2108"/>
                  </a:moveTo>
                  <a:cubicBezTo>
                    <a:pt x="5706" y="4967"/>
                    <a:pt x="3251" y="7826"/>
                    <a:pt x="1779" y="10526"/>
                  </a:cubicBezTo>
                  <a:cubicBezTo>
                    <a:pt x="306" y="13226"/>
                    <a:pt x="-185" y="15767"/>
                    <a:pt x="60" y="15767"/>
                  </a:cubicBezTo>
                  <a:cubicBezTo>
                    <a:pt x="306" y="15767"/>
                    <a:pt x="1288" y="13226"/>
                    <a:pt x="3006" y="10208"/>
                  </a:cubicBezTo>
                  <a:cubicBezTo>
                    <a:pt x="4724" y="7191"/>
                    <a:pt x="7179" y="3696"/>
                    <a:pt x="9633" y="1791"/>
                  </a:cubicBezTo>
                  <a:cubicBezTo>
                    <a:pt x="12088" y="-115"/>
                    <a:pt x="14542" y="-433"/>
                    <a:pt x="16015" y="520"/>
                  </a:cubicBezTo>
                  <a:cubicBezTo>
                    <a:pt x="17488" y="1473"/>
                    <a:pt x="17979" y="3696"/>
                    <a:pt x="18715" y="7349"/>
                  </a:cubicBezTo>
                  <a:cubicBezTo>
                    <a:pt x="19451" y="11002"/>
                    <a:pt x="20433" y="16085"/>
                    <a:pt x="21415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7602129" y="5515813"/>
              <a:ext cx="62321" cy="13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18" fill="norm" stroke="1" extrusionOk="0">
                  <a:moveTo>
                    <a:pt x="8239" y="0"/>
                  </a:moveTo>
                  <a:cubicBezTo>
                    <a:pt x="5359" y="5564"/>
                    <a:pt x="2479" y="11127"/>
                    <a:pt x="1039" y="14727"/>
                  </a:cubicBezTo>
                  <a:cubicBezTo>
                    <a:pt x="-401" y="18327"/>
                    <a:pt x="-401" y="19964"/>
                    <a:pt x="1399" y="20782"/>
                  </a:cubicBezTo>
                  <a:cubicBezTo>
                    <a:pt x="3199" y="21600"/>
                    <a:pt x="6799" y="21600"/>
                    <a:pt x="10399" y="20945"/>
                  </a:cubicBezTo>
                  <a:cubicBezTo>
                    <a:pt x="13999" y="20291"/>
                    <a:pt x="17599" y="18982"/>
                    <a:pt x="2119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562850" y="5598363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696200" y="5592013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733077" y="5566613"/>
              <a:ext cx="1392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43"/>
                    <a:pt x="-1303" y="10286"/>
                    <a:pt x="240" y="13886"/>
                  </a:cubicBezTo>
                  <a:cubicBezTo>
                    <a:pt x="1783" y="17486"/>
                    <a:pt x="11040" y="1954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835900" y="5528513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6584950" y="5706313"/>
              <a:ext cx="1009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66" y="1029"/>
                    <a:pt x="3532" y="2057"/>
                    <a:pt x="5185" y="2057"/>
                  </a:cubicBezTo>
                  <a:cubicBezTo>
                    <a:pt x="6838" y="2057"/>
                    <a:pt x="8377" y="1029"/>
                    <a:pt x="10008" y="514"/>
                  </a:cubicBezTo>
                  <a:cubicBezTo>
                    <a:pt x="11638" y="0"/>
                    <a:pt x="13358" y="0"/>
                    <a:pt x="15192" y="2057"/>
                  </a:cubicBezTo>
                  <a:cubicBezTo>
                    <a:pt x="17026" y="4114"/>
                    <a:pt x="18974" y="8229"/>
                    <a:pt x="20060" y="11829"/>
                  </a:cubicBezTo>
                  <a:cubicBezTo>
                    <a:pt x="21147" y="15429"/>
                    <a:pt x="21374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6945817" y="5852363"/>
              <a:ext cx="124469" cy="40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64" fill="norm" stroke="1" extrusionOk="0">
                  <a:moveTo>
                    <a:pt x="2306" y="0"/>
                  </a:moveTo>
                  <a:cubicBezTo>
                    <a:pt x="1598" y="1670"/>
                    <a:pt x="889" y="3340"/>
                    <a:pt x="889" y="4454"/>
                  </a:cubicBezTo>
                  <a:cubicBezTo>
                    <a:pt x="889" y="5567"/>
                    <a:pt x="1598" y="6124"/>
                    <a:pt x="3014" y="6402"/>
                  </a:cubicBezTo>
                  <a:cubicBezTo>
                    <a:pt x="4430" y="6680"/>
                    <a:pt x="6555" y="6680"/>
                    <a:pt x="9034" y="6291"/>
                  </a:cubicBezTo>
                  <a:cubicBezTo>
                    <a:pt x="11512" y="5901"/>
                    <a:pt x="14345" y="5122"/>
                    <a:pt x="16470" y="4231"/>
                  </a:cubicBezTo>
                  <a:cubicBezTo>
                    <a:pt x="18594" y="3340"/>
                    <a:pt x="20011" y="2338"/>
                    <a:pt x="20542" y="2338"/>
                  </a:cubicBezTo>
                  <a:cubicBezTo>
                    <a:pt x="21073" y="2338"/>
                    <a:pt x="20719" y="3340"/>
                    <a:pt x="20542" y="5344"/>
                  </a:cubicBezTo>
                  <a:cubicBezTo>
                    <a:pt x="20365" y="7348"/>
                    <a:pt x="20365" y="10355"/>
                    <a:pt x="19480" y="12860"/>
                  </a:cubicBezTo>
                  <a:cubicBezTo>
                    <a:pt x="18594" y="15365"/>
                    <a:pt x="16824" y="17369"/>
                    <a:pt x="14522" y="18761"/>
                  </a:cubicBezTo>
                  <a:cubicBezTo>
                    <a:pt x="12221" y="20153"/>
                    <a:pt x="9388" y="20932"/>
                    <a:pt x="6909" y="21266"/>
                  </a:cubicBezTo>
                  <a:cubicBezTo>
                    <a:pt x="4430" y="21600"/>
                    <a:pt x="2306" y="21489"/>
                    <a:pt x="1066" y="21099"/>
                  </a:cubicBezTo>
                  <a:cubicBezTo>
                    <a:pt x="-173" y="20709"/>
                    <a:pt x="-527" y="20041"/>
                    <a:pt x="1066" y="18984"/>
                  </a:cubicBezTo>
                  <a:cubicBezTo>
                    <a:pt x="2660" y="17926"/>
                    <a:pt x="6201" y="16478"/>
                    <a:pt x="9742" y="15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126816" y="5973013"/>
              <a:ext cx="74085" cy="1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6789" y="0"/>
                  </a:moveTo>
                  <a:cubicBezTo>
                    <a:pt x="4937" y="3037"/>
                    <a:pt x="3086" y="6075"/>
                    <a:pt x="1851" y="8944"/>
                  </a:cubicBezTo>
                  <a:cubicBezTo>
                    <a:pt x="617" y="11812"/>
                    <a:pt x="0" y="14512"/>
                    <a:pt x="0" y="16706"/>
                  </a:cubicBezTo>
                  <a:cubicBezTo>
                    <a:pt x="0" y="18900"/>
                    <a:pt x="617" y="20588"/>
                    <a:pt x="4320" y="21094"/>
                  </a:cubicBezTo>
                  <a:cubicBezTo>
                    <a:pt x="8023" y="21600"/>
                    <a:pt x="14811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105650" y="6030163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7100"/>
                    <a:pt x="7513" y="12600"/>
                    <a:pt x="11113" y="9000"/>
                  </a:cubicBezTo>
                  <a:cubicBezTo>
                    <a:pt x="14713" y="5400"/>
                    <a:pt x="1815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245350" y="604286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283450" y="5998413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429500" y="5953963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29"/>
                    <a:pt x="7200" y="6857"/>
                    <a:pt x="3600" y="10457"/>
                  </a:cubicBezTo>
                  <a:cubicBezTo>
                    <a:pt x="0" y="14057"/>
                    <a:pt x="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026905" y="5286940"/>
              <a:ext cx="54529" cy="72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0" fill="norm" stroke="1" extrusionOk="0">
                  <a:moveTo>
                    <a:pt x="19740" y="573"/>
                  </a:moveTo>
                  <a:cubicBezTo>
                    <a:pt x="20571" y="259"/>
                    <a:pt x="21402" y="-55"/>
                    <a:pt x="21402" y="8"/>
                  </a:cubicBezTo>
                  <a:cubicBezTo>
                    <a:pt x="21402" y="71"/>
                    <a:pt x="20571" y="510"/>
                    <a:pt x="19740" y="1923"/>
                  </a:cubicBezTo>
                  <a:cubicBezTo>
                    <a:pt x="18910" y="3336"/>
                    <a:pt x="18079" y="5722"/>
                    <a:pt x="16833" y="7982"/>
                  </a:cubicBezTo>
                  <a:cubicBezTo>
                    <a:pt x="15587" y="10243"/>
                    <a:pt x="13925" y="12378"/>
                    <a:pt x="11433" y="14355"/>
                  </a:cubicBezTo>
                  <a:cubicBezTo>
                    <a:pt x="8940" y="16333"/>
                    <a:pt x="5617" y="18154"/>
                    <a:pt x="3540" y="19222"/>
                  </a:cubicBezTo>
                  <a:cubicBezTo>
                    <a:pt x="1464" y="20289"/>
                    <a:pt x="633" y="20603"/>
                    <a:pt x="217" y="20917"/>
                  </a:cubicBezTo>
                  <a:cubicBezTo>
                    <a:pt x="-198" y="21231"/>
                    <a:pt x="-198" y="21545"/>
                    <a:pt x="1879" y="21388"/>
                  </a:cubicBezTo>
                  <a:cubicBezTo>
                    <a:pt x="3956" y="21231"/>
                    <a:pt x="8110" y="20603"/>
                    <a:pt x="12264" y="1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216900" y="5553913"/>
              <a:ext cx="146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5110"/>
                    <a:pt x="8139" y="10219"/>
                    <a:pt x="11113" y="13355"/>
                  </a:cubicBezTo>
                  <a:cubicBezTo>
                    <a:pt x="14087" y="16490"/>
                    <a:pt x="15965" y="17652"/>
                    <a:pt x="17374" y="18697"/>
                  </a:cubicBezTo>
                  <a:cubicBezTo>
                    <a:pt x="18783" y="19742"/>
                    <a:pt x="19722" y="20671"/>
                    <a:pt x="20348" y="21135"/>
                  </a:cubicBezTo>
                  <a:cubicBezTo>
                    <a:pt x="20974" y="21600"/>
                    <a:pt x="2128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250303" y="5572963"/>
              <a:ext cx="11899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20937" y="0"/>
                  </a:moveTo>
                  <a:cubicBezTo>
                    <a:pt x="17585" y="1029"/>
                    <a:pt x="14234" y="2057"/>
                    <a:pt x="10509" y="5143"/>
                  </a:cubicBezTo>
                  <a:cubicBezTo>
                    <a:pt x="6785" y="8229"/>
                    <a:pt x="2689" y="13371"/>
                    <a:pt x="1013" y="16457"/>
                  </a:cubicBezTo>
                  <a:cubicBezTo>
                    <a:pt x="-663" y="19543"/>
                    <a:pt x="82" y="20571"/>
                    <a:pt x="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521700" y="5490413"/>
              <a:ext cx="571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358"/>
                    <a:pt x="10400" y="8716"/>
                    <a:pt x="6800" y="12316"/>
                  </a:cubicBezTo>
                  <a:cubicBezTo>
                    <a:pt x="3200" y="15916"/>
                    <a:pt x="1600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632601" y="5568729"/>
              <a:ext cx="136750" cy="12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326" fill="norm" stroke="1" extrusionOk="0">
                  <a:moveTo>
                    <a:pt x="21469" y="664"/>
                  </a:moveTo>
                  <a:cubicBezTo>
                    <a:pt x="19807" y="0"/>
                    <a:pt x="18146" y="-665"/>
                    <a:pt x="14657" y="1329"/>
                  </a:cubicBezTo>
                  <a:cubicBezTo>
                    <a:pt x="11167" y="3323"/>
                    <a:pt x="5851" y="7975"/>
                    <a:pt x="3026" y="11132"/>
                  </a:cubicBezTo>
                  <a:cubicBezTo>
                    <a:pt x="201" y="14289"/>
                    <a:pt x="-131" y="15950"/>
                    <a:pt x="35" y="17612"/>
                  </a:cubicBezTo>
                  <a:cubicBezTo>
                    <a:pt x="201" y="19273"/>
                    <a:pt x="866" y="20935"/>
                    <a:pt x="4355" y="20104"/>
                  </a:cubicBezTo>
                  <a:cubicBezTo>
                    <a:pt x="7844" y="19273"/>
                    <a:pt x="14158" y="15950"/>
                    <a:pt x="17315" y="12793"/>
                  </a:cubicBezTo>
                  <a:cubicBezTo>
                    <a:pt x="20472" y="9637"/>
                    <a:pt x="20472" y="6646"/>
                    <a:pt x="19641" y="4818"/>
                  </a:cubicBezTo>
                  <a:cubicBezTo>
                    <a:pt x="18811" y="2990"/>
                    <a:pt x="17149" y="2326"/>
                    <a:pt x="15487" y="2492"/>
                  </a:cubicBezTo>
                  <a:cubicBezTo>
                    <a:pt x="13826" y="2658"/>
                    <a:pt x="12164" y="3655"/>
                    <a:pt x="10503" y="4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850829" y="5590283"/>
              <a:ext cx="134483" cy="14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245" fill="norm" stroke="1" extrusionOk="0">
                  <a:moveTo>
                    <a:pt x="12736" y="8345"/>
                  </a:moveTo>
                  <a:cubicBezTo>
                    <a:pt x="13058" y="5645"/>
                    <a:pt x="13381" y="2945"/>
                    <a:pt x="12575" y="1445"/>
                  </a:cubicBezTo>
                  <a:cubicBezTo>
                    <a:pt x="11769" y="-55"/>
                    <a:pt x="9834" y="-355"/>
                    <a:pt x="7578" y="395"/>
                  </a:cubicBezTo>
                  <a:cubicBezTo>
                    <a:pt x="5321" y="1145"/>
                    <a:pt x="2742" y="2945"/>
                    <a:pt x="1291" y="6095"/>
                  </a:cubicBezTo>
                  <a:cubicBezTo>
                    <a:pt x="-160" y="9245"/>
                    <a:pt x="-482" y="13745"/>
                    <a:pt x="808" y="16745"/>
                  </a:cubicBezTo>
                  <a:cubicBezTo>
                    <a:pt x="2097" y="19745"/>
                    <a:pt x="4999" y="21245"/>
                    <a:pt x="8545" y="21245"/>
                  </a:cubicBezTo>
                  <a:cubicBezTo>
                    <a:pt x="12091" y="21245"/>
                    <a:pt x="16282" y="19745"/>
                    <a:pt x="18539" y="17495"/>
                  </a:cubicBezTo>
                  <a:cubicBezTo>
                    <a:pt x="20796" y="15245"/>
                    <a:pt x="21118" y="12245"/>
                    <a:pt x="19345" y="10145"/>
                  </a:cubicBezTo>
                  <a:cubicBezTo>
                    <a:pt x="17572" y="8045"/>
                    <a:pt x="13703" y="6845"/>
                    <a:pt x="9834" y="5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119860" y="5058613"/>
              <a:ext cx="60199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1541" y="11270"/>
                  </a:moveTo>
                  <a:cubicBezTo>
                    <a:pt x="861" y="8452"/>
                    <a:pt x="181" y="5635"/>
                    <a:pt x="30" y="3757"/>
                  </a:cubicBezTo>
                  <a:cubicBezTo>
                    <a:pt x="-121" y="1878"/>
                    <a:pt x="257" y="939"/>
                    <a:pt x="1880" y="470"/>
                  </a:cubicBezTo>
                  <a:cubicBezTo>
                    <a:pt x="3504" y="0"/>
                    <a:pt x="6374" y="0"/>
                    <a:pt x="9357" y="0"/>
                  </a:cubicBezTo>
                  <a:cubicBezTo>
                    <a:pt x="12341" y="0"/>
                    <a:pt x="15437" y="0"/>
                    <a:pt x="15701" y="939"/>
                  </a:cubicBezTo>
                  <a:cubicBezTo>
                    <a:pt x="15966" y="1878"/>
                    <a:pt x="13398" y="3757"/>
                    <a:pt x="10943" y="5635"/>
                  </a:cubicBezTo>
                  <a:cubicBezTo>
                    <a:pt x="8489" y="7513"/>
                    <a:pt x="6148" y="9391"/>
                    <a:pt x="4750" y="10800"/>
                  </a:cubicBezTo>
                  <a:cubicBezTo>
                    <a:pt x="3353" y="12209"/>
                    <a:pt x="2900" y="13148"/>
                    <a:pt x="2409" y="14087"/>
                  </a:cubicBezTo>
                  <a:cubicBezTo>
                    <a:pt x="1918" y="15026"/>
                    <a:pt x="1389" y="15965"/>
                    <a:pt x="1465" y="16435"/>
                  </a:cubicBezTo>
                  <a:cubicBezTo>
                    <a:pt x="1541" y="16904"/>
                    <a:pt x="2220" y="16904"/>
                    <a:pt x="3844" y="15496"/>
                  </a:cubicBezTo>
                  <a:cubicBezTo>
                    <a:pt x="5468" y="14087"/>
                    <a:pt x="8036" y="11270"/>
                    <a:pt x="10566" y="9861"/>
                  </a:cubicBezTo>
                  <a:cubicBezTo>
                    <a:pt x="13096" y="8452"/>
                    <a:pt x="15588" y="8452"/>
                    <a:pt x="17061" y="8452"/>
                  </a:cubicBezTo>
                  <a:cubicBezTo>
                    <a:pt x="18534" y="8452"/>
                    <a:pt x="18987" y="8452"/>
                    <a:pt x="18873" y="8922"/>
                  </a:cubicBezTo>
                  <a:cubicBezTo>
                    <a:pt x="18760" y="9391"/>
                    <a:pt x="18080" y="10330"/>
                    <a:pt x="16306" y="12209"/>
                  </a:cubicBezTo>
                  <a:cubicBezTo>
                    <a:pt x="14531" y="14087"/>
                    <a:pt x="11661" y="16904"/>
                    <a:pt x="9999" y="18313"/>
                  </a:cubicBezTo>
                  <a:cubicBezTo>
                    <a:pt x="8338" y="19722"/>
                    <a:pt x="7885" y="19722"/>
                    <a:pt x="6903" y="20191"/>
                  </a:cubicBezTo>
                  <a:cubicBezTo>
                    <a:pt x="5921" y="20661"/>
                    <a:pt x="4410" y="21600"/>
                    <a:pt x="3920" y="21600"/>
                  </a:cubicBezTo>
                  <a:cubicBezTo>
                    <a:pt x="3429" y="21600"/>
                    <a:pt x="3957" y="20661"/>
                    <a:pt x="5619" y="19252"/>
                  </a:cubicBezTo>
                  <a:cubicBezTo>
                    <a:pt x="7280" y="17843"/>
                    <a:pt x="10075" y="15965"/>
                    <a:pt x="12907" y="15965"/>
                  </a:cubicBezTo>
                  <a:cubicBezTo>
                    <a:pt x="15739" y="15965"/>
                    <a:pt x="18609" y="17843"/>
                    <a:pt x="21479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504266" y="6639763"/>
              <a:ext cx="165101" cy="58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4708" y="0"/>
                  </a:moveTo>
                  <a:cubicBezTo>
                    <a:pt x="3323" y="2270"/>
                    <a:pt x="1938" y="4539"/>
                    <a:pt x="1108" y="6104"/>
                  </a:cubicBezTo>
                  <a:cubicBezTo>
                    <a:pt x="277" y="7670"/>
                    <a:pt x="0" y="8530"/>
                    <a:pt x="0" y="9157"/>
                  </a:cubicBezTo>
                  <a:cubicBezTo>
                    <a:pt x="0" y="9783"/>
                    <a:pt x="277" y="10174"/>
                    <a:pt x="1108" y="10252"/>
                  </a:cubicBezTo>
                  <a:cubicBezTo>
                    <a:pt x="1938" y="10330"/>
                    <a:pt x="3323" y="10096"/>
                    <a:pt x="5954" y="9000"/>
                  </a:cubicBezTo>
                  <a:cubicBezTo>
                    <a:pt x="8585" y="7904"/>
                    <a:pt x="12462" y="5948"/>
                    <a:pt x="15092" y="4578"/>
                  </a:cubicBezTo>
                  <a:cubicBezTo>
                    <a:pt x="17723" y="3209"/>
                    <a:pt x="19108" y="2426"/>
                    <a:pt x="20077" y="1722"/>
                  </a:cubicBezTo>
                  <a:cubicBezTo>
                    <a:pt x="21046" y="1017"/>
                    <a:pt x="21600" y="391"/>
                    <a:pt x="21600" y="430"/>
                  </a:cubicBezTo>
                  <a:cubicBezTo>
                    <a:pt x="21600" y="470"/>
                    <a:pt x="21046" y="1174"/>
                    <a:pt x="20908" y="2661"/>
                  </a:cubicBezTo>
                  <a:cubicBezTo>
                    <a:pt x="20769" y="4148"/>
                    <a:pt x="21046" y="6417"/>
                    <a:pt x="21185" y="8843"/>
                  </a:cubicBezTo>
                  <a:cubicBezTo>
                    <a:pt x="21323" y="11270"/>
                    <a:pt x="21323" y="13852"/>
                    <a:pt x="20492" y="15809"/>
                  </a:cubicBezTo>
                  <a:cubicBezTo>
                    <a:pt x="19662" y="17765"/>
                    <a:pt x="18000" y="19096"/>
                    <a:pt x="16200" y="19957"/>
                  </a:cubicBezTo>
                  <a:cubicBezTo>
                    <a:pt x="14400" y="20817"/>
                    <a:pt x="12462" y="21209"/>
                    <a:pt x="10800" y="21404"/>
                  </a:cubicBezTo>
                  <a:cubicBezTo>
                    <a:pt x="9138" y="21600"/>
                    <a:pt x="7754" y="21600"/>
                    <a:pt x="6092" y="21130"/>
                  </a:cubicBezTo>
                  <a:cubicBezTo>
                    <a:pt x="4431" y="20661"/>
                    <a:pt x="2492" y="19722"/>
                    <a:pt x="1523" y="19057"/>
                  </a:cubicBezTo>
                  <a:cubicBezTo>
                    <a:pt x="554" y="18391"/>
                    <a:pt x="554" y="18000"/>
                    <a:pt x="1938" y="17609"/>
                  </a:cubicBezTo>
                  <a:cubicBezTo>
                    <a:pt x="3323" y="17217"/>
                    <a:pt x="6092" y="16826"/>
                    <a:pt x="8862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725489" y="6868363"/>
              <a:ext cx="94162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3" fill="norm" stroke="1" extrusionOk="0">
                  <a:moveTo>
                    <a:pt x="8393" y="0"/>
                  </a:moveTo>
                  <a:cubicBezTo>
                    <a:pt x="5513" y="5400"/>
                    <a:pt x="2633" y="10800"/>
                    <a:pt x="1193" y="14087"/>
                  </a:cubicBezTo>
                  <a:cubicBezTo>
                    <a:pt x="-247" y="17374"/>
                    <a:pt x="-247" y="18548"/>
                    <a:pt x="473" y="19604"/>
                  </a:cubicBezTo>
                  <a:cubicBezTo>
                    <a:pt x="1193" y="20661"/>
                    <a:pt x="2633" y="21600"/>
                    <a:pt x="6233" y="21483"/>
                  </a:cubicBezTo>
                  <a:cubicBezTo>
                    <a:pt x="9833" y="21365"/>
                    <a:pt x="15593" y="20191"/>
                    <a:pt x="21353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730750" y="6969963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4400"/>
                    <a:pt x="4500" y="7200"/>
                    <a:pt x="8100" y="3600"/>
                  </a:cubicBezTo>
                  <a:cubicBezTo>
                    <a:pt x="11700" y="0"/>
                    <a:pt x="16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838700" y="7001713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921250" y="6957263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022849" y="6913821"/>
              <a:ext cx="165101" cy="13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4827"/>
                  </a:moveTo>
                  <a:cubicBezTo>
                    <a:pt x="0" y="3165"/>
                    <a:pt x="0" y="1504"/>
                    <a:pt x="831" y="673"/>
                  </a:cubicBezTo>
                  <a:cubicBezTo>
                    <a:pt x="1662" y="-158"/>
                    <a:pt x="3323" y="-158"/>
                    <a:pt x="4708" y="340"/>
                  </a:cubicBezTo>
                  <a:cubicBezTo>
                    <a:pt x="6092" y="839"/>
                    <a:pt x="7200" y="1836"/>
                    <a:pt x="7754" y="4328"/>
                  </a:cubicBezTo>
                  <a:cubicBezTo>
                    <a:pt x="8308" y="6820"/>
                    <a:pt x="8308" y="10808"/>
                    <a:pt x="7754" y="13633"/>
                  </a:cubicBezTo>
                  <a:cubicBezTo>
                    <a:pt x="7200" y="16457"/>
                    <a:pt x="6092" y="18119"/>
                    <a:pt x="6231" y="19282"/>
                  </a:cubicBezTo>
                  <a:cubicBezTo>
                    <a:pt x="6369" y="20445"/>
                    <a:pt x="7754" y="21110"/>
                    <a:pt x="10523" y="21276"/>
                  </a:cubicBezTo>
                  <a:cubicBezTo>
                    <a:pt x="13292" y="21442"/>
                    <a:pt x="17446" y="21110"/>
                    <a:pt x="21600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645333" y="6340969"/>
              <a:ext cx="193368" cy="26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39" fill="norm" stroke="1" extrusionOk="0">
                  <a:moveTo>
                    <a:pt x="318" y="12684"/>
                  </a:moveTo>
                  <a:cubicBezTo>
                    <a:pt x="787" y="14540"/>
                    <a:pt x="1257" y="16396"/>
                    <a:pt x="1139" y="17999"/>
                  </a:cubicBezTo>
                  <a:cubicBezTo>
                    <a:pt x="1022" y="19603"/>
                    <a:pt x="318" y="20953"/>
                    <a:pt x="83" y="21121"/>
                  </a:cubicBezTo>
                  <a:cubicBezTo>
                    <a:pt x="-152" y="21290"/>
                    <a:pt x="83" y="20278"/>
                    <a:pt x="1139" y="17578"/>
                  </a:cubicBezTo>
                  <a:cubicBezTo>
                    <a:pt x="2196" y="14878"/>
                    <a:pt x="4074" y="10490"/>
                    <a:pt x="5835" y="7284"/>
                  </a:cubicBezTo>
                  <a:cubicBezTo>
                    <a:pt x="7596" y="4078"/>
                    <a:pt x="9239" y="2053"/>
                    <a:pt x="10648" y="956"/>
                  </a:cubicBezTo>
                  <a:cubicBezTo>
                    <a:pt x="12057" y="-141"/>
                    <a:pt x="13231" y="-310"/>
                    <a:pt x="14287" y="534"/>
                  </a:cubicBezTo>
                  <a:cubicBezTo>
                    <a:pt x="15344" y="1377"/>
                    <a:pt x="16283" y="3234"/>
                    <a:pt x="17105" y="5343"/>
                  </a:cubicBezTo>
                  <a:cubicBezTo>
                    <a:pt x="17926" y="7453"/>
                    <a:pt x="18631" y="9815"/>
                    <a:pt x="19335" y="11334"/>
                  </a:cubicBezTo>
                  <a:cubicBezTo>
                    <a:pt x="20039" y="12853"/>
                    <a:pt x="20744" y="13528"/>
                    <a:pt x="21448" y="1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306165" y="6417513"/>
              <a:ext cx="75742" cy="87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533" fill="norm" stroke="1" extrusionOk="0">
                  <a:moveTo>
                    <a:pt x="19936" y="0"/>
                  </a:moveTo>
                  <a:cubicBezTo>
                    <a:pt x="20520" y="1983"/>
                    <a:pt x="21104" y="3965"/>
                    <a:pt x="20812" y="5817"/>
                  </a:cubicBezTo>
                  <a:cubicBezTo>
                    <a:pt x="20520" y="7670"/>
                    <a:pt x="19353" y="9391"/>
                    <a:pt x="18185" y="11165"/>
                  </a:cubicBezTo>
                  <a:cubicBezTo>
                    <a:pt x="17018" y="12939"/>
                    <a:pt x="15850" y="14765"/>
                    <a:pt x="12931" y="16409"/>
                  </a:cubicBezTo>
                  <a:cubicBezTo>
                    <a:pt x="10012" y="18052"/>
                    <a:pt x="5342" y="19513"/>
                    <a:pt x="2715" y="20400"/>
                  </a:cubicBezTo>
                  <a:cubicBezTo>
                    <a:pt x="88" y="21287"/>
                    <a:pt x="-496" y="21600"/>
                    <a:pt x="380" y="21522"/>
                  </a:cubicBezTo>
                  <a:cubicBezTo>
                    <a:pt x="1255" y="21443"/>
                    <a:pt x="3590" y="20974"/>
                    <a:pt x="5926" y="20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525952" y="6868363"/>
              <a:ext cx="93799" cy="25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14" fill="norm" stroke="1" extrusionOk="0">
                  <a:moveTo>
                    <a:pt x="11191" y="0"/>
                  </a:moveTo>
                  <a:cubicBezTo>
                    <a:pt x="7351" y="4356"/>
                    <a:pt x="3511" y="8713"/>
                    <a:pt x="1591" y="11798"/>
                  </a:cubicBezTo>
                  <a:cubicBezTo>
                    <a:pt x="-329" y="14884"/>
                    <a:pt x="-329" y="16699"/>
                    <a:pt x="631" y="18333"/>
                  </a:cubicBezTo>
                  <a:cubicBezTo>
                    <a:pt x="1591" y="19966"/>
                    <a:pt x="3511" y="21418"/>
                    <a:pt x="7111" y="21509"/>
                  </a:cubicBezTo>
                  <a:cubicBezTo>
                    <a:pt x="10711" y="21600"/>
                    <a:pt x="15991" y="20329"/>
                    <a:pt x="21271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5492749" y="698901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4400"/>
                    <a:pt x="10368" y="7200"/>
                    <a:pt x="13968" y="3600"/>
                  </a:cubicBezTo>
                  <a:cubicBezTo>
                    <a:pt x="17568" y="0"/>
                    <a:pt x="195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5670550" y="7001713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731933" y="6938213"/>
              <a:ext cx="84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69"/>
                    <a:pt x="0" y="8938"/>
                    <a:pt x="0" y="12538"/>
                  </a:cubicBezTo>
                  <a:cubicBezTo>
                    <a:pt x="0" y="16138"/>
                    <a:pt x="108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5892800" y="6919163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10"/>
                    <a:pt x="14400" y="10219"/>
                    <a:pt x="10800" y="13819"/>
                  </a:cubicBezTo>
                  <a:cubicBezTo>
                    <a:pt x="7200" y="17419"/>
                    <a:pt x="3600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79" name="Drawing"/>
          <p:cNvGrpSpPr/>
          <p:nvPr/>
        </p:nvGrpSpPr>
        <p:grpSpPr>
          <a:xfrm>
            <a:off x="8500062" y="1546959"/>
            <a:ext cx="1698382" cy="1046094"/>
            <a:chOff x="0" y="0"/>
            <a:chExt cx="1698380" cy="1046092"/>
          </a:xfrm>
        </p:grpSpPr>
        <p:sp>
          <p:nvSpPr>
            <p:cNvPr id="667" name="Line"/>
            <p:cNvSpPr/>
            <p:nvPr/>
          </p:nvSpPr>
          <p:spPr>
            <a:xfrm>
              <a:off x="0" y="386528"/>
              <a:ext cx="202702" cy="65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04" fill="norm" stroke="1" extrusionOk="0">
                  <a:moveTo>
                    <a:pt x="2276" y="1762"/>
                  </a:moveTo>
                  <a:cubicBezTo>
                    <a:pt x="2054" y="1417"/>
                    <a:pt x="1831" y="1072"/>
                    <a:pt x="1831" y="727"/>
                  </a:cubicBezTo>
                  <a:cubicBezTo>
                    <a:pt x="1831" y="382"/>
                    <a:pt x="2054" y="37"/>
                    <a:pt x="1831" y="3"/>
                  </a:cubicBezTo>
                  <a:cubicBezTo>
                    <a:pt x="1608" y="-32"/>
                    <a:pt x="940" y="244"/>
                    <a:pt x="495" y="1038"/>
                  </a:cubicBezTo>
                  <a:cubicBezTo>
                    <a:pt x="50" y="1831"/>
                    <a:pt x="-173" y="3142"/>
                    <a:pt x="161" y="4247"/>
                  </a:cubicBezTo>
                  <a:cubicBezTo>
                    <a:pt x="495" y="5351"/>
                    <a:pt x="1386" y="6248"/>
                    <a:pt x="2388" y="6696"/>
                  </a:cubicBezTo>
                  <a:cubicBezTo>
                    <a:pt x="3390" y="7145"/>
                    <a:pt x="4503" y="7145"/>
                    <a:pt x="6619" y="6558"/>
                  </a:cubicBezTo>
                  <a:cubicBezTo>
                    <a:pt x="8734" y="5972"/>
                    <a:pt x="11852" y="4799"/>
                    <a:pt x="13745" y="3936"/>
                  </a:cubicBezTo>
                  <a:cubicBezTo>
                    <a:pt x="15637" y="3073"/>
                    <a:pt x="16305" y="2521"/>
                    <a:pt x="17085" y="1969"/>
                  </a:cubicBezTo>
                  <a:cubicBezTo>
                    <a:pt x="17864" y="1417"/>
                    <a:pt x="18755" y="865"/>
                    <a:pt x="18978" y="796"/>
                  </a:cubicBezTo>
                  <a:cubicBezTo>
                    <a:pt x="19200" y="727"/>
                    <a:pt x="18755" y="1141"/>
                    <a:pt x="18643" y="2487"/>
                  </a:cubicBezTo>
                  <a:cubicBezTo>
                    <a:pt x="18532" y="3833"/>
                    <a:pt x="18755" y="6110"/>
                    <a:pt x="19423" y="8525"/>
                  </a:cubicBezTo>
                  <a:cubicBezTo>
                    <a:pt x="20091" y="10941"/>
                    <a:pt x="21204" y="13494"/>
                    <a:pt x="21316" y="15530"/>
                  </a:cubicBezTo>
                  <a:cubicBezTo>
                    <a:pt x="21427" y="17565"/>
                    <a:pt x="20536" y="19084"/>
                    <a:pt x="19646" y="19981"/>
                  </a:cubicBezTo>
                  <a:cubicBezTo>
                    <a:pt x="18755" y="20878"/>
                    <a:pt x="17864" y="21154"/>
                    <a:pt x="16751" y="21326"/>
                  </a:cubicBezTo>
                  <a:cubicBezTo>
                    <a:pt x="15637" y="21499"/>
                    <a:pt x="14301" y="21568"/>
                    <a:pt x="13299" y="21430"/>
                  </a:cubicBezTo>
                  <a:cubicBezTo>
                    <a:pt x="12297" y="21292"/>
                    <a:pt x="11629" y="20947"/>
                    <a:pt x="10850" y="20050"/>
                  </a:cubicBezTo>
                  <a:cubicBezTo>
                    <a:pt x="10070" y="19153"/>
                    <a:pt x="9180" y="17703"/>
                    <a:pt x="8957" y="16910"/>
                  </a:cubicBezTo>
                  <a:cubicBezTo>
                    <a:pt x="8734" y="16116"/>
                    <a:pt x="9180" y="15978"/>
                    <a:pt x="9625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36885" y="605690"/>
              <a:ext cx="91153" cy="24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66" fill="norm" stroke="1" extrusionOk="0">
                  <a:moveTo>
                    <a:pt x="6413" y="0"/>
                  </a:moveTo>
                  <a:cubicBezTo>
                    <a:pt x="4449" y="5264"/>
                    <a:pt x="2485" y="10528"/>
                    <a:pt x="1258" y="14158"/>
                  </a:cubicBezTo>
                  <a:cubicBezTo>
                    <a:pt x="31" y="17788"/>
                    <a:pt x="-460" y="19785"/>
                    <a:pt x="522" y="20692"/>
                  </a:cubicBezTo>
                  <a:cubicBezTo>
                    <a:pt x="1504" y="21600"/>
                    <a:pt x="3958" y="21418"/>
                    <a:pt x="7640" y="20239"/>
                  </a:cubicBezTo>
                  <a:cubicBezTo>
                    <a:pt x="11322" y="19059"/>
                    <a:pt x="16231" y="16881"/>
                    <a:pt x="21140" y="14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32787" y="700940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6800"/>
                    <a:pt x="2700" y="12000"/>
                    <a:pt x="6300" y="8400"/>
                  </a:cubicBezTo>
                  <a:cubicBezTo>
                    <a:pt x="9900" y="4800"/>
                    <a:pt x="157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66137" y="713640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516937" y="675540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12187" y="675540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45537" y="472340"/>
              <a:ext cx="25401" cy="49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5400" y="0"/>
                  </a:moveTo>
                  <a:cubicBezTo>
                    <a:pt x="5400" y="3415"/>
                    <a:pt x="5400" y="6831"/>
                    <a:pt x="4500" y="9923"/>
                  </a:cubicBezTo>
                  <a:cubicBezTo>
                    <a:pt x="3600" y="13015"/>
                    <a:pt x="1800" y="15785"/>
                    <a:pt x="900" y="17400"/>
                  </a:cubicBezTo>
                  <a:cubicBezTo>
                    <a:pt x="0" y="19015"/>
                    <a:pt x="0" y="19477"/>
                    <a:pt x="0" y="20123"/>
                  </a:cubicBezTo>
                  <a:cubicBezTo>
                    <a:pt x="0" y="20769"/>
                    <a:pt x="0" y="21600"/>
                    <a:pt x="3600" y="21554"/>
                  </a:cubicBezTo>
                  <a:cubicBezTo>
                    <a:pt x="7200" y="21508"/>
                    <a:pt x="14400" y="20585"/>
                    <a:pt x="21600" y="19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905081" y="561240"/>
              <a:ext cx="88107" cy="25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8" fill="norm" stroke="1" extrusionOk="0">
                  <a:moveTo>
                    <a:pt x="9064" y="0"/>
                  </a:moveTo>
                  <a:cubicBezTo>
                    <a:pt x="7007" y="3010"/>
                    <a:pt x="4950" y="6020"/>
                    <a:pt x="3407" y="9118"/>
                  </a:cubicBezTo>
                  <a:cubicBezTo>
                    <a:pt x="1864" y="12216"/>
                    <a:pt x="836" y="15403"/>
                    <a:pt x="321" y="17439"/>
                  </a:cubicBezTo>
                  <a:cubicBezTo>
                    <a:pt x="-193" y="19475"/>
                    <a:pt x="-193" y="20361"/>
                    <a:pt x="1093" y="20892"/>
                  </a:cubicBezTo>
                  <a:cubicBezTo>
                    <a:pt x="2378" y="21423"/>
                    <a:pt x="4950" y="21600"/>
                    <a:pt x="8550" y="21157"/>
                  </a:cubicBezTo>
                  <a:cubicBezTo>
                    <a:pt x="12150" y="20715"/>
                    <a:pt x="16778" y="19652"/>
                    <a:pt x="21407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66187" y="67554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5932" y="0"/>
              <a:ext cx="161606" cy="24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15" fill="norm" stroke="1" extrusionOk="0">
                  <a:moveTo>
                    <a:pt x="8794" y="9629"/>
                  </a:moveTo>
                  <a:cubicBezTo>
                    <a:pt x="6549" y="12952"/>
                    <a:pt x="4305" y="16275"/>
                    <a:pt x="2762" y="18398"/>
                  </a:cubicBezTo>
                  <a:cubicBezTo>
                    <a:pt x="1220" y="20521"/>
                    <a:pt x="378" y="21444"/>
                    <a:pt x="98" y="21167"/>
                  </a:cubicBezTo>
                  <a:cubicBezTo>
                    <a:pt x="-183" y="20890"/>
                    <a:pt x="98" y="19413"/>
                    <a:pt x="1500" y="16644"/>
                  </a:cubicBezTo>
                  <a:cubicBezTo>
                    <a:pt x="2903" y="13875"/>
                    <a:pt x="5427" y="9813"/>
                    <a:pt x="7111" y="7044"/>
                  </a:cubicBezTo>
                  <a:cubicBezTo>
                    <a:pt x="8794" y="4275"/>
                    <a:pt x="9635" y="2798"/>
                    <a:pt x="10477" y="1690"/>
                  </a:cubicBezTo>
                  <a:cubicBezTo>
                    <a:pt x="11318" y="582"/>
                    <a:pt x="12160" y="-156"/>
                    <a:pt x="13001" y="29"/>
                  </a:cubicBezTo>
                  <a:cubicBezTo>
                    <a:pt x="13843" y="213"/>
                    <a:pt x="14685" y="1321"/>
                    <a:pt x="15386" y="3352"/>
                  </a:cubicBezTo>
                  <a:cubicBezTo>
                    <a:pt x="16087" y="5382"/>
                    <a:pt x="16648" y="8336"/>
                    <a:pt x="17630" y="10552"/>
                  </a:cubicBezTo>
                  <a:cubicBezTo>
                    <a:pt x="18612" y="12767"/>
                    <a:pt x="20014" y="14244"/>
                    <a:pt x="21417" y="15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575581" y="252207"/>
              <a:ext cx="122800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302" y="4370"/>
                  </a:moveTo>
                  <a:cubicBezTo>
                    <a:pt x="-52" y="3246"/>
                    <a:pt x="-406" y="2123"/>
                    <a:pt x="1187" y="1311"/>
                  </a:cubicBezTo>
                  <a:cubicBezTo>
                    <a:pt x="2781" y="499"/>
                    <a:pt x="6322" y="0"/>
                    <a:pt x="10040" y="0"/>
                  </a:cubicBezTo>
                  <a:cubicBezTo>
                    <a:pt x="13758" y="0"/>
                    <a:pt x="17653" y="499"/>
                    <a:pt x="19424" y="1873"/>
                  </a:cubicBezTo>
                  <a:cubicBezTo>
                    <a:pt x="21194" y="3246"/>
                    <a:pt x="20840" y="5494"/>
                    <a:pt x="18538" y="7866"/>
                  </a:cubicBezTo>
                  <a:cubicBezTo>
                    <a:pt x="16237" y="10238"/>
                    <a:pt x="11987" y="12735"/>
                    <a:pt x="9332" y="14608"/>
                  </a:cubicBezTo>
                  <a:cubicBezTo>
                    <a:pt x="6676" y="16481"/>
                    <a:pt x="5614" y="17729"/>
                    <a:pt x="5083" y="18666"/>
                  </a:cubicBezTo>
                  <a:cubicBezTo>
                    <a:pt x="4551" y="19602"/>
                    <a:pt x="4551" y="20227"/>
                    <a:pt x="5614" y="20664"/>
                  </a:cubicBezTo>
                  <a:cubicBezTo>
                    <a:pt x="6676" y="21101"/>
                    <a:pt x="8801" y="21350"/>
                    <a:pt x="10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615487" y="85969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9" name="Drawing"/>
          <p:cNvGrpSpPr/>
          <p:nvPr/>
        </p:nvGrpSpPr>
        <p:grpSpPr>
          <a:xfrm>
            <a:off x="1189333" y="1131094"/>
            <a:ext cx="7510167" cy="8120856"/>
            <a:chOff x="0" y="0"/>
            <a:chExt cx="7510166" cy="8120855"/>
          </a:xfrm>
        </p:grpSpPr>
        <p:sp>
          <p:nvSpPr>
            <p:cNvPr id="681" name="Line"/>
            <p:cNvSpPr/>
            <p:nvPr/>
          </p:nvSpPr>
          <p:spPr>
            <a:xfrm>
              <a:off x="1423601" y="500855"/>
              <a:ext cx="111216" cy="313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4297" y="0"/>
                  </a:moveTo>
                  <a:cubicBezTo>
                    <a:pt x="2259" y="336"/>
                    <a:pt x="222" y="672"/>
                    <a:pt x="18" y="1044"/>
                  </a:cubicBezTo>
                  <a:cubicBezTo>
                    <a:pt x="-186" y="1417"/>
                    <a:pt x="1444" y="1826"/>
                    <a:pt x="2463" y="2278"/>
                  </a:cubicBezTo>
                  <a:cubicBezTo>
                    <a:pt x="3482" y="2731"/>
                    <a:pt x="3889" y="3228"/>
                    <a:pt x="4705" y="3717"/>
                  </a:cubicBezTo>
                  <a:cubicBezTo>
                    <a:pt x="5520" y="4206"/>
                    <a:pt x="6742" y="4688"/>
                    <a:pt x="7965" y="5141"/>
                  </a:cubicBezTo>
                  <a:cubicBezTo>
                    <a:pt x="9188" y="5594"/>
                    <a:pt x="10410" y="6017"/>
                    <a:pt x="11429" y="6470"/>
                  </a:cubicBezTo>
                  <a:cubicBezTo>
                    <a:pt x="12448" y="6923"/>
                    <a:pt x="13263" y="7404"/>
                    <a:pt x="13671" y="7916"/>
                  </a:cubicBezTo>
                  <a:cubicBezTo>
                    <a:pt x="14078" y="8427"/>
                    <a:pt x="14078" y="8967"/>
                    <a:pt x="13671" y="9456"/>
                  </a:cubicBezTo>
                  <a:cubicBezTo>
                    <a:pt x="13263" y="9946"/>
                    <a:pt x="12448" y="10384"/>
                    <a:pt x="12040" y="10902"/>
                  </a:cubicBezTo>
                  <a:cubicBezTo>
                    <a:pt x="11633" y="11421"/>
                    <a:pt x="11633" y="12019"/>
                    <a:pt x="12244" y="12531"/>
                  </a:cubicBezTo>
                  <a:cubicBezTo>
                    <a:pt x="12856" y="13042"/>
                    <a:pt x="14078" y="13465"/>
                    <a:pt x="14689" y="13984"/>
                  </a:cubicBezTo>
                  <a:cubicBezTo>
                    <a:pt x="15301" y="14502"/>
                    <a:pt x="15301" y="15116"/>
                    <a:pt x="15505" y="15707"/>
                  </a:cubicBezTo>
                  <a:cubicBezTo>
                    <a:pt x="15708" y="16299"/>
                    <a:pt x="16116" y="16868"/>
                    <a:pt x="16727" y="17430"/>
                  </a:cubicBezTo>
                  <a:cubicBezTo>
                    <a:pt x="17339" y="17993"/>
                    <a:pt x="18154" y="18548"/>
                    <a:pt x="18765" y="19125"/>
                  </a:cubicBezTo>
                  <a:cubicBezTo>
                    <a:pt x="19376" y="19701"/>
                    <a:pt x="19784" y="20300"/>
                    <a:pt x="20191" y="20716"/>
                  </a:cubicBezTo>
                  <a:cubicBezTo>
                    <a:pt x="20599" y="21133"/>
                    <a:pt x="21006" y="21366"/>
                    <a:pt x="21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414166" y="3403532"/>
              <a:ext cx="5156201" cy="17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19969"/>
                  </a:moveTo>
                  <a:cubicBezTo>
                    <a:pt x="115" y="20741"/>
                    <a:pt x="231" y="21512"/>
                    <a:pt x="408" y="21512"/>
                  </a:cubicBezTo>
                  <a:cubicBezTo>
                    <a:pt x="585" y="21512"/>
                    <a:pt x="825" y="20741"/>
                    <a:pt x="1086" y="20098"/>
                  </a:cubicBezTo>
                  <a:cubicBezTo>
                    <a:pt x="1348" y="19455"/>
                    <a:pt x="1632" y="18941"/>
                    <a:pt x="1924" y="18298"/>
                  </a:cubicBezTo>
                  <a:cubicBezTo>
                    <a:pt x="2217" y="17655"/>
                    <a:pt x="2518" y="16883"/>
                    <a:pt x="2851" y="16112"/>
                  </a:cubicBezTo>
                  <a:cubicBezTo>
                    <a:pt x="3183" y="15341"/>
                    <a:pt x="3547" y="14569"/>
                    <a:pt x="3893" y="13798"/>
                  </a:cubicBezTo>
                  <a:cubicBezTo>
                    <a:pt x="4238" y="13026"/>
                    <a:pt x="4567" y="12255"/>
                    <a:pt x="4912" y="11612"/>
                  </a:cubicBezTo>
                  <a:cubicBezTo>
                    <a:pt x="5258" y="10969"/>
                    <a:pt x="5622" y="10455"/>
                    <a:pt x="5950" y="9941"/>
                  </a:cubicBezTo>
                  <a:cubicBezTo>
                    <a:pt x="6278" y="9426"/>
                    <a:pt x="6570" y="8912"/>
                    <a:pt x="6876" y="8526"/>
                  </a:cubicBezTo>
                  <a:cubicBezTo>
                    <a:pt x="7182" y="8141"/>
                    <a:pt x="7501" y="7883"/>
                    <a:pt x="7838" y="7626"/>
                  </a:cubicBezTo>
                  <a:cubicBezTo>
                    <a:pt x="8175" y="7369"/>
                    <a:pt x="8530" y="7112"/>
                    <a:pt x="8889" y="6855"/>
                  </a:cubicBezTo>
                  <a:cubicBezTo>
                    <a:pt x="9248" y="6598"/>
                    <a:pt x="9612" y="6341"/>
                    <a:pt x="9980" y="6083"/>
                  </a:cubicBezTo>
                  <a:cubicBezTo>
                    <a:pt x="10348" y="5826"/>
                    <a:pt x="10720" y="5569"/>
                    <a:pt x="11093" y="5312"/>
                  </a:cubicBezTo>
                  <a:cubicBezTo>
                    <a:pt x="11465" y="5055"/>
                    <a:pt x="11837" y="4798"/>
                    <a:pt x="12210" y="4412"/>
                  </a:cubicBezTo>
                  <a:cubicBezTo>
                    <a:pt x="12582" y="4026"/>
                    <a:pt x="12955" y="3512"/>
                    <a:pt x="13318" y="3255"/>
                  </a:cubicBezTo>
                  <a:cubicBezTo>
                    <a:pt x="13682" y="2998"/>
                    <a:pt x="14036" y="2998"/>
                    <a:pt x="14378" y="2998"/>
                  </a:cubicBezTo>
                  <a:cubicBezTo>
                    <a:pt x="14719" y="2998"/>
                    <a:pt x="15047" y="2998"/>
                    <a:pt x="15375" y="2998"/>
                  </a:cubicBezTo>
                  <a:cubicBezTo>
                    <a:pt x="15703" y="2998"/>
                    <a:pt x="16032" y="2998"/>
                    <a:pt x="16377" y="2869"/>
                  </a:cubicBezTo>
                  <a:cubicBezTo>
                    <a:pt x="16723" y="2741"/>
                    <a:pt x="17087" y="2483"/>
                    <a:pt x="17424" y="2226"/>
                  </a:cubicBezTo>
                  <a:cubicBezTo>
                    <a:pt x="17761" y="1969"/>
                    <a:pt x="18071" y="1712"/>
                    <a:pt x="18417" y="1326"/>
                  </a:cubicBezTo>
                  <a:cubicBezTo>
                    <a:pt x="18763" y="941"/>
                    <a:pt x="19144" y="426"/>
                    <a:pt x="19516" y="169"/>
                  </a:cubicBezTo>
                  <a:cubicBezTo>
                    <a:pt x="19889" y="-88"/>
                    <a:pt x="20252" y="-88"/>
                    <a:pt x="20598" y="426"/>
                  </a:cubicBezTo>
                  <a:cubicBezTo>
                    <a:pt x="20944" y="941"/>
                    <a:pt x="21272" y="1969"/>
                    <a:pt x="21600" y="2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637172" y="4012405"/>
              <a:ext cx="107445" cy="39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6" fill="norm" stroke="1" extrusionOk="0">
                  <a:moveTo>
                    <a:pt x="10064" y="0"/>
                  </a:moveTo>
                  <a:cubicBezTo>
                    <a:pt x="8793" y="2971"/>
                    <a:pt x="7523" y="5943"/>
                    <a:pt x="5828" y="8914"/>
                  </a:cubicBezTo>
                  <a:cubicBezTo>
                    <a:pt x="4134" y="11886"/>
                    <a:pt x="2017" y="14857"/>
                    <a:pt x="958" y="16686"/>
                  </a:cubicBezTo>
                  <a:cubicBezTo>
                    <a:pt x="-101" y="18514"/>
                    <a:pt x="-101" y="19200"/>
                    <a:pt x="111" y="19829"/>
                  </a:cubicBezTo>
                  <a:cubicBezTo>
                    <a:pt x="323" y="20457"/>
                    <a:pt x="746" y="21029"/>
                    <a:pt x="3075" y="21314"/>
                  </a:cubicBezTo>
                  <a:cubicBezTo>
                    <a:pt x="5405" y="21600"/>
                    <a:pt x="9640" y="21600"/>
                    <a:pt x="13028" y="21200"/>
                  </a:cubicBezTo>
                  <a:cubicBezTo>
                    <a:pt x="16417" y="20800"/>
                    <a:pt x="18958" y="20000"/>
                    <a:pt x="21499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617616" y="4279105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871616" y="4285455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6200"/>
                    <a:pt x="12454" y="10800"/>
                    <a:pt x="16054" y="7200"/>
                  </a:cubicBezTo>
                  <a:cubicBezTo>
                    <a:pt x="19654" y="3600"/>
                    <a:pt x="2062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107727" y="4232539"/>
              <a:ext cx="86564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6" h="21600" fill="norm" stroke="1" extrusionOk="0">
                  <a:moveTo>
                    <a:pt x="4149" y="1234"/>
                  </a:moveTo>
                  <a:cubicBezTo>
                    <a:pt x="1695" y="617"/>
                    <a:pt x="-760" y="0"/>
                    <a:pt x="222" y="0"/>
                  </a:cubicBezTo>
                  <a:cubicBezTo>
                    <a:pt x="1204" y="0"/>
                    <a:pt x="5622" y="617"/>
                    <a:pt x="9795" y="1234"/>
                  </a:cubicBezTo>
                  <a:cubicBezTo>
                    <a:pt x="13967" y="1851"/>
                    <a:pt x="17895" y="2469"/>
                    <a:pt x="19367" y="4320"/>
                  </a:cubicBezTo>
                  <a:cubicBezTo>
                    <a:pt x="20840" y="6171"/>
                    <a:pt x="19858" y="9257"/>
                    <a:pt x="17895" y="12343"/>
                  </a:cubicBezTo>
                  <a:cubicBezTo>
                    <a:pt x="15931" y="15429"/>
                    <a:pt x="12985" y="18514"/>
                    <a:pt x="10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73237" y="2272505"/>
              <a:ext cx="422810" cy="13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02" fill="norm" stroke="1" extrusionOk="0">
                  <a:moveTo>
                    <a:pt x="2944" y="6873"/>
                  </a:moveTo>
                  <a:cubicBezTo>
                    <a:pt x="2409" y="6873"/>
                    <a:pt x="1875" y="6873"/>
                    <a:pt x="1287" y="6873"/>
                  </a:cubicBezTo>
                  <a:cubicBezTo>
                    <a:pt x="699" y="6873"/>
                    <a:pt x="57" y="6873"/>
                    <a:pt x="3" y="6709"/>
                  </a:cubicBezTo>
                  <a:cubicBezTo>
                    <a:pt x="-50" y="6545"/>
                    <a:pt x="485" y="6218"/>
                    <a:pt x="2302" y="7691"/>
                  </a:cubicBezTo>
                  <a:cubicBezTo>
                    <a:pt x="4120" y="9164"/>
                    <a:pt x="7221" y="12436"/>
                    <a:pt x="10269" y="15055"/>
                  </a:cubicBezTo>
                  <a:cubicBezTo>
                    <a:pt x="13316" y="17673"/>
                    <a:pt x="16310" y="19636"/>
                    <a:pt x="18075" y="20618"/>
                  </a:cubicBezTo>
                  <a:cubicBezTo>
                    <a:pt x="19839" y="21600"/>
                    <a:pt x="20374" y="21600"/>
                    <a:pt x="20801" y="20127"/>
                  </a:cubicBezTo>
                  <a:cubicBezTo>
                    <a:pt x="21229" y="18655"/>
                    <a:pt x="21550" y="15709"/>
                    <a:pt x="21229" y="12109"/>
                  </a:cubicBezTo>
                  <a:cubicBezTo>
                    <a:pt x="20908" y="8509"/>
                    <a:pt x="19946" y="4255"/>
                    <a:pt x="189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713222" y="2323305"/>
              <a:ext cx="2784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21600"/>
                  </a:moveTo>
                  <a:cubicBezTo>
                    <a:pt x="12582" y="16800"/>
                    <a:pt x="4867" y="12000"/>
                    <a:pt x="1782" y="8400"/>
                  </a:cubicBezTo>
                  <a:cubicBezTo>
                    <a:pt x="-1304" y="4800"/>
                    <a:pt x="239" y="2400"/>
                    <a:pt x="17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84727" y="2114190"/>
              <a:ext cx="189690" cy="10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99" fill="norm" stroke="1" extrusionOk="0">
                  <a:moveTo>
                    <a:pt x="5606" y="21099"/>
                  </a:moveTo>
                  <a:cubicBezTo>
                    <a:pt x="5843" y="16530"/>
                    <a:pt x="6081" y="11961"/>
                    <a:pt x="5843" y="8637"/>
                  </a:cubicBezTo>
                  <a:cubicBezTo>
                    <a:pt x="5606" y="5314"/>
                    <a:pt x="4894" y="3237"/>
                    <a:pt x="3945" y="1784"/>
                  </a:cubicBezTo>
                  <a:cubicBezTo>
                    <a:pt x="2995" y="330"/>
                    <a:pt x="1808" y="-501"/>
                    <a:pt x="977" y="330"/>
                  </a:cubicBezTo>
                  <a:cubicBezTo>
                    <a:pt x="147" y="1161"/>
                    <a:pt x="-328" y="3653"/>
                    <a:pt x="265" y="6561"/>
                  </a:cubicBezTo>
                  <a:cubicBezTo>
                    <a:pt x="859" y="9468"/>
                    <a:pt x="2520" y="12791"/>
                    <a:pt x="5487" y="14661"/>
                  </a:cubicBezTo>
                  <a:cubicBezTo>
                    <a:pt x="8454" y="16530"/>
                    <a:pt x="12727" y="16945"/>
                    <a:pt x="15575" y="14453"/>
                  </a:cubicBezTo>
                  <a:cubicBezTo>
                    <a:pt x="18424" y="11961"/>
                    <a:pt x="19848" y="6561"/>
                    <a:pt x="21272" y="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41066" y="1830899"/>
              <a:ext cx="186577" cy="22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6" fill="norm" stroke="1" extrusionOk="0">
                  <a:moveTo>
                    <a:pt x="0" y="19709"/>
                  </a:moveTo>
                  <a:cubicBezTo>
                    <a:pt x="2427" y="20315"/>
                    <a:pt x="4854" y="20920"/>
                    <a:pt x="7888" y="21223"/>
                  </a:cubicBezTo>
                  <a:cubicBezTo>
                    <a:pt x="10921" y="21526"/>
                    <a:pt x="14562" y="21526"/>
                    <a:pt x="17110" y="21526"/>
                  </a:cubicBezTo>
                  <a:cubicBezTo>
                    <a:pt x="19658" y="21526"/>
                    <a:pt x="21115" y="21526"/>
                    <a:pt x="21357" y="21223"/>
                  </a:cubicBezTo>
                  <a:cubicBezTo>
                    <a:pt x="21600" y="20920"/>
                    <a:pt x="20629" y="20315"/>
                    <a:pt x="17474" y="18902"/>
                  </a:cubicBezTo>
                  <a:cubicBezTo>
                    <a:pt x="14319" y="17489"/>
                    <a:pt x="8980" y="15268"/>
                    <a:pt x="5703" y="13653"/>
                  </a:cubicBezTo>
                  <a:cubicBezTo>
                    <a:pt x="2427" y="12038"/>
                    <a:pt x="1213" y="11029"/>
                    <a:pt x="1335" y="10524"/>
                  </a:cubicBezTo>
                  <a:cubicBezTo>
                    <a:pt x="1456" y="10019"/>
                    <a:pt x="2912" y="10019"/>
                    <a:pt x="5461" y="10221"/>
                  </a:cubicBezTo>
                  <a:cubicBezTo>
                    <a:pt x="8009" y="10423"/>
                    <a:pt x="11649" y="10827"/>
                    <a:pt x="14319" y="11231"/>
                  </a:cubicBezTo>
                  <a:cubicBezTo>
                    <a:pt x="16989" y="11634"/>
                    <a:pt x="18688" y="12038"/>
                    <a:pt x="18809" y="12038"/>
                  </a:cubicBezTo>
                  <a:cubicBezTo>
                    <a:pt x="18930" y="12038"/>
                    <a:pt x="17474" y="11634"/>
                    <a:pt x="15047" y="10625"/>
                  </a:cubicBezTo>
                  <a:cubicBezTo>
                    <a:pt x="12620" y="9616"/>
                    <a:pt x="9222" y="8001"/>
                    <a:pt x="7160" y="6790"/>
                  </a:cubicBezTo>
                  <a:cubicBezTo>
                    <a:pt x="5097" y="5578"/>
                    <a:pt x="4369" y="4771"/>
                    <a:pt x="3883" y="3862"/>
                  </a:cubicBezTo>
                  <a:cubicBezTo>
                    <a:pt x="3398" y="2954"/>
                    <a:pt x="3155" y="1945"/>
                    <a:pt x="3640" y="1238"/>
                  </a:cubicBezTo>
                  <a:cubicBezTo>
                    <a:pt x="4126" y="532"/>
                    <a:pt x="5339" y="128"/>
                    <a:pt x="8373" y="27"/>
                  </a:cubicBezTo>
                  <a:cubicBezTo>
                    <a:pt x="11407" y="-74"/>
                    <a:pt x="16261" y="128"/>
                    <a:pt x="21115" y="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71254" y="1556322"/>
              <a:ext cx="483695" cy="25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21" fill="norm" stroke="1" extrusionOk="0">
                  <a:moveTo>
                    <a:pt x="6196" y="12737"/>
                  </a:moveTo>
                  <a:cubicBezTo>
                    <a:pt x="7793" y="14166"/>
                    <a:pt x="9389" y="15594"/>
                    <a:pt x="11549" y="16754"/>
                  </a:cubicBezTo>
                  <a:cubicBezTo>
                    <a:pt x="13709" y="17914"/>
                    <a:pt x="16433" y="18807"/>
                    <a:pt x="18029" y="19342"/>
                  </a:cubicBezTo>
                  <a:cubicBezTo>
                    <a:pt x="19626" y="19878"/>
                    <a:pt x="20095" y="20056"/>
                    <a:pt x="20565" y="20324"/>
                  </a:cubicBezTo>
                  <a:cubicBezTo>
                    <a:pt x="21034" y="20592"/>
                    <a:pt x="21504" y="20949"/>
                    <a:pt x="21457" y="21127"/>
                  </a:cubicBezTo>
                  <a:cubicBezTo>
                    <a:pt x="21410" y="21306"/>
                    <a:pt x="20847" y="21306"/>
                    <a:pt x="19156" y="20413"/>
                  </a:cubicBezTo>
                  <a:cubicBezTo>
                    <a:pt x="17466" y="19521"/>
                    <a:pt x="14648" y="17736"/>
                    <a:pt x="11737" y="15594"/>
                  </a:cubicBezTo>
                  <a:cubicBezTo>
                    <a:pt x="8826" y="13451"/>
                    <a:pt x="5821" y="10952"/>
                    <a:pt x="3895" y="9167"/>
                  </a:cubicBezTo>
                  <a:cubicBezTo>
                    <a:pt x="1970" y="7382"/>
                    <a:pt x="1125" y="6311"/>
                    <a:pt x="608" y="5329"/>
                  </a:cubicBezTo>
                  <a:cubicBezTo>
                    <a:pt x="92" y="4347"/>
                    <a:pt x="-96" y="3455"/>
                    <a:pt x="45" y="2651"/>
                  </a:cubicBezTo>
                  <a:cubicBezTo>
                    <a:pt x="186" y="1848"/>
                    <a:pt x="655" y="1134"/>
                    <a:pt x="1641" y="599"/>
                  </a:cubicBezTo>
                  <a:cubicBezTo>
                    <a:pt x="2627" y="63"/>
                    <a:pt x="4130" y="-294"/>
                    <a:pt x="5304" y="331"/>
                  </a:cubicBezTo>
                  <a:cubicBezTo>
                    <a:pt x="6478" y="956"/>
                    <a:pt x="7323" y="2562"/>
                    <a:pt x="7887" y="3901"/>
                  </a:cubicBezTo>
                  <a:cubicBezTo>
                    <a:pt x="8450" y="5240"/>
                    <a:pt x="8732" y="6311"/>
                    <a:pt x="8826" y="7561"/>
                  </a:cubicBezTo>
                  <a:cubicBezTo>
                    <a:pt x="8920" y="8810"/>
                    <a:pt x="8826" y="10238"/>
                    <a:pt x="8497" y="10863"/>
                  </a:cubicBezTo>
                  <a:cubicBezTo>
                    <a:pt x="8168" y="11488"/>
                    <a:pt x="7605" y="11309"/>
                    <a:pt x="7041" y="1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722016" y="1167605"/>
              <a:ext cx="63501" cy="33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17709"/>
                  </a:moveTo>
                  <a:cubicBezTo>
                    <a:pt x="20160" y="18380"/>
                    <a:pt x="18720" y="19051"/>
                    <a:pt x="17280" y="19856"/>
                  </a:cubicBezTo>
                  <a:cubicBezTo>
                    <a:pt x="15840" y="20661"/>
                    <a:pt x="14400" y="21600"/>
                    <a:pt x="13680" y="21399"/>
                  </a:cubicBezTo>
                  <a:cubicBezTo>
                    <a:pt x="12960" y="21198"/>
                    <a:pt x="12960" y="19856"/>
                    <a:pt x="11160" y="16904"/>
                  </a:cubicBezTo>
                  <a:cubicBezTo>
                    <a:pt x="9360" y="13953"/>
                    <a:pt x="5760" y="9391"/>
                    <a:pt x="3600" y="6306"/>
                  </a:cubicBezTo>
                  <a:cubicBezTo>
                    <a:pt x="1440" y="3220"/>
                    <a:pt x="720" y="161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26766" y="1048070"/>
              <a:ext cx="152401" cy="176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8156"/>
                  </a:moveTo>
                  <a:cubicBezTo>
                    <a:pt x="3000" y="5393"/>
                    <a:pt x="6000" y="2630"/>
                    <a:pt x="8250" y="1123"/>
                  </a:cubicBezTo>
                  <a:cubicBezTo>
                    <a:pt x="10500" y="-384"/>
                    <a:pt x="12000" y="-635"/>
                    <a:pt x="13950" y="2002"/>
                  </a:cubicBezTo>
                  <a:cubicBezTo>
                    <a:pt x="15900" y="4639"/>
                    <a:pt x="18300" y="10165"/>
                    <a:pt x="19650" y="13807"/>
                  </a:cubicBezTo>
                  <a:cubicBezTo>
                    <a:pt x="21000" y="17449"/>
                    <a:pt x="21300" y="19207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004716" y="3453605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31"/>
                    <a:pt x="0" y="9463"/>
                    <a:pt x="0" y="12343"/>
                  </a:cubicBezTo>
                  <a:cubicBezTo>
                    <a:pt x="0" y="15223"/>
                    <a:pt x="0" y="16251"/>
                    <a:pt x="0" y="16251"/>
                  </a:cubicBezTo>
                  <a:cubicBezTo>
                    <a:pt x="0" y="16251"/>
                    <a:pt x="0" y="15223"/>
                    <a:pt x="600" y="12960"/>
                  </a:cubicBezTo>
                  <a:cubicBezTo>
                    <a:pt x="1200" y="10697"/>
                    <a:pt x="2400" y="7200"/>
                    <a:pt x="3600" y="4629"/>
                  </a:cubicBezTo>
                  <a:cubicBezTo>
                    <a:pt x="4800" y="2057"/>
                    <a:pt x="6000" y="411"/>
                    <a:pt x="6600" y="411"/>
                  </a:cubicBezTo>
                  <a:cubicBezTo>
                    <a:pt x="7200" y="411"/>
                    <a:pt x="7200" y="2057"/>
                    <a:pt x="7800" y="4937"/>
                  </a:cubicBezTo>
                  <a:cubicBezTo>
                    <a:pt x="8400" y="7817"/>
                    <a:pt x="9600" y="11931"/>
                    <a:pt x="12000" y="14914"/>
                  </a:cubicBezTo>
                  <a:cubicBezTo>
                    <a:pt x="14400" y="17897"/>
                    <a:pt x="18000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061866" y="3796505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671466" y="3440905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75"/>
                    <a:pt x="7200" y="12150"/>
                    <a:pt x="10800" y="15750"/>
                  </a:cubicBezTo>
                  <a:cubicBezTo>
                    <a:pt x="14400" y="19350"/>
                    <a:pt x="180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696866" y="3731756"/>
              <a:ext cx="190501" cy="16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5019"/>
                  </a:moveTo>
                  <a:cubicBezTo>
                    <a:pt x="720" y="3399"/>
                    <a:pt x="1440" y="1779"/>
                    <a:pt x="2520" y="834"/>
                  </a:cubicBezTo>
                  <a:cubicBezTo>
                    <a:pt x="3600" y="-111"/>
                    <a:pt x="5040" y="-381"/>
                    <a:pt x="6480" y="699"/>
                  </a:cubicBezTo>
                  <a:cubicBezTo>
                    <a:pt x="7920" y="1779"/>
                    <a:pt x="9360" y="4209"/>
                    <a:pt x="9000" y="7179"/>
                  </a:cubicBezTo>
                  <a:cubicBezTo>
                    <a:pt x="8640" y="10149"/>
                    <a:pt x="6480" y="13659"/>
                    <a:pt x="5040" y="16089"/>
                  </a:cubicBezTo>
                  <a:cubicBezTo>
                    <a:pt x="3600" y="18519"/>
                    <a:pt x="2880" y="19869"/>
                    <a:pt x="3120" y="20544"/>
                  </a:cubicBezTo>
                  <a:cubicBezTo>
                    <a:pt x="3360" y="21219"/>
                    <a:pt x="4560" y="21219"/>
                    <a:pt x="7800" y="20409"/>
                  </a:cubicBezTo>
                  <a:cubicBezTo>
                    <a:pt x="11040" y="19599"/>
                    <a:pt x="16320" y="17979"/>
                    <a:pt x="21600" y="16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401716" y="3402805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357266" y="3699139"/>
              <a:ext cx="110468" cy="19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87" fill="norm" stroke="1" extrusionOk="0">
                  <a:moveTo>
                    <a:pt x="9781" y="4510"/>
                  </a:moveTo>
                  <a:cubicBezTo>
                    <a:pt x="9374" y="3323"/>
                    <a:pt x="8966" y="2136"/>
                    <a:pt x="9781" y="1305"/>
                  </a:cubicBezTo>
                  <a:cubicBezTo>
                    <a:pt x="10596" y="475"/>
                    <a:pt x="12634" y="0"/>
                    <a:pt x="14672" y="0"/>
                  </a:cubicBezTo>
                  <a:cubicBezTo>
                    <a:pt x="16709" y="0"/>
                    <a:pt x="18747" y="475"/>
                    <a:pt x="19970" y="1662"/>
                  </a:cubicBezTo>
                  <a:cubicBezTo>
                    <a:pt x="21192" y="2848"/>
                    <a:pt x="21600" y="4747"/>
                    <a:pt x="20989" y="6171"/>
                  </a:cubicBezTo>
                  <a:cubicBezTo>
                    <a:pt x="20377" y="7596"/>
                    <a:pt x="18747" y="8545"/>
                    <a:pt x="16913" y="9376"/>
                  </a:cubicBezTo>
                  <a:cubicBezTo>
                    <a:pt x="15079" y="10207"/>
                    <a:pt x="13042" y="10919"/>
                    <a:pt x="13653" y="11987"/>
                  </a:cubicBezTo>
                  <a:cubicBezTo>
                    <a:pt x="14264" y="13055"/>
                    <a:pt x="17525" y="14479"/>
                    <a:pt x="19358" y="15785"/>
                  </a:cubicBezTo>
                  <a:cubicBezTo>
                    <a:pt x="21192" y="17090"/>
                    <a:pt x="21600" y="18277"/>
                    <a:pt x="20581" y="19226"/>
                  </a:cubicBezTo>
                  <a:cubicBezTo>
                    <a:pt x="19562" y="20176"/>
                    <a:pt x="17117" y="20888"/>
                    <a:pt x="14060" y="21244"/>
                  </a:cubicBezTo>
                  <a:cubicBezTo>
                    <a:pt x="11004" y="21600"/>
                    <a:pt x="7336" y="21600"/>
                    <a:pt x="4891" y="21007"/>
                  </a:cubicBezTo>
                  <a:cubicBezTo>
                    <a:pt x="2445" y="20413"/>
                    <a:pt x="1223" y="19226"/>
                    <a:pt x="0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998616" y="3376274"/>
              <a:ext cx="5080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264"/>
                  </a:moveTo>
                  <a:cubicBezTo>
                    <a:pt x="1800" y="1077"/>
                    <a:pt x="3600" y="-110"/>
                    <a:pt x="5850" y="9"/>
                  </a:cubicBezTo>
                  <a:cubicBezTo>
                    <a:pt x="8100" y="127"/>
                    <a:pt x="10800" y="1552"/>
                    <a:pt x="13500" y="5349"/>
                  </a:cubicBezTo>
                  <a:cubicBezTo>
                    <a:pt x="16200" y="9147"/>
                    <a:pt x="18900" y="15319"/>
                    <a:pt x="2160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028059" y="3650455"/>
              <a:ext cx="110258" cy="19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61" fill="norm" stroke="1" extrusionOk="0">
                  <a:moveTo>
                    <a:pt x="13893" y="0"/>
                  </a:moveTo>
                  <a:cubicBezTo>
                    <a:pt x="10633" y="4930"/>
                    <a:pt x="7372" y="9861"/>
                    <a:pt x="5131" y="12913"/>
                  </a:cubicBezTo>
                  <a:cubicBezTo>
                    <a:pt x="2889" y="15965"/>
                    <a:pt x="1667" y="17139"/>
                    <a:pt x="852" y="18313"/>
                  </a:cubicBezTo>
                  <a:cubicBezTo>
                    <a:pt x="37" y="19487"/>
                    <a:pt x="-371" y="20661"/>
                    <a:pt x="444" y="21130"/>
                  </a:cubicBezTo>
                  <a:cubicBezTo>
                    <a:pt x="1259" y="21600"/>
                    <a:pt x="3297" y="21365"/>
                    <a:pt x="6965" y="20309"/>
                  </a:cubicBezTo>
                  <a:cubicBezTo>
                    <a:pt x="10633" y="19252"/>
                    <a:pt x="15931" y="17374"/>
                    <a:pt x="21229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125616" y="3745705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659016" y="3396455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75"/>
                    <a:pt x="0" y="6750"/>
                    <a:pt x="3600" y="10350"/>
                  </a:cubicBezTo>
                  <a:cubicBezTo>
                    <a:pt x="7200" y="13950"/>
                    <a:pt x="14400" y="17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657767" y="3715115"/>
              <a:ext cx="89309" cy="18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055" fill="norm" stroke="1" extrusionOk="0">
                  <a:moveTo>
                    <a:pt x="14683" y="2075"/>
                  </a:moveTo>
                  <a:cubicBezTo>
                    <a:pt x="12763" y="1339"/>
                    <a:pt x="10843" y="602"/>
                    <a:pt x="8443" y="234"/>
                  </a:cubicBezTo>
                  <a:cubicBezTo>
                    <a:pt x="6043" y="-134"/>
                    <a:pt x="3163" y="-134"/>
                    <a:pt x="1483" y="725"/>
                  </a:cubicBezTo>
                  <a:cubicBezTo>
                    <a:pt x="-197" y="1584"/>
                    <a:pt x="-677" y="3302"/>
                    <a:pt x="1243" y="5021"/>
                  </a:cubicBezTo>
                  <a:cubicBezTo>
                    <a:pt x="3163" y="6739"/>
                    <a:pt x="7483" y="8457"/>
                    <a:pt x="11323" y="10421"/>
                  </a:cubicBezTo>
                  <a:cubicBezTo>
                    <a:pt x="15163" y="12384"/>
                    <a:pt x="18523" y="14593"/>
                    <a:pt x="19723" y="16311"/>
                  </a:cubicBezTo>
                  <a:cubicBezTo>
                    <a:pt x="20923" y="18030"/>
                    <a:pt x="19963" y="19257"/>
                    <a:pt x="18043" y="20116"/>
                  </a:cubicBezTo>
                  <a:cubicBezTo>
                    <a:pt x="16123" y="20975"/>
                    <a:pt x="13243" y="21466"/>
                    <a:pt x="10363" y="20607"/>
                  </a:cubicBezTo>
                  <a:cubicBezTo>
                    <a:pt x="7483" y="19748"/>
                    <a:pt x="4603" y="17539"/>
                    <a:pt x="1723" y="15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697116" y="3686292"/>
              <a:ext cx="1333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743" y="12793"/>
                    <a:pt x="5486" y="5170"/>
                    <a:pt x="9086" y="1993"/>
                  </a:cubicBezTo>
                  <a:cubicBezTo>
                    <a:pt x="12686" y="-1183"/>
                    <a:pt x="1714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173366" y="3390105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179716" y="3504405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167016" y="359330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143733" y="3713955"/>
              <a:ext cx="99484" cy="1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0"/>
                  </a:moveTo>
                  <a:cubicBezTo>
                    <a:pt x="19302" y="235"/>
                    <a:pt x="17004" y="470"/>
                    <a:pt x="13557" y="2700"/>
                  </a:cubicBezTo>
                  <a:cubicBezTo>
                    <a:pt x="10111" y="4930"/>
                    <a:pt x="5515" y="9157"/>
                    <a:pt x="2987" y="11974"/>
                  </a:cubicBezTo>
                  <a:cubicBezTo>
                    <a:pt x="460" y="14791"/>
                    <a:pt x="0" y="16200"/>
                    <a:pt x="0" y="17491"/>
                  </a:cubicBezTo>
                  <a:cubicBezTo>
                    <a:pt x="0" y="18783"/>
                    <a:pt x="460" y="19957"/>
                    <a:pt x="1838" y="20661"/>
                  </a:cubicBezTo>
                  <a:cubicBezTo>
                    <a:pt x="3217" y="21365"/>
                    <a:pt x="5515" y="21600"/>
                    <a:pt x="8732" y="21130"/>
                  </a:cubicBezTo>
                  <a:cubicBezTo>
                    <a:pt x="11949" y="20661"/>
                    <a:pt x="16085" y="19487"/>
                    <a:pt x="17923" y="18313"/>
                  </a:cubicBezTo>
                  <a:cubicBezTo>
                    <a:pt x="19762" y="17139"/>
                    <a:pt x="19302" y="15965"/>
                    <a:pt x="16774" y="15143"/>
                  </a:cubicBezTo>
                  <a:cubicBezTo>
                    <a:pt x="14247" y="14322"/>
                    <a:pt x="9651" y="13852"/>
                    <a:pt x="5055" y="13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919859" y="2837655"/>
              <a:ext cx="81959" cy="11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77" fill="norm" stroke="1" extrusionOk="0">
                  <a:moveTo>
                    <a:pt x="13549" y="8400"/>
                  </a:moveTo>
                  <a:cubicBezTo>
                    <a:pt x="10849" y="7600"/>
                    <a:pt x="8149" y="6800"/>
                    <a:pt x="6799" y="7400"/>
                  </a:cubicBezTo>
                  <a:cubicBezTo>
                    <a:pt x="5449" y="8000"/>
                    <a:pt x="5449" y="10000"/>
                    <a:pt x="5989" y="12200"/>
                  </a:cubicBezTo>
                  <a:cubicBezTo>
                    <a:pt x="6529" y="14400"/>
                    <a:pt x="7609" y="16800"/>
                    <a:pt x="9499" y="18000"/>
                  </a:cubicBezTo>
                  <a:cubicBezTo>
                    <a:pt x="11389" y="19200"/>
                    <a:pt x="14089" y="19200"/>
                    <a:pt x="15979" y="18200"/>
                  </a:cubicBezTo>
                  <a:cubicBezTo>
                    <a:pt x="17869" y="17200"/>
                    <a:pt x="18949" y="15200"/>
                    <a:pt x="19759" y="13200"/>
                  </a:cubicBezTo>
                  <a:cubicBezTo>
                    <a:pt x="20569" y="11200"/>
                    <a:pt x="21109" y="9200"/>
                    <a:pt x="20839" y="7200"/>
                  </a:cubicBezTo>
                  <a:cubicBezTo>
                    <a:pt x="20569" y="5200"/>
                    <a:pt x="19489" y="3200"/>
                    <a:pt x="17599" y="2200"/>
                  </a:cubicBezTo>
                  <a:cubicBezTo>
                    <a:pt x="15709" y="1200"/>
                    <a:pt x="13009" y="1200"/>
                    <a:pt x="10579" y="3000"/>
                  </a:cubicBezTo>
                  <a:cubicBezTo>
                    <a:pt x="8149" y="4800"/>
                    <a:pt x="5989" y="8400"/>
                    <a:pt x="5719" y="11000"/>
                  </a:cubicBezTo>
                  <a:cubicBezTo>
                    <a:pt x="5449" y="13600"/>
                    <a:pt x="7069" y="15200"/>
                    <a:pt x="8689" y="15200"/>
                  </a:cubicBezTo>
                  <a:cubicBezTo>
                    <a:pt x="10309" y="15200"/>
                    <a:pt x="11929" y="13600"/>
                    <a:pt x="12739" y="11400"/>
                  </a:cubicBezTo>
                  <a:cubicBezTo>
                    <a:pt x="13549" y="9200"/>
                    <a:pt x="13549" y="6400"/>
                    <a:pt x="12199" y="4800"/>
                  </a:cubicBezTo>
                  <a:cubicBezTo>
                    <a:pt x="10849" y="3200"/>
                    <a:pt x="8149" y="2800"/>
                    <a:pt x="5989" y="3400"/>
                  </a:cubicBezTo>
                  <a:cubicBezTo>
                    <a:pt x="3829" y="4000"/>
                    <a:pt x="2209" y="5600"/>
                    <a:pt x="1129" y="8200"/>
                  </a:cubicBezTo>
                  <a:cubicBezTo>
                    <a:pt x="49" y="10800"/>
                    <a:pt x="-491" y="14400"/>
                    <a:pt x="589" y="16600"/>
                  </a:cubicBezTo>
                  <a:cubicBezTo>
                    <a:pt x="1669" y="18800"/>
                    <a:pt x="4369" y="19600"/>
                    <a:pt x="6799" y="19400"/>
                  </a:cubicBezTo>
                  <a:cubicBezTo>
                    <a:pt x="9229" y="19200"/>
                    <a:pt x="11389" y="18000"/>
                    <a:pt x="12739" y="16400"/>
                  </a:cubicBezTo>
                  <a:cubicBezTo>
                    <a:pt x="14089" y="14800"/>
                    <a:pt x="14629" y="12800"/>
                    <a:pt x="14899" y="10800"/>
                  </a:cubicBezTo>
                  <a:cubicBezTo>
                    <a:pt x="15169" y="8800"/>
                    <a:pt x="15169" y="6800"/>
                    <a:pt x="14359" y="5000"/>
                  </a:cubicBezTo>
                  <a:cubicBezTo>
                    <a:pt x="13549" y="3200"/>
                    <a:pt x="11929" y="1600"/>
                    <a:pt x="9229" y="2200"/>
                  </a:cubicBezTo>
                  <a:cubicBezTo>
                    <a:pt x="6529" y="2800"/>
                    <a:pt x="2749" y="5600"/>
                    <a:pt x="1399" y="8000"/>
                  </a:cubicBezTo>
                  <a:cubicBezTo>
                    <a:pt x="49" y="10400"/>
                    <a:pt x="1129" y="12400"/>
                    <a:pt x="3019" y="13600"/>
                  </a:cubicBezTo>
                  <a:cubicBezTo>
                    <a:pt x="4909" y="14800"/>
                    <a:pt x="7609" y="15200"/>
                    <a:pt x="10039" y="14800"/>
                  </a:cubicBezTo>
                  <a:cubicBezTo>
                    <a:pt x="12469" y="14400"/>
                    <a:pt x="14629" y="13200"/>
                    <a:pt x="15979" y="11000"/>
                  </a:cubicBezTo>
                  <a:cubicBezTo>
                    <a:pt x="17329" y="8800"/>
                    <a:pt x="17869" y="5600"/>
                    <a:pt x="17059" y="3400"/>
                  </a:cubicBezTo>
                  <a:cubicBezTo>
                    <a:pt x="16249" y="1200"/>
                    <a:pt x="14089" y="0"/>
                    <a:pt x="11659" y="0"/>
                  </a:cubicBezTo>
                  <a:cubicBezTo>
                    <a:pt x="9229" y="0"/>
                    <a:pt x="6529" y="1200"/>
                    <a:pt x="4909" y="2800"/>
                  </a:cubicBezTo>
                  <a:cubicBezTo>
                    <a:pt x="3289" y="4400"/>
                    <a:pt x="2749" y="6400"/>
                    <a:pt x="3019" y="8600"/>
                  </a:cubicBezTo>
                  <a:cubicBezTo>
                    <a:pt x="3289" y="10800"/>
                    <a:pt x="4369" y="13200"/>
                    <a:pt x="6529" y="14400"/>
                  </a:cubicBezTo>
                  <a:cubicBezTo>
                    <a:pt x="8689" y="15600"/>
                    <a:pt x="11929" y="15600"/>
                    <a:pt x="14089" y="14400"/>
                  </a:cubicBezTo>
                  <a:cubicBezTo>
                    <a:pt x="16249" y="13200"/>
                    <a:pt x="17329" y="10800"/>
                    <a:pt x="17599" y="8600"/>
                  </a:cubicBezTo>
                  <a:cubicBezTo>
                    <a:pt x="17869" y="6400"/>
                    <a:pt x="17329" y="4400"/>
                    <a:pt x="15709" y="3400"/>
                  </a:cubicBezTo>
                  <a:cubicBezTo>
                    <a:pt x="14089" y="2400"/>
                    <a:pt x="11389" y="2400"/>
                    <a:pt x="8689" y="4600"/>
                  </a:cubicBezTo>
                  <a:cubicBezTo>
                    <a:pt x="5989" y="6800"/>
                    <a:pt x="3289" y="11200"/>
                    <a:pt x="2479" y="14400"/>
                  </a:cubicBezTo>
                  <a:cubicBezTo>
                    <a:pt x="1669" y="17600"/>
                    <a:pt x="2749" y="19600"/>
                    <a:pt x="4639" y="20600"/>
                  </a:cubicBezTo>
                  <a:cubicBezTo>
                    <a:pt x="6529" y="21600"/>
                    <a:pt x="9229" y="21600"/>
                    <a:pt x="11389" y="20800"/>
                  </a:cubicBezTo>
                  <a:cubicBezTo>
                    <a:pt x="13549" y="20000"/>
                    <a:pt x="15169" y="18400"/>
                    <a:pt x="16249" y="16600"/>
                  </a:cubicBezTo>
                  <a:cubicBezTo>
                    <a:pt x="17329" y="14800"/>
                    <a:pt x="17869" y="12800"/>
                    <a:pt x="17329" y="11000"/>
                  </a:cubicBezTo>
                  <a:cubicBezTo>
                    <a:pt x="16789" y="9200"/>
                    <a:pt x="15169" y="7600"/>
                    <a:pt x="11929" y="7400"/>
                  </a:cubicBezTo>
                  <a:cubicBezTo>
                    <a:pt x="8689" y="7200"/>
                    <a:pt x="3829" y="8400"/>
                    <a:pt x="1939" y="10000"/>
                  </a:cubicBezTo>
                  <a:cubicBezTo>
                    <a:pt x="49" y="11600"/>
                    <a:pt x="1129" y="13600"/>
                    <a:pt x="3019" y="14600"/>
                  </a:cubicBezTo>
                  <a:cubicBezTo>
                    <a:pt x="4909" y="15600"/>
                    <a:pt x="7609" y="15600"/>
                    <a:pt x="10309" y="15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2549603" y="2505044"/>
              <a:ext cx="120581" cy="12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00" fill="norm" stroke="1" extrusionOk="0">
                  <a:moveTo>
                    <a:pt x="10269" y="9803"/>
                  </a:moveTo>
                  <a:cubicBezTo>
                    <a:pt x="9151" y="8410"/>
                    <a:pt x="8034" y="7016"/>
                    <a:pt x="6731" y="6842"/>
                  </a:cubicBezTo>
                  <a:cubicBezTo>
                    <a:pt x="5427" y="6668"/>
                    <a:pt x="3938" y="7713"/>
                    <a:pt x="3193" y="9803"/>
                  </a:cubicBezTo>
                  <a:cubicBezTo>
                    <a:pt x="2448" y="11894"/>
                    <a:pt x="2448" y="15029"/>
                    <a:pt x="3379" y="16248"/>
                  </a:cubicBezTo>
                  <a:cubicBezTo>
                    <a:pt x="4310" y="17468"/>
                    <a:pt x="6172" y="16771"/>
                    <a:pt x="7662" y="15552"/>
                  </a:cubicBezTo>
                  <a:cubicBezTo>
                    <a:pt x="9151" y="14332"/>
                    <a:pt x="10269" y="12590"/>
                    <a:pt x="11013" y="10500"/>
                  </a:cubicBezTo>
                  <a:cubicBezTo>
                    <a:pt x="11758" y="8410"/>
                    <a:pt x="12131" y="5971"/>
                    <a:pt x="11572" y="4229"/>
                  </a:cubicBezTo>
                  <a:cubicBezTo>
                    <a:pt x="11013" y="2487"/>
                    <a:pt x="9524" y="1442"/>
                    <a:pt x="7475" y="2139"/>
                  </a:cubicBezTo>
                  <a:cubicBezTo>
                    <a:pt x="5427" y="2835"/>
                    <a:pt x="2820" y="5274"/>
                    <a:pt x="1703" y="7365"/>
                  </a:cubicBezTo>
                  <a:cubicBezTo>
                    <a:pt x="586" y="9455"/>
                    <a:pt x="958" y="11197"/>
                    <a:pt x="1889" y="12590"/>
                  </a:cubicBezTo>
                  <a:cubicBezTo>
                    <a:pt x="2820" y="13984"/>
                    <a:pt x="4310" y="15029"/>
                    <a:pt x="6358" y="14158"/>
                  </a:cubicBezTo>
                  <a:cubicBezTo>
                    <a:pt x="8407" y="13287"/>
                    <a:pt x="11013" y="10500"/>
                    <a:pt x="12317" y="8235"/>
                  </a:cubicBezTo>
                  <a:cubicBezTo>
                    <a:pt x="13620" y="5971"/>
                    <a:pt x="13620" y="4229"/>
                    <a:pt x="12689" y="3358"/>
                  </a:cubicBezTo>
                  <a:cubicBezTo>
                    <a:pt x="11758" y="2487"/>
                    <a:pt x="9896" y="2487"/>
                    <a:pt x="8220" y="3706"/>
                  </a:cubicBezTo>
                  <a:cubicBezTo>
                    <a:pt x="6544" y="4926"/>
                    <a:pt x="5055" y="7365"/>
                    <a:pt x="4124" y="9455"/>
                  </a:cubicBezTo>
                  <a:cubicBezTo>
                    <a:pt x="3193" y="11545"/>
                    <a:pt x="2820" y="13287"/>
                    <a:pt x="3565" y="14332"/>
                  </a:cubicBezTo>
                  <a:cubicBezTo>
                    <a:pt x="4310" y="15377"/>
                    <a:pt x="6172" y="15726"/>
                    <a:pt x="8034" y="15726"/>
                  </a:cubicBezTo>
                  <a:cubicBezTo>
                    <a:pt x="9896" y="15726"/>
                    <a:pt x="11758" y="15377"/>
                    <a:pt x="13434" y="13635"/>
                  </a:cubicBezTo>
                  <a:cubicBezTo>
                    <a:pt x="15110" y="11894"/>
                    <a:pt x="16600" y="8758"/>
                    <a:pt x="17158" y="6319"/>
                  </a:cubicBezTo>
                  <a:cubicBezTo>
                    <a:pt x="17717" y="3881"/>
                    <a:pt x="17344" y="2139"/>
                    <a:pt x="15855" y="1094"/>
                  </a:cubicBezTo>
                  <a:cubicBezTo>
                    <a:pt x="14365" y="48"/>
                    <a:pt x="11758" y="-300"/>
                    <a:pt x="9151" y="919"/>
                  </a:cubicBezTo>
                  <a:cubicBezTo>
                    <a:pt x="6544" y="2139"/>
                    <a:pt x="3938" y="4926"/>
                    <a:pt x="2820" y="7190"/>
                  </a:cubicBezTo>
                  <a:cubicBezTo>
                    <a:pt x="1703" y="9455"/>
                    <a:pt x="2075" y="11197"/>
                    <a:pt x="3193" y="12242"/>
                  </a:cubicBezTo>
                  <a:cubicBezTo>
                    <a:pt x="4310" y="13287"/>
                    <a:pt x="6172" y="13635"/>
                    <a:pt x="8034" y="13635"/>
                  </a:cubicBezTo>
                  <a:cubicBezTo>
                    <a:pt x="9896" y="13635"/>
                    <a:pt x="11758" y="13287"/>
                    <a:pt x="13434" y="11545"/>
                  </a:cubicBezTo>
                  <a:cubicBezTo>
                    <a:pt x="15110" y="9803"/>
                    <a:pt x="16600" y="6668"/>
                    <a:pt x="16786" y="4403"/>
                  </a:cubicBezTo>
                  <a:cubicBezTo>
                    <a:pt x="16972" y="2139"/>
                    <a:pt x="15855" y="745"/>
                    <a:pt x="14365" y="223"/>
                  </a:cubicBezTo>
                  <a:cubicBezTo>
                    <a:pt x="12875" y="-300"/>
                    <a:pt x="11013" y="48"/>
                    <a:pt x="8965" y="1790"/>
                  </a:cubicBezTo>
                  <a:cubicBezTo>
                    <a:pt x="6917" y="3532"/>
                    <a:pt x="4682" y="6668"/>
                    <a:pt x="3565" y="9106"/>
                  </a:cubicBezTo>
                  <a:cubicBezTo>
                    <a:pt x="2448" y="11545"/>
                    <a:pt x="2448" y="13287"/>
                    <a:pt x="3193" y="14681"/>
                  </a:cubicBezTo>
                  <a:cubicBezTo>
                    <a:pt x="3938" y="16074"/>
                    <a:pt x="5427" y="17119"/>
                    <a:pt x="7848" y="17119"/>
                  </a:cubicBezTo>
                  <a:cubicBezTo>
                    <a:pt x="10269" y="17119"/>
                    <a:pt x="13620" y="16074"/>
                    <a:pt x="16041" y="14855"/>
                  </a:cubicBezTo>
                  <a:cubicBezTo>
                    <a:pt x="18462" y="13635"/>
                    <a:pt x="19951" y="12242"/>
                    <a:pt x="20696" y="10674"/>
                  </a:cubicBezTo>
                  <a:cubicBezTo>
                    <a:pt x="21441" y="9106"/>
                    <a:pt x="21441" y="7365"/>
                    <a:pt x="20324" y="6494"/>
                  </a:cubicBezTo>
                  <a:cubicBezTo>
                    <a:pt x="19207" y="5623"/>
                    <a:pt x="16972" y="5623"/>
                    <a:pt x="15110" y="6145"/>
                  </a:cubicBezTo>
                  <a:cubicBezTo>
                    <a:pt x="13248" y="6668"/>
                    <a:pt x="11758" y="7713"/>
                    <a:pt x="11572" y="8932"/>
                  </a:cubicBezTo>
                  <a:cubicBezTo>
                    <a:pt x="11386" y="10152"/>
                    <a:pt x="12503" y="11545"/>
                    <a:pt x="13993" y="11894"/>
                  </a:cubicBezTo>
                  <a:cubicBezTo>
                    <a:pt x="15482" y="12242"/>
                    <a:pt x="17344" y="11545"/>
                    <a:pt x="18462" y="10326"/>
                  </a:cubicBezTo>
                  <a:cubicBezTo>
                    <a:pt x="19579" y="9106"/>
                    <a:pt x="19951" y="7365"/>
                    <a:pt x="19020" y="6319"/>
                  </a:cubicBezTo>
                  <a:cubicBezTo>
                    <a:pt x="18089" y="5274"/>
                    <a:pt x="15855" y="4926"/>
                    <a:pt x="12689" y="5623"/>
                  </a:cubicBezTo>
                  <a:cubicBezTo>
                    <a:pt x="9524" y="6319"/>
                    <a:pt x="5427" y="8061"/>
                    <a:pt x="3007" y="9803"/>
                  </a:cubicBezTo>
                  <a:cubicBezTo>
                    <a:pt x="586" y="11545"/>
                    <a:pt x="-159" y="13287"/>
                    <a:pt x="27" y="14855"/>
                  </a:cubicBezTo>
                  <a:cubicBezTo>
                    <a:pt x="213" y="16423"/>
                    <a:pt x="1331" y="17816"/>
                    <a:pt x="3938" y="18861"/>
                  </a:cubicBezTo>
                  <a:cubicBezTo>
                    <a:pt x="6544" y="19906"/>
                    <a:pt x="10641" y="20603"/>
                    <a:pt x="14738" y="21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3296677" y="2625195"/>
              <a:ext cx="80859" cy="11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59" fill="norm" stroke="1" extrusionOk="0">
                  <a:moveTo>
                    <a:pt x="9207" y="6316"/>
                  </a:moveTo>
                  <a:cubicBezTo>
                    <a:pt x="9761" y="4388"/>
                    <a:pt x="10315" y="2459"/>
                    <a:pt x="9207" y="1688"/>
                  </a:cubicBezTo>
                  <a:cubicBezTo>
                    <a:pt x="8100" y="916"/>
                    <a:pt x="5330" y="1302"/>
                    <a:pt x="3392" y="2459"/>
                  </a:cubicBezTo>
                  <a:cubicBezTo>
                    <a:pt x="1454" y="3616"/>
                    <a:pt x="346" y="5545"/>
                    <a:pt x="69" y="7473"/>
                  </a:cubicBezTo>
                  <a:cubicBezTo>
                    <a:pt x="-208" y="9402"/>
                    <a:pt x="346" y="11330"/>
                    <a:pt x="1730" y="12873"/>
                  </a:cubicBezTo>
                  <a:cubicBezTo>
                    <a:pt x="3115" y="14416"/>
                    <a:pt x="5330" y="15573"/>
                    <a:pt x="8377" y="14802"/>
                  </a:cubicBezTo>
                  <a:cubicBezTo>
                    <a:pt x="11423" y="14030"/>
                    <a:pt x="15300" y="11330"/>
                    <a:pt x="17515" y="9016"/>
                  </a:cubicBezTo>
                  <a:cubicBezTo>
                    <a:pt x="19730" y="6702"/>
                    <a:pt x="20284" y="4773"/>
                    <a:pt x="19454" y="3230"/>
                  </a:cubicBezTo>
                  <a:cubicBezTo>
                    <a:pt x="18623" y="1688"/>
                    <a:pt x="16407" y="530"/>
                    <a:pt x="13915" y="145"/>
                  </a:cubicBezTo>
                  <a:cubicBezTo>
                    <a:pt x="11423" y="-241"/>
                    <a:pt x="8654" y="145"/>
                    <a:pt x="6992" y="1302"/>
                  </a:cubicBezTo>
                  <a:cubicBezTo>
                    <a:pt x="5330" y="2459"/>
                    <a:pt x="4777" y="4388"/>
                    <a:pt x="5054" y="7280"/>
                  </a:cubicBezTo>
                  <a:cubicBezTo>
                    <a:pt x="5330" y="10173"/>
                    <a:pt x="6438" y="14030"/>
                    <a:pt x="8377" y="16345"/>
                  </a:cubicBezTo>
                  <a:cubicBezTo>
                    <a:pt x="10315" y="18659"/>
                    <a:pt x="13084" y="19430"/>
                    <a:pt x="15023" y="18852"/>
                  </a:cubicBezTo>
                  <a:cubicBezTo>
                    <a:pt x="16961" y="18273"/>
                    <a:pt x="18069" y="16345"/>
                    <a:pt x="18900" y="14416"/>
                  </a:cubicBezTo>
                  <a:cubicBezTo>
                    <a:pt x="19730" y="12488"/>
                    <a:pt x="20284" y="10559"/>
                    <a:pt x="19730" y="8823"/>
                  </a:cubicBezTo>
                  <a:cubicBezTo>
                    <a:pt x="19177" y="7088"/>
                    <a:pt x="17515" y="5545"/>
                    <a:pt x="15023" y="5159"/>
                  </a:cubicBezTo>
                  <a:cubicBezTo>
                    <a:pt x="12530" y="4773"/>
                    <a:pt x="9207" y="5545"/>
                    <a:pt x="6992" y="6895"/>
                  </a:cubicBezTo>
                  <a:cubicBezTo>
                    <a:pt x="4777" y="8245"/>
                    <a:pt x="3669" y="10173"/>
                    <a:pt x="3115" y="12102"/>
                  </a:cubicBezTo>
                  <a:cubicBezTo>
                    <a:pt x="2561" y="14030"/>
                    <a:pt x="2561" y="15959"/>
                    <a:pt x="3946" y="17116"/>
                  </a:cubicBezTo>
                  <a:cubicBezTo>
                    <a:pt x="5330" y="18273"/>
                    <a:pt x="8100" y="18659"/>
                    <a:pt x="10869" y="18273"/>
                  </a:cubicBezTo>
                  <a:cubicBezTo>
                    <a:pt x="13638" y="17888"/>
                    <a:pt x="16407" y="16730"/>
                    <a:pt x="18346" y="15188"/>
                  </a:cubicBezTo>
                  <a:cubicBezTo>
                    <a:pt x="20284" y="13645"/>
                    <a:pt x="21392" y="11716"/>
                    <a:pt x="21115" y="9980"/>
                  </a:cubicBezTo>
                  <a:cubicBezTo>
                    <a:pt x="20838" y="8245"/>
                    <a:pt x="19177" y="6702"/>
                    <a:pt x="16684" y="6123"/>
                  </a:cubicBezTo>
                  <a:cubicBezTo>
                    <a:pt x="14192" y="5545"/>
                    <a:pt x="10869" y="5930"/>
                    <a:pt x="8654" y="7088"/>
                  </a:cubicBezTo>
                  <a:cubicBezTo>
                    <a:pt x="6438" y="8245"/>
                    <a:pt x="5330" y="10173"/>
                    <a:pt x="5607" y="11909"/>
                  </a:cubicBezTo>
                  <a:cubicBezTo>
                    <a:pt x="5884" y="13645"/>
                    <a:pt x="7546" y="15188"/>
                    <a:pt x="9761" y="15959"/>
                  </a:cubicBezTo>
                  <a:cubicBezTo>
                    <a:pt x="11977" y="16730"/>
                    <a:pt x="14746" y="16730"/>
                    <a:pt x="16407" y="15766"/>
                  </a:cubicBezTo>
                  <a:cubicBezTo>
                    <a:pt x="18069" y="14802"/>
                    <a:pt x="18623" y="12873"/>
                    <a:pt x="19177" y="10945"/>
                  </a:cubicBezTo>
                  <a:cubicBezTo>
                    <a:pt x="19730" y="9016"/>
                    <a:pt x="20284" y="7088"/>
                    <a:pt x="19177" y="6702"/>
                  </a:cubicBezTo>
                  <a:cubicBezTo>
                    <a:pt x="18069" y="6316"/>
                    <a:pt x="15300" y="7473"/>
                    <a:pt x="13638" y="10173"/>
                  </a:cubicBezTo>
                  <a:cubicBezTo>
                    <a:pt x="11977" y="12873"/>
                    <a:pt x="11423" y="17116"/>
                    <a:pt x="10869" y="21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3906723" y="2978943"/>
              <a:ext cx="93876" cy="1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0673" fill="norm" stroke="1" extrusionOk="0">
                  <a:moveTo>
                    <a:pt x="14437" y="10893"/>
                  </a:moveTo>
                  <a:cubicBezTo>
                    <a:pt x="13977" y="9031"/>
                    <a:pt x="13518" y="7169"/>
                    <a:pt x="12139" y="6052"/>
                  </a:cubicBezTo>
                  <a:cubicBezTo>
                    <a:pt x="10760" y="4935"/>
                    <a:pt x="8462" y="4562"/>
                    <a:pt x="6394" y="5493"/>
                  </a:cubicBezTo>
                  <a:cubicBezTo>
                    <a:pt x="4326" y="6424"/>
                    <a:pt x="2488" y="8659"/>
                    <a:pt x="1339" y="11266"/>
                  </a:cubicBezTo>
                  <a:cubicBezTo>
                    <a:pt x="190" y="13873"/>
                    <a:pt x="-269" y="16852"/>
                    <a:pt x="650" y="18714"/>
                  </a:cubicBezTo>
                  <a:cubicBezTo>
                    <a:pt x="1569" y="20576"/>
                    <a:pt x="3867" y="21321"/>
                    <a:pt x="6854" y="20018"/>
                  </a:cubicBezTo>
                  <a:cubicBezTo>
                    <a:pt x="9841" y="18714"/>
                    <a:pt x="13518" y="15362"/>
                    <a:pt x="15586" y="12755"/>
                  </a:cubicBezTo>
                  <a:cubicBezTo>
                    <a:pt x="17654" y="10149"/>
                    <a:pt x="18114" y="8287"/>
                    <a:pt x="18114" y="6238"/>
                  </a:cubicBezTo>
                  <a:cubicBezTo>
                    <a:pt x="18114" y="4190"/>
                    <a:pt x="17654" y="1955"/>
                    <a:pt x="16045" y="838"/>
                  </a:cubicBezTo>
                  <a:cubicBezTo>
                    <a:pt x="14437" y="-279"/>
                    <a:pt x="11680" y="-279"/>
                    <a:pt x="8462" y="838"/>
                  </a:cubicBezTo>
                  <a:cubicBezTo>
                    <a:pt x="5245" y="1955"/>
                    <a:pt x="1569" y="4190"/>
                    <a:pt x="420" y="6983"/>
                  </a:cubicBezTo>
                  <a:cubicBezTo>
                    <a:pt x="-729" y="9776"/>
                    <a:pt x="650" y="13128"/>
                    <a:pt x="2488" y="14990"/>
                  </a:cubicBezTo>
                  <a:cubicBezTo>
                    <a:pt x="4326" y="16852"/>
                    <a:pt x="6624" y="17224"/>
                    <a:pt x="9382" y="15921"/>
                  </a:cubicBezTo>
                  <a:cubicBezTo>
                    <a:pt x="12139" y="14618"/>
                    <a:pt x="15356" y="11638"/>
                    <a:pt x="16505" y="9218"/>
                  </a:cubicBezTo>
                  <a:cubicBezTo>
                    <a:pt x="17654" y="6797"/>
                    <a:pt x="16735" y="4935"/>
                    <a:pt x="14897" y="4004"/>
                  </a:cubicBezTo>
                  <a:cubicBezTo>
                    <a:pt x="13058" y="3073"/>
                    <a:pt x="10301" y="3073"/>
                    <a:pt x="7773" y="4562"/>
                  </a:cubicBezTo>
                  <a:cubicBezTo>
                    <a:pt x="5245" y="6052"/>
                    <a:pt x="2948" y="9031"/>
                    <a:pt x="2488" y="11266"/>
                  </a:cubicBezTo>
                  <a:cubicBezTo>
                    <a:pt x="2028" y="13500"/>
                    <a:pt x="3407" y="14990"/>
                    <a:pt x="5245" y="15921"/>
                  </a:cubicBezTo>
                  <a:cubicBezTo>
                    <a:pt x="7084" y="16852"/>
                    <a:pt x="9382" y="17224"/>
                    <a:pt x="10760" y="16480"/>
                  </a:cubicBezTo>
                  <a:cubicBezTo>
                    <a:pt x="12139" y="15735"/>
                    <a:pt x="12599" y="13873"/>
                    <a:pt x="12599" y="12011"/>
                  </a:cubicBezTo>
                  <a:cubicBezTo>
                    <a:pt x="12599" y="10149"/>
                    <a:pt x="12139" y="8287"/>
                    <a:pt x="10760" y="7169"/>
                  </a:cubicBezTo>
                  <a:cubicBezTo>
                    <a:pt x="9382" y="6052"/>
                    <a:pt x="7084" y="5680"/>
                    <a:pt x="5245" y="6424"/>
                  </a:cubicBezTo>
                  <a:cubicBezTo>
                    <a:pt x="3407" y="7169"/>
                    <a:pt x="2028" y="9031"/>
                    <a:pt x="1109" y="10893"/>
                  </a:cubicBezTo>
                  <a:cubicBezTo>
                    <a:pt x="190" y="12755"/>
                    <a:pt x="-269" y="14618"/>
                    <a:pt x="420" y="16293"/>
                  </a:cubicBezTo>
                  <a:cubicBezTo>
                    <a:pt x="1109" y="17969"/>
                    <a:pt x="2948" y="19459"/>
                    <a:pt x="6394" y="19273"/>
                  </a:cubicBezTo>
                  <a:cubicBezTo>
                    <a:pt x="9841" y="19087"/>
                    <a:pt x="14897" y="17224"/>
                    <a:pt x="17654" y="15362"/>
                  </a:cubicBezTo>
                  <a:cubicBezTo>
                    <a:pt x="20411" y="13500"/>
                    <a:pt x="20871" y="11638"/>
                    <a:pt x="19952" y="10521"/>
                  </a:cubicBezTo>
                  <a:cubicBezTo>
                    <a:pt x="19033" y="9404"/>
                    <a:pt x="16735" y="9031"/>
                    <a:pt x="14667" y="9404"/>
                  </a:cubicBezTo>
                  <a:cubicBezTo>
                    <a:pt x="12599" y="9776"/>
                    <a:pt x="10760" y="10893"/>
                    <a:pt x="9152" y="12197"/>
                  </a:cubicBezTo>
                  <a:cubicBezTo>
                    <a:pt x="7543" y="13500"/>
                    <a:pt x="6165" y="14990"/>
                    <a:pt x="6624" y="16107"/>
                  </a:cubicBezTo>
                  <a:cubicBezTo>
                    <a:pt x="7084" y="17224"/>
                    <a:pt x="9382" y="17969"/>
                    <a:pt x="11220" y="17597"/>
                  </a:cubicBezTo>
                  <a:cubicBezTo>
                    <a:pt x="13058" y="17224"/>
                    <a:pt x="14437" y="15735"/>
                    <a:pt x="15356" y="13687"/>
                  </a:cubicBezTo>
                  <a:cubicBezTo>
                    <a:pt x="16275" y="11638"/>
                    <a:pt x="16735" y="9031"/>
                    <a:pt x="15586" y="7914"/>
                  </a:cubicBezTo>
                  <a:cubicBezTo>
                    <a:pt x="14437" y="6797"/>
                    <a:pt x="11680" y="7169"/>
                    <a:pt x="9611" y="8100"/>
                  </a:cubicBezTo>
                  <a:cubicBezTo>
                    <a:pt x="7543" y="9031"/>
                    <a:pt x="6165" y="10521"/>
                    <a:pt x="5935" y="12197"/>
                  </a:cubicBezTo>
                  <a:cubicBezTo>
                    <a:pt x="5705" y="13873"/>
                    <a:pt x="6624" y="15735"/>
                    <a:pt x="7543" y="175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560331" y="3067263"/>
              <a:ext cx="82547" cy="9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43" fill="norm" stroke="1" extrusionOk="0">
                  <a:moveTo>
                    <a:pt x="13836" y="11291"/>
                  </a:moveTo>
                  <a:cubicBezTo>
                    <a:pt x="12756" y="8891"/>
                    <a:pt x="11676" y="6491"/>
                    <a:pt x="9786" y="5531"/>
                  </a:cubicBezTo>
                  <a:cubicBezTo>
                    <a:pt x="7896" y="4571"/>
                    <a:pt x="5196" y="5051"/>
                    <a:pt x="3576" y="6731"/>
                  </a:cubicBezTo>
                  <a:cubicBezTo>
                    <a:pt x="1956" y="8411"/>
                    <a:pt x="1416" y="11291"/>
                    <a:pt x="1416" y="13931"/>
                  </a:cubicBezTo>
                  <a:cubicBezTo>
                    <a:pt x="1416" y="16571"/>
                    <a:pt x="1956" y="18971"/>
                    <a:pt x="3846" y="20171"/>
                  </a:cubicBezTo>
                  <a:cubicBezTo>
                    <a:pt x="5736" y="21371"/>
                    <a:pt x="8976" y="21371"/>
                    <a:pt x="11406" y="20171"/>
                  </a:cubicBezTo>
                  <a:cubicBezTo>
                    <a:pt x="13836" y="18971"/>
                    <a:pt x="15456" y="16571"/>
                    <a:pt x="17076" y="14171"/>
                  </a:cubicBezTo>
                  <a:cubicBezTo>
                    <a:pt x="18696" y="11771"/>
                    <a:pt x="20316" y="9371"/>
                    <a:pt x="20856" y="6971"/>
                  </a:cubicBezTo>
                  <a:cubicBezTo>
                    <a:pt x="21396" y="4571"/>
                    <a:pt x="20856" y="2171"/>
                    <a:pt x="19236" y="971"/>
                  </a:cubicBezTo>
                  <a:cubicBezTo>
                    <a:pt x="17616" y="-229"/>
                    <a:pt x="14916" y="-229"/>
                    <a:pt x="12486" y="491"/>
                  </a:cubicBezTo>
                  <a:cubicBezTo>
                    <a:pt x="10056" y="1211"/>
                    <a:pt x="7896" y="2651"/>
                    <a:pt x="6006" y="4571"/>
                  </a:cubicBezTo>
                  <a:cubicBezTo>
                    <a:pt x="4116" y="6491"/>
                    <a:pt x="2496" y="8891"/>
                    <a:pt x="1956" y="11291"/>
                  </a:cubicBezTo>
                  <a:cubicBezTo>
                    <a:pt x="1416" y="13691"/>
                    <a:pt x="1956" y="16091"/>
                    <a:pt x="4116" y="16811"/>
                  </a:cubicBezTo>
                  <a:cubicBezTo>
                    <a:pt x="6276" y="17531"/>
                    <a:pt x="10056" y="16571"/>
                    <a:pt x="12486" y="14891"/>
                  </a:cubicBezTo>
                  <a:cubicBezTo>
                    <a:pt x="14916" y="13211"/>
                    <a:pt x="15996" y="10811"/>
                    <a:pt x="16536" y="8411"/>
                  </a:cubicBezTo>
                  <a:cubicBezTo>
                    <a:pt x="17076" y="6011"/>
                    <a:pt x="17076" y="3611"/>
                    <a:pt x="15726" y="2171"/>
                  </a:cubicBezTo>
                  <a:cubicBezTo>
                    <a:pt x="14376" y="731"/>
                    <a:pt x="11676" y="251"/>
                    <a:pt x="9246" y="1211"/>
                  </a:cubicBezTo>
                  <a:cubicBezTo>
                    <a:pt x="6816" y="2171"/>
                    <a:pt x="4656" y="4571"/>
                    <a:pt x="3036" y="6971"/>
                  </a:cubicBezTo>
                  <a:cubicBezTo>
                    <a:pt x="1416" y="9371"/>
                    <a:pt x="336" y="11771"/>
                    <a:pt x="66" y="14171"/>
                  </a:cubicBezTo>
                  <a:cubicBezTo>
                    <a:pt x="-204" y="16571"/>
                    <a:pt x="336" y="18971"/>
                    <a:pt x="1956" y="20171"/>
                  </a:cubicBezTo>
                  <a:cubicBezTo>
                    <a:pt x="3576" y="21371"/>
                    <a:pt x="6276" y="21371"/>
                    <a:pt x="8706" y="20651"/>
                  </a:cubicBezTo>
                  <a:cubicBezTo>
                    <a:pt x="11136" y="19931"/>
                    <a:pt x="13296" y="18491"/>
                    <a:pt x="14916" y="16571"/>
                  </a:cubicBezTo>
                  <a:cubicBezTo>
                    <a:pt x="16536" y="14651"/>
                    <a:pt x="17616" y="12251"/>
                    <a:pt x="18426" y="9851"/>
                  </a:cubicBezTo>
                  <a:cubicBezTo>
                    <a:pt x="19236" y="7451"/>
                    <a:pt x="19776" y="5051"/>
                    <a:pt x="18156" y="3611"/>
                  </a:cubicBezTo>
                  <a:cubicBezTo>
                    <a:pt x="16536" y="2171"/>
                    <a:pt x="12756" y="1691"/>
                    <a:pt x="9786" y="2411"/>
                  </a:cubicBezTo>
                  <a:cubicBezTo>
                    <a:pt x="6816" y="3131"/>
                    <a:pt x="4656" y="5051"/>
                    <a:pt x="3306" y="7211"/>
                  </a:cubicBezTo>
                  <a:cubicBezTo>
                    <a:pt x="1956" y="9371"/>
                    <a:pt x="1416" y="11771"/>
                    <a:pt x="3306" y="13931"/>
                  </a:cubicBezTo>
                  <a:cubicBezTo>
                    <a:pt x="5196" y="16091"/>
                    <a:pt x="9516" y="18011"/>
                    <a:pt x="12486" y="18011"/>
                  </a:cubicBezTo>
                  <a:cubicBezTo>
                    <a:pt x="15456" y="18011"/>
                    <a:pt x="17076" y="16091"/>
                    <a:pt x="18156" y="13931"/>
                  </a:cubicBezTo>
                  <a:cubicBezTo>
                    <a:pt x="19236" y="11771"/>
                    <a:pt x="19776" y="9371"/>
                    <a:pt x="19236" y="7211"/>
                  </a:cubicBezTo>
                  <a:cubicBezTo>
                    <a:pt x="18696" y="5051"/>
                    <a:pt x="17076" y="3131"/>
                    <a:pt x="13836" y="3131"/>
                  </a:cubicBezTo>
                  <a:cubicBezTo>
                    <a:pt x="10596" y="3131"/>
                    <a:pt x="5736" y="5051"/>
                    <a:pt x="3036" y="7211"/>
                  </a:cubicBezTo>
                  <a:cubicBezTo>
                    <a:pt x="336" y="9371"/>
                    <a:pt x="-204" y="11771"/>
                    <a:pt x="1686" y="14171"/>
                  </a:cubicBezTo>
                  <a:cubicBezTo>
                    <a:pt x="3576" y="16571"/>
                    <a:pt x="7896" y="18971"/>
                    <a:pt x="11136" y="19451"/>
                  </a:cubicBezTo>
                  <a:cubicBezTo>
                    <a:pt x="14376" y="19931"/>
                    <a:pt x="16536" y="18491"/>
                    <a:pt x="18156" y="16331"/>
                  </a:cubicBezTo>
                  <a:cubicBezTo>
                    <a:pt x="19776" y="14171"/>
                    <a:pt x="20856" y="11291"/>
                    <a:pt x="20046" y="9851"/>
                  </a:cubicBezTo>
                  <a:cubicBezTo>
                    <a:pt x="19236" y="8411"/>
                    <a:pt x="16536" y="8411"/>
                    <a:pt x="13836" y="9371"/>
                  </a:cubicBezTo>
                  <a:cubicBezTo>
                    <a:pt x="11136" y="10331"/>
                    <a:pt x="8436" y="12251"/>
                    <a:pt x="6816" y="14411"/>
                  </a:cubicBezTo>
                  <a:cubicBezTo>
                    <a:pt x="5196" y="16571"/>
                    <a:pt x="4656" y="18971"/>
                    <a:pt x="5736" y="19931"/>
                  </a:cubicBezTo>
                  <a:cubicBezTo>
                    <a:pt x="6816" y="20891"/>
                    <a:pt x="9516" y="20411"/>
                    <a:pt x="11946" y="19211"/>
                  </a:cubicBezTo>
                  <a:cubicBezTo>
                    <a:pt x="14376" y="18011"/>
                    <a:pt x="16536" y="16091"/>
                    <a:pt x="18156" y="13451"/>
                  </a:cubicBezTo>
                  <a:cubicBezTo>
                    <a:pt x="19776" y="10811"/>
                    <a:pt x="20856" y="7451"/>
                    <a:pt x="20046" y="6491"/>
                  </a:cubicBezTo>
                  <a:cubicBezTo>
                    <a:pt x="19236" y="5531"/>
                    <a:pt x="16536" y="6971"/>
                    <a:pt x="14106" y="9371"/>
                  </a:cubicBezTo>
                  <a:cubicBezTo>
                    <a:pt x="11676" y="11771"/>
                    <a:pt x="9516" y="15131"/>
                    <a:pt x="7356" y="184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120625" y="2977347"/>
              <a:ext cx="96182" cy="11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0952" fill="norm" stroke="1" extrusionOk="0">
                  <a:moveTo>
                    <a:pt x="8693" y="4802"/>
                  </a:moveTo>
                  <a:cubicBezTo>
                    <a:pt x="8693" y="2802"/>
                    <a:pt x="8693" y="802"/>
                    <a:pt x="7545" y="202"/>
                  </a:cubicBezTo>
                  <a:cubicBezTo>
                    <a:pt x="6396" y="-398"/>
                    <a:pt x="4098" y="402"/>
                    <a:pt x="2719" y="1802"/>
                  </a:cubicBezTo>
                  <a:cubicBezTo>
                    <a:pt x="1340" y="3202"/>
                    <a:pt x="881" y="5202"/>
                    <a:pt x="651" y="7202"/>
                  </a:cubicBezTo>
                  <a:cubicBezTo>
                    <a:pt x="421" y="9202"/>
                    <a:pt x="421" y="11202"/>
                    <a:pt x="1570" y="12402"/>
                  </a:cubicBezTo>
                  <a:cubicBezTo>
                    <a:pt x="2719" y="13602"/>
                    <a:pt x="5017" y="14002"/>
                    <a:pt x="7085" y="13402"/>
                  </a:cubicBezTo>
                  <a:cubicBezTo>
                    <a:pt x="9153" y="12802"/>
                    <a:pt x="10991" y="11202"/>
                    <a:pt x="12140" y="9402"/>
                  </a:cubicBezTo>
                  <a:cubicBezTo>
                    <a:pt x="13289" y="7602"/>
                    <a:pt x="13749" y="5602"/>
                    <a:pt x="13289" y="3802"/>
                  </a:cubicBezTo>
                  <a:cubicBezTo>
                    <a:pt x="12830" y="2002"/>
                    <a:pt x="11451" y="402"/>
                    <a:pt x="9613" y="202"/>
                  </a:cubicBezTo>
                  <a:cubicBezTo>
                    <a:pt x="7774" y="2"/>
                    <a:pt x="5476" y="1202"/>
                    <a:pt x="3868" y="3802"/>
                  </a:cubicBezTo>
                  <a:cubicBezTo>
                    <a:pt x="2259" y="6402"/>
                    <a:pt x="1340" y="10402"/>
                    <a:pt x="881" y="13402"/>
                  </a:cubicBezTo>
                  <a:cubicBezTo>
                    <a:pt x="421" y="16402"/>
                    <a:pt x="421" y="18402"/>
                    <a:pt x="1800" y="19602"/>
                  </a:cubicBezTo>
                  <a:cubicBezTo>
                    <a:pt x="3179" y="20802"/>
                    <a:pt x="5936" y="21202"/>
                    <a:pt x="8234" y="20802"/>
                  </a:cubicBezTo>
                  <a:cubicBezTo>
                    <a:pt x="10532" y="20402"/>
                    <a:pt x="12370" y="19202"/>
                    <a:pt x="13749" y="16602"/>
                  </a:cubicBezTo>
                  <a:cubicBezTo>
                    <a:pt x="15128" y="14002"/>
                    <a:pt x="16047" y="10002"/>
                    <a:pt x="16047" y="7002"/>
                  </a:cubicBezTo>
                  <a:cubicBezTo>
                    <a:pt x="16047" y="4002"/>
                    <a:pt x="15128" y="2002"/>
                    <a:pt x="13519" y="1002"/>
                  </a:cubicBezTo>
                  <a:cubicBezTo>
                    <a:pt x="11911" y="2"/>
                    <a:pt x="9613" y="2"/>
                    <a:pt x="7085" y="1602"/>
                  </a:cubicBezTo>
                  <a:cubicBezTo>
                    <a:pt x="4557" y="3202"/>
                    <a:pt x="1800" y="6402"/>
                    <a:pt x="651" y="9002"/>
                  </a:cubicBezTo>
                  <a:cubicBezTo>
                    <a:pt x="-498" y="11602"/>
                    <a:pt x="-38" y="13602"/>
                    <a:pt x="1340" y="15002"/>
                  </a:cubicBezTo>
                  <a:cubicBezTo>
                    <a:pt x="2719" y="16402"/>
                    <a:pt x="5017" y="17202"/>
                    <a:pt x="8234" y="15802"/>
                  </a:cubicBezTo>
                  <a:cubicBezTo>
                    <a:pt x="11451" y="14402"/>
                    <a:pt x="15587" y="10802"/>
                    <a:pt x="16966" y="8202"/>
                  </a:cubicBezTo>
                  <a:cubicBezTo>
                    <a:pt x="18345" y="5602"/>
                    <a:pt x="16966" y="4002"/>
                    <a:pt x="15128" y="3002"/>
                  </a:cubicBezTo>
                  <a:cubicBezTo>
                    <a:pt x="13289" y="2002"/>
                    <a:pt x="10991" y="1602"/>
                    <a:pt x="8923" y="2002"/>
                  </a:cubicBezTo>
                  <a:cubicBezTo>
                    <a:pt x="6855" y="2402"/>
                    <a:pt x="5017" y="3602"/>
                    <a:pt x="3868" y="6202"/>
                  </a:cubicBezTo>
                  <a:cubicBezTo>
                    <a:pt x="2719" y="8802"/>
                    <a:pt x="2259" y="12802"/>
                    <a:pt x="2949" y="15602"/>
                  </a:cubicBezTo>
                  <a:cubicBezTo>
                    <a:pt x="3638" y="18402"/>
                    <a:pt x="5476" y="20002"/>
                    <a:pt x="8693" y="19602"/>
                  </a:cubicBezTo>
                  <a:cubicBezTo>
                    <a:pt x="11911" y="19202"/>
                    <a:pt x="16506" y="16802"/>
                    <a:pt x="18804" y="14602"/>
                  </a:cubicBezTo>
                  <a:cubicBezTo>
                    <a:pt x="21102" y="12402"/>
                    <a:pt x="21102" y="10402"/>
                    <a:pt x="20642" y="8402"/>
                  </a:cubicBezTo>
                  <a:cubicBezTo>
                    <a:pt x="20183" y="6402"/>
                    <a:pt x="19264" y="4402"/>
                    <a:pt x="16736" y="4002"/>
                  </a:cubicBezTo>
                  <a:cubicBezTo>
                    <a:pt x="14208" y="3602"/>
                    <a:pt x="10072" y="4802"/>
                    <a:pt x="7315" y="6402"/>
                  </a:cubicBezTo>
                  <a:cubicBezTo>
                    <a:pt x="4557" y="8002"/>
                    <a:pt x="3179" y="10002"/>
                    <a:pt x="2719" y="12002"/>
                  </a:cubicBezTo>
                  <a:cubicBezTo>
                    <a:pt x="2259" y="14002"/>
                    <a:pt x="2719" y="16002"/>
                    <a:pt x="4098" y="17202"/>
                  </a:cubicBezTo>
                  <a:cubicBezTo>
                    <a:pt x="5476" y="18402"/>
                    <a:pt x="7774" y="18802"/>
                    <a:pt x="9842" y="18202"/>
                  </a:cubicBezTo>
                  <a:cubicBezTo>
                    <a:pt x="11911" y="17602"/>
                    <a:pt x="13749" y="16002"/>
                    <a:pt x="14898" y="14202"/>
                  </a:cubicBezTo>
                  <a:cubicBezTo>
                    <a:pt x="16047" y="12402"/>
                    <a:pt x="16506" y="10402"/>
                    <a:pt x="15587" y="9002"/>
                  </a:cubicBezTo>
                  <a:cubicBezTo>
                    <a:pt x="14668" y="7602"/>
                    <a:pt x="12370" y="6802"/>
                    <a:pt x="10302" y="7002"/>
                  </a:cubicBezTo>
                  <a:cubicBezTo>
                    <a:pt x="8234" y="7202"/>
                    <a:pt x="6396" y="8402"/>
                    <a:pt x="5017" y="10002"/>
                  </a:cubicBezTo>
                  <a:cubicBezTo>
                    <a:pt x="3638" y="11602"/>
                    <a:pt x="2719" y="13602"/>
                    <a:pt x="2949" y="15402"/>
                  </a:cubicBezTo>
                  <a:cubicBezTo>
                    <a:pt x="3179" y="17202"/>
                    <a:pt x="4557" y="18802"/>
                    <a:pt x="6396" y="19002"/>
                  </a:cubicBezTo>
                  <a:cubicBezTo>
                    <a:pt x="8234" y="19202"/>
                    <a:pt x="10532" y="18002"/>
                    <a:pt x="11911" y="16402"/>
                  </a:cubicBezTo>
                  <a:cubicBezTo>
                    <a:pt x="13289" y="14802"/>
                    <a:pt x="13749" y="12802"/>
                    <a:pt x="13059" y="12402"/>
                  </a:cubicBezTo>
                  <a:cubicBezTo>
                    <a:pt x="12370" y="12002"/>
                    <a:pt x="10532" y="13202"/>
                    <a:pt x="11451" y="13602"/>
                  </a:cubicBezTo>
                  <a:cubicBezTo>
                    <a:pt x="12370" y="14002"/>
                    <a:pt x="16047" y="13602"/>
                    <a:pt x="16276" y="13402"/>
                  </a:cubicBezTo>
                  <a:cubicBezTo>
                    <a:pt x="16506" y="13202"/>
                    <a:pt x="13289" y="13202"/>
                    <a:pt x="10072" y="13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4868929" y="221941"/>
              <a:ext cx="37738" cy="47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36" fill="norm" stroke="1" extrusionOk="0">
                  <a:moveTo>
                    <a:pt x="3394" y="2262"/>
                  </a:moveTo>
                  <a:cubicBezTo>
                    <a:pt x="2194" y="1786"/>
                    <a:pt x="994" y="1310"/>
                    <a:pt x="394" y="835"/>
                  </a:cubicBezTo>
                  <a:cubicBezTo>
                    <a:pt x="-206" y="359"/>
                    <a:pt x="-206" y="-117"/>
                    <a:pt x="994" y="26"/>
                  </a:cubicBezTo>
                  <a:cubicBezTo>
                    <a:pt x="2194" y="168"/>
                    <a:pt x="4594" y="930"/>
                    <a:pt x="5794" y="3213"/>
                  </a:cubicBezTo>
                  <a:cubicBezTo>
                    <a:pt x="6994" y="5497"/>
                    <a:pt x="6994" y="9303"/>
                    <a:pt x="6994" y="12253"/>
                  </a:cubicBezTo>
                  <a:cubicBezTo>
                    <a:pt x="6994" y="15203"/>
                    <a:pt x="6994" y="17296"/>
                    <a:pt x="6994" y="18771"/>
                  </a:cubicBezTo>
                  <a:cubicBezTo>
                    <a:pt x="6994" y="20246"/>
                    <a:pt x="6994" y="21102"/>
                    <a:pt x="9394" y="21293"/>
                  </a:cubicBezTo>
                  <a:cubicBezTo>
                    <a:pt x="11794" y="21483"/>
                    <a:pt x="16594" y="21007"/>
                    <a:pt x="21394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4871429" y="0"/>
              <a:ext cx="1387824" cy="106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84" fill="norm" stroke="1" extrusionOk="0">
                  <a:moveTo>
                    <a:pt x="251" y="4998"/>
                  </a:moveTo>
                  <a:cubicBezTo>
                    <a:pt x="186" y="4784"/>
                    <a:pt x="120" y="4570"/>
                    <a:pt x="169" y="4398"/>
                  </a:cubicBezTo>
                  <a:cubicBezTo>
                    <a:pt x="219" y="4227"/>
                    <a:pt x="383" y="4098"/>
                    <a:pt x="990" y="3820"/>
                  </a:cubicBezTo>
                  <a:cubicBezTo>
                    <a:pt x="1597" y="3541"/>
                    <a:pt x="2648" y="3113"/>
                    <a:pt x="3846" y="2663"/>
                  </a:cubicBezTo>
                  <a:cubicBezTo>
                    <a:pt x="5044" y="2213"/>
                    <a:pt x="6390" y="1741"/>
                    <a:pt x="7654" y="1441"/>
                  </a:cubicBezTo>
                  <a:cubicBezTo>
                    <a:pt x="8918" y="1141"/>
                    <a:pt x="10099" y="1013"/>
                    <a:pt x="11380" y="927"/>
                  </a:cubicBezTo>
                  <a:cubicBezTo>
                    <a:pt x="12660" y="841"/>
                    <a:pt x="14039" y="798"/>
                    <a:pt x="15352" y="691"/>
                  </a:cubicBezTo>
                  <a:cubicBezTo>
                    <a:pt x="16665" y="584"/>
                    <a:pt x="17912" y="413"/>
                    <a:pt x="18733" y="284"/>
                  </a:cubicBezTo>
                  <a:cubicBezTo>
                    <a:pt x="19554" y="155"/>
                    <a:pt x="19947" y="70"/>
                    <a:pt x="20227" y="27"/>
                  </a:cubicBezTo>
                  <a:cubicBezTo>
                    <a:pt x="20506" y="-16"/>
                    <a:pt x="20670" y="-16"/>
                    <a:pt x="20768" y="91"/>
                  </a:cubicBezTo>
                  <a:cubicBezTo>
                    <a:pt x="20867" y="198"/>
                    <a:pt x="20899" y="413"/>
                    <a:pt x="20932" y="1334"/>
                  </a:cubicBezTo>
                  <a:cubicBezTo>
                    <a:pt x="20965" y="2255"/>
                    <a:pt x="20998" y="3884"/>
                    <a:pt x="21047" y="5427"/>
                  </a:cubicBezTo>
                  <a:cubicBezTo>
                    <a:pt x="21096" y="6970"/>
                    <a:pt x="21162" y="8427"/>
                    <a:pt x="21178" y="9970"/>
                  </a:cubicBezTo>
                  <a:cubicBezTo>
                    <a:pt x="21195" y="11513"/>
                    <a:pt x="21162" y="13141"/>
                    <a:pt x="21146" y="14534"/>
                  </a:cubicBezTo>
                  <a:cubicBezTo>
                    <a:pt x="21129" y="15927"/>
                    <a:pt x="21129" y="17084"/>
                    <a:pt x="21178" y="18005"/>
                  </a:cubicBezTo>
                  <a:cubicBezTo>
                    <a:pt x="21228" y="18927"/>
                    <a:pt x="21326" y="19613"/>
                    <a:pt x="21408" y="20148"/>
                  </a:cubicBezTo>
                  <a:cubicBezTo>
                    <a:pt x="21490" y="20684"/>
                    <a:pt x="21556" y="21070"/>
                    <a:pt x="21507" y="21263"/>
                  </a:cubicBezTo>
                  <a:cubicBezTo>
                    <a:pt x="21458" y="21455"/>
                    <a:pt x="21293" y="21455"/>
                    <a:pt x="20670" y="21434"/>
                  </a:cubicBezTo>
                  <a:cubicBezTo>
                    <a:pt x="20046" y="21413"/>
                    <a:pt x="18963" y="21370"/>
                    <a:pt x="17765" y="21327"/>
                  </a:cubicBezTo>
                  <a:cubicBezTo>
                    <a:pt x="16566" y="21284"/>
                    <a:pt x="15253" y="21241"/>
                    <a:pt x="14006" y="21241"/>
                  </a:cubicBezTo>
                  <a:cubicBezTo>
                    <a:pt x="12758" y="21241"/>
                    <a:pt x="11577" y="21284"/>
                    <a:pt x="10543" y="21348"/>
                  </a:cubicBezTo>
                  <a:cubicBezTo>
                    <a:pt x="9509" y="21413"/>
                    <a:pt x="8622" y="21498"/>
                    <a:pt x="7555" y="21541"/>
                  </a:cubicBezTo>
                  <a:cubicBezTo>
                    <a:pt x="6489" y="21584"/>
                    <a:pt x="5241" y="21584"/>
                    <a:pt x="4043" y="21584"/>
                  </a:cubicBezTo>
                  <a:cubicBezTo>
                    <a:pt x="2845" y="21584"/>
                    <a:pt x="1696" y="21584"/>
                    <a:pt x="1006" y="21584"/>
                  </a:cubicBezTo>
                  <a:cubicBezTo>
                    <a:pt x="317" y="21584"/>
                    <a:pt x="87" y="21584"/>
                    <a:pt x="22" y="21498"/>
                  </a:cubicBezTo>
                  <a:cubicBezTo>
                    <a:pt x="-44" y="21413"/>
                    <a:pt x="54" y="21241"/>
                    <a:pt x="153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915895" y="634205"/>
              <a:ext cx="1617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20628" y="3471"/>
                  </a:moveTo>
                  <a:cubicBezTo>
                    <a:pt x="12528" y="2829"/>
                    <a:pt x="4428" y="2186"/>
                    <a:pt x="1728" y="1479"/>
                  </a:cubicBezTo>
                  <a:cubicBezTo>
                    <a:pt x="-972" y="771"/>
                    <a:pt x="1728" y="0"/>
                    <a:pt x="1728" y="0"/>
                  </a:cubicBezTo>
                  <a:cubicBezTo>
                    <a:pt x="1728" y="0"/>
                    <a:pt x="-972" y="771"/>
                    <a:pt x="378" y="3086"/>
                  </a:cubicBezTo>
                  <a:cubicBezTo>
                    <a:pt x="1728" y="5400"/>
                    <a:pt x="7128" y="9257"/>
                    <a:pt x="7128" y="12279"/>
                  </a:cubicBezTo>
                  <a:cubicBezTo>
                    <a:pt x="7128" y="15300"/>
                    <a:pt x="1728" y="17486"/>
                    <a:pt x="1728" y="18900"/>
                  </a:cubicBezTo>
                  <a:cubicBezTo>
                    <a:pt x="1728" y="20314"/>
                    <a:pt x="7128" y="20957"/>
                    <a:pt x="12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004247" y="241232"/>
              <a:ext cx="245356" cy="17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12" fill="norm" stroke="1" extrusionOk="0">
                  <a:moveTo>
                    <a:pt x="896" y="5312"/>
                  </a:moveTo>
                  <a:cubicBezTo>
                    <a:pt x="347" y="4283"/>
                    <a:pt x="-202" y="3255"/>
                    <a:pt x="73" y="2612"/>
                  </a:cubicBezTo>
                  <a:cubicBezTo>
                    <a:pt x="347" y="1969"/>
                    <a:pt x="1445" y="1712"/>
                    <a:pt x="4008" y="1326"/>
                  </a:cubicBezTo>
                  <a:cubicBezTo>
                    <a:pt x="6571" y="941"/>
                    <a:pt x="10598" y="426"/>
                    <a:pt x="13069" y="169"/>
                  </a:cubicBezTo>
                  <a:cubicBezTo>
                    <a:pt x="15540" y="-88"/>
                    <a:pt x="16456" y="-88"/>
                    <a:pt x="17188" y="426"/>
                  </a:cubicBezTo>
                  <a:cubicBezTo>
                    <a:pt x="17920" y="941"/>
                    <a:pt x="18469" y="1969"/>
                    <a:pt x="19018" y="4412"/>
                  </a:cubicBezTo>
                  <a:cubicBezTo>
                    <a:pt x="19567" y="6855"/>
                    <a:pt x="20117" y="10712"/>
                    <a:pt x="20574" y="13541"/>
                  </a:cubicBezTo>
                  <a:cubicBezTo>
                    <a:pt x="21032" y="16369"/>
                    <a:pt x="21398" y="18169"/>
                    <a:pt x="21123" y="19069"/>
                  </a:cubicBezTo>
                  <a:cubicBezTo>
                    <a:pt x="20849" y="19969"/>
                    <a:pt x="19934" y="19969"/>
                    <a:pt x="17554" y="20098"/>
                  </a:cubicBezTo>
                  <a:cubicBezTo>
                    <a:pt x="15174" y="20226"/>
                    <a:pt x="11330" y="20483"/>
                    <a:pt x="8676" y="20483"/>
                  </a:cubicBezTo>
                  <a:cubicBezTo>
                    <a:pt x="6022" y="20483"/>
                    <a:pt x="4557" y="20226"/>
                    <a:pt x="4466" y="20355"/>
                  </a:cubicBezTo>
                  <a:cubicBezTo>
                    <a:pt x="4374" y="20483"/>
                    <a:pt x="5656" y="20998"/>
                    <a:pt x="6937" y="21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998500" y="234155"/>
              <a:ext cx="250273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5598" y="8100"/>
                  </a:moveTo>
                  <a:cubicBezTo>
                    <a:pt x="4535" y="6382"/>
                    <a:pt x="3473" y="4664"/>
                    <a:pt x="2942" y="4418"/>
                  </a:cubicBezTo>
                  <a:cubicBezTo>
                    <a:pt x="2411" y="4173"/>
                    <a:pt x="2411" y="5400"/>
                    <a:pt x="2411" y="8100"/>
                  </a:cubicBezTo>
                  <a:cubicBezTo>
                    <a:pt x="2411" y="10800"/>
                    <a:pt x="2411" y="14973"/>
                    <a:pt x="2411" y="17673"/>
                  </a:cubicBezTo>
                  <a:cubicBezTo>
                    <a:pt x="2411" y="20373"/>
                    <a:pt x="2411" y="21600"/>
                    <a:pt x="2588" y="21600"/>
                  </a:cubicBezTo>
                  <a:cubicBezTo>
                    <a:pt x="2765" y="21600"/>
                    <a:pt x="3119" y="20373"/>
                    <a:pt x="3385" y="19145"/>
                  </a:cubicBezTo>
                  <a:cubicBezTo>
                    <a:pt x="3650" y="17918"/>
                    <a:pt x="3827" y="16691"/>
                    <a:pt x="3916" y="15464"/>
                  </a:cubicBezTo>
                  <a:cubicBezTo>
                    <a:pt x="4004" y="14236"/>
                    <a:pt x="4004" y="13009"/>
                    <a:pt x="4535" y="12395"/>
                  </a:cubicBezTo>
                  <a:cubicBezTo>
                    <a:pt x="5066" y="11782"/>
                    <a:pt x="6129" y="11782"/>
                    <a:pt x="7103" y="11659"/>
                  </a:cubicBezTo>
                  <a:cubicBezTo>
                    <a:pt x="8076" y="11536"/>
                    <a:pt x="8962" y="11291"/>
                    <a:pt x="8962" y="11291"/>
                  </a:cubicBezTo>
                  <a:cubicBezTo>
                    <a:pt x="8962" y="11291"/>
                    <a:pt x="8076" y="11536"/>
                    <a:pt x="7191" y="11905"/>
                  </a:cubicBezTo>
                  <a:cubicBezTo>
                    <a:pt x="6306" y="12273"/>
                    <a:pt x="5421" y="12764"/>
                    <a:pt x="4535" y="13377"/>
                  </a:cubicBezTo>
                  <a:cubicBezTo>
                    <a:pt x="3650" y="13991"/>
                    <a:pt x="2765" y="14727"/>
                    <a:pt x="2853" y="14973"/>
                  </a:cubicBezTo>
                  <a:cubicBezTo>
                    <a:pt x="2942" y="15218"/>
                    <a:pt x="4004" y="14973"/>
                    <a:pt x="5244" y="14114"/>
                  </a:cubicBezTo>
                  <a:cubicBezTo>
                    <a:pt x="6483" y="13255"/>
                    <a:pt x="7899" y="11782"/>
                    <a:pt x="8873" y="10555"/>
                  </a:cubicBezTo>
                  <a:cubicBezTo>
                    <a:pt x="9847" y="9327"/>
                    <a:pt x="10378" y="8345"/>
                    <a:pt x="10201" y="7855"/>
                  </a:cubicBezTo>
                  <a:cubicBezTo>
                    <a:pt x="10024" y="7364"/>
                    <a:pt x="9139" y="7364"/>
                    <a:pt x="8253" y="7732"/>
                  </a:cubicBezTo>
                  <a:cubicBezTo>
                    <a:pt x="7368" y="8100"/>
                    <a:pt x="6483" y="8836"/>
                    <a:pt x="5686" y="9573"/>
                  </a:cubicBezTo>
                  <a:cubicBezTo>
                    <a:pt x="4889" y="10309"/>
                    <a:pt x="4181" y="11045"/>
                    <a:pt x="4181" y="11782"/>
                  </a:cubicBezTo>
                  <a:cubicBezTo>
                    <a:pt x="4181" y="12518"/>
                    <a:pt x="4889" y="13255"/>
                    <a:pt x="5775" y="13255"/>
                  </a:cubicBezTo>
                  <a:cubicBezTo>
                    <a:pt x="6660" y="13255"/>
                    <a:pt x="7722" y="12518"/>
                    <a:pt x="8607" y="11659"/>
                  </a:cubicBezTo>
                  <a:cubicBezTo>
                    <a:pt x="9493" y="10800"/>
                    <a:pt x="10201" y="9818"/>
                    <a:pt x="10024" y="9327"/>
                  </a:cubicBezTo>
                  <a:cubicBezTo>
                    <a:pt x="9847" y="8836"/>
                    <a:pt x="8785" y="8836"/>
                    <a:pt x="7722" y="9205"/>
                  </a:cubicBezTo>
                  <a:cubicBezTo>
                    <a:pt x="6660" y="9573"/>
                    <a:pt x="5598" y="10309"/>
                    <a:pt x="4624" y="10923"/>
                  </a:cubicBezTo>
                  <a:cubicBezTo>
                    <a:pt x="3650" y="11536"/>
                    <a:pt x="2765" y="12027"/>
                    <a:pt x="2765" y="12395"/>
                  </a:cubicBezTo>
                  <a:cubicBezTo>
                    <a:pt x="2765" y="12764"/>
                    <a:pt x="3650" y="13009"/>
                    <a:pt x="5244" y="12273"/>
                  </a:cubicBezTo>
                  <a:cubicBezTo>
                    <a:pt x="6837" y="11536"/>
                    <a:pt x="9139" y="9818"/>
                    <a:pt x="10466" y="8345"/>
                  </a:cubicBezTo>
                  <a:cubicBezTo>
                    <a:pt x="11794" y="6873"/>
                    <a:pt x="12148" y="5645"/>
                    <a:pt x="11794" y="5155"/>
                  </a:cubicBezTo>
                  <a:cubicBezTo>
                    <a:pt x="11440" y="4664"/>
                    <a:pt x="10378" y="4909"/>
                    <a:pt x="9050" y="5891"/>
                  </a:cubicBezTo>
                  <a:cubicBezTo>
                    <a:pt x="7722" y="6873"/>
                    <a:pt x="6129" y="8591"/>
                    <a:pt x="5066" y="10064"/>
                  </a:cubicBezTo>
                  <a:cubicBezTo>
                    <a:pt x="4004" y="11536"/>
                    <a:pt x="3473" y="12764"/>
                    <a:pt x="3473" y="13868"/>
                  </a:cubicBezTo>
                  <a:cubicBezTo>
                    <a:pt x="3473" y="14973"/>
                    <a:pt x="4004" y="15955"/>
                    <a:pt x="5509" y="15955"/>
                  </a:cubicBezTo>
                  <a:cubicBezTo>
                    <a:pt x="7014" y="15955"/>
                    <a:pt x="9493" y="14973"/>
                    <a:pt x="11086" y="13991"/>
                  </a:cubicBezTo>
                  <a:cubicBezTo>
                    <a:pt x="12680" y="13009"/>
                    <a:pt x="13388" y="12027"/>
                    <a:pt x="13299" y="11536"/>
                  </a:cubicBezTo>
                  <a:cubicBezTo>
                    <a:pt x="13211" y="11045"/>
                    <a:pt x="12325" y="11045"/>
                    <a:pt x="11440" y="11291"/>
                  </a:cubicBezTo>
                  <a:cubicBezTo>
                    <a:pt x="10555" y="11536"/>
                    <a:pt x="9670" y="12027"/>
                    <a:pt x="8873" y="12641"/>
                  </a:cubicBezTo>
                  <a:cubicBezTo>
                    <a:pt x="8076" y="13255"/>
                    <a:pt x="7368" y="13991"/>
                    <a:pt x="7457" y="14236"/>
                  </a:cubicBezTo>
                  <a:cubicBezTo>
                    <a:pt x="7545" y="14482"/>
                    <a:pt x="8430" y="14236"/>
                    <a:pt x="9493" y="13132"/>
                  </a:cubicBezTo>
                  <a:cubicBezTo>
                    <a:pt x="10555" y="12027"/>
                    <a:pt x="11794" y="10064"/>
                    <a:pt x="12503" y="8468"/>
                  </a:cubicBezTo>
                  <a:cubicBezTo>
                    <a:pt x="13211" y="6873"/>
                    <a:pt x="13388" y="5645"/>
                    <a:pt x="13034" y="5032"/>
                  </a:cubicBezTo>
                  <a:cubicBezTo>
                    <a:pt x="12680" y="4418"/>
                    <a:pt x="11794" y="4418"/>
                    <a:pt x="10378" y="4786"/>
                  </a:cubicBezTo>
                  <a:cubicBezTo>
                    <a:pt x="8962" y="5155"/>
                    <a:pt x="7014" y="5891"/>
                    <a:pt x="5686" y="6750"/>
                  </a:cubicBezTo>
                  <a:cubicBezTo>
                    <a:pt x="4358" y="7609"/>
                    <a:pt x="3650" y="8591"/>
                    <a:pt x="3650" y="9573"/>
                  </a:cubicBezTo>
                  <a:cubicBezTo>
                    <a:pt x="3650" y="10555"/>
                    <a:pt x="4358" y="11536"/>
                    <a:pt x="5509" y="11536"/>
                  </a:cubicBezTo>
                  <a:cubicBezTo>
                    <a:pt x="6660" y="11536"/>
                    <a:pt x="8253" y="10555"/>
                    <a:pt x="9227" y="9450"/>
                  </a:cubicBezTo>
                  <a:cubicBezTo>
                    <a:pt x="10201" y="8345"/>
                    <a:pt x="10555" y="7118"/>
                    <a:pt x="10201" y="6627"/>
                  </a:cubicBezTo>
                  <a:cubicBezTo>
                    <a:pt x="9847" y="6136"/>
                    <a:pt x="8785" y="6382"/>
                    <a:pt x="7280" y="7486"/>
                  </a:cubicBezTo>
                  <a:cubicBezTo>
                    <a:pt x="5775" y="8591"/>
                    <a:pt x="3827" y="10555"/>
                    <a:pt x="2676" y="12150"/>
                  </a:cubicBezTo>
                  <a:cubicBezTo>
                    <a:pt x="1525" y="13745"/>
                    <a:pt x="1171" y="14973"/>
                    <a:pt x="1437" y="15709"/>
                  </a:cubicBezTo>
                  <a:cubicBezTo>
                    <a:pt x="1703" y="16445"/>
                    <a:pt x="2588" y="16691"/>
                    <a:pt x="3916" y="16568"/>
                  </a:cubicBezTo>
                  <a:cubicBezTo>
                    <a:pt x="5244" y="16445"/>
                    <a:pt x="7014" y="15955"/>
                    <a:pt x="8430" y="14850"/>
                  </a:cubicBezTo>
                  <a:cubicBezTo>
                    <a:pt x="9847" y="13745"/>
                    <a:pt x="10909" y="12027"/>
                    <a:pt x="11086" y="11659"/>
                  </a:cubicBezTo>
                  <a:cubicBezTo>
                    <a:pt x="11263" y="11291"/>
                    <a:pt x="10555" y="12273"/>
                    <a:pt x="10024" y="13377"/>
                  </a:cubicBezTo>
                  <a:cubicBezTo>
                    <a:pt x="9493" y="14482"/>
                    <a:pt x="9139" y="15709"/>
                    <a:pt x="8873" y="16936"/>
                  </a:cubicBezTo>
                  <a:cubicBezTo>
                    <a:pt x="8607" y="18164"/>
                    <a:pt x="8430" y="19391"/>
                    <a:pt x="8873" y="19882"/>
                  </a:cubicBezTo>
                  <a:cubicBezTo>
                    <a:pt x="9316" y="20373"/>
                    <a:pt x="10378" y="20127"/>
                    <a:pt x="11352" y="19636"/>
                  </a:cubicBezTo>
                  <a:cubicBezTo>
                    <a:pt x="12325" y="19145"/>
                    <a:pt x="13211" y="18409"/>
                    <a:pt x="14096" y="17795"/>
                  </a:cubicBezTo>
                  <a:cubicBezTo>
                    <a:pt x="14981" y="17182"/>
                    <a:pt x="15866" y="16691"/>
                    <a:pt x="15955" y="16814"/>
                  </a:cubicBezTo>
                  <a:cubicBezTo>
                    <a:pt x="16044" y="16936"/>
                    <a:pt x="15335" y="17673"/>
                    <a:pt x="14539" y="18409"/>
                  </a:cubicBezTo>
                  <a:cubicBezTo>
                    <a:pt x="13742" y="19145"/>
                    <a:pt x="12857" y="19882"/>
                    <a:pt x="12857" y="20373"/>
                  </a:cubicBezTo>
                  <a:cubicBezTo>
                    <a:pt x="12857" y="20864"/>
                    <a:pt x="13742" y="21109"/>
                    <a:pt x="14539" y="20864"/>
                  </a:cubicBezTo>
                  <a:cubicBezTo>
                    <a:pt x="15335" y="20618"/>
                    <a:pt x="16044" y="19882"/>
                    <a:pt x="16398" y="18777"/>
                  </a:cubicBezTo>
                  <a:cubicBezTo>
                    <a:pt x="16752" y="17673"/>
                    <a:pt x="16752" y="16200"/>
                    <a:pt x="16309" y="14482"/>
                  </a:cubicBezTo>
                  <a:cubicBezTo>
                    <a:pt x="15866" y="12764"/>
                    <a:pt x="14981" y="10800"/>
                    <a:pt x="14096" y="9327"/>
                  </a:cubicBezTo>
                  <a:cubicBezTo>
                    <a:pt x="13211" y="7855"/>
                    <a:pt x="12325" y="6873"/>
                    <a:pt x="12325" y="6259"/>
                  </a:cubicBezTo>
                  <a:cubicBezTo>
                    <a:pt x="12325" y="5645"/>
                    <a:pt x="13211" y="5400"/>
                    <a:pt x="12945" y="5891"/>
                  </a:cubicBezTo>
                  <a:cubicBezTo>
                    <a:pt x="12680" y="6382"/>
                    <a:pt x="11263" y="7609"/>
                    <a:pt x="10112" y="8468"/>
                  </a:cubicBezTo>
                  <a:cubicBezTo>
                    <a:pt x="8962" y="9327"/>
                    <a:pt x="8076" y="9818"/>
                    <a:pt x="7103" y="10555"/>
                  </a:cubicBezTo>
                  <a:cubicBezTo>
                    <a:pt x="6129" y="11291"/>
                    <a:pt x="5066" y="12273"/>
                    <a:pt x="4978" y="12641"/>
                  </a:cubicBezTo>
                  <a:cubicBezTo>
                    <a:pt x="4889" y="13009"/>
                    <a:pt x="5775" y="12764"/>
                    <a:pt x="7103" y="12150"/>
                  </a:cubicBezTo>
                  <a:cubicBezTo>
                    <a:pt x="8430" y="11536"/>
                    <a:pt x="10201" y="10555"/>
                    <a:pt x="11352" y="9573"/>
                  </a:cubicBezTo>
                  <a:cubicBezTo>
                    <a:pt x="12503" y="8591"/>
                    <a:pt x="13034" y="7609"/>
                    <a:pt x="12857" y="6995"/>
                  </a:cubicBezTo>
                  <a:cubicBezTo>
                    <a:pt x="12680" y="6382"/>
                    <a:pt x="11794" y="6136"/>
                    <a:pt x="10466" y="6259"/>
                  </a:cubicBezTo>
                  <a:cubicBezTo>
                    <a:pt x="9139" y="6382"/>
                    <a:pt x="7368" y="6873"/>
                    <a:pt x="6129" y="7486"/>
                  </a:cubicBezTo>
                  <a:cubicBezTo>
                    <a:pt x="4889" y="8100"/>
                    <a:pt x="4181" y="8836"/>
                    <a:pt x="3739" y="9818"/>
                  </a:cubicBezTo>
                  <a:cubicBezTo>
                    <a:pt x="3296" y="10800"/>
                    <a:pt x="3119" y="12027"/>
                    <a:pt x="4004" y="13255"/>
                  </a:cubicBezTo>
                  <a:cubicBezTo>
                    <a:pt x="4889" y="14482"/>
                    <a:pt x="6837" y="15709"/>
                    <a:pt x="8607" y="15955"/>
                  </a:cubicBezTo>
                  <a:cubicBezTo>
                    <a:pt x="10378" y="16200"/>
                    <a:pt x="11971" y="15464"/>
                    <a:pt x="12945" y="13868"/>
                  </a:cubicBezTo>
                  <a:cubicBezTo>
                    <a:pt x="13919" y="12273"/>
                    <a:pt x="14273" y="9818"/>
                    <a:pt x="13476" y="8100"/>
                  </a:cubicBezTo>
                  <a:cubicBezTo>
                    <a:pt x="12680" y="6382"/>
                    <a:pt x="10732" y="5400"/>
                    <a:pt x="8873" y="5523"/>
                  </a:cubicBezTo>
                  <a:cubicBezTo>
                    <a:pt x="7014" y="5645"/>
                    <a:pt x="5244" y="6873"/>
                    <a:pt x="4270" y="8836"/>
                  </a:cubicBezTo>
                  <a:cubicBezTo>
                    <a:pt x="3296" y="10800"/>
                    <a:pt x="3119" y="13500"/>
                    <a:pt x="3916" y="15586"/>
                  </a:cubicBezTo>
                  <a:cubicBezTo>
                    <a:pt x="4712" y="17673"/>
                    <a:pt x="6483" y="19145"/>
                    <a:pt x="7811" y="19759"/>
                  </a:cubicBezTo>
                  <a:cubicBezTo>
                    <a:pt x="9139" y="20373"/>
                    <a:pt x="10024" y="20127"/>
                    <a:pt x="11086" y="18655"/>
                  </a:cubicBezTo>
                  <a:cubicBezTo>
                    <a:pt x="12148" y="17182"/>
                    <a:pt x="13388" y="14482"/>
                    <a:pt x="14007" y="12518"/>
                  </a:cubicBezTo>
                  <a:cubicBezTo>
                    <a:pt x="14627" y="10555"/>
                    <a:pt x="14627" y="9327"/>
                    <a:pt x="13299" y="8836"/>
                  </a:cubicBezTo>
                  <a:cubicBezTo>
                    <a:pt x="11971" y="8345"/>
                    <a:pt x="9316" y="8591"/>
                    <a:pt x="7368" y="9695"/>
                  </a:cubicBezTo>
                  <a:cubicBezTo>
                    <a:pt x="5421" y="10800"/>
                    <a:pt x="4181" y="12764"/>
                    <a:pt x="3562" y="14482"/>
                  </a:cubicBezTo>
                  <a:cubicBezTo>
                    <a:pt x="2942" y="16200"/>
                    <a:pt x="2942" y="17673"/>
                    <a:pt x="3916" y="18777"/>
                  </a:cubicBezTo>
                  <a:cubicBezTo>
                    <a:pt x="4889" y="19882"/>
                    <a:pt x="6837" y="20618"/>
                    <a:pt x="9050" y="19514"/>
                  </a:cubicBezTo>
                  <a:cubicBezTo>
                    <a:pt x="11263" y="18409"/>
                    <a:pt x="13742" y="15464"/>
                    <a:pt x="14981" y="13132"/>
                  </a:cubicBezTo>
                  <a:cubicBezTo>
                    <a:pt x="16221" y="10800"/>
                    <a:pt x="16221" y="9082"/>
                    <a:pt x="14716" y="7732"/>
                  </a:cubicBezTo>
                  <a:cubicBezTo>
                    <a:pt x="13211" y="6382"/>
                    <a:pt x="10201" y="5400"/>
                    <a:pt x="7457" y="6505"/>
                  </a:cubicBezTo>
                  <a:cubicBezTo>
                    <a:pt x="4712" y="7609"/>
                    <a:pt x="2234" y="10800"/>
                    <a:pt x="994" y="13009"/>
                  </a:cubicBezTo>
                  <a:cubicBezTo>
                    <a:pt x="-245" y="15218"/>
                    <a:pt x="-245" y="16445"/>
                    <a:pt x="552" y="17918"/>
                  </a:cubicBezTo>
                  <a:cubicBezTo>
                    <a:pt x="1348" y="19391"/>
                    <a:pt x="2942" y="21109"/>
                    <a:pt x="4978" y="21355"/>
                  </a:cubicBezTo>
                  <a:cubicBezTo>
                    <a:pt x="7014" y="21600"/>
                    <a:pt x="9493" y="20373"/>
                    <a:pt x="11263" y="18532"/>
                  </a:cubicBezTo>
                  <a:cubicBezTo>
                    <a:pt x="13034" y="16691"/>
                    <a:pt x="14096" y="14236"/>
                    <a:pt x="14627" y="12273"/>
                  </a:cubicBezTo>
                  <a:cubicBezTo>
                    <a:pt x="15158" y="10309"/>
                    <a:pt x="15158" y="8836"/>
                    <a:pt x="14716" y="8100"/>
                  </a:cubicBezTo>
                  <a:cubicBezTo>
                    <a:pt x="14273" y="7364"/>
                    <a:pt x="13388" y="7364"/>
                    <a:pt x="12060" y="8223"/>
                  </a:cubicBezTo>
                  <a:cubicBezTo>
                    <a:pt x="10732" y="9082"/>
                    <a:pt x="8962" y="10800"/>
                    <a:pt x="7811" y="12395"/>
                  </a:cubicBezTo>
                  <a:cubicBezTo>
                    <a:pt x="6660" y="13991"/>
                    <a:pt x="6129" y="15464"/>
                    <a:pt x="5863" y="16814"/>
                  </a:cubicBezTo>
                  <a:cubicBezTo>
                    <a:pt x="5598" y="18164"/>
                    <a:pt x="5598" y="19391"/>
                    <a:pt x="6129" y="20127"/>
                  </a:cubicBezTo>
                  <a:cubicBezTo>
                    <a:pt x="6660" y="20864"/>
                    <a:pt x="7722" y="21109"/>
                    <a:pt x="9758" y="19023"/>
                  </a:cubicBezTo>
                  <a:cubicBezTo>
                    <a:pt x="11794" y="16936"/>
                    <a:pt x="14804" y="12518"/>
                    <a:pt x="16309" y="9450"/>
                  </a:cubicBezTo>
                  <a:cubicBezTo>
                    <a:pt x="17814" y="6382"/>
                    <a:pt x="17814" y="4664"/>
                    <a:pt x="17371" y="3559"/>
                  </a:cubicBezTo>
                  <a:cubicBezTo>
                    <a:pt x="16929" y="2455"/>
                    <a:pt x="16044" y="1964"/>
                    <a:pt x="14007" y="2332"/>
                  </a:cubicBezTo>
                  <a:cubicBezTo>
                    <a:pt x="11971" y="2700"/>
                    <a:pt x="8785" y="3927"/>
                    <a:pt x="6837" y="5891"/>
                  </a:cubicBezTo>
                  <a:cubicBezTo>
                    <a:pt x="4889" y="7855"/>
                    <a:pt x="4181" y="10555"/>
                    <a:pt x="4181" y="12395"/>
                  </a:cubicBezTo>
                  <a:cubicBezTo>
                    <a:pt x="4181" y="14236"/>
                    <a:pt x="4889" y="15218"/>
                    <a:pt x="6394" y="15464"/>
                  </a:cubicBezTo>
                  <a:cubicBezTo>
                    <a:pt x="7899" y="15709"/>
                    <a:pt x="10201" y="15218"/>
                    <a:pt x="11794" y="13868"/>
                  </a:cubicBezTo>
                  <a:cubicBezTo>
                    <a:pt x="13388" y="12518"/>
                    <a:pt x="14273" y="10309"/>
                    <a:pt x="14450" y="7855"/>
                  </a:cubicBezTo>
                  <a:cubicBezTo>
                    <a:pt x="14627" y="5400"/>
                    <a:pt x="14096" y="2700"/>
                    <a:pt x="11971" y="1964"/>
                  </a:cubicBezTo>
                  <a:cubicBezTo>
                    <a:pt x="9847" y="1227"/>
                    <a:pt x="6129" y="2455"/>
                    <a:pt x="3916" y="4295"/>
                  </a:cubicBezTo>
                  <a:cubicBezTo>
                    <a:pt x="1703" y="6136"/>
                    <a:pt x="994" y="8591"/>
                    <a:pt x="1083" y="10800"/>
                  </a:cubicBezTo>
                  <a:cubicBezTo>
                    <a:pt x="1171" y="13009"/>
                    <a:pt x="2057" y="14973"/>
                    <a:pt x="3827" y="16323"/>
                  </a:cubicBezTo>
                  <a:cubicBezTo>
                    <a:pt x="5598" y="17673"/>
                    <a:pt x="8253" y="18409"/>
                    <a:pt x="10289" y="17918"/>
                  </a:cubicBezTo>
                  <a:cubicBezTo>
                    <a:pt x="12325" y="17427"/>
                    <a:pt x="13742" y="15709"/>
                    <a:pt x="14627" y="14236"/>
                  </a:cubicBezTo>
                  <a:cubicBezTo>
                    <a:pt x="15512" y="12764"/>
                    <a:pt x="15866" y="11536"/>
                    <a:pt x="16132" y="9941"/>
                  </a:cubicBezTo>
                  <a:cubicBezTo>
                    <a:pt x="16398" y="8345"/>
                    <a:pt x="16575" y="6382"/>
                    <a:pt x="15070" y="6014"/>
                  </a:cubicBezTo>
                  <a:cubicBezTo>
                    <a:pt x="13565" y="5645"/>
                    <a:pt x="10378" y="6873"/>
                    <a:pt x="8430" y="8714"/>
                  </a:cubicBezTo>
                  <a:cubicBezTo>
                    <a:pt x="6483" y="10555"/>
                    <a:pt x="5775" y="13009"/>
                    <a:pt x="5421" y="14973"/>
                  </a:cubicBezTo>
                  <a:cubicBezTo>
                    <a:pt x="5066" y="16936"/>
                    <a:pt x="5066" y="18409"/>
                    <a:pt x="6660" y="19268"/>
                  </a:cubicBezTo>
                  <a:cubicBezTo>
                    <a:pt x="8253" y="20127"/>
                    <a:pt x="11440" y="20373"/>
                    <a:pt x="14096" y="19145"/>
                  </a:cubicBezTo>
                  <a:cubicBezTo>
                    <a:pt x="16752" y="17918"/>
                    <a:pt x="18876" y="15218"/>
                    <a:pt x="20027" y="13132"/>
                  </a:cubicBezTo>
                  <a:cubicBezTo>
                    <a:pt x="21178" y="11045"/>
                    <a:pt x="21355" y="9573"/>
                    <a:pt x="19850" y="8468"/>
                  </a:cubicBezTo>
                  <a:cubicBezTo>
                    <a:pt x="18345" y="7364"/>
                    <a:pt x="15158" y="6627"/>
                    <a:pt x="12680" y="7609"/>
                  </a:cubicBezTo>
                  <a:cubicBezTo>
                    <a:pt x="10201" y="8591"/>
                    <a:pt x="8430" y="11291"/>
                    <a:pt x="7634" y="13255"/>
                  </a:cubicBezTo>
                  <a:cubicBezTo>
                    <a:pt x="6837" y="15218"/>
                    <a:pt x="7014" y="16445"/>
                    <a:pt x="7988" y="17305"/>
                  </a:cubicBezTo>
                  <a:cubicBezTo>
                    <a:pt x="8962" y="18164"/>
                    <a:pt x="10732" y="18655"/>
                    <a:pt x="12591" y="18532"/>
                  </a:cubicBezTo>
                  <a:cubicBezTo>
                    <a:pt x="14450" y="18409"/>
                    <a:pt x="16398" y="17673"/>
                    <a:pt x="17725" y="16691"/>
                  </a:cubicBezTo>
                  <a:cubicBezTo>
                    <a:pt x="19053" y="15709"/>
                    <a:pt x="19762" y="14482"/>
                    <a:pt x="20116" y="13132"/>
                  </a:cubicBezTo>
                  <a:cubicBezTo>
                    <a:pt x="20470" y="11782"/>
                    <a:pt x="20470" y="10309"/>
                    <a:pt x="19585" y="9450"/>
                  </a:cubicBezTo>
                  <a:cubicBezTo>
                    <a:pt x="18699" y="8591"/>
                    <a:pt x="16929" y="8345"/>
                    <a:pt x="15601" y="8468"/>
                  </a:cubicBezTo>
                  <a:cubicBezTo>
                    <a:pt x="14273" y="8591"/>
                    <a:pt x="13388" y="9082"/>
                    <a:pt x="13476" y="9818"/>
                  </a:cubicBezTo>
                  <a:cubicBezTo>
                    <a:pt x="13565" y="10555"/>
                    <a:pt x="14627" y="11536"/>
                    <a:pt x="15778" y="12150"/>
                  </a:cubicBezTo>
                  <a:cubicBezTo>
                    <a:pt x="16929" y="12764"/>
                    <a:pt x="18168" y="13009"/>
                    <a:pt x="18611" y="12518"/>
                  </a:cubicBezTo>
                  <a:cubicBezTo>
                    <a:pt x="19053" y="12027"/>
                    <a:pt x="18699" y="10800"/>
                    <a:pt x="17460" y="8591"/>
                  </a:cubicBezTo>
                  <a:cubicBezTo>
                    <a:pt x="16221" y="6382"/>
                    <a:pt x="14096" y="3191"/>
                    <a:pt x="1197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512033" y="255021"/>
              <a:ext cx="137584" cy="12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14622" y="4849"/>
                  </a:moveTo>
                  <a:cubicBezTo>
                    <a:pt x="14622" y="3135"/>
                    <a:pt x="14622" y="1420"/>
                    <a:pt x="13458" y="563"/>
                  </a:cubicBezTo>
                  <a:cubicBezTo>
                    <a:pt x="12295" y="-294"/>
                    <a:pt x="9969" y="-294"/>
                    <a:pt x="7643" y="1420"/>
                  </a:cubicBezTo>
                  <a:cubicBezTo>
                    <a:pt x="5317" y="3135"/>
                    <a:pt x="2991" y="6563"/>
                    <a:pt x="1662" y="9306"/>
                  </a:cubicBezTo>
                  <a:cubicBezTo>
                    <a:pt x="332" y="12049"/>
                    <a:pt x="0" y="14106"/>
                    <a:pt x="0" y="15992"/>
                  </a:cubicBezTo>
                  <a:cubicBezTo>
                    <a:pt x="0" y="17877"/>
                    <a:pt x="332" y="19592"/>
                    <a:pt x="1329" y="20449"/>
                  </a:cubicBezTo>
                  <a:cubicBezTo>
                    <a:pt x="2326" y="21306"/>
                    <a:pt x="3988" y="21306"/>
                    <a:pt x="5815" y="19763"/>
                  </a:cubicBezTo>
                  <a:cubicBezTo>
                    <a:pt x="7643" y="18220"/>
                    <a:pt x="9637" y="15135"/>
                    <a:pt x="10966" y="12220"/>
                  </a:cubicBezTo>
                  <a:cubicBezTo>
                    <a:pt x="12295" y="9306"/>
                    <a:pt x="12960" y="6563"/>
                    <a:pt x="13625" y="6392"/>
                  </a:cubicBezTo>
                  <a:cubicBezTo>
                    <a:pt x="14289" y="6220"/>
                    <a:pt x="14954" y="8620"/>
                    <a:pt x="16283" y="10506"/>
                  </a:cubicBezTo>
                  <a:cubicBezTo>
                    <a:pt x="17612" y="12392"/>
                    <a:pt x="19606" y="13763"/>
                    <a:pt x="21600" y="15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686497" y="216047"/>
              <a:ext cx="64720" cy="13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84" fill="norm" stroke="1" extrusionOk="0">
                  <a:moveTo>
                    <a:pt x="21305" y="1904"/>
                  </a:moveTo>
                  <a:cubicBezTo>
                    <a:pt x="18518" y="876"/>
                    <a:pt x="15731" y="-153"/>
                    <a:pt x="12944" y="18"/>
                  </a:cubicBezTo>
                  <a:cubicBezTo>
                    <a:pt x="10157" y="190"/>
                    <a:pt x="7370" y="1561"/>
                    <a:pt x="4931" y="4476"/>
                  </a:cubicBezTo>
                  <a:cubicBezTo>
                    <a:pt x="2492" y="7390"/>
                    <a:pt x="402" y="11847"/>
                    <a:pt x="53" y="14933"/>
                  </a:cubicBezTo>
                  <a:cubicBezTo>
                    <a:pt x="-295" y="18018"/>
                    <a:pt x="1099" y="19733"/>
                    <a:pt x="3537" y="20590"/>
                  </a:cubicBezTo>
                  <a:cubicBezTo>
                    <a:pt x="5976" y="21447"/>
                    <a:pt x="9460" y="21447"/>
                    <a:pt x="12595" y="20933"/>
                  </a:cubicBezTo>
                  <a:cubicBezTo>
                    <a:pt x="15731" y="20418"/>
                    <a:pt x="18518" y="19390"/>
                    <a:pt x="21305" y="1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5802928" y="145255"/>
              <a:ext cx="75289" cy="1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89" fill="norm" stroke="1" extrusionOk="0">
                  <a:moveTo>
                    <a:pt x="5142" y="0"/>
                  </a:moveTo>
                  <a:cubicBezTo>
                    <a:pt x="3342" y="2731"/>
                    <a:pt x="1542" y="5462"/>
                    <a:pt x="642" y="8814"/>
                  </a:cubicBezTo>
                  <a:cubicBezTo>
                    <a:pt x="-258" y="12166"/>
                    <a:pt x="-258" y="16138"/>
                    <a:pt x="942" y="18497"/>
                  </a:cubicBezTo>
                  <a:cubicBezTo>
                    <a:pt x="2142" y="20855"/>
                    <a:pt x="4542" y="21600"/>
                    <a:pt x="8142" y="21476"/>
                  </a:cubicBezTo>
                  <a:cubicBezTo>
                    <a:pt x="11742" y="21352"/>
                    <a:pt x="16542" y="20359"/>
                    <a:pt x="21342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789316" y="221455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901500" y="110242"/>
              <a:ext cx="246364" cy="20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35" fill="norm" stroke="1" extrusionOk="0">
                  <a:moveTo>
                    <a:pt x="738" y="11032"/>
                  </a:moveTo>
                  <a:cubicBezTo>
                    <a:pt x="369" y="13259"/>
                    <a:pt x="0" y="15486"/>
                    <a:pt x="0" y="17378"/>
                  </a:cubicBezTo>
                  <a:cubicBezTo>
                    <a:pt x="0" y="19271"/>
                    <a:pt x="369" y="20830"/>
                    <a:pt x="923" y="21164"/>
                  </a:cubicBezTo>
                  <a:cubicBezTo>
                    <a:pt x="1477" y="21498"/>
                    <a:pt x="2215" y="20607"/>
                    <a:pt x="2862" y="19605"/>
                  </a:cubicBezTo>
                  <a:cubicBezTo>
                    <a:pt x="3508" y="18603"/>
                    <a:pt x="4062" y="17490"/>
                    <a:pt x="4615" y="16488"/>
                  </a:cubicBezTo>
                  <a:cubicBezTo>
                    <a:pt x="5169" y="15486"/>
                    <a:pt x="5723" y="14595"/>
                    <a:pt x="5908" y="14706"/>
                  </a:cubicBezTo>
                  <a:cubicBezTo>
                    <a:pt x="6092" y="14818"/>
                    <a:pt x="5908" y="15931"/>
                    <a:pt x="6185" y="16822"/>
                  </a:cubicBezTo>
                  <a:cubicBezTo>
                    <a:pt x="6462" y="17712"/>
                    <a:pt x="7200" y="18380"/>
                    <a:pt x="8031" y="18603"/>
                  </a:cubicBezTo>
                  <a:cubicBezTo>
                    <a:pt x="8862" y="18826"/>
                    <a:pt x="9785" y="18603"/>
                    <a:pt x="10615" y="17824"/>
                  </a:cubicBezTo>
                  <a:cubicBezTo>
                    <a:pt x="11446" y="17044"/>
                    <a:pt x="12185" y="15708"/>
                    <a:pt x="12554" y="14484"/>
                  </a:cubicBezTo>
                  <a:cubicBezTo>
                    <a:pt x="12923" y="13259"/>
                    <a:pt x="12923" y="12145"/>
                    <a:pt x="12646" y="12034"/>
                  </a:cubicBezTo>
                  <a:cubicBezTo>
                    <a:pt x="12369" y="11923"/>
                    <a:pt x="11815" y="12813"/>
                    <a:pt x="11354" y="13816"/>
                  </a:cubicBezTo>
                  <a:cubicBezTo>
                    <a:pt x="10892" y="14818"/>
                    <a:pt x="10523" y="15931"/>
                    <a:pt x="10615" y="16933"/>
                  </a:cubicBezTo>
                  <a:cubicBezTo>
                    <a:pt x="10708" y="17935"/>
                    <a:pt x="11262" y="18826"/>
                    <a:pt x="11815" y="18826"/>
                  </a:cubicBezTo>
                  <a:cubicBezTo>
                    <a:pt x="12369" y="18826"/>
                    <a:pt x="12923" y="17935"/>
                    <a:pt x="13385" y="16933"/>
                  </a:cubicBezTo>
                  <a:cubicBezTo>
                    <a:pt x="13846" y="15931"/>
                    <a:pt x="14215" y="14818"/>
                    <a:pt x="14492" y="14818"/>
                  </a:cubicBezTo>
                  <a:cubicBezTo>
                    <a:pt x="14769" y="14818"/>
                    <a:pt x="14954" y="15931"/>
                    <a:pt x="15508" y="16599"/>
                  </a:cubicBezTo>
                  <a:cubicBezTo>
                    <a:pt x="16062" y="17267"/>
                    <a:pt x="16985" y="17490"/>
                    <a:pt x="17723" y="17044"/>
                  </a:cubicBezTo>
                  <a:cubicBezTo>
                    <a:pt x="18462" y="16599"/>
                    <a:pt x="19015" y="15486"/>
                    <a:pt x="19569" y="12925"/>
                  </a:cubicBezTo>
                  <a:cubicBezTo>
                    <a:pt x="20123" y="10364"/>
                    <a:pt x="20677" y="6356"/>
                    <a:pt x="21046" y="3795"/>
                  </a:cubicBezTo>
                  <a:cubicBezTo>
                    <a:pt x="21415" y="1234"/>
                    <a:pt x="21600" y="121"/>
                    <a:pt x="21415" y="9"/>
                  </a:cubicBezTo>
                  <a:cubicBezTo>
                    <a:pt x="21231" y="-102"/>
                    <a:pt x="20677" y="789"/>
                    <a:pt x="20215" y="2793"/>
                  </a:cubicBezTo>
                  <a:cubicBezTo>
                    <a:pt x="19754" y="4797"/>
                    <a:pt x="19385" y="7914"/>
                    <a:pt x="19569" y="10253"/>
                  </a:cubicBezTo>
                  <a:cubicBezTo>
                    <a:pt x="19754" y="12591"/>
                    <a:pt x="20492" y="14150"/>
                    <a:pt x="21231" y="15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097242" y="742568"/>
              <a:ext cx="165025" cy="22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983" fill="norm" stroke="1" extrusionOk="0">
                  <a:moveTo>
                    <a:pt x="4092" y="1778"/>
                  </a:moveTo>
                  <a:cubicBezTo>
                    <a:pt x="5185" y="3998"/>
                    <a:pt x="6279" y="6219"/>
                    <a:pt x="7373" y="8036"/>
                  </a:cubicBezTo>
                  <a:cubicBezTo>
                    <a:pt x="8466" y="9852"/>
                    <a:pt x="9560" y="11266"/>
                    <a:pt x="9970" y="11467"/>
                  </a:cubicBezTo>
                  <a:cubicBezTo>
                    <a:pt x="10380" y="11669"/>
                    <a:pt x="10107" y="10660"/>
                    <a:pt x="8876" y="9045"/>
                  </a:cubicBezTo>
                  <a:cubicBezTo>
                    <a:pt x="7646" y="7430"/>
                    <a:pt x="5459" y="5209"/>
                    <a:pt x="3818" y="3695"/>
                  </a:cubicBezTo>
                  <a:cubicBezTo>
                    <a:pt x="2178" y="2181"/>
                    <a:pt x="1084" y="1374"/>
                    <a:pt x="811" y="1475"/>
                  </a:cubicBezTo>
                  <a:cubicBezTo>
                    <a:pt x="537" y="1576"/>
                    <a:pt x="1084" y="2585"/>
                    <a:pt x="2588" y="4705"/>
                  </a:cubicBezTo>
                  <a:cubicBezTo>
                    <a:pt x="4092" y="6824"/>
                    <a:pt x="6552" y="10054"/>
                    <a:pt x="8466" y="12275"/>
                  </a:cubicBezTo>
                  <a:cubicBezTo>
                    <a:pt x="10380" y="14495"/>
                    <a:pt x="11747" y="15707"/>
                    <a:pt x="12431" y="15808"/>
                  </a:cubicBezTo>
                  <a:cubicBezTo>
                    <a:pt x="13114" y="15909"/>
                    <a:pt x="13114" y="14899"/>
                    <a:pt x="12021" y="12578"/>
                  </a:cubicBezTo>
                  <a:cubicBezTo>
                    <a:pt x="10927" y="10256"/>
                    <a:pt x="8740" y="6623"/>
                    <a:pt x="7099" y="4402"/>
                  </a:cubicBezTo>
                  <a:cubicBezTo>
                    <a:pt x="5459" y="2181"/>
                    <a:pt x="4365" y="1374"/>
                    <a:pt x="3135" y="768"/>
                  </a:cubicBezTo>
                  <a:cubicBezTo>
                    <a:pt x="1904" y="163"/>
                    <a:pt x="537" y="-241"/>
                    <a:pt x="127" y="163"/>
                  </a:cubicBezTo>
                  <a:cubicBezTo>
                    <a:pt x="-283" y="566"/>
                    <a:pt x="264" y="1778"/>
                    <a:pt x="2314" y="4301"/>
                  </a:cubicBezTo>
                  <a:cubicBezTo>
                    <a:pt x="4365" y="6824"/>
                    <a:pt x="7920" y="10660"/>
                    <a:pt x="10654" y="13789"/>
                  </a:cubicBezTo>
                  <a:cubicBezTo>
                    <a:pt x="13388" y="16918"/>
                    <a:pt x="15302" y="19340"/>
                    <a:pt x="16942" y="20350"/>
                  </a:cubicBezTo>
                  <a:cubicBezTo>
                    <a:pt x="18583" y="21359"/>
                    <a:pt x="19950" y="20955"/>
                    <a:pt x="21317" y="205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5088022" y="729455"/>
              <a:ext cx="186945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0707" y="3335"/>
                  </a:moveTo>
                  <a:cubicBezTo>
                    <a:pt x="19493" y="3176"/>
                    <a:pt x="18280" y="3018"/>
                    <a:pt x="16338" y="4606"/>
                  </a:cubicBezTo>
                  <a:cubicBezTo>
                    <a:pt x="14397" y="6194"/>
                    <a:pt x="11727" y="9529"/>
                    <a:pt x="9179" y="12388"/>
                  </a:cubicBezTo>
                  <a:cubicBezTo>
                    <a:pt x="6631" y="15247"/>
                    <a:pt x="4204" y="17629"/>
                    <a:pt x="2626" y="19218"/>
                  </a:cubicBezTo>
                  <a:cubicBezTo>
                    <a:pt x="1048" y="20806"/>
                    <a:pt x="320" y="21600"/>
                    <a:pt x="78" y="21600"/>
                  </a:cubicBezTo>
                  <a:cubicBezTo>
                    <a:pt x="-165" y="21600"/>
                    <a:pt x="78" y="20806"/>
                    <a:pt x="2019" y="18424"/>
                  </a:cubicBezTo>
                  <a:cubicBezTo>
                    <a:pt x="3961" y="16041"/>
                    <a:pt x="7601" y="12071"/>
                    <a:pt x="9907" y="9688"/>
                  </a:cubicBezTo>
                  <a:cubicBezTo>
                    <a:pt x="12213" y="7306"/>
                    <a:pt x="13183" y="6512"/>
                    <a:pt x="14033" y="5797"/>
                  </a:cubicBezTo>
                  <a:cubicBezTo>
                    <a:pt x="14882" y="5082"/>
                    <a:pt x="15610" y="4447"/>
                    <a:pt x="15610" y="4606"/>
                  </a:cubicBezTo>
                  <a:cubicBezTo>
                    <a:pt x="15610" y="4765"/>
                    <a:pt x="14882" y="5718"/>
                    <a:pt x="13183" y="7385"/>
                  </a:cubicBezTo>
                  <a:cubicBezTo>
                    <a:pt x="11484" y="9053"/>
                    <a:pt x="8815" y="11435"/>
                    <a:pt x="7116" y="13024"/>
                  </a:cubicBezTo>
                  <a:cubicBezTo>
                    <a:pt x="5417" y="14612"/>
                    <a:pt x="4689" y="15406"/>
                    <a:pt x="4568" y="15406"/>
                  </a:cubicBezTo>
                  <a:cubicBezTo>
                    <a:pt x="4446" y="15406"/>
                    <a:pt x="4932" y="14612"/>
                    <a:pt x="7359" y="12309"/>
                  </a:cubicBezTo>
                  <a:cubicBezTo>
                    <a:pt x="9786" y="10006"/>
                    <a:pt x="14154" y="6194"/>
                    <a:pt x="16824" y="3891"/>
                  </a:cubicBezTo>
                  <a:cubicBezTo>
                    <a:pt x="19493" y="1588"/>
                    <a:pt x="20464" y="794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5542308" y="727040"/>
              <a:ext cx="59774" cy="27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001" fill="norm" stroke="1" extrusionOk="0">
                  <a:moveTo>
                    <a:pt x="2008" y="11140"/>
                  </a:moveTo>
                  <a:cubicBezTo>
                    <a:pt x="2008" y="10346"/>
                    <a:pt x="2008" y="9552"/>
                    <a:pt x="2008" y="9552"/>
                  </a:cubicBezTo>
                  <a:cubicBezTo>
                    <a:pt x="2008" y="9552"/>
                    <a:pt x="2008" y="10346"/>
                    <a:pt x="2753" y="13284"/>
                  </a:cubicBezTo>
                  <a:cubicBezTo>
                    <a:pt x="3498" y="16223"/>
                    <a:pt x="4988" y="21305"/>
                    <a:pt x="4615" y="20987"/>
                  </a:cubicBezTo>
                  <a:cubicBezTo>
                    <a:pt x="4243" y="20670"/>
                    <a:pt x="2008" y="14952"/>
                    <a:pt x="891" y="11140"/>
                  </a:cubicBezTo>
                  <a:cubicBezTo>
                    <a:pt x="-226" y="7329"/>
                    <a:pt x="-226" y="5423"/>
                    <a:pt x="519" y="3755"/>
                  </a:cubicBezTo>
                  <a:cubicBezTo>
                    <a:pt x="1264" y="2087"/>
                    <a:pt x="2753" y="658"/>
                    <a:pt x="4988" y="181"/>
                  </a:cubicBezTo>
                  <a:cubicBezTo>
                    <a:pt x="7222" y="-295"/>
                    <a:pt x="10202" y="181"/>
                    <a:pt x="13553" y="1452"/>
                  </a:cubicBezTo>
                  <a:cubicBezTo>
                    <a:pt x="16905" y="2723"/>
                    <a:pt x="20629" y="4787"/>
                    <a:pt x="21002" y="6773"/>
                  </a:cubicBezTo>
                  <a:cubicBezTo>
                    <a:pt x="21374" y="8758"/>
                    <a:pt x="18395" y="10664"/>
                    <a:pt x="14298" y="11855"/>
                  </a:cubicBezTo>
                  <a:cubicBezTo>
                    <a:pt x="10202" y="13046"/>
                    <a:pt x="4988" y="13523"/>
                    <a:pt x="3126" y="13126"/>
                  </a:cubicBezTo>
                  <a:cubicBezTo>
                    <a:pt x="1264" y="12729"/>
                    <a:pt x="2753" y="11458"/>
                    <a:pt x="4243" y="10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5636916" y="704055"/>
              <a:ext cx="120651" cy="1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4909"/>
                  </a:moveTo>
                  <a:cubicBezTo>
                    <a:pt x="1895" y="4255"/>
                    <a:pt x="3789" y="3600"/>
                    <a:pt x="5305" y="3927"/>
                  </a:cubicBezTo>
                  <a:cubicBezTo>
                    <a:pt x="6821" y="4255"/>
                    <a:pt x="7958" y="5564"/>
                    <a:pt x="9284" y="7855"/>
                  </a:cubicBezTo>
                  <a:cubicBezTo>
                    <a:pt x="10611" y="10145"/>
                    <a:pt x="12126" y="13418"/>
                    <a:pt x="12695" y="16036"/>
                  </a:cubicBezTo>
                  <a:cubicBezTo>
                    <a:pt x="13263" y="18655"/>
                    <a:pt x="12884" y="20618"/>
                    <a:pt x="11937" y="21109"/>
                  </a:cubicBezTo>
                  <a:cubicBezTo>
                    <a:pt x="10989" y="21600"/>
                    <a:pt x="9474" y="20618"/>
                    <a:pt x="9095" y="17509"/>
                  </a:cubicBezTo>
                  <a:cubicBezTo>
                    <a:pt x="8716" y="14400"/>
                    <a:pt x="9474" y="9164"/>
                    <a:pt x="11747" y="5891"/>
                  </a:cubicBezTo>
                  <a:cubicBezTo>
                    <a:pt x="14021" y="2618"/>
                    <a:pt x="17811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5765618" y="694301"/>
              <a:ext cx="169749" cy="12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082" fill="norm" stroke="1" extrusionOk="0">
                  <a:moveTo>
                    <a:pt x="2186" y="8921"/>
                  </a:moveTo>
                  <a:cubicBezTo>
                    <a:pt x="3253" y="7876"/>
                    <a:pt x="4319" y="6831"/>
                    <a:pt x="5119" y="5089"/>
                  </a:cubicBezTo>
                  <a:cubicBezTo>
                    <a:pt x="5919" y="3347"/>
                    <a:pt x="6453" y="909"/>
                    <a:pt x="6053" y="212"/>
                  </a:cubicBezTo>
                  <a:cubicBezTo>
                    <a:pt x="5653" y="-485"/>
                    <a:pt x="4319" y="560"/>
                    <a:pt x="3119" y="2999"/>
                  </a:cubicBezTo>
                  <a:cubicBezTo>
                    <a:pt x="1919" y="5438"/>
                    <a:pt x="853" y="9270"/>
                    <a:pt x="319" y="12057"/>
                  </a:cubicBezTo>
                  <a:cubicBezTo>
                    <a:pt x="-214" y="14844"/>
                    <a:pt x="-214" y="16586"/>
                    <a:pt x="1386" y="18154"/>
                  </a:cubicBezTo>
                  <a:cubicBezTo>
                    <a:pt x="2986" y="19721"/>
                    <a:pt x="6186" y="21115"/>
                    <a:pt x="9786" y="19025"/>
                  </a:cubicBezTo>
                  <a:cubicBezTo>
                    <a:pt x="13386" y="16934"/>
                    <a:pt x="17386" y="11360"/>
                    <a:pt x="21386" y="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5891860" y="487097"/>
              <a:ext cx="119082" cy="30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10" fill="norm" stroke="1" extrusionOk="0">
                  <a:moveTo>
                    <a:pt x="13473" y="13575"/>
                  </a:moveTo>
                  <a:cubicBezTo>
                    <a:pt x="12336" y="12975"/>
                    <a:pt x="11199" y="12375"/>
                    <a:pt x="9305" y="12525"/>
                  </a:cubicBezTo>
                  <a:cubicBezTo>
                    <a:pt x="7410" y="12675"/>
                    <a:pt x="4757" y="13575"/>
                    <a:pt x="2863" y="15000"/>
                  </a:cubicBezTo>
                  <a:cubicBezTo>
                    <a:pt x="968" y="16425"/>
                    <a:pt x="-169" y="18375"/>
                    <a:pt x="20" y="19575"/>
                  </a:cubicBezTo>
                  <a:cubicBezTo>
                    <a:pt x="210" y="20775"/>
                    <a:pt x="1726" y="21225"/>
                    <a:pt x="3431" y="21300"/>
                  </a:cubicBezTo>
                  <a:cubicBezTo>
                    <a:pt x="5136" y="21375"/>
                    <a:pt x="7031" y="21075"/>
                    <a:pt x="10063" y="18750"/>
                  </a:cubicBezTo>
                  <a:cubicBezTo>
                    <a:pt x="13094" y="16425"/>
                    <a:pt x="17263" y="12075"/>
                    <a:pt x="19347" y="9000"/>
                  </a:cubicBezTo>
                  <a:cubicBezTo>
                    <a:pt x="21431" y="5925"/>
                    <a:pt x="21431" y="4125"/>
                    <a:pt x="21242" y="2850"/>
                  </a:cubicBezTo>
                  <a:cubicBezTo>
                    <a:pt x="21052" y="1575"/>
                    <a:pt x="20673" y="825"/>
                    <a:pt x="19536" y="375"/>
                  </a:cubicBezTo>
                  <a:cubicBezTo>
                    <a:pt x="18399" y="-75"/>
                    <a:pt x="16505" y="-225"/>
                    <a:pt x="15178" y="525"/>
                  </a:cubicBezTo>
                  <a:cubicBezTo>
                    <a:pt x="13852" y="1275"/>
                    <a:pt x="13094" y="2925"/>
                    <a:pt x="12905" y="6000"/>
                  </a:cubicBezTo>
                  <a:cubicBezTo>
                    <a:pt x="12715" y="9075"/>
                    <a:pt x="13094" y="13575"/>
                    <a:pt x="13852" y="16200"/>
                  </a:cubicBezTo>
                  <a:cubicBezTo>
                    <a:pt x="14610" y="18825"/>
                    <a:pt x="15747" y="19575"/>
                    <a:pt x="16884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049666" y="72945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178491" y="3390105"/>
              <a:ext cx="2662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10931" y="0"/>
                  </a:moveTo>
                  <a:cubicBezTo>
                    <a:pt x="5946" y="823"/>
                    <a:pt x="962" y="1646"/>
                    <a:pt x="131" y="3909"/>
                  </a:cubicBezTo>
                  <a:cubicBezTo>
                    <a:pt x="-700" y="6171"/>
                    <a:pt x="2623" y="9874"/>
                    <a:pt x="4285" y="12343"/>
                  </a:cubicBezTo>
                  <a:cubicBezTo>
                    <a:pt x="5946" y="14811"/>
                    <a:pt x="5946" y="16046"/>
                    <a:pt x="5115" y="17177"/>
                  </a:cubicBezTo>
                  <a:cubicBezTo>
                    <a:pt x="4285" y="18309"/>
                    <a:pt x="2623" y="19337"/>
                    <a:pt x="2623" y="19234"/>
                  </a:cubicBezTo>
                  <a:cubicBezTo>
                    <a:pt x="2623" y="19131"/>
                    <a:pt x="4285" y="17897"/>
                    <a:pt x="5115" y="16663"/>
                  </a:cubicBezTo>
                  <a:cubicBezTo>
                    <a:pt x="5946" y="15429"/>
                    <a:pt x="5946" y="14194"/>
                    <a:pt x="5946" y="14091"/>
                  </a:cubicBezTo>
                  <a:cubicBezTo>
                    <a:pt x="5946" y="13989"/>
                    <a:pt x="5946" y="15017"/>
                    <a:pt x="5946" y="16046"/>
                  </a:cubicBezTo>
                  <a:cubicBezTo>
                    <a:pt x="5946" y="17074"/>
                    <a:pt x="5946" y="18103"/>
                    <a:pt x="5946" y="18103"/>
                  </a:cubicBezTo>
                  <a:cubicBezTo>
                    <a:pt x="5946" y="18103"/>
                    <a:pt x="5946" y="17074"/>
                    <a:pt x="8438" y="14914"/>
                  </a:cubicBezTo>
                  <a:cubicBezTo>
                    <a:pt x="10931" y="12754"/>
                    <a:pt x="15915" y="9463"/>
                    <a:pt x="18408" y="7303"/>
                  </a:cubicBezTo>
                  <a:cubicBezTo>
                    <a:pt x="20900" y="5143"/>
                    <a:pt x="20900" y="4114"/>
                    <a:pt x="20900" y="4114"/>
                  </a:cubicBezTo>
                  <a:cubicBezTo>
                    <a:pt x="20900" y="4114"/>
                    <a:pt x="20900" y="5143"/>
                    <a:pt x="20069" y="8229"/>
                  </a:cubicBezTo>
                  <a:cubicBezTo>
                    <a:pt x="19238" y="11314"/>
                    <a:pt x="17577" y="16457"/>
                    <a:pt x="159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658766" y="345995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658766" y="3320255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646066" y="3256755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646066" y="311705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652416" y="2939255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658766" y="290115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042816" y="2907505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201566" y="2901155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341266" y="2875755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525416" y="2888455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595266" y="2882105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515803" y="2787472"/>
              <a:ext cx="212814" cy="17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68" fill="norm" stroke="1" extrusionOk="0">
                  <a:moveTo>
                    <a:pt x="4821" y="3782"/>
                  </a:moveTo>
                  <a:cubicBezTo>
                    <a:pt x="4179" y="2754"/>
                    <a:pt x="3538" y="1725"/>
                    <a:pt x="3431" y="1854"/>
                  </a:cubicBezTo>
                  <a:cubicBezTo>
                    <a:pt x="3324" y="1982"/>
                    <a:pt x="3752" y="3268"/>
                    <a:pt x="4928" y="5582"/>
                  </a:cubicBezTo>
                  <a:cubicBezTo>
                    <a:pt x="6104" y="7897"/>
                    <a:pt x="8029" y="11239"/>
                    <a:pt x="9526" y="13682"/>
                  </a:cubicBezTo>
                  <a:cubicBezTo>
                    <a:pt x="11023" y="16125"/>
                    <a:pt x="12092" y="17668"/>
                    <a:pt x="12306" y="17925"/>
                  </a:cubicBezTo>
                  <a:cubicBezTo>
                    <a:pt x="12520" y="18182"/>
                    <a:pt x="11878" y="17154"/>
                    <a:pt x="9953" y="14582"/>
                  </a:cubicBezTo>
                  <a:cubicBezTo>
                    <a:pt x="8029" y="12011"/>
                    <a:pt x="4821" y="7897"/>
                    <a:pt x="2789" y="5068"/>
                  </a:cubicBezTo>
                  <a:cubicBezTo>
                    <a:pt x="757" y="2239"/>
                    <a:pt x="-98" y="697"/>
                    <a:pt x="9" y="182"/>
                  </a:cubicBezTo>
                  <a:cubicBezTo>
                    <a:pt x="116" y="-332"/>
                    <a:pt x="1185" y="182"/>
                    <a:pt x="3858" y="2497"/>
                  </a:cubicBezTo>
                  <a:cubicBezTo>
                    <a:pt x="6532" y="4811"/>
                    <a:pt x="10809" y="8925"/>
                    <a:pt x="13589" y="12011"/>
                  </a:cubicBezTo>
                  <a:cubicBezTo>
                    <a:pt x="16369" y="15097"/>
                    <a:pt x="17652" y="17154"/>
                    <a:pt x="18615" y="18697"/>
                  </a:cubicBezTo>
                  <a:cubicBezTo>
                    <a:pt x="19577" y="20239"/>
                    <a:pt x="20219" y="21268"/>
                    <a:pt x="20647" y="21268"/>
                  </a:cubicBezTo>
                  <a:cubicBezTo>
                    <a:pt x="21074" y="21268"/>
                    <a:pt x="21288" y="20239"/>
                    <a:pt x="21502" y="192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2547588" y="2780505"/>
              <a:ext cx="174679" cy="26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23" fill="norm" stroke="1" extrusionOk="0">
                  <a:moveTo>
                    <a:pt x="21476" y="0"/>
                  </a:moveTo>
                  <a:cubicBezTo>
                    <a:pt x="18874" y="2400"/>
                    <a:pt x="16271" y="4800"/>
                    <a:pt x="13278" y="7543"/>
                  </a:cubicBezTo>
                  <a:cubicBezTo>
                    <a:pt x="10286" y="10286"/>
                    <a:pt x="6903" y="13371"/>
                    <a:pt x="4300" y="15943"/>
                  </a:cubicBezTo>
                  <a:cubicBezTo>
                    <a:pt x="1698" y="18514"/>
                    <a:pt x="-124" y="20571"/>
                    <a:pt x="6" y="21086"/>
                  </a:cubicBezTo>
                  <a:cubicBezTo>
                    <a:pt x="136" y="21600"/>
                    <a:pt x="2218" y="20571"/>
                    <a:pt x="4300" y="195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408066" y="342185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401716" y="332025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369966" y="3174205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369966" y="305355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369966" y="2964655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369966" y="285035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3356043" y="2666205"/>
              <a:ext cx="139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21600"/>
                  </a:moveTo>
                  <a:cubicBezTo>
                    <a:pt x="11040" y="19200"/>
                    <a:pt x="1783" y="16800"/>
                    <a:pt x="240" y="13200"/>
                  </a:cubicBezTo>
                  <a:cubicBezTo>
                    <a:pt x="-1303" y="9600"/>
                    <a:pt x="4868" y="4800"/>
                    <a:pt x="110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350916" y="256460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338216" y="246935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747666" y="257095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147716" y="2482055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306466" y="249475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217566" y="2412205"/>
              <a:ext cx="184151" cy="11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2483" y="386"/>
                    <a:pt x="4966" y="771"/>
                    <a:pt x="8069" y="3857"/>
                  </a:cubicBezTo>
                  <a:cubicBezTo>
                    <a:pt x="11172" y="6943"/>
                    <a:pt x="14897" y="12729"/>
                    <a:pt x="17255" y="16200"/>
                  </a:cubicBezTo>
                  <a:cubicBezTo>
                    <a:pt x="19614" y="19671"/>
                    <a:pt x="20607" y="20829"/>
                    <a:pt x="21103" y="21214"/>
                  </a:cubicBezTo>
                  <a:cubicBezTo>
                    <a:pt x="21600" y="21600"/>
                    <a:pt x="21600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227001" y="2374105"/>
              <a:ext cx="155666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17963" y="2936"/>
                    <a:pt x="14461" y="5872"/>
                    <a:pt x="11396" y="9122"/>
                  </a:cubicBezTo>
                  <a:cubicBezTo>
                    <a:pt x="8331" y="12373"/>
                    <a:pt x="5704" y="15938"/>
                    <a:pt x="3661" y="18245"/>
                  </a:cubicBezTo>
                  <a:cubicBezTo>
                    <a:pt x="1617" y="20551"/>
                    <a:pt x="158" y="21600"/>
                    <a:pt x="12" y="21600"/>
                  </a:cubicBezTo>
                  <a:cubicBezTo>
                    <a:pt x="-134" y="21600"/>
                    <a:pt x="1034" y="20551"/>
                    <a:pt x="2201" y="19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011316" y="3390105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004966" y="3180555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3992266" y="302180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3966866" y="293925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954166" y="277415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954166" y="2666205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490616" y="2685255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890666" y="2653505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966866" y="2653505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833516" y="2577305"/>
              <a:ext cx="228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1108"/>
                    <a:pt x="4000" y="2215"/>
                    <a:pt x="5400" y="3323"/>
                  </a:cubicBezTo>
                  <a:cubicBezTo>
                    <a:pt x="6800" y="4431"/>
                    <a:pt x="7600" y="5538"/>
                    <a:pt x="8900" y="7477"/>
                  </a:cubicBezTo>
                  <a:cubicBezTo>
                    <a:pt x="10200" y="9415"/>
                    <a:pt x="12000" y="12185"/>
                    <a:pt x="12400" y="13292"/>
                  </a:cubicBezTo>
                  <a:cubicBezTo>
                    <a:pt x="12800" y="14400"/>
                    <a:pt x="11800" y="13846"/>
                    <a:pt x="10100" y="12046"/>
                  </a:cubicBezTo>
                  <a:cubicBezTo>
                    <a:pt x="8400" y="10246"/>
                    <a:pt x="6000" y="7200"/>
                    <a:pt x="4400" y="4985"/>
                  </a:cubicBezTo>
                  <a:cubicBezTo>
                    <a:pt x="2800" y="2769"/>
                    <a:pt x="2000" y="1385"/>
                    <a:pt x="2100" y="831"/>
                  </a:cubicBezTo>
                  <a:cubicBezTo>
                    <a:pt x="2200" y="277"/>
                    <a:pt x="3200" y="554"/>
                    <a:pt x="5900" y="2908"/>
                  </a:cubicBezTo>
                  <a:cubicBezTo>
                    <a:pt x="8600" y="5262"/>
                    <a:pt x="13000" y="9692"/>
                    <a:pt x="15900" y="13154"/>
                  </a:cubicBezTo>
                  <a:cubicBezTo>
                    <a:pt x="18800" y="16615"/>
                    <a:pt x="202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859864" y="2545555"/>
              <a:ext cx="157803" cy="21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44" fill="norm" stroke="1" extrusionOk="0">
                  <a:moveTo>
                    <a:pt x="21471" y="0"/>
                  </a:moveTo>
                  <a:cubicBezTo>
                    <a:pt x="15999" y="5133"/>
                    <a:pt x="10527" y="10265"/>
                    <a:pt x="7359" y="13259"/>
                  </a:cubicBezTo>
                  <a:cubicBezTo>
                    <a:pt x="4191" y="16253"/>
                    <a:pt x="3327" y="17109"/>
                    <a:pt x="2319" y="18285"/>
                  </a:cubicBezTo>
                  <a:cubicBezTo>
                    <a:pt x="1311" y="19461"/>
                    <a:pt x="159" y="20958"/>
                    <a:pt x="15" y="21279"/>
                  </a:cubicBezTo>
                  <a:cubicBezTo>
                    <a:pt x="-129" y="21600"/>
                    <a:pt x="735" y="20745"/>
                    <a:pt x="3615" y="18392"/>
                  </a:cubicBezTo>
                  <a:cubicBezTo>
                    <a:pt x="6495" y="16040"/>
                    <a:pt x="11391" y="12190"/>
                    <a:pt x="14271" y="9731"/>
                  </a:cubicBezTo>
                  <a:cubicBezTo>
                    <a:pt x="17151" y="7271"/>
                    <a:pt x="18015" y="6202"/>
                    <a:pt x="18735" y="5026"/>
                  </a:cubicBezTo>
                  <a:cubicBezTo>
                    <a:pt x="19455" y="3850"/>
                    <a:pt x="20031" y="2566"/>
                    <a:pt x="20463" y="2139"/>
                  </a:cubicBezTo>
                  <a:cubicBezTo>
                    <a:pt x="20895" y="1711"/>
                    <a:pt x="21183" y="2139"/>
                    <a:pt x="21471" y="2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665366" y="342185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639966" y="3218655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639966" y="3110705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639966" y="304085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633616" y="300910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068466" y="3009105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455816" y="2983705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601866" y="2983705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554985" y="2895751"/>
              <a:ext cx="199282" cy="13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75" fill="norm" stroke="1" extrusionOk="0">
                  <a:moveTo>
                    <a:pt x="261" y="823"/>
                  </a:moveTo>
                  <a:cubicBezTo>
                    <a:pt x="3444" y="3402"/>
                    <a:pt x="6627" y="5981"/>
                    <a:pt x="8787" y="8560"/>
                  </a:cubicBezTo>
                  <a:cubicBezTo>
                    <a:pt x="10947" y="11140"/>
                    <a:pt x="12084" y="13719"/>
                    <a:pt x="12311" y="14363"/>
                  </a:cubicBezTo>
                  <a:cubicBezTo>
                    <a:pt x="12539" y="15008"/>
                    <a:pt x="11857" y="13719"/>
                    <a:pt x="10151" y="11301"/>
                  </a:cubicBezTo>
                  <a:cubicBezTo>
                    <a:pt x="8446" y="8883"/>
                    <a:pt x="5718" y="5337"/>
                    <a:pt x="3671" y="3080"/>
                  </a:cubicBezTo>
                  <a:cubicBezTo>
                    <a:pt x="1625" y="823"/>
                    <a:pt x="261" y="-144"/>
                    <a:pt x="33" y="17"/>
                  </a:cubicBezTo>
                  <a:cubicBezTo>
                    <a:pt x="-194" y="178"/>
                    <a:pt x="715" y="1468"/>
                    <a:pt x="3103" y="4208"/>
                  </a:cubicBezTo>
                  <a:cubicBezTo>
                    <a:pt x="5490" y="6949"/>
                    <a:pt x="9355" y="11140"/>
                    <a:pt x="11857" y="13719"/>
                  </a:cubicBezTo>
                  <a:cubicBezTo>
                    <a:pt x="14358" y="16298"/>
                    <a:pt x="15494" y="17265"/>
                    <a:pt x="16631" y="18555"/>
                  </a:cubicBezTo>
                  <a:cubicBezTo>
                    <a:pt x="17768" y="19844"/>
                    <a:pt x="18905" y="21456"/>
                    <a:pt x="19701" y="21134"/>
                  </a:cubicBezTo>
                  <a:cubicBezTo>
                    <a:pt x="20497" y="20811"/>
                    <a:pt x="20951" y="18555"/>
                    <a:pt x="21406" y="16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563766" y="2875755"/>
              <a:ext cx="152401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5300" y="3211"/>
                  </a:cubicBezTo>
                  <a:cubicBezTo>
                    <a:pt x="12000" y="6422"/>
                    <a:pt x="6900" y="12843"/>
                    <a:pt x="3900" y="16638"/>
                  </a:cubicBezTo>
                  <a:cubicBezTo>
                    <a:pt x="900" y="20432"/>
                    <a:pt x="0" y="21600"/>
                    <a:pt x="0" y="21600"/>
                  </a:cubicBezTo>
                  <a:cubicBezTo>
                    <a:pt x="0" y="21600"/>
                    <a:pt x="900" y="20432"/>
                    <a:pt x="3750" y="17222"/>
                  </a:cubicBezTo>
                  <a:cubicBezTo>
                    <a:pt x="6600" y="14011"/>
                    <a:pt x="11400" y="8757"/>
                    <a:pt x="14250" y="5546"/>
                  </a:cubicBezTo>
                  <a:cubicBezTo>
                    <a:pt x="17100" y="2335"/>
                    <a:pt x="18000" y="1168"/>
                    <a:pt x="18000" y="1168"/>
                  </a:cubicBezTo>
                  <a:cubicBezTo>
                    <a:pt x="18000" y="1168"/>
                    <a:pt x="17100" y="2335"/>
                    <a:pt x="14250" y="5400"/>
                  </a:cubicBezTo>
                  <a:cubicBezTo>
                    <a:pt x="11400" y="8465"/>
                    <a:pt x="6600" y="13427"/>
                    <a:pt x="1800" y="18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179716" y="335835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192416" y="3218655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179716" y="316785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716166" y="3161505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4919366" y="3148805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128916" y="3167855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106602" y="3091655"/>
              <a:ext cx="136615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513" y="0"/>
                  </a:moveTo>
                  <a:cubicBezTo>
                    <a:pt x="5165" y="5481"/>
                    <a:pt x="9817" y="10961"/>
                    <a:pt x="12642" y="14346"/>
                  </a:cubicBezTo>
                  <a:cubicBezTo>
                    <a:pt x="15466" y="17731"/>
                    <a:pt x="16463" y="19021"/>
                    <a:pt x="16463" y="18860"/>
                  </a:cubicBezTo>
                  <a:cubicBezTo>
                    <a:pt x="16463" y="18699"/>
                    <a:pt x="15466" y="17087"/>
                    <a:pt x="13140" y="14346"/>
                  </a:cubicBezTo>
                  <a:cubicBezTo>
                    <a:pt x="10814" y="11606"/>
                    <a:pt x="7159" y="7737"/>
                    <a:pt x="4500" y="4997"/>
                  </a:cubicBezTo>
                  <a:cubicBezTo>
                    <a:pt x="1842" y="2257"/>
                    <a:pt x="180" y="645"/>
                    <a:pt x="14" y="322"/>
                  </a:cubicBezTo>
                  <a:cubicBezTo>
                    <a:pt x="-152" y="0"/>
                    <a:pt x="1177" y="967"/>
                    <a:pt x="3337" y="4191"/>
                  </a:cubicBezTo>
                  <a:cubicBezTo>
                    <a:pt x="5497" y="7415"/>
                    <a:pt x="8488" y="12896"/>
                    <a:pt x="10150" y="16442"/>
                  </a:cubicBezTo>
                  <a:cubicBezTo>
                    <a:pt x="11811" y="19988"/>
                    <a:pt x="12143" y="21600"/>
                    <a:pt x="12143" y="21600"/>
                  </a:cubicBezTo>
                  <a:cubicBezTo>
                    <a:pt x="12143" y="21600"/>
                    <a:pt x="11811" y="19988"/>
                    <a:pt x="10814" y="17409"/>
                  </a:cubicBezTo>
                  <a:cubicBezTo>
                    <a:pt x="9817" y="14830"/>
                    <a:pt x="8156" y="11284"/>
                    <a:pt x="6328" y="8221"/>
                  </a:cubicBezTo>
                  <a:cubicBezTo>
                    <a:pt x="4500" y="5158"/>
                    <a:pt x="2506" y="2579"/>
                    <a:pt x="3337" y="3063"/>
                  </a:cubicBezTo>
                  <a:cubicBezTo>
                    <a:pt x="4168" y="3546"/>
                    <a:pt x="7823" y="7093"/>
                    <a:pt x="11313" y="10316"/>
                  </a:cubicBezTo>
                  <a:cubicBezTo>
                    <a:pt x="14802" y="13540"/>
                    <a:pt x="18125" y="16442"/>
                    <a:pt x="21448" y="19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050600" y="3072681"/>
              <a:ext cx="218017" cy="18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21600" y="2840"/>
                  </a:moveTo>
                  <a:cubicBezTo>
                    <a:pt x="21600" y="1653"/>
                    <a:pt x="21600" y="466"/>
                    <a:pt x="21076" y="110"/>
                  </a:cubicBezTo>
                  <a:cubicBezTo>
                    <a:pt x="20551" y="-246"/>
                    <a:pt x="19503" y="229"/>
                    <a:pt x="17930" y="2009"/>
                  </a:cubicBezTo>
                  <a:cubicBezTo>
                    <a:pt x="16357" y="3789"/>
                    <a:pt x="14260" y="6875"/>
                    <a:pt x="12478" y="9367"/>
                  </a:cubicBezTo>
                  <a:cubicBezTo>
                    <a:pt x="10695" y="11859"/>
                    <a:pt x="9227" y="13758"/>
                    <a:pt x="8074" y="15064"/>
                  </a:cubicBezTo>
                  <a:cubicBezTo>
                    <a:pt x="6920" y="16369"/>
                    <a:pt x="6082" y="17081"/>
                    <a:pt x="6186" y="16963"/>
                  </a:cubicBezTo>
                  <a:cubicBezTo>
                    <a:pt x="6291" y="16844"/>
                    <a:pt x="7340" y="15895"/>
                    <a:pt x="9017" y="14114"/>
                  </a:cubicBezTo>
                  <a:cubicBezTo>
                    <a:pt x="10695" y="12334"/>
                    <a:pt x="13002" y="9723"/>
                    <a:pt x="14575" y="7943"/>
                  </a:cubicBezTo>
                  <a:cubicBezTo>
                    <a:pt x="16148" y="6163"/>
                    <a:pt x="16986" y="5213"/>
                    <a:pt x="16986" y="5213"/>
                  </a:cubicBezTo>
                  <a:cubicBezTo>
                    <a:pt x="16986" y="5213"/>
                    <a:pt x="16148" y="6163"/>
                    <a:pt x="13526" y="8774"/>
                  </a:cubicBezTo>
                  <a:cubicBezTo>
                    <a:pt x="10905" y="11385"/>
                    <a:pt x="6501" y="15657"/>
                    <a:pt x="3775" y="18150"/>
                  </a:cubicBezTo>
                  <a:cubicBezTo>
                    <a:pt x="1049" y="20642"/>
                    <a:pt x="0" y="21354"/>
                    <a:pt x="0" y="20879"/>
                  </a:cubicBezTo>
                  <a:cubicBezTo>
                    <a:pt x="0" y="20405"/>
                    <a:pt x="1049" y="18743"/>
                    <a:pt x="3880" y="15895"/>
                  </a:cubicBezTo>
                  <a:cubicBezTo>
                    <a:pt x="6711" y="13046"/>
                    <a:pt x="11324" y="9011"/>
                    <a:pt x="15938" y="4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979316" y="2837655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080916" y="2736055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239666" y="266620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2398416" y="2621755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2525416" y="2590005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2671466" y="2570955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2906416" y="2609055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077866" y="2621755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211216" y="2640805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325516" y="2691605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509666" y="2774155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738266" y="2824955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3903366" y="2920205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3985916" y="2996405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195466" y="3053555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114"/>
                    <a:pt x="8640" y="8229"/>
                    <a:pt x="12240" y="11829"/>
                  </a:cubicBezTo>
                  <a:cubicBezTo>
                    <a:pt x="15840" y="15429"/>
                    <a:pt x="1872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4411366" y="3098005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557416" y="3110705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805066" y="3108589"/>
              <a:ext cx="1270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5008266" y="3066255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5147966" y="2990055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5319416" y="2875755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5376566" y="2780505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490866" y="2672555"/>
              <a:ext cx="44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600"/>
                    <a:pt x="2057" y="9600"/>
                    <a:pt x="5657" y="60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586116" y="2526505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100"/>
                    <a:pt x="3600" y="12600"/>
                    <a:pt x="7200" y="9000"/>
                  </a:cubicBezTo>
                  <a:cubicBezTo>
                    <a:pt x="10800" y="5400"/>
                    <a:pt x="162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738516" y="2431255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871866" y="2367755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992516" y="237410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6163966" y="2385582"/>
              <a:ext cx="76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335416" y="2399505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525916" y="2443955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710066" y="2539205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925966" y="2645039"/>
              <a:ext cx="6350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080"/>
                  </a:moveTo>
                  <a:cubicBezTo>
                    <a:pt x="3600" y="0"/>
                    <a:pt x="7200" y="-1080"/>
                    <a:pt x="10800" y="2160"/>
                  </a:cubicBezTo>
                  <a:cubicBezTo>
                    <a:pt x="14400" y="5400"/>
                    <a:pt x="18000" y="1296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141866" y="2799555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313316" y="2879842"/>
              <a:ext cx="635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3600" y="88"/>
                    <a:pt x="7200" y="-1183"/>
                    <a:pt x="10800" y="1993"/>
                  </a:cubicBezTo>
                  <a:cubicBezTo>
                    <a:pt x="14400" y="5170"/>
                    <a:pt x="18000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478416" y="2951955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446416" y="2969277"/>
              <a:ext cx="139701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551"/>
                  </a:moveTo>
                  <a:cubicBezTo>
                    <a:pt x="1636" y="-124"/>
                    <a:pt x="3273" y="-799"/>
                    <a:pt x="6873" y="2576"/>
                  </a:cubicBezTo>
                  <a:cubicBezTo>
                    <a:pt x="10473" y="5951"/>
                    <a:pt x="16036" y="13376"/>
                    <a:pt x="21600" y="208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5490866" y="2920205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88"/>
                    <a:pt x="16800" y="576"/>
                    <a:pt x="13200" y="3456"/>
                  </a:cubicBezTo>
                  <a:cubicBezTo>
                    <a:pt x="9600" y="6336"/>
                    <a:pt x="4800" y="11808"/>
                    <a:pt x="2400" y="15264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5700416" y="2691605"/>
              <a:ext cx="120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360"/>
                    <a:pt x="9095" y="6720"/>
                    <a:pt x="12695" y="10320"/>
                  </a:cubicBezTo>
                  <a:cubicBezTo>
                    <a:pt x="16295" y="13920"/>
                    <a:pt x="18947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5732166" y="2640805"/>
              <a:ext cx="76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582"/>
                    <a:pt x="9600" y="9164"/>
                    <a:pt x="6000" y="12764"/>
                  </a:cubicBezTo>
                  <a:cubicBezTo>
                    <a:pt x="2400" y="16364"/>
                    <a:pt x="12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6030616" y="2469355"/>
              <a:ext cx="95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6049666" y="2424905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429"/>
                    <a:pt x="11631" y="6857"/>
                    <a:pt x="8031" y="10457"/>
                  </a:cubicBezTo>
                  <a:cubicBezTo>
                    <a:pt x="4431" y="14057"/>
                    <a:pt x="2215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6227466" y="2221705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240166" y="2234405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6570366" y="2297905"/>
              <a:ext cx="152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4320"/>
                    <a:pt x="6000" y="8640"/>
                    <a:pt x="8850" y="12240"/>
                  </a:cubicBezTo>
                  <a:cubicBezTo>
                    <a:pt x="11700" y="15840"/>
                    <a:pt x="14400" y="18720"/>
                    <a:pt x="16500" y="20160"/>
                  </a:cubicBezTo>
                  <a:cubicBezTo>
                    <a:pt x="18600" y="21600"/>
                    <a:pt x="201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627516" y="2327995"/>
              <a:ext cx="95251" cy="14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21600" y="238"/>
                  </a:moveTo>
                  <a:cubicBezTo>
                    <a:pt x="19200" y="-66"/>
                    <a:pt x="16800" y="-370"/>
                    <a:pt x="13200" y="1303"/>
                  </a:cubicBezTo>
                  <a:cubicBezTo>
                    <a:pt x="9600" y="2976"/>
                    <a:pt x="4800" y="6627"/>
                    <a:pt x="2400" y="10278"/>
                  </a:cubicBezTo>
                  <a:cubicBezTo>
                    <a:pt x="0" y="13929"/>
                    <a:pt x="0" y="17579"/>
                    <a:pt x="0" y="212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6938666" y="2456655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6970416" y="2475705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926"/>
                    <a:pt x="9257" y="9853"/>
                    <a:pt x="5657" y="13453"/>
                  </a:cubicBezTo>
                  <a:cubicBezTo>
                    <a:pt x="2057" y="17053"/>
                    <a:pt x="1029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-1" y="5250655"/>
              <a:ext cx="283868" cy="49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60" fill="norm" stroke="1" extrusionOk="0">
                  <a:moveTo>
                    <a:pt x="21458" y="3631"/>
                  </a:moveTo>
                  <a:cubicBezTo>
                    <a:pt x="20978" y="2607"/>
                    <a:pt x="20498" y="1583"/>
                    <a:pt x="19938" y="931"/>
                  </a:cubicBezTo>
                  <a:cubicBezTo>
                    <a:pt x="19378" y="279"/>
                    <a:pt x="18738" y="0"/>
                    <a:pt x="17458" y="0"/>
                  </a:cubicBezTo>
                  <a:cubicBezTo>
                    <a:pt x="16178" y="0"/>
                    <a:pt x="14258" y="279"/>
                    <a:pt x="11698" y="1490"/>
                  </a:cubicBezTo>
                  <a:cubicBezTo>
                    <a:pt x="9138" y="2700"/>
                    <a:pt x="5938" y="4841"/>
                    <a:pt x="3698" y="7402"/>
                  </a:cubicBezTo>
                  <a:cubicBezTo>
                    <a:pt x="1458" y="9962"/>
                    <a:pt x="178" y="12941"/>
                    <a:pt x="18" y="15269"/>
                  </a:cubicBezTo>
                  <a:cubicBezTo>
                    <a:pt x="-142" y="17597"/>
                    <a:pt x="818" y="19272"/>
                    <a:pt x="1618" y="20250"/>
                  </a:cubicBezTo>
                  <a:cubicBezTo>
                    <a:pt x="2418" y="21228"/>
                    <a:pt x="3058" y="21507"/>
                    <a:pt x="4178" y="21553"/>
                  </a:cubicBezTo>
                  <a:cubicBezTo>
                    <a:pt x="5298" y="21600"/>
                    <a:pt x="6898" y="21414"/>
                    <a:pt x="8658" y="20762"/>
                  </a:cubicBezTo>
                  <a:cubicBezTo>
                    <a:pt x="10418" y="20110"/>
                    <a:pt x="12338" y="18993"/>
                    <a:pt x="13378" y="18062"/>
                  </a:cubicBezTo>
                  <a:cubicBezTo>
                    <a:pt x="14418" y="17131"/>
                    <a:pt x="14578" y="16386"/>
                    <a:pt x="14738" y="15734"/>
                  </a:cubicBezTo>
                  <a:cubicBezTo>
                    <a:pt x="14898" y="15083"/>
                    <a:pt x="15058" y="14524"/>
                    <a:pt x="14738" y="14245"/>
                  </a:cubicBezTo>
                  <a:cubicBezTo>
                    <a:pt x="14418" y="13966"/>
                    <a:pt x="13618" y="13966"/>
                    <a:pt x="12898" y="14105"/>
                  </a:cubicBezTo>
                  <a:cubicBezTo>
                    <a:pt x="12178" y="14245"/>
                    <a:pt x="11538" y="14524"/>
                    <a:pt x="11138" y="14990"/>
                  </a:cubicBezTo>
                  <a:cubicBezTo>
                    <a:pt x="10738" y="15455"/>
                    <a:pt x="10578" y="16107"/>
                    <a:pt x="10418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41886" y="5511947"/>
              <a:ext cx="119781" cy="185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077" fill="norm" stroke="1" extrusionOk="0">
                  <a:moveTo>
                    <a:pt x="21075" y="1333"/>
                  </a:moveTo>
                  <a:cubicBezTo>
                    <a:pt x="19585" y="613"/>
                    <a:pt x="18096" y="-107"/>
                    <a:pt x="15675" y="13"/>
                  </a:cubicBezTo>
                  <a:cubicBezTo>
                    <a:pt x="13254" y="133"/>
                    <a:pt x="9903" y="1093"/>
                    <a:pt x="6923" y="3493"/>
                  </a:cubicBezTo>
                  <a:cubicBezTo>
                    <a:pt x="3944" y="5893"/>
                    <a:pt x="1337" y="9733"/>
                    <a:pt x="406" y="12973"/>
                  </a:cubicBezTo>
                  <a:cubicBezTo>
                    <a:pt x="-525" y="16213"/>
                    <a:pt x="220" y="18853"/>
                    <a:pt x="1896" y="20173"/>
                  </a:cubicBezTo>
                  <a:cubicBezTo>
                    <a:pt x="3572" y="21493"/>
                    <a:pt x="6178" y="21493"/>
                    <a:pt x="9344" y="19333"/>
                  </a:cubicBezTo>
                  <a:cubicBezTo>
                    <a:pt x="12509" y="17173"/>
                    <a:pt x="16234" y="12853"/>
                    <a:pt x="18096" y="10093"/>
                  </a:cubicBezTo>
                  <a:cubicBezTo>
                    <a:pt x="19958" y="7333"/>
                    <a:pt x="19958" y="6133"/>
                    <a:pt x="19958" y="4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11917" y="5526086"/>
              <a:ext cx="138880" cy="14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0523" fill="norm" stroke="1" extrusionOk="0">
                  <a:moveTo>
                    <a:pt x="12471" y="7984"/>
                  </a:moveTo>
                  <a:cubicBezTo>
                    <a:pt x="12788" y="5207"/>
                    <a:pt x="13106" y="2430"/>
                    <a:pt x="12312" y="1042"/>
                  </a:cubicBezTo>
                  <a:cubicBezTo>
                    <a:pt x="11518" y="-347"/>
                    <a:pt x="9612" y="-347"/>
                    <a:pt x="7388" y="1042"/>
                  </a:cubicBezTo>
                  <a:cubicBezTo>
                    <a:pt x="5165" y="2430"/>
                    <a:pt x="2623" y="5207"/>
                    <a:pt x="1194" y="8293"/>
                  </a:cubicBezTo>
                  <a:cubicBezTo>
                    <a:pt x="-235" y="11379"/>
                    <a:pt x="-553" y="14773"/>
                    <a:pt x="1194" y="17242"/>
                  </a:cubicBezTo>
                  <a:cubicBezTo>
                    <a:pt x="2941" y="19710"/>
                    <a:pt x="6753" y="21253"/>
                    <a:pt x="10406" y="20173"/>
                  </a:cubicBezTo>
                  <a:cubicBezTo>
                    <a:pt x="14059" y="19093"/>
                    <a:pt x="17553" y="15390"/>
                    <a:pt x="19300" y="12767"/>
                  </a:cubicBezTo>
                  <a:cubicBezTo>
                    <a:pt x="21047" y="10144"/>
                    <a:pt x="21047" y="8602"/>
                    <a:pt x="20571" y="7059"/>
                  </a:cubicBezTo>
                  <a:cubicBezTo>
                    <a:pt x="20094" y="5516"/>
                    <a:pt x="19141" y="3973"/>
                    <a:pt x="18029" y="3510"/>
                  </a:cubicBezTo>
                  <a:cubicBezTo>
                    <a:pt x="16918" y="3047"/>
                    <a:pt x="15647" y="3664"/>
                    <a:pt x="14376" y="4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37360" y="5253745"/>
              <a:ext cx="168807" cy="40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72" fill="norm" stroke="1" extrusionOk="0">
                  <a:moveTo>
                    <a:pt x="17847" y="14201"/>
                  </a:moveTo>
                  <a:cubicBezTo>
                    <a:pt x="17584" y="13644"/>
                    <a:pt x="17320" y="13087"/>
                    <a:pt x="16135" y="12753"/>
                  </a:cubicBezTo>
                  <a:cubicBezTo>
                    <a:pt x="14949" y="12419"/>
                    <a:pt x="12842" y="12308"/>
                    <a:pt x="10076" y="12920"/>
                  </a:cubicBezTo>
                  <a:cubicBezTo>
                    <a:pt x="7310" y="13533"/>
                    <a:pt x="3886" y="14869"/>
                    <a:pt x="1910" y="16205"/>
                  </a:cubicBezTo>
                  <a:cubicBezTo>
                    <a:pt x="-65" y="17541"/>
                    <a:pt x="-592" y="18877"/>
                    <a:pt x="725" y="19879"/>
                  </a:cubicBezTo>
                  <a:cubicBezTo>
                    <a:pt x="2042" y="20881"/>
                    <a:pt x="5203" y="21549"/>
                    <a:pt x="8101" y="21159"/>
                  </a:cubicBezTo>
                  <a:cubicBezTo>
                    <a:pt x="10998" y="20770"/>
                    <a:pt x="13632" y="19322"/>
                    <a:pt x="15476" y="16928"/>
                  </a:cubicBezTo>
                  <a:cubicBezTo>
                    <a:pt x="17320" y="14535"/>
                    <a:pt x="18374" y="11194"/>
                    <a:pt x="18637" y="8411"/>
                  </a:cubicBezTo>
                  <a:cubicBezTo>
                    <a:pt x="18901" y="5627"/>
                    <a:pt x="18374" y="3401"/>
                    <a:pt x="17847" y="2009"/>
                  </a:cubicBezTo>
                  <a:cubicBezTo>
                    <a:pt x="17320" y="617"/>
                    <a:pt x="16793" y="60"/>
                    <a:pt x="16135" y="5"/>
                  </a:cubicBezTo>
                  <a:cubicBezTo>
                    <a:pt x="15476" y="-51"/>
                    <a:pt x="14686" y="394"/>
                    <a:pt x="13896" y="2398"/>
                  </a:cubicBezTo>
                  <a:cubicBezTo>
                    <a:pt x="13106" y="4403"/>
                    <a:pt x="12315" y="7965"/>
                    <a:pt x="13501" y="10972"/>
                  </a:cubicBezTo>
                  <a:cubicBezTo>
                    <a:pt x="14686" y="13978"/>
                    <a:pt x="17847" y="16427"/>
                    <a:pt x="21008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258503" y="5465847"/>
              <a:ext cx="136225" cy="22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82" fill="norm" stroke="1" extrusionOk="0">
                  <a:moveTo>
                    <a:pt x="17195" y="7867"/>
                  </a:moveTo>
                  <a:cubicBezTo>
                    <a:pt x="18177" y="6867"/>
                    <a:pt x="19159" y="5867"/>
                    <a:pt x="19977" y="4567"/>
                  </a:cubicBezTo>
                  <a:cubicBezTo>
                    <a:pt x="20795" y="3267"/>
                    <a:pt x="21450" y="1667"/>
                    <a:pt x="20795" y="767"/>
                  </a:cubicBezTo>
                  <a:cubicBezTo>
                    <a:pt x="20141" y="-133"/>
                    <a:pt x="18177" y="-333"/>
                    <a:pt x="15068" y="667"/>
                  </a:cubicBezTo>
                  <a:cubicBezTo>
                    <a:pt x="11959" y="1667"/>
                    <a:pt x="7705" y="3867"/>
                    <a:pt x="4759" y="7267"/>
                  </a:cubicBezTo>
                  <a:cubicBezTo>
                    <a:pt x="1814" y="10667"/>
                    <a:pt x="177" y="15267"/>
                    <a:pt x="14" y="17867"/>
                  </a:cubicBezTo>
                  <a:cubicBezTo>
                    <a:pt x="-150" y="20467"/>
                    <a:pt x="1159" y="21067"/>
                    <a:pt x="4105" y="21167"/>
                  </a:cubicBezTo>
                  <a:cubicBezTo>
                    <a:pt x="7050" y="21267"/>
                    <a:pt x="11632" y="20867"/>
                    <a:pt x="16214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415817" y="5483489"/>
              <a:ext cx="144400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96" fill="norm" stroke="1" extrusionOk="0">
                  <a:moveTo>
                    <a:pt x="15721" y="7606"/>
                  </a:moveTo>
                  <a:cubicBezTo>
                    <a:pt x="16034" y="5476"/>
                    <a:pt x="16347" y="3346"/>
                    <a:pt x="15721" y="1977"/>
                  </a:cubicBezTo>
                  <a:cubicBezTo>
                    <a:pt x="15095" y="608"/>
                    <a:pt x="13530" y="0"/>
                    <a:pt x="11965" y="0"/>
                  </a:cubicBezTo>
                  <a:cubicBezTo>
                    <a:pt x="10399" y="0"/>
                    <a:pt x="8834" y="608"/>
                    <a:pt x="6799" y="3346"/>
                  </a:cubicBezTo>
                  <a:cubicBezTo>
                    <a:pt x="4765" y="6085"/>
                    <a:pt x="2260" y="10952"/>
                    <a:pt x="1008" y="14146"/>
                  </a:cubicBezTo>
                  <a:cubicBezTo>
                    <a:pt x="-244" y="17341"/>
                    <a:pt x="-244" y="18862"/>
                    <a:pt x="539" y="19927"/>
                  </a:cubicBezTo>
                  <a:cubicBezTo>
                    <a:pt x="1321" y="20992"/>
                    <a:pt x="2886" y="21600"/>
                    <a:pt x="5234" y="20079"/>
                  </a:cubicBezTo>
                  <a:cubicBezTo>
                    <a:pt x="7582" y="18558"/>
                    <a:pt x="10713" y="14907"/>
                    <a:pt x="12278" y="12169"/>
                  </a:cubicBezTo>
                  <a:cubicBezTo>
                    <a:pt x="13843" y="9431"/>
                    <a:pt x="13843" y="7606"/>
                    <a:pt x="13373" y="7301"/>
                  </a:cubicBezTo>
                  <a:cubicBezTo>
                    <a:pt x="12904" y="6997"/>
                    <a:pt x="11965" y="8214"/>
                    <a:pt x="11495" y="9735"/>
                  </a:cubicBezTo>
                  <a:cubicBezTo>
                    <a:pt x="11026" y="11256"/>
                    <a:pt x="11026" y="13082"/>
                    <a:pt x="12747" y="15059"/>
                  </a:cubicBezTo>
                  <a:cubicBezTo>
                    <a:pt x="14469" y="17037"/>
                    <a:pt x="17913" y="19166"/>
                    <a:pt x="21356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605611" y="5472905"/>
              <a:ext cx="87956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89" fill="norm" stroke="1" extrusionOk="0">
                  <a:moveTo>
                    <a:pt x="21371" y="0"/>
                  </a:moveTo>
                  <a:cubicBezTo>
                    <a:pt x="15714" y="0"/>
                    <a:pt x="10057" y="0"/>
                    <a:pt x="6200" y="364"/>
                  </a:cubicBezTo>
                  <a:cubicBezTo>
                    <a:pt x="2342" y="728"/>
                    <a:pt x="285" y="1456"/>
                    <a:pt x="28" y="2912"/>
                  </a:cubicBezTo>
                  <a:cubicBezTo>
                    <a:pt x="-229" y="4369"/>
                    <a:pt x="1314" y="6553"/>
                    <a:pt x="4400" y="8737"/>
                  </a:cubicBezTo>
                  <a:cubicBezTo>
                    <a:pt x="7485" y="10921"/>
                    <a:pt x="12114" y="13106"/>
                    <a:pt x="14428" y="14926"/>
                  </a:cubicBezTo>
                  <a:cubicBezTo>
                    <a:pt x="16742" y="16746"/>
                    <a:pt x="16742" y="18202"/>
                    <a:pt x="14685" y="19416"/>
                  </a:cubicBezTo>
                  <a:cubicBezTo>
                    <a:pt x="12628" y="20629"/>
                    <a:pt x="8514" y="21600"/>
                    <a:pt x="6457" y="21479"/>
                  </a:cubicBezTo>
                  <a:cubicBezTo>
                    <a:pt x="4400" y="21357"/>
                    <a:pt x="4400" y="20144"/>
                    <a:pt x="4400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722171" y="5439301"/>
              <a:ext cx="219046" cy="20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186" fill="norm" stroke="1" extrusionOk="0">
                  <a:moveTo>
                    <a:pt x="914" y="11552"/>
                  </a:moveTo>
                  <a:cubicBezTo>
                    <a:pt x="1933" y="11775"/>
                    <a:pt x="2952" y="11997"/>
                    <a:pt x="4480" y="10550"/>
                  </a:cubicBezTo>
                  <a:cubicBezTo>
                    <a:pt x="6009" y="9103"/>
                    <a:pt x="8046" y="5985"/>
                    <a:pt x="9065" y="3870"/>
                  </a:cubicBezTo>
                  <a:cubicBezTo>
                    <a:pt x="10084" y="1754"/>
                    <a:pt x="10084" y="641"/>
                    <a:pt x="9473" y="195"/>
                  </a:cubicBezTo>
                  <a:cubicBezTo>
                    <a:pt x="8862" y="-250"/>
                    <a:pt x="7639" y="-27"/>
                    <a:pt x="5805" y="1865"/>
                  </a:cubicBezTo>
                  <a:cubicBezTo>
                    <a:pt x="3971" y="3758"/>
                    <a:pt x="1526" y="7321"/>
                    <a:pt x="507" y="10439"/>
                  </a:cubicBezTo>
                  <a:cubicBezTo>
                    <a:pt x="-512" y="13556"/>
                    <a:pt x="-104" y="16228"/>
                    <a:pt x="2748" y="18010"/>
                  </a:cubicBezTo>
                  <a:cubicBezTo>
                    <a:pt x="5601" y="19791"/>
                    <a:pt x="10899" y="20682"/>
                    <a:pt x="14363" y="21016"/>
                  </a:cubicBezTo>
                  <a:cubicBezTo>
                    <a:pt x="17828" y="21350"/>
                    <a:pt x="19458" y="21127"/>
                    <a:pt x="21088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06558" y="5816600"/>
              <a:ext cx="1516634" cy="9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60" fill="norm" stroke="1" extrusionOk="0">
                  <a:moveTo>
                    <a:pt x="984" y="13615"/>
                  </a:moveTo>
                  <a:cubicBezTo>
                    <a:pt x="744" y="13156"/>
                    <a:pt x="504" y="12696"/>
                    <a:pt x="308" y="13615"/>
                  </a:cubicBezTo>
                  <a:cubicBezTo>
                    <a:pt x="113" y="14534"/>
                    <a:pt x="-37" y="16832"/>
                    <a:pt x="8" y="18441"/>
                  </a:cubicBezTo>
                  <a:cubicBezTo>
                    <a:pt x="53" y="20049"/>
                    <a:pt x="293" y="20968"/>
                    <a:pt x="984" y="21198"/>
                  </a:cubicBezTo>
                  <a:cubicBezTo>
                    <a:pt x="1675" y="21428"/>
                    <a:pt x="2817" y="20968"/>
                    <a:pt x="3974" y="20739"/>
                  </a:cubicBezTo>
                  <a:cubicBezTo>
                    <a:pt x="5130" y="20509"/>
                    <a:pt x="6302" y="20509"/>
                    <a:pt x="7503" y="20509"/>
                  </a:cubicBezTo>
                  <a:cubicBezTo>
                    <a:pt x="8705" y="20509"/>
                    <a:pt x="9937" y="20509"/>
                    <a:pt x="11184" y="19590"/>
                  </a:cubicBezTo>
                  <a:cubicBezTo>
                    <a:pt x="12430" y="18671"/>
                    <a:pt x="13692" y="16832"/>
                    <a:pt x="14939" y="14534"/>
                  </a:cubicBezTo>
                  <a:cubicBezTo>
                    <a:pt x="16186" y="12237"/>
                    <a:pt x="17417" y="9479"/>
                    <a:pt x="18469" y="6951"/>
                  </a:cubicBezTo>
                  <a:cubicBezTo>
                    <a:pt x="19520" y="4424"/>
                    <a:pt x="20391" y="2126"/>
                    <a:pt x="20902" y="977"/>
                  </a:cubicBezTo>
                  <a:cubicBezTo>
                    <a:pt x="21413" y="-172"/>
                    <a:pt x="21563" y="-172"/>
                    <a:pt x="21518" y="288"/>
                  </a:cubicBezTo>
                  <a:cubicBezTo>
                    <a:pt x="21473" y="747"/>
                    <a:pt x="21233" y="1666"/>
                    <a:pt x="20992" y="2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69566" y="5942805"/>
              <a:ext cx="1612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6" y="20400"/>
                    <a:pt x="2211" y="19200"/>
                    <a:pt x="3288" y="18000"/>
                  </a:cubicBezTo>
                  <a:cubicBezTo>
                    <a:pt x="4365" y="16800"/>
                    <a:pt x="5414" y="15600"/>
                    <a:pt x="6463" y="14700"/>
                  </a:cubicBezTo>
                  <a:cubicBezTo>
                    <a:pt x="7512" y="13800"/>
                    <a:pt x="8561" y="13200"/>
                    <a:pt x="9652" y="12450"/>
                  </a:cubicBezTo>
                  <a:cubicBezTo>
                    <a:pt x="10743" y="11700"/>
                    <a:pt x="11877" y="10800"/>
                    <a:pt x="12983" y="9900"/>
                  </a:cubicBezTo>
                  <a:cubicBezTo>
                    <a:pt x="14088" y="9000"/>
                    <a:pt x="15165" y="8100"/>
                    <a:pt x="16328" y="6600"/>
                  </a:cubicBezTo>
                  <a:cubicBezTo>
                    <a:pt x="17490" y="5100"/>
                    <a:pt x="18737" y="3000"/>
                    <a:pt x="19630" y="1800"/>
                  </a:cubicBezTo>
                  <a:cubicBezTo>
                    <a:pt x="20523" y="600"/>
                    <a:pt x="21061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061866" y="554275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080916" y="569515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230772" y="5162752"/>
              <a:ext cx="56645" cy="111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81" fill="norm" stroke="1" extrusionOk="0">
                  <a:moveTo>
                    <a:pt x="2209" y="1092"/>
                  </a:moveTo>
                  <a:cubicBezTo>
                    <a:pt x="2209" y="886"/>
                    <a:pt x="2209" y="680"/>
                    <a:pt x="1809" y="454"/>
                  </a:cubicBezTo>
                  <a:cubicBezTo>
                    <a:pt x="1409" y="228"/>
                    <a:pt x="609" y="-19"/>
                    <a:pt x="209" y="2"/>
                  </a:cubicBezTo>
                  <a:cubicBezTo>
                    <a:pt x="-191" y="22"/>
                    <a:pt x="-191" y="310"/>
                    <a:pt x="1809" y="1154"/>
                  </a:cubicBezTo>
                  <a:cubicBezTo>
                    <a:pt x="3809" y="1997"/>
                    <a:pt x="7809" y="3396"/>
                    <a:pt x="10609" y="4815"/>
                  </a:cubicBezTo>
                  <a:cubicBezTo>
                    <a:pt x="13409" y="6235"/>
                    <a:pt x="15009" y="7675"/>
                    <a:pt x="15809" y="9197"/>
                  </a:cubicBezTo>
                  <a:cubicBezTo>
                    <a:pt x="16609" y="10719"/>
                    <a:pt x="16609" y="12324"/>
                    <a:pt x="16209" y="13846"/>
                  </a:cubicBezTo>
                  <a:cubicBezTo>
                    <a:pt x="15809" y="15368"/>
                    <a:pt x="15009" y="16808"/>
                    <a:pt x="15809" y="18084"/>
                  </a:cubicBezTo>
                  <a:cubicBezTo>
                    <a:pt x="16609" y="19359"/>
                    <a:pt x="19009" y="20470"/>
                    <a:pt x="21409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000198" y="6257312"/>
              <a:ext cx="2584204" cy="7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267" fill="norm" stroke="1" extrusionOk="0">
                  <a:moveTo>
                    <a:pt x="383" y="804"/>
                  </a:moveTo>
                  <a:cubicBezTo>
                    <a:pt x="207" y="235"/>
                    <a:pt x="30" y="-333"/>
                    <a:pt x="3" y="235"/>
                  </a:cubicBezTo>
                  <a:cubicBezTo>
                    <a:pt x="-23" y="804"/>
                    <a:pt x="101" y="2509"/>
                    <a:pt x="507" y="3930"/>
                  </a:cubicBezTo>
                  <a:cubicBezTo>
                    <a:pt x="913" y="5351"/>
                    <a:pt x="1602" y="6488"/>
                    <a:pt x="2326" y="6772"/>
                  </a:cubicBezTo>
                  <a:cubicBezTo>
                    <a:pt x="3050" y="7056"/>
                    <a:pt x="3810" y="6488"/>
                    <a:pt x="4569" y="6204"/>
                  </a:cubicBezTo>
                  <a:cubicBezTo>
                    <a:pt x="5328" y="5920"/>
                    <a:pt x="6088" y="5920"/>
                    <a:pt x="6865" y="5920"/>
                  </a:cubicBezTo>
                  <a:cubicBezTo>
                    <a:pt x="7642" y="5920"/>
                    <a:pt x="8437" y="5920"/>
                    <a:pt x="9205" y="5920"/>
                  </a:cubicBezTo>
                  <a:cubicBezTo>
                    <a:pt x="9973" y="5920"/>
                    <a:pt x="10715" y="5920"/>
                    <a:pt x="11457" y="6204"/>
                  </a:cubicBezTo>
                  <a:cubicBezTo>
                    <a:pt x="12199" y="6488"/>
                    <a:pt x="12941" y="7056"/>
                    <a:pt x="13603" y="7625"/>
                  </a:cubicBezTo>
                  <a:cubicBezTo>
                    <a:pt x="14265" y="8193"/>
                    <a:pt x="14848" y="8762"/>
                    <a:pt x="15519" y="9046"/>
                  </a:cubicBezTo>
                  <a:cubicBezTo>
                    <a:pt x="16190" y="9330"/>
                    <a:pt x="16950" y="9330"/>
                    <a:pt x="17700" y="9046"/>
                  </a:cubicBezTo>
                  <a:cubicBezTo>
                    <a:pt x="18451" y="8762"/>
                    <a:pt x="19193" y="8193"/>
                    <a:pt x="19740" y="7909"/>
                  </a:cubicBezTo>
                  <a:cubicBezTo>
                    <a:pt x="20288" y="7625"/>
                    <a:pt x="20641" y="7625"/>
                    <a:pt x="20897" y="8193"/>
                  </a:cubicBezTo>
                  <a:cubicBezTo>
                    <a:pt x="21153" y="8762"/>
                    <a:pt x="21312" y="9899"/>
                    <a:pt x="21418" y="11604"/>
                  </a:cubicBezTo>
                  <a:cubicBezTo>
                    <a:pt x="21524" y="13309"/>
                    <a:pt x="21577" y="15583"/>
                    <a:pt x="21559" y="17288"/>
                  </a:cubicBezTo>
                  <a:cubicBezTo>
                    <a:pt x="21542" y="18993"/>
                    <a:pt x="21453" y="20130"/>
                    <a:pt x="21365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487352" y="5779473"/>
              <a:ext cx="79465" cy="7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19763" fill="norm" stroke="1" extrusionOk="0">
                  <a:moveTo>
                    <a:pt x="5993" y="11462"/>
                  </a:moveTo>
                  <a:cubicBezTo>
                    <a:pt x="4856" y="14304"/>
                    <a:pt x="3719" y="17146"/>
                    <a:pt x="4003" y="17431"/>
                  </a:cubicBezTo>
                  <a:cubicBezTo>
                    <a:pt x="4287" y="17715"/>
                    <a:pt x="5993" y="15441"/>
                    <a:pt x="6845" y="11462"/>
                  </a:cubicBezTo>
                  <a:cubicBezTo>
                    <a:pt x="7698" y="7483"/>
                    <a:pt x="7698" y="1799"/>
                    <a:pt x="6561" y="378"/>
                  </a:cubicBezTo>
                  <a:cubicBezTo>
                    <a:pt x="5424" y="-1043"/>
                    <a:pt x="3151" y="1799"/>
                    <a:pt x="2014" y="4641"/>
                  </a:cubicBezTo>
                  <a:cubicBezTo>
                    <a:pt x="877" y="7483"/>
                    <a:pt x="877" y="10325"/>
                    <a:pt x="1161" y="13168"/>
                  </a:cubicBezTo>
                  <a:cubicBezTo>
                    <a:pt x="1445" y="16010"/>
                    <a:pt x="2014" y="18852"/>
                    <a:pt x="3151" y="19136"/>
                  </a:cubicBezTo>
                  <a:cubicBezTo>
                    <a:pt x="4287" y="19420"/>
                    <a:pt x="5993" y="17146"/>
                    <a:pt x="5993" y="14873"/>
                  </a:cubicBezTo>
                  <a:cubicBezTo>
                    <a:pt x="5993" y="12599"/>
                    <a:pt x="4287" y="10325"/>
                    <a:pt x="3151" y="10610"/>
                  </a:cubicBezTo>
                  <a:cubicBezTo>
                    <a:pt x="2014" y="10894"/>
                    <a:pt x="1445" y="13736"/>
                    <a:pt x="2582" y="15441"/>
                  </a:cubicBezTo>
                  <a:cubicBezTo>
                    <a:pt x="3719" y="17146"/>
                    <a:pt x="6561" y="17715"/>
                    <a:pt x="8835" y="15441"/>
                  </a:cubicBezTo>
                  <a:cubicBezTo>
                    <a:pt x="11108" y="13168"/>
                    <a:pt x="12814" y="8052"/>
                    <a:pt x="12245" y="6062"/>
                  </a:cubicBezTo>
                  <a:cubicBezTo>
                    <a:pt x="11677" y="4073"/>
                    <a:pt x="8835" y="5210"/>
                    <a:pt x="6561" y="6915"/>
                  </a:cubicBezTo>
                  <a:cubicBezTo>
                    <a:pt x="4287" y="8620"/>
                    <a:pt x="2582" y="10894"/>
                    <a:pt x="3151" y="12315"/>
                  </a:cubicBezTo>
                  <a:cubicBezTo>
                    <a:pt x="3719" y="13736"/>
                    <a:pt x="6561" y="14304"/>
                    <a:pt x="8835" y="13452"/>
                  </a:cubicBezTo>
                  <a:cubicBezTo>
                    <a:pt x="11108" y="12599"/>
                    <a:pt x="12814" y="10325"/>
                    <a:pt x="12245" y="9473"/>
                  </a:cubicBezTo>
                  <a:cubicBezTo>
                    <a:pt x="11677" y="8620"/>
                    <a:pt x="8835" y="9189"/>
                    <a:pt x="7414" y="11462"/>
                  </a:cubicBezTo>
                  <a:cubicBezTo>
                    <a:pt x="5993" y="13736"/>
                    <a:pt x="5993" y="17715"/>
                    <a:pt x="7414" y="19136"/>
                  </a:cubicBezTo>
                  <a:cubicBezTo>
                    <a:pt x="8835" y="20557"/>
                    <a:pt x="11677" y="19420"/>
                    <a:pt x="13951" y="17146"/>
                  </a:cubicBezTo>
                  <a:cubicBezTo>
                    <a:pt x="16224" y="14873"/>
                    <a:pt x="17929" y="11462"/>
                    <a:pt x="17361" y="10610"/>
                  </a:cubicBezTo>
                  <a:cubicBezTo>
                    <a:pt x="16793" y="9757"/>
                    <a:pt x="13951" y="11462"/>
                    <a:pt x="11961" y="13736"/>
                  </a:cubicBezTo>
                  <a:cubicBezTo>
                    <a:pt x="9972" y="16010"/>
                    <a:pt x="8835" y="18852"/>
                    <a:pt x="9403" y="19420"/>
                  </a:cubicBezTo>
                  <a:cubicBezTo>
                    <a:pt x="9972" y="19989"/>
                    <a:pt x="12245" y="18283"/>
                    <a:pt x="13666" y="16010"/>
                  </a:cubicBezTo>
                  <a:cubicBezTo>
                    <a:pt x="15087" y="13736"/>
                    <a:pt x="15656" y="10894"/>
                    <a:pt x="13951" y="8904"/>
                  </a:cubicBezTo>
                  <a:cubicBezTo>
                    <a:pt x="12245" y="6915"/>
                    <a:pt x="8266" y="5778"/>
                    <a:pt x="5140" y="6915"/>
                  </a:cubicBezTo>
                  <a:cubicBezTo>
                    <a:pt x="2014" y="8052"/>
                    <a:pt x="-260" y="11462"/>
                    <a:pt x="24" y="12315"/>
                  </a:cubicBezTo>
                  <a:cubicBezTo>
                    <a:pt x="308" y="13168"/>
                    <a:pt x="3151" y="11462"/>
                    <a:pt x="5993" y="10041"/>
                  </a:cubicBezTo>
                  <a:cubicBezTo>
                    <a:pt x="8835" y="8620"/>
                    <a:pt x="11677" y="7483"/>
                    <a:pt x="12245" y="8336"/>
                  </a:cubicBezTo>
                  <a:cubicBezTo>
                    <a:pt x="12814" y="9189"/>
                    <a:pt x="11108" y="12031"/>
                    <a:pt x="12245" y="14020"/>
                  </a:cubicBezTo>
                  <a:cubicBezTo>
                    <a:pt x="13382" y="16010"/>
                    <a:pt x="17361" y="17146"/>
                    <a:pt x="21340" y="182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828873" y="5802555"/>
              <a:ext cx="80844" cy="7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783" fill="norm" stroke="1" extrusionOk="0">
                  <a:moveTo>
                    <a:pt x="12845" y="8452"/>
                  </a:moveTo>
                  <a:cubicBezTo>
                    <a:pt x="10076" y="8452"/>
                    <a:pt x="7307" y="8452"/>
                    <a:pt x="7307" y="8728"/>
                  </a:cubicBezTo>
                  <a:cubicBezTo>
                    <a:pt x="7307" y="9005"/>
                    <a:pt x="10076" y="9559"/>
                    <a:pt x="10076" y="9559"/>
                  </a:cubicBezTo>
                  <a:cubicBezTo>
                    <a:pt x="10076" y="9559"/>
                    <a:pt x="7307" y="9005"/>
                    <a:pt x="5368" y="10113"/>
                  </a:cubicBezTo>
                  <a:cubicBezTo>
                    <a:pt x="3430" y="11221"/>
                    <a:pt x="2322" y="13990"/>
                    <a:pt x="3153" y="14821"/>
                  </a:cubicBezTo>
                  <a:cubicBezTo>
                    <a:pt x="3984" y="15652"/>
                    <a:pt x="6753" y="14544"/>
                    <a:pt x="9245" y="12605"/>
                  </a:cubicBezTo>
                  <a:cubicBezTo>
                    <a:pt x="11738" y="10667"/>
                    <a:pt x="13953" y="7898"/>
                    <a:pt x="14230" y="5405"/>
                  </a:cubicBezTo>
                  <a:cubicBezTo>
                    <a:pt x="14507" y="2913"/>
                    <a:pt x="12845" y="698"/>
                    <a:pt x="10630" y="144"/>
                  </a:cubicBezTo>
                  <a:cubicBezTo>
                    <a:pt x="8415" y="-410"/>
                    <a:pt x="5645" y="698"/>
                    <a:pt x="3430" y="2359"/>
                  </a:cubicBezTo>
                  <a:cubicBezTo>
                    <a:pt x="1215" y="4021"/>
                    <a:pt x="-447" y="6236"/>
                    <a:pt x="107" y="7898"/>
                  </a:cubicBezTo>
                  <a:cubicBezTo>
                    <a:pt x="661" y="9559"/>
                    <a:pt x="3430" y="10667"/>
                    <a:pt x="6199" y="10944"/>
                  </a:cubicBezTo>
                  <a:cubicBezTo>
                    <a:pt x="8968" y="11221"/>
                    <a:pt x="11738" y="10667"/>
                    <a:pt x="13953" y="8728"/>
                  </a:cubicBezTo>
                  <a:cubicBezTo>
                    <a:pt x="16168" y="6790"/>
                    <a:pt x="17830" y="3467"/>
                    <a:pt x="17276" y="2359"/>
                  </a:cubicBezTo>
                  <a:cubicBezTo>
                    <a:pt x="16722" y="1252"/>
                    <a:pt x="13953" y="2359"/>
                    <a:pt x="11461" y="4021"/>
                  </a:cubicBezTo>
                  <a:cubicBezTo>
                    <a:pt x="8968" y="5682"/>
                    <a:pt x="6753" y="7898"/>
                    <a:pt x="7030" y="8728"/>
                  </a:cubicBezTo>
                  <a:cubicBezTo>
                    <a:pt x="7307" y="9559"/>
                    <a:pt x="10076" y="9005"/>
                    <a:pt x="10353" y="9836"/>
                  </a:cubicBezTo>
                  <a:cubicBezTo>
                    <a:pt x="10630" y="10667"/>
                    <a:pt x="8415" y="12882"/>
                    <a:pt x="8138" y="15098"/>
                  </a:cubicBezTo>
                  <a:cubicBezTo>
                    <a:pt x="7861" y="17313"/>
                    <a:pt x="9522" y="19528"/>
                    <a:pt x="12015" y="20359"/>
                  </a:cubicBezTo>
                  <a:cubicBezTo>
                    <a:pt x="14507" y="21190"/>
                    <a:pt x="17830" y="20636"/>
                    <a:pt x="21153" y="200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068458" y="5629403"/>
              <a:ext cx="57159" cy="5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822" fill="norm" stroke="1" extrusionOk="0">
                  <a:moveTo>
                    <a:pt x="6946" y="10853"/>
                  </a:moveTo>
                  <a:cubicBezTo>
                    <a:pt x="9261" y="7530"/>
                    <a:pt x="11575" y="4207"/>
                    <a:pt x="10803" y="2130"/>
                  </a:cubicBezTo>
                  <a:cubicBezTo>
                    <a:pt x="10032" y="53"/>
                    <a:pt x="6175" y="-778"/>
                    <a:pt x="3475" y="884"/>
                  </a:cubicBezTo>
                  <a:cubicBezTo>
                    <a:pt x="775" y="2545"/>
                    <a:pt x="-768" y="6699"/>
                    <a:pt x="389" y="10022"/>
                  </a:cubicBezTo>
                  <a:cubicBezTo>
                    <a:pt x="1546" y="13345"/>
                    <a:pt x="5403" y="15837"/>
                    <a:pt x="8103" y="15007"/>
                  </a:cubicBezTo>
                  <a:cubicBezTo>
                    <a:pt x="10803" y="14176"/>
                    <a:pt x="12346" y="10022"/>
                    <a:pt x="11189" y="8776"/>
                  </a:cubicBezTo>
                  <a:cubicBezTo>
                    <a:pt x="10032" y="7530"/>
                    <a:pt x="6175" y="9191"/>
                    <a:pt x="6175" y="9191"/>
                  </a:cubicBezTo>
                  <a:cubicBezTo>
                    <a:pt x="6175" y="9191"/>
                    <a:pt x="10032" y="7530"/>
                    <a:pt x="10032" y="9191"/>
                  </a:cubicBezTo>
                  <a:cubicBezTo>
                    <a:pt x="10032" y="10853"/>
                    <a:pt x="6175" y="15837"/>
                    <a:pt x="7332" y="18330"/>
                  </a:cubicBezTo>
                  <a:cubicBezTo>
                    <a:pt x="8489" y="20822"/>
                    <a:pt x="14661" y="20822"/>
                    <a:pt x="20832" y="208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202996" y="5793861"/>
              <a:ext cx="87721" cy="8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67" fill="norm" stroke="1" extrusionOk="0">
                  <a:moveTo>
                    <a:pt x="7427" y="5462"/>
                  </a:moveTo>
                  <a:cubicBezTo>
                    <a:pt x="4856" y="5462"/>
                    <a:pt x="2284" y="5462"/>
                    <a:pt x="2027" y="6252"/>
                  </a:cubicBezTo>
                  <a:cubicBezTo>
                    <a:pt x="1770" y="7043"/>
                    <a:pt x="3827" y="8623"/>
                    <a:pt x="6142" y="9413"/>
                  </a:cubicBezTo>
                  <a:cubicBezTo>
                    <a:pt x="8456" y="10204"/>
                    <a:pt x="11027" y="10204"/>
                    <a:pt x="12313" y="8623"/>
                  </a:cubicBezTo>
                  <a:cubicBezTo>
                    <a:pt x="13599" y="7043"/>
                    <a:pt x="13599" y="3882"/>
                    <a:pt x="12313" y="2038"/>
                  </a:cubicBezTo>
                  <a:cubicBezTo>
                    <a:pt x="11027" y="194"/>
                    <a:pt x="8456" y="-333"/>
                    <a:pt x="6142" y="194"/>
                  </a:cubicBezTo>
                  <a:cubicBezTo>
                    <a:pt x="3827" y="721"/>
                    <a:pt x="1770" y="2301"/>
                    <a:pt x="742" y="4408"/>
                  </a:cubicBezTo>
                  <a:cubicBezTo>
                    <a:pt x="-287" y="6516"/>
                    <a:pt x="-287" y="9150"/>
                    <a:pt x="999" y="11257"/>
                  </a:cubicBezTo>
                  <a:cubicBezTo>
                    <a:pt x="2284" y="13365"/>
                    <a:pt x="4856" y="14945"/>
                    <a:pt x="8456" y="16526"/>
                  </a:cubicBezTo>
                  <a:cubicBezTo>
                    <a:pt x="12056" y="18106"/>
                    <a:pt x="16684" y="19687"/>
                    <a:pt x="21313" y="212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425008" y="5835945"/>
              <a:ext cx="43509" cy="3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19570" fill="norm" stroke="1" extrusionOk="0">
                  <a:moveTo>
                    <a:pt x="21142" y="3158"/>
                  </a:moveTo>
                  <a:cubicBezTo>
                    <a:pt x="15999" y="1887"/>
                    <a:pt x="10856" y="617"/>
                    <a:pt x="7256" y="3158"/>
                  </a:cubicBezTo>
                  <a:cubicBezTo>
                    <a:pt x="3656" y="5699"/>
                    <a:pt x="1599" y="12052"/>
                    <a:pt x="3142" y="15864"/>
                  </a:cubicBezTo>
                  <a:cubicBezTo>
                    <a:pt x="4685" y="19675"/>
                    <a:pt x="9828" y="20946"/>
                    <a:pt x="13942" y="17770"/>
                  </a:cubicBezTo>
                  <a:cubicBezTo>
                    <a:pt x="18056" y="14593"/>
                    <a:pt x="21142" y="6970"/>
                    <a:pt x="20113" y="3158"/>
                  </a:cubicBezTo>
                  <a:cubicBezTo>
                    <a:pt x="19085" y="-654"/>
                    <a:pt x="13942" y="-654"/>
                    <a:pt x="9313" y="1252"/>
                  </a:cubicBezTo>
                  <a:cubicBezTo>
                    <a:pt x="4685" y="3158"/>
                    <a:pt x="571" y="6970"/>
                    <a:pt x="56" y="9511"/>
                  </a:cubicBezTo>
                  <a:cubicBezTo>
                    <a:pt x="-458" y="12052"/>
                    <a:pt x="2628" y="13322"/>
                    <a:pt x="5713" y="145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698825" y="5784997"/>
              <a:ext cx="61800" cy="8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353" fill="norm" stroke="1" extrusionOk="0">
                  <a:moveTo>
                    <a:pt x="20340" y="3076"/>
                  </a:moveTo>
                  <a:cubicBezTo>
                    <a:pt x="17553" y="1415"/>
                    <a:pt x="14766" y="-247"/>
                    <a:pt x="11979" y="30"/>
                  </a:cubicBezTo>
                  <a:cubicBezTo>
                    <a:pt x="9192" y="307"/>
                    <a:pt x="6405" y="2522"/>
                    <a:pt x="5011" y="5015"/>
                  </a:cubicBezTo>
                  <a:cubicBezTo>
                    <a:pt x="3618" y="7507"/>
                    <a:pt x="3618" y="10276"/>
                    <a:pt x="5360" y="11938"/>
                  </a:cubicBezTo>
                  <a:cubicBezTo>
                    <a:pt x="7102" y="13599"/>
                    <a:pt x="10585" y="14153"/>
                    <a:pt x="12676" y="12491"/>
                  </a:cubicBezTo>
                  <a:cubicBezTo>
                    <a:pt x="14766" y="10830"/>
                    <a:pt x="15463" y="6953"/>
                    <a:pt x="13721" y="5568"/>
                  </a:cubicBezTo>
                  <a:cubicBezTo>
                    <a:pt x="11979" y="4184"/>
                    <a:pt x="7798" y="5291"/>
                    <a:pt x="4663" y="6953"/>
                  </a:cubicBezTo>
                  <a:cubicBezTo>
                    <a:pt x="1527" y="8615"/>
                    <a:pt x="-563" y="10830"/>
                    <a:pt x="134" y="12215"/>
                  </a:cubicBezTo>
                  <a:cubicBezTo>
                    <a:pt x="831" y="13599"/>
                    <a:pt x="4314" y="14153"/>
                    <a:pt x="7798" y="13599"/>
                  </a:cubicBezTo>
                  <a:cubicBezTo>
                    <a:pt x="11282" y="13045"/>
                    <a:pt x="14766" y="11384"/>
                    <a:pt x="17205" y="9168"/>
                  </a:cubicBezTo>
                  <a:cubicBezTo>
                    <a:pt x="19643" y="6953"/>
                    <a:pt x="21037" y="4184"/>
                    <a:pt x="19992" y="3076"/>
                  </a:cubicBezTo>
                  <a:cubicBezTo>
                    <a:pt x="18947" y="1968"/>
                    <a:pt x="15463" y="2522"/>
                    <a:pt x="12327" y="3630"/>
                  </a:cubicBezTo>
                  <a:cubicBezTo>
                    <a:pt x="9192" y="4738"/>
                    <a:pt x="6405" y="6399"/>
                    <a:pt x="6056" y="9445"/>
                  </a:cubicBezTo>
                  <a:cubicBezTo>
                    <a:pt x="5708" y="12491"/>
                    <a:pt x="7798" y="16922"/>
                    <a:pt x="9889" y="21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842898" y="5892005"/>
              <a:ext cx="95519" cy="5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670" fill="norm" stroke="1" extrusionOk="0">
                  <a:moveTo>
                    <a:pt x="8512" y="4629"/>
                  </a:moveTo>
                  <a:cubicBezTo>
                    <a:pt x="6164" y="5400"/>
                    <a:pt x="3816" y="6171"/>
                    <a:pt x="2642" y="8486"/>
                  </a:cubicBezTo>
                  <a:cubicBezTo>
                    <a:pt x="1468" y="10800"/>
                    <a:pt x="1468" y="14657"/>
                    <a:pt x="2642" y="17357"/>
                  </a:cubicBezTo>
                  <a:cubicBezTo>
                    <a:pt x="3816" y="20057"/>
                    <a:pt x="6164" y="21600"/>
                    <a:pt x="7103" y="20057"/>
                  </a:cubicBezTo>
                  <a:cubicBezTo>
                    <a:pt x="8042" y="18514"/>
                    <a:pt x="7573" y="13886"/>
                    <a:pt x="5694" y="12343"/>
                  </a:cubicBezTo>
                  <a:cubicBezTo>
                    <a:pt x="3816" y="10800"/>
                    <a:pt x="529" y="12343"/>
                    <a:pt x="60" y="13114"/>
                  </a:cubicBezTo>
                  <a:cubicBezTo>
                    <a:pt x="-410" y="13886"/>
                    <a:pt x="1938" y="13886"/>
                    <a:pt x="5929" y="11571"/>
                  </a:cubicBezTo>
                  <a:cubicBezTo>
                    <a:pt x="9920" y="9257"/>
                    <a:pt x="15555" y="4629"/>
                    <a:pt x="2119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5034609" y="5824272"/>
              <a:ext cx="49858" cy="3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034" fill="norm" stroke="1" extrusionOk="0">
                  <a:moveTo>
                    <a:pt x="15799" y="10165"/>
                  </a:moveTo>
                  <a:cubicBezTo>
                    <a:pt x="12199" y="6353"/>
                    <a:pt x="8599" y="2541"/>
                    <a:pt x="5449" y="3176"/>
                  </a:cubicBezTo>
                  <a:cubicBezTo>
                    <a:pt x="2299" y="3812"/>
                    <a:pt x="-401" y="8894"/>
                    <a:pt x="49" y="13341"/>
                  </a:cubicBezTo>
                  <a:cubicBezTo>
                    <a:pt x="499" y="17788"/>
                    <a:pt x="4099" y="21600"/>
                    <a:pt x="7249" y="20965"/>
                  </a:cubicBezTo>
                  <a:cubicBezTo>
                    <a:pt x="10399" y="20329"/>
                    <a:pt x="13099" y="15247"/>
                    <a:pt x="13099" y="10165"/>
                  </a:cubicBezTo>
                  <a:cubicBezTo>
                    <a:pt x="13099" y="5082"/>
                    <a:pt x="10399" y="0"/>
                    <a:pt x="7699" y="0"/>
                  </a:cubicBezTo>
                  <a:cubicBezTo>
                    <a:pt x="4999" y="0"/>
                    <a:pt x="2299" y="5082"/>
                    <a:pt x="4549" y="7624"/>
                  </a:cubicBezTo>
                  <a:cubicBezTo>
                    <a:pt x="6799" y="10165"/>
                    <a:pt x="13999" y="10165"/>
                    <a:pt x="21199" y="101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239951" y="5809455"/>
              <a:ext cx="6041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7852" y="18514"/>
                  </a:moveTo>
                  <a:cubicBezTo>
                    <a:pt x="4128" y="17486"/>
                    <a:pt x="404" y="16457"/>
                    <a:pt x="404" y="16457"/>
                  </a:cubicBezTo>
                  <a:cubicBezTo>
                    <a:pt x="404" y="16457"/>
                    <a:pt x="4128" y="17486"/>
                    <a:pt x="7107" y="15943"/>
                  </a:cubicBezTo>
                  <a:cubicBezTo>
                    <a:pt x="10087" y="14400"/>
                    <a:pt x="12321" y="10286"/>
                    <a:pt x="11949" y="6686"/>
                  </a:cubicBezTo>
                  <a:cubicBezTo>
                    <a:pt x="11576" y="3086"/>
                    <a:pt x="8597" y="0"/>
                    <a:pt x="5618" y="0"/>
                  </a:cubicBezTo>
                  <a:cubicBezTo>
                    <a:pt x="2638" y="0"/>
                    <a:pt x="-341" y="3086"/>
                    <a:pt x="31" y="5657"/>
                  </a:cubicBezTo>
                  <a:cubicBezTo>
                    <a:pt x="404" y="8229"/>
                    <a:pt x="4128" y="10286"/>
                    <a:pt x="8225" y="12857"/>
                  </a:cubicBezTo>
                  <a:cubicBezTo>
                    <a:pt x="12321" y="15429"/>
                    <a:pt x="16790" y="18514"/>
                    <a:pt x="212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401966" y="5853905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600"/>
                    <a:pt x="9000" y="7200"/>
                    <a:pt x="9450" y="7200"/>
                  </a:cubicBezTo>
                  <a:cubicBezTo>
                    <a:pt x="9900" y="7200"/>
                    <a:pt x="17100" y="3600"/>
                    <a:pt x="16650" y="5400"/>
                  </a:cubicBezTo>
                  <a:cubicBezTo>
                    <a:pt x="16200" y="7200"/>
                    <a:pt x="81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73800" y="7428705"/>
              <a:ext cx="2751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1800"/>
                    <a:pt x="0" y="3600"/>
                    <a:pt x="0" y="6637"/>
                  </a:cubicBezTo>
                  <a:cubicBezTo>
                    <a:pt x="0" y="9675"/>
                    <a:pt x="3323" y="13950"/>
                    <a:pt x="7477" y="16650"/>
                  </a:cubicBezTo>
                  <a:cubicBezTo>
                    <a:pt x="11631" y="19350"/>
                    <a:pt x="16615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46497" y="7382530"/>
              <a:ext cx="252744" cy="48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90" fill="norm" stroke="1" extrusionOk="0">
                  <a:moveTo>
                    <a:pt x="867" y="4824"/>
                  </a:moveTo>
                  <a:cubicBezTo>
                    <a:pt x="336" y="4266"/>
                    <a:pt x="-195" y="3707"/>
                    <a:pt x="71" y="3009"/>
                  </a:cubicBezTo>
                  <a:cubicBezTo>
                    <a:pt x="336" y="2311"/>
                    <a:pt x="1398" y="1473"/>
                    <a:pt x="3789" y="868"/>
                  </a:cubicBezTo>
                  <a:cubicBezTo>
                    <a:pt x="6179" y="262"/>
                    <a:pt x="9897" y="-110"/>
                    <a:pt x="12641" y="30"/>
                  </a:cubicBezTo>
                  <a:cubicBezTo>
                    <a:pt x="15385" y="169"/>
                    <a:pt x="17156" y="821"/>
                    <a:pt x="17067" y="2171"/>
                  </a:cubicBezTo>
                  <a:cubicBezTo>
                    <a:pt x="16979" y="3521"/>
                    <a:pt x="15031" y="5569"/>
                    <a:pt x="13703" y="6919"/>
                  </a:cubicBezTo>
                  <a:cubicBezTo>
                    <a:pt x="12375" y="8269"/>
                    <a:pt x="11667" y="8921"/>
                    <a:pt x="11225" y="9480"/>
                  </a:cubicBezTo>
                  <a:cubicBezTo>
                    <a:pt x="10782" y="10038"/>
                    <a:pt x="10605" y="10504"/>
                    <a:pt x="11756" y="11109"/>
                  </a:cubicBezTo>
                  <a:cubicBezTo>
                    <a:pt x="12907" y="11714"/>
                    <a:pt x="15385" y="12459"/>
                    <a:pt x="17333" y="13623"/>
                  </a:cubicBezTo>
                  <a:cubicBezTo>
                    <a:pt x="19280" y="14787"/>
                    <a:pt x="20697" y="16369"/>
                    <a:pt x="21051" y="17626"/>
                  </a:cubicBezTo>
                  <a:cubicBezTo>
                    <a:pt x="21405" y="18883"/>
                    <a:pt x="20697" y="19814"/>
                    <a:pt x="19192" y="20466"/>
                  </a:cubicBezTo>
                  <a:cubicBezTo>
                    <a:pt x="17687" y="21118"/>
                    <a:pt x="15385" y="21490"/>
                    <a:pt x="12995" y="21490"/>
                  </a:cubicBezTo>
                  <a:cubicBezTo>
                    <a:pt x="10605" y="21490"/>
                    <a:pt x="8126" y="21118"/>
                    <a:pt x="6887" y="20699"/>
                  </a:cubicBezTo>
                  <a:cubicBezTo>
                    <a:pt x="5648" y="20280"/>
                    <a:pt x="5648" y="19814"/>
                    <a:pt x="6090" y="19535"/>
                  </a:cubicBezTo>
                  <a:cubicBezTo>
                    <a:pt x="6533" y="19256"/>
                    <a:pt x="7418" y="19162"/>
                    <a:pt x="8303" y="19069"/>
                  </a:cubicBezTo>
                  <a:cubicBezTo>
                    <a:pt x="9189" y="18976"/>
                    <a:pt x="10074" y="18883"/>
                    <a:pt x="10959" y="1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518812" y="7652576"/>
              <a:ext cx="215905" cy="14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487" fill="norm" stroke="1" extrusionOk="0">
                  <a:moveTo>
                    <a:pt x="14331" y="10720"/>
                  </a:moveTo>
                  <a:cubicBezTo>
                    <a:pt x="13500" y="7677"/>
                    <a:pt x="12670" y="4635"/>
                    <a:pt x="11112" y="2505"/>
                  </a:cubicBezTo>
                  <a:cubicBezTo>
                    <a:pt x="9554" y="376"/>
                    <a:pt x="7270" y="-841"/>
                    <a:pt x="5089" y="680"/>
                  </a:cubicBezTo>
                  <a:cubicBezTo>
                    <a:pt x="2908" y="2201"/>
                    <a:pt x="831" y="6460"/>
                    <a:pt x="208" y="10263"/>
                  </a:cubicBezTo>
                  <a:cubicBezTo>
                    <a:pt x="-415" y="14066"/>
                    <a:pt x="416" y="17413"/>
                    <a:pt x="1973" y="19086"/>
                  </a:cubicBezTo>
                  <a:cubicBezTo>
                    <a:pt x="3531" y="20759"/>
                    <a:pt x="5816" y="20759"/>
                    <a:pt x="7581" y="19998"/>
                  </a:cubicBezTo>
                  <a:cubicBezTo>
                    <a:pt x="9347" y="19238"/>
                    <a:pt x="10593" y="17717"/>
                    <a:pt x="11423" y="16196"/>
                  </a:cubicBezTo>
                  <a:cubicBezTo>
                    <a:pt x="12254" y="14674"/>
                    <a:pt x="12670" y="13153"/>
                    <a:pt x="13293" y="12849"/>
                  </a:cubicBezTo>
                  <a:cubicBezTo>
                    <a:pt x="13916" y="12545"/>
                    <a:pt x="14747" y="13458"/>
                    <a:pt x="16097" y="14674"/>
                  </a:cubicBezTo>
                  <a:cubicBezTo>
                    <a:pt x="17447" y="15891"/>
                    <a:pt x="19316" y="17413"/>
                    <a:pt x="21185" y="18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86832" y="7377650"/>
              <a:ext cx="176485" cy="40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05" fill="norm" stroke="1" extrusionOk="0">
                  <a:moveTo>
                    <a:pt x="19663" y="17226"/>
                  </a:moveTo>
                  <a:cubicBezTo>
                    <a:pt x="15852" y="16326"/>
                    <a:pt x="12040" y="15426"/>
                    <a:pt x="8863" y="15201"/>
                  </a:cubicBezTo>
                  <a:cubicBezTo>
                    <a:pt x="5687" y="14976"/>
                    <a:pt x="3146" y="15426"/>
                    <a:pt x="1621" y="16326"/>
                  </a:cubicBezTo>
                  <a:cubicBezTo>
                    <a:pt x="96" y="17226"/>
                    <a:pt x="-412" y="18576"/>
                    <a:pt x="350" y="19588"/>
                  </a:cubicBezTo>
                  <a:cubicBezTo>
                    <a:pt x="1113" y="20601"/>
                    <a:pt x="3146" y="21276"/>
                    <a:pt x="5433" y="21388"/>
                  </a:cubicBezTo>
                  <a:cubicBezTo>
                    <a:pt x="7720" y="21501"/>
                    <a:pt x="10261" y="21051"/>
                    <a:pt x="12167" y="19476"/>
                  </a:cubicBezTo>
                  <a:cubicBezTo>
                    <a:pt x="14073" y="17901"/>
                    <a:pt x="15343" y="15201"/>
                    <a:pt x="15979" y="11938"/>
                  </a:cubicBezTo>
                  <a:cubicBezTo>
                    <a:pt x="16614" y="8676"/>
                    <a:pt x="16614" y="4851"/>
                    <a:pt x="16360" y="2657"/>
                  </a:cubicBezTo>
                  <a:cubicBezTo>
                    <a:pt x="16106" y="463"/>
                    <a:pt x="15597" y="-99"/>
                    <a:pt x="15216" y="13"/>
                  </a:cubicBezTo>
                  <a:cubicBezTo>
                    <a:pt x="14835" y="126"/>
                    <a:pt x="14581" y="913"/>
                    <a:pt x="14708" y="3163"/>
                  </a:cubicBezTo>
                  <a:cubicBezTo>
                    <a:pt x="14835" y="5413"/>
                    <a:pt x="15343" y="9126"/>
                    <a:pt x="16487" y="11714"/>
                  </a:cubicBezTo>
                  <a:cubicBezTo>
                    <a:pt x="17630" y="14301"/>
                    <a:pt x="19409" y="15764"/>
                    <a:pt x="21188" y="17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276910" y="7554431"/>
              <a:ext cx="156307" cy="22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18" fill="norm" stroke="1" extrusionOk="0">
                  <a:moveTo>
                    <a:pt x="19283" y="3150"/>
                  </a:moveTo>
                  <a:cubicBezTo>
                    <a:pt x="18146" y="1939"/>
                    <a:pt x="17009" y="727"/>
                    <a:pt x="15020" y="223"/>
                  </a:cubicBezTo>
                  <a:cubicBezTo>
                    <a:pt x="13030" y="-282"/>
                    <a:pt x="10188" y="-80"/>
                    <a:pt x="7346" y="2443"/>
                  </a:cubicBezTo>
                  <a:cubicBezTo>
                    <a:pt x="4504" y="4967"/>
                    <a:pt x="1662" y="9811"/>
                    <a:pt x="525" y="13243"/>
                  </a:cubicBezTo>
                  <a:cubicBezTo>
                    <a:pt x="-612" y="16675"/>
                    <a:pt x="-44" y="18694"/>
                    <a:pt x="3651" y="19804"/>
                  </a:cubicBezTo>
                  <a:cubicBezTo>
                    <a:pt x="7346" y="20914"/>
                    <a:pt x="14167" y="21116"/>
                    <a:pt x="20988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412458" y="7648839"/>
              <a:ext cx="179509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5272" y="3927"/>
                  </a:moveTo>
                  <a:cubicBezTo>
                    <a:pt x="14519" y="1964"/>
                    <a:pt x="13765" y="0"/>
                    <a:pt x="11505" y="0"/>
                  </a:cubicBezTo>
                  <a:cubicBezTo>
                    <a:pt x="9244" y="0"/>
                    <a:pt x="5477" y="1964"/>
                    <a:pt x="3091" y="5105"/>
                  </a:cubicBezTo>
                  <a:cubicBezTo>
                    <a:pt x="705" y="8247"/>
                    <a:pt x="-300" y="12567"/>
                    <a:pt x="77" y="15905"/>
                  </a:cubicBezTo>
                  <a:cubicBezTo>
                    <a:pt x="453" y="19244"/>
                    <a:pt x="2212" y="21600"/>
                    <a:pt x="4221" y="21600"/>
                  </a:cubicBezTo>
                  <a:cubicBezTo>
                    <a:pt x="6230" y="21600"/>
                    <a:pt x="8491" y="19244"/>
                    <a:pt x="10123" y="16691"/>
                  </a:cubicBezTo>
                  <a:cubicBezTo>
                    <a:pt x="11756" y="14138"/>
                    <a:pt x="12760" y="11389"/>
                    <a:pt x="13388" y="9033"/>
                  </a:cubicBezTo>
                  <a:cubicBezTo>
                    <a:pt x="14016" y="6676"/>
                    <a:pt x="14267" y="4713"/>
                    <a:pt x="14016" y="4516"/>
                  </a:cubicBezTo>
                  <a:cubicBezTo>
                    <a:pt x="13765" y="4320"/>
                    <a:pt x="13012" y="5891"/>
                    <a:pt x="12760" y="7855"/>
                  </a:cubicBezTo>
                  <a:cubicBezTo>
                    <a:pt x="12509" y="9818"/>
                    <a:pt x="12760" y="12175"/>
                    <a:pt x="14267" y="13942"/>
                  </a:cubicBezTo>
                  <a:cubicBezTo>
                    <a:pt x="15774" y="15709"/>
                    <a:pt x="18537" y="16887"/>
                    <a:pt x="21300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613117" y="7587455"/>
              <a:ext cx="1249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21243" y="0"/>
                  </a:moveTo>
                  <a:cubicBezTo>
                    <a:pt x="16203" y="267"/>
                    <a:pt x="11163" y="533"/>
                    <a:pt x="7563" y="800"/>
                  </a:cubicBezTo>
                  <a:cubicBezTo>
                    <a:pt x="3963" y="1067"/>
                    <a:pt x="1803" y="1333"/>
                    <a:pt x="723" y="2133"/>
                  </a:cubicBezTo>
                  <a:cubicBezTo>
                    <a:pt x="-357" y="2933"/>
                    <a:pt x="-357" y="4267"/>
                    <a:pt x="1623" y="5600"/>
                  </a:cubicBezTo>
                  <a:cubicBezTo>
                    <a:pt x="3603" y="6933"/>
                    <a:pt x="7563" y="8267"/>
                    <a:pt x="10623" y="9733"/>
                  </a:cubicBezTo>
                  <a:cubicBezTo>
                    <a:pt x="13683" y="11200"/>
                    <a:pt x="15843" y="12800"/>
                    <a:pt x="16923" y="14400"/>
                  </a:cubicBezTo>
                  <a:cubicBezTo>
                    <a:pt x="18003" y="16000"/>
                    <a:pt x="18003" y="17600"/>
                    <a:pt x="17103" y="18800"/>
                  </a:cubicBezTo>
                  <a:cubicBezTo>
                    <a:pt x="16203" y="20000"/>
                    <a:pt x="14403" y="20800"/>
                    <a:pt x="126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757066" y="7569959"/>
              <a:ext cx="241301" cy="16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8935"/>
                  </a:moveTo>
                  <a:cubicBezTo>
                    <a:pt x="758" y="9766"/>
                    <a:pt x="1516" y="10597"/>
                    <a:pt x="2937" y="10459"/>
                  </a:cubicBezTo>
                  <a:cubicBezTo>
                    <a:pt x="4358" y="10320"/>
                    <a:pt x="6442" y="9212"/>
                    <a:pt x="7863" y="7966"/>
                  </a:cubicBezTo>
                  <a:cubicBezTo>
                    <a:pt x="9284" y="6720"/>
                    <a:pt x="10042" y="5335"/>
                    <a:pt x="10611" y="3951"/>
                  </a:cubicBezTo>
                  <a:cubicBezTo>
                    <a:pt x="11179" y="2566"/>
                    <a:pt x="11558" y="1182"/>
                    <a:pt x="11274" y="489"/>
                  </a:cubicBezTo>
                  <a:cubicBezTo>
                    <a:pt x="10989" y="-203"/>
                    <a:pt x="10042" y="-203"/>
                    <a:pt x="8526" y="766"/>
                  </a:cubicBezTo>
                  <a:cubicBezTo>
                    <a:pt x="7011" y="1735"/>
                    <a:pt x="4926" y="3674"/>
                    <a:pt x="3505" y="6166"/>
                  </a:cubicBezTo>
                  <a:cubicBezTo>
                    <a:pt x="2084" y="8659"/>
                    <a:pt x="1326" y="11705"/>
                    <a:pt x="2084" y="13920"/>
                  </a:cubicBezTo>
                  <a:cubicBezTo>
                    <a:pt x="2842" y="16135"/>
                    <a:pt x="5116" y="17520"/>
                    <a:pt x="8621" y="18628"/>
                  </a:cubicBezTo>
                  <a:cubicBezTo>
                    <a:pt x="12126" y="19735"/>
                    <a:pt x="16863" y="20566"/>
                    <a:pt x="2160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277516" y="7873205"/>
              <a:ext cx="13826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21600"/>
                  </a:moveTo>
                  <a:cubicBezTo>
                    <a:pt x="958" y="20000"/>
                    <a:pt x="1916" y="18400"/>
                    <a:pt x="3088" y="17200"/>
                  </a:cubicBezTo>
                  <a:cubicBezTo>
                    <a:pt x="4261" y="16000"/>
                    <a:pt x="5648" y="15200"/>
                    <a:pt x="7035" y="14200"/>
                  </a:cubicBezTo>
                  <a:cubicBezTo>
                    <a:pt x="8422" y="13200"/>
                    <a:pt x="9809" y="12000"/>
                    <a:pt x="11064" y="11200"/>
                  </a:cubicBezTo>
                  <a:cubicBezTo>
                    <a:pt x="12319" y="10400"/>
                    <a:pt x="13442" y="10000"/>
                    <a:pt x="14615" y="9600"/>
                  </a:cubicBezTo>
                  <a:cubicBezTo>
                    <a:pt x="15787" y="9200"/>
                    <a:pt x="17009" y="8800"/>
                    <a:pt x="18116" y="8200"/>
                  </a:cubicBezTo>
                  <a:cubicBezTo>
                    <a:pt x="19222" y="7600"/>
                    <a:pt x="20213" y="6800"/>
                    <a:pt x="20791" y="6000"/>
                  </a:cubicBezTo>
                  <a:cubicBezTo>
                    <a:pt x="21369" y="5200"/>
                    <a:pt x="21534" y="4400"/>
                    <a:pt x="21567" y="3400"/>
                  </a:cubicBezTo>
                  <a:cubicBezTo>
                    <a:pt x="21600" y="2400"/>
                    <a:pt x="21501" y="120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685180" y="7879555"/>
              <a:ext cx="1078237" cy="15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31" fill="norm" stroke="1" extrusionOk="0">
                  <a:moveTo>
                    <a:pt x="863" y="20736"/>
                  </a:moveTo>
                  <a:cubicBezTo>
                    <a:pt x="483" y="21024"/>
                    <a:pt x="102" y="21312"/>
                    <a:pt x="18" y="21456"/>
                  </a:cubicBezTo>
                  <a:cubicBezTo>
                    <a:pt x="-67" y="21600"/>
                    <a:pt x="144" y="21600"/>
                    <a:pt x="1074" y="20880"/>
                  </a:cubicBezTo>
                  <a:cubicBezTo>
                    <a:pt x="2004" y="20160"/>
                    <a:pt x="3653" y="18720"/>
                    <a:pt x="5217" y="17136"/>
                  </a:cubicBezTo>
                  <a:cubicBezTo>
                    <a:pt x="6781" y="15552"/>
                    <a:pt x="8260" y="13824"/>
                    <a:pt x="9951" y="11952"/>
                  </a:cubicBezTo>
                  <a:cubicBezTo>
                    <a:pt x="11642" y="10080"/>
                    <a:pt x="13544" y="8064"/>
                    <a:pt x="15510" y="6048"/>
                  </a:cubicBezTo>
                  <a:cubicBezTo>
                    <a:pt x="17475" y="4032"/>
                    <a:pt x="19504" y="2016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169816" y="7536383"/>
              <a:ext cx="635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7200" y="5574"/>
                    <a:pt x="14400" y="-1176"/>
                    <a:pt x="18000" y="174"/>
                  </a:cubicBezTo>
                  <a:cubicBezTo>
                    <a:pt x="21600" y="1524"/>
                    <a:pt x="216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169816" y="768270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516016" y="6810435"/>
              <a:ext cx="44451" cy="126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1013"/>
                  </a:moveTo>
                  <a:cubicBezTo>
                    <a:pt x="2057" y="832"/>
                    <a:pt x="4114" y="652"/>
                    <a:pt x="6171" y="436"/>
                  </a:cubicBezTo>
                  <a:cubicBezTo>
                    <a:pt x="8229" y="219"/>
                    <a:pt x="10286" y="-33"/>
                    <a:pt x="11314" y="3"/>
                  </a:cubicBezTo>
                  <a:cubicBezTo>
                    <a:pt x="12343" y="39"/>
                    <a:pt x="12343" y="364"/>
                    <a:pt x="12857" y="1229"/>
                  </a:cubicBezTo>
                  <a:cubicBezTo>
                    <a:pt x="13371" y="2095"/>
                    <a:pt x="14400" y="3501"/>
                    <a:pt x="14914" y="4943"/>
                  </a:cubicBezTo>
                  <a:cubicBezTo>
                    <a:pt x="15429" y="6386"/>
                    <a:pt x="15429" y="7864"/>
                    <a:pt x="16457" y="9271"/>
                  </a:cubicBezTo>
                  <a:cubicBezTo>
                    <a:pt x="17486" y="10677"/>
                    <a:pt x="19543" y="12011"/>
                    <a:pt x="20571" y="13381"/>
                  </a:cubicBezTo>
                  <a:cubicBezTo>
                    <a:pt x="21600" y="14752"/>
                    <a:pt x="21600" y="16158"/>
                    <a:pt x="19029" y="17420"/>
                  </a:cubicBezTo>
                  <a:cubicBezTo>
                    <a:pt x="16457" y="18682"/>
                    <a:pt x="11314" y="19800"/>
                    <a:pt x="8743" y="20467"/>
                  </a:cubicBezTo>
                  <a:cubicBezTo>
                    <a:pt x="6171" y="21134"/>
                    <a:pt x="6171" y="21351"/>
                    <a:pt x="8743" y="21459"/>
                  </a:cubicBezTo>
                  <a:cubicBezTo>
                    <a:pt x="11314" y="21567"/>
                    <a:pt x="16457" y="21567"/>
                    <a:pt x="21600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332352" y="7943418"/>
              <a:ext cx="2336315" cy="17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56" fill="norm" stroke="1" extrusionOk="0">
                  <a:moveTo>
                    <a:pt x="171" y="727"/>
                  </a:moveTo>
                  <a:cubicBezTo>
                    <a:pt x="74" y="470"/>
                    <a:pt x="-24" y="213"/>
                    <a:pt x="5" y="85"/>
                  </a:cubicBezTo>
                  <a:cubicBezTo>
                    <a:pt x="35" y="-44"/>
                    <a:pt x="191" y="-44"/>
                    <a:pt x="592" y="213"/>
                  </a:cubicBezTo>
                  <a:cubicBezTo>
                    <a:pt x="992" y="470"/>
                    <a:pt x="1638" y="985"/>
                    <a:pt x="2331" y="1370"/>
                  </a:cubicBezTo>
                  <a:cubicBezTo>
                    <a:pt x="3025" y="1756"/>
                    <a:pt x="3768" y="2013"/>
                    <a:pt x="4521" y="2270"/>
                  </a:cubicBezTo>
                  <a:cubicBezTo>
                    <a:pt x="5273" y="2527"/>
                    <a:pt x="6036" y="2785"/>
                    <a:pt x="6749" y="2913"/>
                  </a:cubicBezTo>
                  <a:cubicBezTo>
                    <a:pt x="7463" y="3042"/>
                    <a:pt x="8127" y="3042"/>
                    <a:pt x="8821" y="3170"/>
                  </a:cubicBezTo>
                  <a:cubicBezTo>
                    <a:pt x="9515" y="3299"/>
                    <a:pt x="10238" y="3556"/>
                    <a:pt x="10952" y="3813"/>
                  </a:cubicBezTo>
                  <a:cubicBezTo>
                    <a:pt x="11665" y="4070"/>
                    <a:pt x="12369" y="4327"/>
                    <a:pt x="13044" y="4585"/>
                  </a:cubicBezTo>
                  <a:cubicBezTo>
                    <a:pt x="13718" y="4842"/>
                    <a:pt x="14363" y="5099"/>
                    <a:pt x="15057" y="5356"/>
                  </a:cubicBezTo>
                  <a:cubicBezTo>
                    <a:pt x="15751" y="5613"/>
                    <a:pt x="16494" y="5870"/>
                    <a:pt x="17207" y="6385"/>
                  </a:cubicBezTo>
                  <a:cubicBezTo>
                    <a:pt x="17921" y="6899"/>
                    <a:pt x="18605" y="7670"/>
                    <a:pt x="19230" y="8827"/>
                  </a:cubicBezTo>
                  <a:cubicBezTo>
                    <a:pt x="19856" y="9985"/>
                    <a:pt x="20423" y="11527"/>
                    <a:pt x="20804" y="13713"/>
                  </a:cubicBezTo>
                  <a:cubicBezTo>
                    <a:pt x="21185" y="15899"/>
                    <a:pt x="21381" y="18727"/>
                    <a:pt x="21576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894764" y="7555166"/>
              <a:ext cx="143085" cy="9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50" fill="norm" stroke="1" extrusionOk="0">
                  <a:moveTo>
                    <a:pt x="6907" y="11389"/>
                  </a:moveTo>
                  <a:cubicBezTo>
                    <a:pt x="7220" y="9041"/>
                    <a:pt x="7533" y="6693"/>
                    <a:pt x="6907" y="5989"/>
                  </a:cubicBezTo>
                  <a:cubicBezTo>
                    <a:pt x="6281" y="5285"/>
                    <a:pt x="4716" y="6224"/>
                    <a:pt x="3777" y="8102"/>
                  </a:cubicBezTo>
                  <a:cubicBezTo>
                    <a:pt x="2837" y="9980"/>
                    <a:pt x="2524" y="12798"/>
                    <a:pt x="3150" y="14207"/>
                  </a:cubicBezTo>
                  <a:cubicBezTo>
                    <a:pt x="3777" y="15615"/>
                    <a:pt x="5342" y="15615"/>
                    <a:pt x="6907" y="14676"/>
                  </a:cubicBezTo>
                  <a:cubicBezTo>
                    <a:pt x="8472" y="13737"/>
                    <a:pt x="10037" y="11859"/>
                    <a:pt x="11290" y="9980"/>
                  </a:cubicBezTo>
                  <a:cubicBezTo>
                    <a:pt x="12542" y="8102"/>
                    <a:pt x="13481" y="6224"/>
                    <a:pt x="13481" y="4346"/>
                  </a:cubicBezTo>
                  <a:cubicBezTo>
                    <a:pt x="13481" y="2467"/>
                    <a:pt x="12542" y="589"/>
                    <a:pt x="11290" y="120"/>
                  </a:cubicBezTo>
                  <a:cubicBezTo>
                    <a:pt x="10037" y="-350"/>
                    <a:pt x="8472" y="589"/>
                    <a:pt x="6750" y="2467"/>
                  </a:cubicBezTo>
                  <a:cubicBezTo>
                    <a:pt x="5029" y="4346"/>
                    <a:pt x="3150" y="7163"/>
                    <a:pt x="2055" y="9980"/>
                  </a:cubicBezTo>
                  <a:cubicBezTo>
                    <a:pt x="959" y="12798"/>
                    <a:pt x="646" y="15615"/>
                    <a:pt x="1272" y="17493"/>
                  </a:cubicBezTo>
                  <a:cubicBezTo>
                    <a:pt x="1898" y="19372"/>
                    <a:pt x="3464" y="20311"/>
                    <a:pt x="5498" y="18902"/>
                  </a:cubicBezTo>
                  <a:cubicBezTo>
                    <a:pt x="7533" y="17493"/>
                    <a:pt x="10037" y="13737"/>
                    <a:pt x="11603" y="10685"/>
                  </a:cubicBezTo>
                  <a:cubicBezTo>
                    <a:pt x="13168" y="7633"/>
                    <a:pt x="13794" y="5285"/>
                    <a:pt x="13481" y="3407"/>
                  </a:cubicBezTo>
                  <a:cubicBezTo>
                    <a:pt x="13168" y="1528"/>
                    <a:pt x="11916" y="120"/>
                    <a:pt x="10194" y="120"/>
                  </a:cubicBezTo>
                  <a:cubicBezTo>
                    <a:pt x="8472" y="120"/>
                    <a:pt x="6281" y="1528"/>
                    <a:pt x="4559" y="3407"/>
                  </a:cubicBezTo>
                  <a:cubicBezTo>
                    <a:pt x="2837" y="5285"/>
                    <a:pt x="1585" y="7633"/>
                    <a:pt x="803" y="10215"/>
                  </a:cubicBezTo>
                  <a:cubicBezTo>
                    <a:pt x="20" y="12798"/>
                    <a:pt x="-293" y="15615"/>
                    <a:pt x="333" y="17259"/>
                  </a:cubicBezTo>
                  <a:cubicBezTo>
                    <a:pt x="959" y="18902"/>
                    <a:pt x="2524" y="19372"/>
                    <a:pt x="4559" y="18433"/>
                  </a:cubicBezTo>
                  <a:cubicBezTo>
                    <a:pt x="6594" y="17493"/>
                    <a:pt x="9098" y="15146"/>
                    <a:pt x="10820" y="13033"/>
                  </a:cubicBezTo>
                  <a:cubicBezTo>
                    <a:pt x="12542" y="10920"/>
                    <a:pt x="13481" y="9041"/>
                    <a:pt x="13324" y="7163"/>
                  </a:cubicBezTo>
                  <a:cubicBezTo>
                    <a:pt x="13168" y="5285"/>
                    <a:pt x="11916" y="3407"/>
                    <a:pt x="10507" y="3407"/>
                  </a:cubicBezTo>
                  <a:cubicBezTo>
                    <a:pt x="9098" y="3407"/>
                    <a:pt x="7533" y="5285"/>
                    <a:pt x="6281" y="7163"/>
                  </a:cubicBezTo>
                  <a:cubicBezTo>
                    <a:pt x="5029" y="9041"/>
                    <a:pt x="4090" y="10920"/>
                    <a:pt x="3464" y="13033"/>
                  </a:cubicBezTo>
                  <a:cubicBezTo>
                    <a:pt x="2837" y="15146"/>
                    <a:pt x="2524" y="17493"/>
                    <a:pt x="3464" y="18667"/>
                  </a:cubicBezTo>
                  <a:cubicBezTo>
                    <a:pt x="4403" y="19841"/>
                    <a:pt x="6594" y="19841"/>
                    <a:pt x="8942" y="18198"/>
                  </a:cubicBezTo>
                  <a:cubicBezTo>
                    <a:pt x="11290" y="16554"/>
                    <a:pt x="13794" y="13267"/>
                    <a:pt x="15046" y="10450"/>
                  </a:cubicBezTo>
                  <a:cubicBezTo>
                    <a:pt x="16298" y="7633"/>
                    <a:pt x="16298" y="5285"/>
                    <a:pt x="15359" y="4111"/>
                  </a:cubicBezTo>
                  <a:cubicBezTo>
                    <a:pt x="14420" y="2937"/>
                    <a:pt x="12542" y="2937"/>
                    <a:pt x="10820" y="3876"/>
                  </a:cubicBezTo>
                  <a:cubicBezTo>
                    <a:pt x="9098" y="4815"/>
                    <a:pt x="7533" y="6693"/>
                    <a:pt x="6124" y="8572"/>
                  </a:cubicBezTo>
                  <a:cubicBezTo>
                    <a:pt x="4716" y="10450"/>
                    <a:pt x="3464" y="12328"/>
                    <a:pt x="3307" y="14207"/>
                  </a:cubicBezTo>
                  <a:cubicBezTo>
                    <a:pt x="3150" y="16085"/>
                    <a:pt x="4090" y="17963"/>
                    <a:pt x="6124" y="18433"/>
                  </a:cubicBezTo>
                  <a:cubicBezTo>
                    <a:pt x="8159" y="18902"/>
                    <a:pt x="11290" y="17963"/>
                    <a:pt x="13481" y="16789"/>
                  </a:cubicBezTo>
                  <a:cubicBezTo>
                    <a:pt x="15672" y="15615"/>
                    <a:pt x="16924" y="14207"/>
                    <a:pt x="18333" y="11859"/>
                  </a:cubicBezTo>
                  <a:cubicBezTo>
                    <a:pt x="19742" y="9511"/>
                    <a:pt x="21307" y="6224"/>
                    <a:pt x="21150" y="4580"/>
                  </a:cubicBezTo>
                  <a:cubicBezTo>
                    <a:pt x="20994" y="2937"/>
                    <a:pt x="19116" y="2937"/>
                    <a:pt x="17237" y="3641"/>
                  </a:cubicBezTo>
                  <a:cubicBezTo>
                    <a:pt x="15359" y="4346"/>
                    <a:pt x="13481" y="5754"/>
                    <a:pt x="11916" y="7398"/>
                  </a:cubicBezTo>
                  <a:cubicBezTo>
                    <a:pt x="10350" y="9041"/>
                    <a:pt x="9098" y="10920"/>
                    <a:pt x="8942" y="13267"/>
                  </a:cubicBezTo>
                  <a:cubicBezTo>
                    <a:pt x="8785" y="15615"/>
                    <a:pt x="9724" y="18433"/>
                    <a:pt x="10664" y="21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396359" y="6892861"/>
              <a:ext cx="110258" cy="1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06" fill="norm" stroke="1" extrusionOk="0">
                  <a:moveTo>
                    <a:pt x="15116" y="7719"/>
                  </a:moveTo>
                  <a:cubicBezTo>
                    <a:pt x="14301" y="5977"/>
                    <a:pt x="13486" y="4235"/>
                    <a:pt x="12467" y="2667"/>
                  </a:cubicBezTo>
                  <a:cubicBezTo>
                    <a:pt x="11448" y="1100"/>
                    <a:pt x="10225" y="-294"/>
                    <a:pt x="8595" y="54"/>
                  </a:cubicBezTo>
                  <a:cubicBezTo>
                    <a:pt x="6965" y="403"/>
                    <a:pt x="4927" y="2493"/>
                    <a:pt x="3501" y="4758"/>
                  </a:cubicBezTo>
                  <a:cubicBezTo>
                    <a:pt x="2074" y="7022"/>
                    <a:pt x="1259" y="9461"/>
                    <a:pt x="648" y="11725"/>
                  </a:cubicBezTo>
                  <a:cubicBezTo>
                    <a:pt x="37" y="13990"/>
                    <a:pt x="-371" y="16080"/>
                    <a:pt x="1259" y="17300"/>
                  </a:cubicBezTo>
                  <a:cubicBezTo>
                    <a:pt x="2889" y="18519"/>
                    <a:pt x="6557" y="18867"/>
                    <a:pt x="9818" y="17474"/>
                  </a:cubicBezTo>
                  <a:cubicBezTo>
                    <a:pt x="13078" y="16080"/>
                    <a:pt x="15931" y="12945"/>
                    <a:pt x="17357" y="10332"/>
                  </a:cubicBezTo>
                  <a:cubicBezTo>
                    <a:pt x="18784" y="7719"/>
                    <a:pt x="18784" y="5629"/>
                    <a:pt x="17765" y="4409"/>
                  </a:cubicBezTo>
                  <a:cubicBezTo>
                    <a:pt x="16746" y="3190"/>
                    <a:pt x="14708" y="2841"/>
                    <a:pt x="12059" y="3887"/>
                  </a:cubicBezTo>
                  <a:cubicBezTo>
                    <a:pt x="9410" y="4932"/>
                    <a:pt x="6150" y="7371"/>
                    <a:pt x="4112" y="9461"/>
                  </a:cubicBezTo>
                  <a:cubicBezTo>
                    <a:pt x="2074" y="11551"/>
                    <a:pt x="1259" y="13293"/>
                    <a:pt x="1667" y="14861"/>
                  </a:cubicBezTo>
                  <a:cubicBezTo>
                    <a:pt x="2074" y="16429"/>
                    <a:pt x="3704" y="17822"/>
                    <a:pt x="6150" y="18345"/>
                  </a:cubicBezTo>
                  <a:cubicBezTo>
                    <a:pt x="8595" y="18867"/>
                    <a:pt x="11855" y="18519"/>
                    <a:pt x="13893" y="17474"/>
                  </a:cubicBezTo>
                  <a:cubicBezTo>
                    <a:pt x="15931" y="16429"/>
                    <a:pt x="16746" y="14687"/>
                    <a:pt x="16950" y="12945"/>
                  </a:cubicBezTo>
                  <a:cubicBezTo>
                    <a:pt x="17154" y="11203"/>
                    <a:pt x="16746" y="9461"/>
                    <a:pt x="15523" y="8590"/>
                  </a:cubicBezTo>
                  <a:cubicBezTo>
                    <a:pt x="14301" y="7719"/>
                    <a:pt x="12263" y="7719"/>
                    <a:pt x="10225" y="7893"/>
                  </a:cubicBezTo>
                  <a:cubicBezTo>
                    <a:pt x="8187" y="8067"/>
                    <a:pt x="6150" y="8416"/>
                    <a:pt x="4520" y="9287"/>
                  </a:cubicBezTo>
                  <a:cubicBezTo>
                    <a:pt x="2889" y="10158"/>
                    <a:pt x="1667" y="11551"/>
                    <a:pt x="852" y="13119"/>
                  </a:cubicBezTo>
                  <a:cubicBezTo>
                    <a:pt x="37" y="14687"/>
                    <a:pt x="-371" y="16429"/>
                    <a:pt x="444" y="17648"/>
                  </a:cubicBezTo>
                  <a:cubicBezTo>
                    <a:pt x="1259" y="18867"/>
                    <a:pt x="3297" y="19564"/>
                    <a:pt x="5335" y="19912"/>
                  </a:cubicBezTo>
                  <a:cubicBezTo>
                    <a:pt x="7372" y="20261"/>
                    <a:pt x="9410" y="20261"/>
                    <a:pt x="11244" y="19390"/>
                  </a:cubicBezTo>
                  <a:cubicBezTo>
                    <a:pt x="13078" y="18519"/>
                    <a:pt x="14708" y="16777"/>
                    <a:pt x="14504" y="15732"/>
                  </a:cubicBezTo>
                  <a:cubicBezTo>
                    <a:pt x="14301" y="14687"/>
                    <a:pt x="12263" y="14338"/>
                    <a:pt x="10429" y="14687"/>
                  </a:cubicBezTo>
                  <a:cubicBezTo>
                    <a:pt x="8595" y="15035"/>
                    <a:pt x="6965" y="16080"/>
                    <a:pt x="7169" y="16777"/>
                  </a:cubicBezTo>
                  <a:cubicBezTo>
                    <a:pt x="7372" y="17474"/>
                    <a:pt x="9410" y="17822"/>
                    <a:pt x="11652" y="17474"/>
                  </a:cubicBezTo>
                  <a:cubicBezTo>
                    <a:pt x="13893" y="17125"/>
                    <a:pt x="16338" y="16080"/>
                    <a:pt x="16542" y="15906"/>
                  </a:cubicBezTo>
                  <a:cubicBezTo>
                    <a:pt x="16746" y="15732"/>
                    <a:pt x="14708" y="16429"/>
                    <a:pt x="14504" y="15732"/>
                  </a:cubicBezTo>
                  <a:cubicBezTo>
                    <a:pt x="14301" y="15035"/>
                    <a:pt x="15931" y="12945"/>
                    <a:pt x="15727" y="12248"/>
                  </a:cubicBezTo>
                  <a:cubicBezTo>
                    <a:pt x="15523" y="11551"/>
                    <a:pt x="13486" y="12248"/>
                    <a:pt x="12263" y="13467"/>
                  </a:cubicBezTo>
                  <a:cubicBezTo>
                    <a:pt x="11040" y="14687"/>
                    <a:pt x="10633" y="16429"/>
                    <a:pt x="12263" y="17822"/>
                  </a:cubicBezTo>
                  <a:cubicBezTo>
                    <a:pt x="13893" y="19216"/>
                    <a:pt x="17561" y="20261"/>
                    <a:pt x="21229" y="21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4883306" y="7648944"/>
              <a:ext cx="166323" cy="9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892" fill="norm" stroke="1" extrusionOk="0">
                  <a:moveTo>
                    <a:pt x="12543" y="6081"/>
                  </a:moveTo>
                  <a:cubicBezTo>
                    <a:pt x="12009" y="3733"/>
                    <a:pt x="11476" y="1385"/>
                    <a:pt x="10543" y="446"/>
                  </a:cubicBezTo>
                  <a:cubicBezTo>
                    <a:pt x="9609" y="-493"/>
                    <a:pt x="8276" y="-23"/>
                    <a:pt x="7076" y="2559"/>
                  </a:cubicBezTo>
                  <a:cubicBezTo>
                    <a:pt x="5876" y="5142"/>
                    <a:pt x="4809" y="9837"/>
                    <a:pt x="4276" y="13359"/>
                  </a:cubicBezTo>
                  <a:cubicBezTo>
                    <a:pt x="3743" y="16881"/>
                    <a:pt x="3743" y="19229"/>
                    <a:pt x="4409" y="19933"/>
                  </a:cubicBezTo>
                  <a:cubicBezTo>
                    <a:pt x="5076" y="20637"/>
                    <a:pt x="6409" y="19698"/>
                    <a:pt x="7476" y="18290"/>
                  </a:cubicBezTo>
                  <a:cubicBezTo>
                    <a:pt x="8543" y="16881"/>
                    <a:pt x="9343" y="15003"/>
                    <a:pt x="10143" y="12890"/>
                  </a:cubicBezTo>
                  <a:cubicBezTo>
                    <a:pt x="10943" y="10777"/>
                    <a:pt x="11743" y="8429"/>
                    <a:pt x="11743" y="6316"/>
                  </a:cubicBezTo>
                  <a:cubicBezTo>
                    <a:pt x="11743" y="4203"/>
                    <a:pt x="10943" y="2324"/>
                    <a:pt x="9609" y="1855"/>
                  </a:cubicBezTo>
                  <a:cubicBezTo>
                    <a:pt x="8276" y="1385"/>
                    <a:pt x="6409" y="2324"/>
                    <a:pt x="5076" y="3733"/>
                  </a:cubicBezTo>
                  <a:cubicBezTo>
                    <a:pt x="3743" y="5142"/>
                    <a:pt x="2943" y="7020"/>
                    <a:pt x="2543" y="9368"/>
                  </a:cubicBezTo>
                  <a:cubicBezTo>
                    <a:pt x="2143" y="11716"/>
                    <a:pt x="2143" y="14533"/>
                    <a:pt x="3476" y="16177"/>
                  </a:cubicBezTo>
                  <a:cubicBezTo>
                    <a:pt x="4809" y="17820"/>
                    <a:pt x="7476" y="18290"/>
                    <a:pt x="9476" y="17585"/>
                  </a:cubicBezTo>
                  <a:cubicBezTo>
                    <a:pt x="11476" y="16881"/>
                    <a:pt x="12809" y="15003"/>
                    <a:pt x="13476" y="12185"/>
                  </a:cubicBezTo>
                  <a:cubicBezTo>
                    <a:pt x="14143" y="9368"/>
                    <a:pt x="14143" y="5611"/>
                    <a:pt x="12809" y="3498"/>
                  </a:cubicBezTo>
                  <a:cubicBezTo>
                    <a:pt x="11476" y="1385"/>
                    <a:pt x="8809" y="916"/>
                    <a:pt x="6543" y="2324"/>
                  </a:cubicBezTo>
                  <a:cubicBezTo>
                    <a:pt x="4276" y="3733"/>
                    <a:pt x="2409" y="7020"/>
                    <a:pt x="1209" y="9837"/>
                  </a:cubicBezTo>
                  <a:cubicBezTo>
                    <a:pt x="9" y="12655"/>
                    <a:pt x="-524" y="15003"/>
                    <a:pt x="676" y="17116"/>
                  </a:cubicBezTo>
                  <a:cubicBezTo>
                    <a:pt x="1876" y="19229"/>
                    <a:pt x="4809" y="21107"/>
                    <a:pt x="7476" y="20872"/>
                  </a:cubicBezTo>
                  <a:cubicBezTo>
                    <a:pt x="10143" y="20637"/>
                    <a:pt x="12543" y="18290"/>
                    <a:pt x="14143" y="15942"/>
                  </a:cubicBezTo>
                  <a:cubicBezTo>
                    <a:pt x="15743" y="13594"/>
                    <a:pt x="16543" y="11246"/>
                    <a:pt x="16543" y="9133"/>
                  </a:cubicBezTo>
                  <a:cubicBezTo>
                    <a:pt x="16543" y="7020"/>
                    <a:pt x="15743" y="5142"/>
                    <a:pt x="13876" y="4203"/>
                  </a:cubicBezTo>
                  <a:cubicBezTo>
                    <a:pt x="12009" y="3264"/>
                    <a:pt x="9076" y="3264"/>
                    <a:pt x="7076" y="3968"/>
                  </a:cubicBezTo>
                  <a:cubicBezTo>
                    <a:pt x="5076" y="4672"/>
                    <a:pt x="4009" y="6081"/>
                    <a:pt x="3609" y="7959"/>
                  </a:cubicBezTo>
                  <a:cubicBezTo>
                    <a:pt x="3209" y="9837"/>
                    <a:pt x="3476" y="12185"/>
                    <a:pt x="6143" y="13124"/>
                  </a:cubicBezTo>
                  <a:cubicBezTo>
                    <a:pt x="8809" y="14064"/>
                    <a:pt x="13876" y="13594"/>
                    <a:pt x="16943" y="12655"/>
                  </a:cubicBezTo>
                  <a:cubicBezTo>
                    <a:pt x="20009" y="11716"/>
                    <a:pt x="21076" y="10307"/>
                    <a:pt x="20943" y="9368"/>
                  </a:cubicBezTo>
                  <a:cubicBezTo>
                    <a:pt x="20809" y="8429"/>
                    <a:pt x="19476" y="7959"/>
                    <a:pt x="17743" y="7724"/>
                  </a:cubicBezTo>
                  <a:cubicBezTo>
                    <a:pt x="16009" y="7490"/>
                    <a:pt x="13876" y="7490"/>
                    <a:pt x="12143" y="8194"/>
                  </a:cubicBezTo>
                  <a:cubicBezTo>
                    <a:pt x="10409" y="8898"/>
                    <a:pt x="9076" y="10307"/>
                    <a:pt x="8809" y="11950"/>
                  </a:cubicBezTo>
                  <a:cubicBezTo>
                    <a:pt x="8543" y="13594"/>
                    <a:pt x="9343" y="15472"/>
                    <a:pt x="10676" y="16646"/>
                  </a:cubicBezTo>
                  <a:cubicBezTo>
                    <a:pt x="12009" y="17820"/>
                    <a:pt x="13876" y="18290"/>
                    <a:pt x="15743" y="187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182653" y="6927999"/>
              <a:ext cx="142489" cy="1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31" fill="norm" stroke="1" extrusionOk="0">
                  <a:moveTo>
                    <a:pt x="15531" y="5515"/>
                  </a:moveTo>
                  <a:cubicBezTo>
                    <a:pt x="13966" y="4757"/>
                    <a:pt x="12401" y="3999"/>
                    <a:pt x="11149" y="2863"/>
                  </a:cubicBezTo>
                  <a:cubicBezTo>
                    <a:pt x="9896" y="1726"/>
                    <a:pt x="8957" y="210"/>
                    <a:pt x="7862" y="20"/>
                  </a:cubicBezTo>
                  <a:cubicBezTo>
                    <a:pt x="6766" y="-169"/>
                    <a:pt x="5514" y="968"/>
                    <a:pt x="4418" y="2673"/>
                  </a:cubicBezTo>
                  <a:cubicBezTo>
                    <a:pt x="3323" y="4378"/>
                    <a:pt x="2383" y="6652"/>
                    <a:pt x="2070" y="8736"/>
                  </a:cubicBezTo>
                  <a:cubicBezTo>
                    <a:pt x="1757" y="10820"/>
                    <a:pt x="2070" y="12715"/>
                    <a:pt x="3166" y="13852"/>
                  </a:cubicBezTo>
                  <a:cubicBezTo>
                    <a:pt x="4262" y="14989"/>
                    <a:pt x="6140" y="15368"/>
                    <a:pt x="8488" y="14420"/>
                  </a:cubicBezTo>
                  <a:cubicBezTo>
                    <a:pt x="10836" y="13473"/>
                    <a:pt x="13653" y="11199"/>
                    <a:pt x="15218" y="9115"/>
                  </a:cubicBezTo>
                  <a:cubicBezTo>
                    <a:pt x="16783" y="7031"/>
                    <a:pt x="17096" y="5136"/>
                    <a:pt x="16157" y="4189"/>
                  </a:cubicBezTo>
                  <a:cubicBezTo>
                    <a:pt x="15218" y="3242"/>
                    <a:pt x="13027" y="3242"/>
                    <a:pt x="10366" y="3999"/>
                  </a:cubicBezTo>
                  <a:cubicBezTo>
                    <a:pt x="7705" y="4757"/>
                    <a:pt x="4575" y="6273"/>
                    <a:pt x="2540" y="7978"/>
                  </a:cubicBezTo>
                  <a:cubicBezTo>
                    <a:pt x="505" y="9684"/>
                    <a:pt x="-434" y="11578"/>
                    <a:pt x="192" y="13663"/>
                  </a:cubicBezTo>
                  <a:cubicBezTo>
                    <a:pt x="818" y="15747"/>
                    <a:pt x="3009" y="18020"/>
                    <a:pt x="5827" y="18778"/>
                  </a:cubicBezTo>
                  <a:cubicBezTo>
                    <a:pt x="8644" y="19536"/>
                    <a:pt x="12088" y="18778"/>
                    <a:pt x="14123" y="17452"/>
                  </a:cubicBezTo>
                  <a:cubicBezTo>
                    <a:pt x="16157" y="16126"/>
                    <a:pt x="16783" y="14231"/>
                    <a:pt x="16627" y="12526"/>
                  </a:cubicBezTo>
                  <a:cubicBezTo>
                    <a:pt x="16470" y="10820"/>
                    <a:pt x="15531" y="9305"/>
                    <a:pt x="14279" y="8547"/>
                  </a:cubicBezTo>
                  <a:cubicBezTo>
                    <a:pt x="13027" y="7789"/>
                    <a:pt x="11462" y="7789"/>
                    <a:pt x="9896" y="7789"/>
                  </a:cubicBezTo>
                  <a:cubicBezTo>
                    <a:pt x="8331" y="7789"/>
                    <a:pt x="6766" y="7789"/>
                    <a:pt x="5514" y="8547"/>
                  </a:cubicBezTo>
                  <a:cubicBezTo>
                    <a:pt x="4262" y="9305"/>
                    <a:pt x="3323" y="10820"/>
                    <a:pt x="3479" y="12147"/>
                  </a:cubicBezTo>
                  <a:cubicBezTo>
                    <a:pt x="3636" y="13473"/>
                    <a:pt x="4888" y="14610"/>
                    <a:pt x="7079" y="15747"/>
                  </a:cubicBezTo>
                  <a:cubicBezTo>
                    <a:pt x="9270" y="16884"/>
                    <a:pt x="12401" y="18020"/>
                    <a:pt x="14749" y="18399"/>
                  </a:cubicBezTo>
                  <a:cubicBezTo>
                    <a:pt x="17096" y="18778"/>
                    <a:pt x="18662" y="18399"/>
                    <a:pt x="19601" y="17263"/>
                  </a:cubicBezTo>
                  <a:cubicBezTo>
                    <a:pt x="20540" y="16126"/>
                    <a:pt x="20853" y="14231"/>
                    <a:pt x="21009" y="12336"/>
                  </a:cubicBezTo>
                  <a:cubicBezTo>
                    <a:pt x="21166" y="10442"/>
                    <a:pt x="21166" y="8547"/>
                    <a:pt x="19444" y="7031"/>
                  </a:cubicBezTo>
                  <a:cubicBezTo>
                    <a:pt x="17723" y="5515"/>
                    <a:pt x="14279" y="4378"/>
                    <a:pt x="11775" y="5894"/>
                  </a:cubicBezTo>
                  <a:cubicBezTo>
                    <a:pt x="9270" y="7410"/>
                    <a:pt x="7705" y="11578"/>
                    <a:pt x="7392" y="14610"/>
                  </a:cubicBezTo>
                  <a:cubicBezTo>
                    <a:pt x="7079" y="17642"/>
                    <a:pt x="8018" y="19536"/>
                    <a:pt x="8957" y="2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2" name="Drawing"/>
          <p:cNvGrpSpPr/>
          <p:nvPr/>
        </p:nvGrpSpPr>
        <p:grpSpPr>
          <a:xfrm>
            <a:off x="740687" y="1175544"/>
            <a:ext cx="11876763" cy="7847806"/>
            <a:chOff x="0" y="0"/>
            <a:chExt cx="11876762" cy="7847805"/>
          </a:xfrm>
        </p:grpSpPr>
        <p:sp>
          <p:nvSpPr>
            <p:cNvPr id="881" name="Line"/>
            <p:cNvSpPr/>
            <p:nvPr/>
          </p:nvSpPr>
          <p:spPr>
            <a:xfrm>
              <a:off x="364212" y="643121"/>
              <a:ext cx="203201" cy="24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4243"/>
                  </a:moveTo>
                  <a:cubicBezTo>
                    <a:pt x="2025" y="2753"/>
                    <a:pt x="4050" y="1264"/>
                    <a:pt x="5850" y="519"/>
                  </a:cubicBezTo>
                  <a:cubicBezTo>
                    <a:pt x="7650" y="-226"/>
                    <a:pt x="9225" y="-226"/>
                    <a:pt x="10237" y="891"/>
                  </a:cubicBezTo>
                  <a:cubicBezTo>
                    <a:pt x="11250" y="2008"/>
                    <a:pt x="11700" y="4243"/>
                    <a:pt x="10687" y="7222"/>
                  </a:cubicBezTo>
                  <a:cubicBezTo>
                    <a:pt x="9675" y="10202"/>
                    <a:pt x="7200" y="13926"/>
                    <a:pt x="5512" y="16440"/>
                  </a:cubicBezTo>
                  <a:cubicBezTo>
                    <a:pt x="3825" y="18953"/>
                    <a:pt x="2925" y="20257"/>
                    <a:pt x="3038" y="20815"/>
                  </a:cubicBezTo>
                  <a:cubicBezTo>
                    <a:pt x="3150" y="21374"/>
                    <a:pt x="4275" y="21188"/>
                    <a:pt x="7537" y="20071"/>
                  </a:cubicBezTo>
                  <a:cubicBezTo>
                    <a:pt x="10800" y="18953"/>
                    <a:pt x="16200" y="16905"/>
                    <a:pt x="21600" y="14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05512" y="587639"/>
              <a:ext cx="103718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2" y="550"/>
                  </a:moveTo>
                  <a:cubicBezTo>
                    <a:pt x="3527" y="275"/>
                    <a:pt x="5731" y="0"/>
                    <a:pt x="7935" y="0"/>
                  </a:cubicBezTo>
                  <a:cubicBezTo>
                    <a:pt x="10139" y="0"/>
                    <a:pt x="12343" y="275"/>
                    <a:pt x="15208" y="1789"/>
                  </a:cubicBezTo>
                  <a:cubicBezTo>
                    <a:pt x="18073" y="3302"/>
                    <a:pt x="21600" y="6054"/>
                    <a:pt x="21600" y="9149"/>
                  </a:cubicBezTo>
                  <a:cubicBezTo>
                    <a:pt x="21600" y="12245"/>
                    <a:pt x="18073" y="15684"/>
                    <a:pt x="13886" y="17817"/>
                  </a:cubicBezTo>
                  <a:cubicBezTo>
                    <a:pt x="9698" y="19949"/>
                    <a:pt x="4849" y="20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95884" y="638111"/>
              <a:ext cx="174679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87" fill="norm" stroke="1" extrusionOk="0">
                  <a:moveTo>
                    <a:pt x="10546" y="155"/>
                  </a:moveTo>
                  <a:cubicBezTo>
                    <a:pt x="8984" y="21"/>
                    <a:pt x="7423" y="-113"/>
                    <a:pt x="6252" y="155"/>
                  </a:cubicBezTo>
                  <a:cubicBezTo>
                    <a:pt x="5081" y="424"/>
                    <a:pt x="4300" y="1094"/>
                    <a:pt x="2999" y="3375"/>
                  </a:cubicBezTo>
                  <a:cubicBezTo>
                    <a:pt x="1698" y="5656"/>
                    <a:pt x="-124" y="9547"/>
                    <a:pt x="6" y="12699"/>
                  </a:cubicBezTo>
                  <a:cubicBezTo>
                    <a:pt x="136" y="15852"/>
                    <a:pt x="2218" y="18267"/>
                    <a:pt x="6122" y="19609"/>
                  </a:cubicBezTo>
                  <a:cubicBezTo>
                    <a:pt x="10025" y="20950"/>
                    <a:pt x="15751" y="21219"/>
                    <a:pt x="21476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997236" y="516020"/>
              <a:ext cx="152929" cy="37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31" fill="norm" stroke="1" extrusionOk="0">
                  <a:moveTo>
                    <a:pt x="19277" y="2394"/>
                  </a:moveTo>
                  <a:cubicBezTo>
                    <a:pt x="18989" y="1549"/>
                    <a:pt x="18701" y="705"/>
                    <a:pt x="17693" y="282"/>
                  </a:cubicBezTo>
                  <a:cubicBezTo>
                    <a:pt x="16685" y="-140"/>
                    <a:pt x="14957" y="-140"/>
                    <a:pt x="12077" y="644"/>
                  </a:cubicBezTo>
                  <a:cubicBezTo>
                    <a:pt x="9197" y="1429"/>
                    <a:pt x="5165" y="2997"/>
                    <a:pt x="2717" y="4445"/>
                  </a:cubicBezTo>
                  <a:cubicBezTo>
                    <a:pt x="269" y="5894"/>
                    <a:pt x="-595" y="7221"/>
                    <a:pt x="413" y="8307"/>
                  </a:cubicBezTo>
                  <a:cubicBezTo>
                    <a:pt x="1421" y="9393"/>
                    <a:pt x="4301" y="10238"/>
                    <a:pt x="7613" y="11082"/>
                  </a:cubicBezTo>
                  <a:cubicBezTo>
                    <a:pt x="10925" y="11927"/>
                    <a:pt x="14669" y="12772"/>
                    <a:pt x="16973" y="13496"/>
                  </a:cubicBezTo>
                  <a:cubicBezTo>
                    <a:pt x="19277" y="14220"/>
                    <a:pt x="20141" y="14823"/>
                    <a:pt x="20573" y="15426"/>
                  </a:cubicBezTo>
                  <a:cubicBezTo>
                    <a:pt x="21005" y="16030"/>
                    <a:pt x="21005" y="16633"/>
                    <a:pt x="19133" y="17599"/>
                  </a:cubicBezTo>
                  <a:cubicBezTo>
                    <a:pt x="17261" y="18564"/>
                    <a:pt x="13517" y="19891"/>
                    <a:pt x="10637" y="20615"/>
                  </a:cubicBezTo>
                  <a:cubicBezTo>
                    <a:pt x="7757" y="21339"/>
                    <a:pt x="5741" y="21460"/>
                    <a:pt x="5165" y="21219"/>
                  </a:cubicBezTo>
                  <a:cubicBezTo>
                    <a:pt x="4589" y="20977"/>
                    <a:pt x="5453" y="20374"/>
                    <a:pt x="6317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189593" y="668275"/>
              <a:ext cx="139820" cy="16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12" fill="norm" stroke="1" extrusionOk="0">
                  <a:moveTo>
                    <a:pt x="7642" y="9194"/>
                  </a:moveTo>
                  <a:cubicBezTo>
                    <a:pt x="9230" y="8931"/>
                    <a:pt x="10818" y="8667"/>
                    <a:pt x="11930" y="7877"/>
                  </a:cubicBezTo>
                  <a:cubicBezTo>
                    <a:pt x="13042" y="7087"/>
                    <a:pt x="13677" y="5770"/>
                    <a:pt x="13995" y="4321"/>
                  </a:cubicBezTo>
                  <a:cubicBezTo>
                    <a:pt x="14312" y="2872"/>
                    <a:pt x="14312" y="1291"/>
                    <a:pt x="13518" y="501"/>
                  </a:cubicBezTo>
                  <a:cubicBezTo>
                    <a:pt x="12724" y="-289"/>
                    <a:pt x="11136" y="-289"/>
                    <a:pt x="8595" y="1555"/>
                  </a:cubicBezTo>
                  <a:cubicBezTo>
                    <a:pt x="6054" y="3399"/>
                    <a:pt x="2559" y="7087"/>
                    <a:pt x="971" y="10511"/>
                  </a:cubicBezTo>
                  <a:cubicBezTo>
                    <a:pt x="-617" y="13935"/>
                    <a:pt x="-299" y="17096"/>
                    <a:pt x="2242" y="18940"/>
                  </a:cubicBezTo>
                  <a:cubicBezTo>
                    <a:pt x="4783" y="20784"/>
                    <a:pt x="9548" y="21311"/>
                    <a:pt x="13042" y="21048"/>
                  </a:cubicBezTo>
                  <a:cubicBezTo>
                    <a:pt x="16536" y="20784"/>
                    <a:pt x="18759" y="19731"/>
                    <a:pt x="20983" y="18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313299" y="690524"/>
              <a:ext cx="181214" cy="13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213" fill="norm" stroke="1" extrusionOk="0">
                  <a:moveTo>
                    <a:pt x="13063" y="5929"/>
                  </a:moveTo>
                  <a:cubicBezTo>
                    <a:pt x="12566" y="4317"/>
                    <a:pt x="12070" y="2705"/>
                    <a:pt x="10580" y="1416"/>
                  </a:cubicBezTo>
                  <a:cubicBezTo>
                    <a:pt x="9090" y="126"/>
                    <a:pt x="6608" y="-841"/>
                    <a:pt x="4497" y="1093"/>
                  </a:cubicBezTo>
                  <a:cubicBezTo>
                    <a:pt x="2387" y="3028"/>
                    <a:pt x="649" y="7863"/>
                    <a:pt x="153" y="11732"/>
                  </a:cubicBezTo>
                  <a:cubicBezTo>
                    <a:pt x="-344" y="15601"/>
                    <a:pt x="401" y="18502"/>
                    <a:pt x="2015" y="19631"/>
                  </a:cubicBezTo>
                  <a:cubicBezTo>
                    <a:pt x="3628" y="20759"/>
                    <a:pt x="6111" y="20114"/>
                    <a:pt x="7725" y="18825"/>
                  </a:cubicBezTo>
                  <a:cubicBezTo>
                    <a:pt x="9339" y="17535"/>
                    <a:pt x="10084" y="15601"/>
                    <a:pt x="10828" y="13183"/>
                  </a:cubicBezTo>
                  <a:cubicBezTo>
                    <a:pt x="11573" y="10765"/>
                    <a:pt x="12318" y="7863"/>
                    <a:pt x="13063" y="7702"/>
                  </a:cubicBezTo>
                  <a:cubicBezTo>
                    <a:pt x="13808" y="7541"/>
                    <a:pt x="14553" y="10120"/>
                    <a:pt x="15297" y="12055"/>
                  </a:cubicBezTo>
                  <a:cubicBezTo>
                    <a:pt x="16042" y="13989"/>
                    <a:pt x="16787" y="15278"/>
                    <a:pt x="17780" y="16084"/>
                  </a:cubicBezTo>
                  <a:cubicBezTo>
                    <a:pt x="18773" y="16890"/>
                    <a:pt x="20015" y="17213"/>
                    <a:pt x="21256" y="1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537449" y="673048"/>
              <a:ext cx="80157" cy="18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151" fill="norm" stroke="1" extrusionOk="0">
                  <a:moveTo>
                    <a:pt x="18206" y="2859"/>
                  </a:moveTo>
                  <a:cubicBezTo>
                    <a:pt x="15506" y="2123"/>
                    <a:pt x="12806" y="1386"/>
                    <a:pt x="9566" y="773"/>
                  </a:cubicBezTo>
                  <a:cubicBezTo>
                    <a:pt x="6326" y="159"/>
                    <a:pt x="2546" y="-332"/>
                    <a:pt x="926" y="282"/>
                  </a:cubicBezTo>
                  <a:cubicBezTo>
                    <a:pt x="-694" y="895"/>
                    <a:pt x="-154" y="2613"/>
                    <a:pt x="2276" y="4577"/>
                  </a:cubicBezTo>
                  <a:cubicBezTo>
                    <a:pt x="4706" y="6541"/>
                    <a:pt x="9026" y="8750"/>
                    <a:pt x="12806" y="11204"/>
                  </a:cubicBezTo>
                  <a:cubicBezTo>
                    <a:pt x="16586" y="13659"/>
                    <a:pt x="19826" y="16359"/>
                    <a:pt x="20366" y="18077"/>
                  </a:cubicBezTo>
                  <a:cubicBezTo>
                    <a:pt x="20906" y="19795"/>
                    <a:pt x="18746" y="20532"/>
                    <a:pt x="16046" y="20900"/>
                  </a:cubicBezTo>
                  <a:cubicBezTo>
                    <a:pt x="13346" y="21268"/>
                    <a:pt x="10106" y="21268"/>
                    <a:pt x="8486" y="20654"/>
                  </a:cubicBezTo>
                  <a:cubicBezTo>
                    <a:pt x="6866" y="20041"/>
                    <a:pt x="6866" y="18813"/>
                    <a:pt x="6866" y="1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671181" y="679597"/>
              <a:ext cx="117949" cy="15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10" fill="norm" stroke="1" extrusionOk="0">
                  <a:moveTo>
                    <a:pt x="20666" y="1643"/>
                  </a:moveTo>
                  <a:cubicBezTo>
                    <a:pt x="19150" y="756"/>
                    <a:pt x="17635" y="-132"/>
                    <a:pt x="14792" y="16"/>
                  </a:cubicBezTo>
                  <a:cubicBezTo>
                    <a:pt x="11950" y="164"/>
                    <a:pt x="7782" y="1347"/>
                    <a:pt x="4750" y="4306"/>
                  </a:cubicBezTo>
                  <a:cubicBezTo>
                    <a:pt x="1719" y="7265"/>
                    <a:pt x="-176" y="12000"/>
                    <a:pt x="13" y="15402"/>
                  </a:cubicBezTo>
                  <a:cubicBezTo>
                    <a:pt x="203" y="18805"/>
                    <a:pt x="2477" y="20876"/>
                    <a:pt x="5698" y="21172"/>
                  </a:cubicBezTo>
                  <a:cubicBezTo>
                    <a:pt x="8919" y="21468"/>
                    <a:pt x="13087" y="19989"/>
                    <a:pt x="15929" y="17178"/>
                  </a:cubicBezTo>
                  <a:cubicBezTo>
                    <a:pt x="18771" y="14367"/>
                    <a:pt x="20287" y="10224"/>
                    <a:pt x="20856" y="7413"/>
                  </a:cubicBezTo>
                  <a:cubicBezTo>
                    <a:pt x="21424" y="4602"/>
                    <a:pt x="21045" y="3123"/>
                    <a:pt x="19908" y="2087"/>
                  </a:cubicBezTo>
                  <a:cubicBezTo>
                    <a:pt x="18771" y="1052"/>
                    <a:pt x="16877" y="460"/>
                    <a:pt x="15929" y="608"/>
                  </a:cubicBezTo>
                  <a:cubicBezTo>
                    <a:pt x="14982" y="756"/>
                    <a:pt x="14982" y="1643"/>
                    <a:pt x="14982" y="2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837412" y="643677"/>
              <a:ext cx="139701" cy="2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5458"/>
                  </a:moveTo>
                  <a:cubicBezTo>
                    <a:pt x="1309" y="7597"/>
                    <a:pt x="2618" y="9736"/>
                    <a:pt x="3273" y="11660"/>
                  </a:cubicBezTo>
                  <a:cubicBezTo>
                    <a:pt x="3927" y="13585"/>
                    <a:pt x="3927" y="15296"/>
                    <a:pt x="3764" y="15510"/>
                  </a:cubicBezTo>
                  <a:cubicBezTo>
                    <a:pt x="3600" y="15724"/>
                    <a:pt x="3273" y="14441"/>
                    <a:pt x="3109" y="12088"/>
                  </a:cubicBezTo>
                  <a:cubicBezTo>
                    <a:pt x="2945" y="9736"/>
                    <a:pt x="2945" y="6314"/>
                    <a:pt x="3764" y="3854"/>
                  </a:cubicBezTo>
                  <a:cubicBezTo>
                    <a:pt x="4582" y="1395"/>
                    <a:pt x="6218" y="-102"/>
                    <a:pt x="8836" y="5"/>
                  </a:cubicBezTo>
                  <a:cubicBezTo>
                    <a:pt x="11455" y="112"/>
                    <a:pt x="15055" y="1823"/>
                    <a:pt x="17018" y="5138"/>
                  </a:cubicBezTo>
                  <a:cubicBezTo>
                    <a:pt x="18982" y="8452"/>
                    <a:pt x="19309" y="13371"/>
                    <a:pt x="19800" y="16365"/>
                  </a:cubicBezTo>
                  <a:cubicBezTo>
                    <a:pt x="20291" y="19359"/>
                    <a:pt x="20945" y="20429"/>
                    <a:pt x="2160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980668" y="394648"/>
              <a:ext cx="263145" cy="43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22" fill="norm" stroke="1" extrusionOk="0">
                  <a:moveTo>
                    <a:pt x="10077" y="17672"/>
                  </a:moveTo>
                  <a:cubicBezTo>
                    <a:pt x="9904" y="16737"/>
                    <a:pt x="9732" y="15802"/>
                    <a:pt x="9386" y="15127"/>
                  </a:cubicBezTo>
                  <a:cubicBezTo>
                    <a:pt x="9040" y="14452"/>
                    <a:pt x="8522" y="14037"/>
                    <a:pt x="6967" y="14452"/>
                  </a:cubicBezTo>
                  <a:cubicBezTo>
                    <a:pt x="5412" y="14868"/>
                    <a:pt x="2820" y="16114"/>
                    <a:pt x="1437" y="17256"/>
                  </a:cubicBezTo>
                  <a:cubicBezTo>
                    <a:pt x="55" y="18399"/>
                    <a:pt x="-118" y="19437"/>
                    <a:pt x="55" y="20216"/>
                  </a:cubicBezTo>
                  <a:cubicBezTo>
                    <a:pt x="228" y="20995"/>
                    <a:pt x="746" y="21514"/>
                    <a:pt x="2215" y="21254"/>
                  </a:cubicBezTo>
                  <a:cubicBezTo>
                    <a:pt x="3684" y="20995"/>
                    <a:pt x="6103" y="19956"/>
                    <a:pt x="7485" y="19022"/>
                  </a:cubicBezTo>
                  <a:cubicBezTo>
                    <a:pt x="8868" y="18087"/>
                    <a:pt x="9213" y="17256"/>
                    <a:pt x="9386" y="17101"/>
                  </a:cubicBezTo>
                  <a:cubicBezTo>
                    <a:pt x="9559" y="16945"/>
                    <a:pt x="9559" y="17464"/>
                    <a:pt x="9645" y="18035"/>
                  </a:cubicBezTo>
                  <a:cubicBezTo>
                    <a:pt x="9732" y="18606"/>
                    <a:pt x="9904" y="19229"/>
                    <a:pt x="10509" y="19593"/>
                  </a:cubicBezTo>
                  <a:cubicBezTo>
                    <a:pt x="11114" y="19956"/>
                    <a:pt x="12151" y="20060"/>
                    <a:pt x="13360" y="19437"/>
                  </a:cubicBezTo>
                  <a:cubicBezTo>
                    <a:pt x="14570" y="18814"/>
                    <a:pt x="15952" y="17464"/>
                    <a:pt x="17162" y="15076"/>
                  </a:cubicBezTo>
                  <a:cubicBezTo>
                    <a:pt x="18372" y="12687"/>
                    <a:pt x="19408" y="9260"/>
                    <a:pt x="20100" y="6768"/>
                  </a:cubicBezTo>
                  <a:cubicBezTo>
                    <a:pt x="20791" y="4276"/>
                    <a:pt x="21136" y="2718"/>
                    <a:pt x="21309" y="1679"/>
                  </a:cubicBezTo>
                  <a:cubicBezTo>
                    <a:pt x="21482" y="641"/>
                    <a:pt x="21482" y="122"/>
                    <a:pt x="21050" y="18"/>
                  </a:cubicBezTo>
                  <a:cubicBezTo>
                    <a:pt x="20618" y="-86"/>
                    <a:pt x="19754" y="226"/>
                    <a:pt x="18804" y="1627"/>
                  </a:cubicBezTo>
                  <a:cubicBezTo>
                    <a:pt x="17853" y="3029"/>
                    <a:pt x="16816" y="5522"/>
                    <a:pt x="16298" y="8118"/>
                  </a:cubicBezTo>
                  <a:cubicBezTo>
                    <a:pt x="15780" y="10714"/>
                    <a:pt x="15780" y="13414"/>
                    <a:pt x="16730" y="15127"/>
                  </a:cubicBezTo>
                  <a:cubicBezTo>
                    <a:pt x="17680" y="16841"/>
                    <a:pt x="19581" y="17568"/>
                    <a:pt x="21482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688312" y="404476"/>
              <a:ext cx="203201" cy="44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4050" y="1265"/>
                  </a:moveTo>
                  <a:cubicBezTo>
                    <a:pt x="4275" y="660"/>
                    <a:pt x="4500" y="54"/>
                    <a:pt x="4837" y="3"/>
                  </a:cubicBezTo>
                  <a:cubicBezTo>
                    <a:pt x="5175" y="-47"/>
                    <a:pt x="5625" y="458"/>
                    <a:pt x="5738" y="2022"/>
                  </a:cubicBezTo>
                  <a:cubicBezTo>
                    <a:pt x="5850" y="3587"/>
                    <a:pt x="5625" y="6211"/>
                    <a:pt x="4613" y="8936"/>
                  </a:cubicBezTo>
                  <a:cubicBezTo>
                    <a:pt x="3600" y="11661"/>
                    <a:pt x="1800" y="14488"/>
                    <a:pt x="900" y="16254"/>
                  </a:cubicBezTo>
                  <a:cubicBezTo>
                    <a:pt x="0" y="18020"/>
                    <a:pt x="0" y="18727"/>
                    <a:pt x="0" y="19332"/>
                  </a:cubicBezTo>
                  <a:cubicBezTo>
                    <a:pt x="0" y="19938"/>
                    <a:pt x="0" y="20443"/>
                    <a:pt x="562" y="20846"/>
                  </a:cubicBezTo>
                  <a:cubicBezTo>
                    <a:pt x="1125" y="21250"/>
                    <a:pt x="2250" y="21553"/>
                    <a:pt x="5175" y="21250"/>
                  </a:cubicBezTo>
                  <a:cubicBezTo>
                    <a:pt x="8100" y="20947"/>
                    <a:pt x="12825" y="20039"/>
                    <a:pt x="15862" y="19484"/>
                  </a:cubicBezTo>
                  <a:cubicBezTo>
                    <a:pt x="18900" y="18929"/>
                    <a:pt x="20250" y="18727"/>
                    <a:pt x="21600" y="18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944703" y="625430"/>
              <a:ext cx="200810" cy="1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66" fill="norm" stroke="1" extrusionOk="0">
                  <a:moveTo>
                    <a:pt x="18646" y="3341"/>
                  </a:moveTo>
                  <a:cubicBezTo>
                    <a:pt x="16396" y="1816"/>
                    <a:pt x="14146" y="291"/>
                    <a:pt x="11559" y="37"/>
                  </a:cubicBezTo>
                  <a:cubicBezTo>
                    <a:pt x="8971" y="-217"/>
                    <a:pt x="6046" y="799"/>
                    <a:pt x="3908" y="4230"/>
                  </a:cubicBezTo>
                  <a:cubicBezTo>
                    <a:pt x="1771" y="7661"/>
                    <a:pt x="421" y="13505"/>
                    <a:pt x="83" y="16936"/>
                  </a:cubicBezTo>
                  <a:cubicBezTo>
                    <a:pt x="-254" y="20367"/>
                    <a:pt x="421" y="21383"/>
                    <a:pt x="2333" y="21129"/>
                  </a:cubicBezTo>
                  <a:cubicBezTo>
                    <a:pt x="4246" y="20875"/>
                    <a:pt x="7396" y="19350"/>
                    <a:pt x="9421" y="17698"/>
                  </a:cubicBezTo>
                  <a:cubicBezTo>
                    <a:pt x="11446" y="16047"/>
                    <a:pt x="12346" y="14268"/>
                    <a:pt x="12909" y="12743"/>
                  </a:cubicBezTo>
                  <a:cubicBezTo>
                    <a:pt x="13471" y="11218"/>
                    <a:pt x="13696" y="9948"/>
                    <a:pt x="14483" y="10202"/>
                  </a:cubicBezTo>
                  <a:cubicBezTo>
                    <a:pt x="15271" y="10456"/>
                    <a:pt x="16621" y="12235"/>
                    <a:pt x="17858" y="13378"/>
                  </a:cubicBezTo>
                  <a:cubicBezTo>
                    <a:pt x="19096" y="14522"/>
                    <a:pt x="20221" y="15030"/>
                    <a:pt x="21346" y="15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195767" y="587448"/>
              <a:ext cx="64046" cy="22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74" fill="norm" stroke="1" extrusionOk="0">
                  <a:moveTo>
                    <a:pt x="21083" y="4926"/>
                  </a:moveTo>
                  <a:cubicBezTo>
                    <a:pt x="21083" y="3945"/>
                    <a:pt x="21083" y="2963"/>
                    <a:pt x="19689" y="2177"/>
                  </a:cubicBezTo>
                  <a:cubicBezTo>
                    <a:pt x="18296" y="1392"/>
                    <a:pt x="15509" y="803"/>
                    <a:pt x="12373" y="410"/>
                  </a:cubicBezTo>
                  <a:cubicBezTo>
                    <a:pt x="9238" y="17"/>
                    <a:pt x="5754" y="-179"/>
                    <a:pt x="3315" y="214"/>
                  </a:cubicBezTo>
                  <a:cubicBezTo>
                    <a:pt x="877" y="606"/>
                    <a:pt x="-517" y="1588"/>
                    <a:pt x="180" y="3650"/>
                  </a:cubicBezTo>
                  <a:cubicBezTo>
                    <a:pt x="877" y="5712"/>
                    <a:pt x="3664" y="8854"/>
                    <a:pt x="6799" y="11603"/>
                  </a:cubicBezTo>
                  <a:cubicBezTo>
                    <a:pt x="9935" y="14352"/>
                    <a:pt x="13418" y="16708"/>
                    <a:pt x="14115" y="18279"/>
                  </a:cubicBezTo>
                  <a:cubicBezTo>
                    <a:pt x="14812" y="19850"/>
                    <a:pt x="12722" y="20636"/>
                    <a:pt x="9935" y="21028"/>
                  </a:cubicBezTo>
                  <a:cubicBezTo>
                    <a:pt x="7148" y="21421"/>
                    <a:pt x="3664" y="21421"/>
                    <a:pt x="1922" y="20439"/>
                  </a:cubicBezTo>
                  <a:cubicBezTo>
                    <a:pt x="180" y="19457"/>
                    <a:pt x="180" y="17494"/>
                    <a:pt x="180" y="15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352135" y="431005"/>
              <a:ext cx="85478" cy="37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4" fill="norm" stroke="1" extrusionOk="0">
                  <a:moveTo>
                    <a:pt x="7051" y="0"/>
                  </a:moveTo>
                  <a:cubicBezTo>
                    <a:pt x="4943" y="2896"/>
                    <a:pt x="2836" y="5792"/>
                    <a:pt x="1519" y="8930"/>
                  </a:cubicBezTo>
                  <a:cubicBezTo>
                    <a:pt x="202" y="12067"/>
                    <a:pt x="-325" y="15446"/>
                    <a:pt x="202" y="17558"/>
                  </a:cubicBezTo>
                  <a:cubicBezTo>
                    <a:pt x="729" y="19669"/>
                    <a:pt x="2309" y="20514"/>
                    <a:pt x="4416" y="20997"/>
                  </a:cubicBezTo>
                  <a:cubicBezTo>
                    <a:pt x="6524" y="21479"/>
                    <a:pt x="9158" y="21600"/>
                    <a:pt x="12055" y="21057"/>
                  </a:cubicBezTo>
                  <a:cubicBezTo>
                    <a:pt x="14953" y="20514"/>
                    <a:pt x="18114" y="19307"/>
                    <a:pt x="21275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322181" y="589755"/>
              <a:ext cx="19798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5638" y="21600"/>
                  </a:moveTo>
                  <a:cubicBezTo>
                    <a:pt x="4489" y="21600"/>
                    <a:pt x="3340" y="21600"/>
                    <a:pt x="2191" y="21600"/>
                  </a:cubicBezTo>
                  <a:cubicBezTo>
                    <a:pt x="1042" y="21600"/>
                    <a:pt x="-107" y="21600"/>
                    <a:pt x="8" y="20520"/>
                  </a:cubicBezTo>
                  <a:cubicBezTo>
                    <a:pt x="123" y="19440"/>
                    <a:pt x="1502" y="17280"/>
                    <a:pt x="5293" y="13680"/>
                  </a:cubicBezTo>
                  <a:cubicBezTo>
                    <a:pt x="9084" y="10080"/>
                    <a:pt x="15289" y="504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910078" y="459953"/>
              <a:ext cx="227725" cy="29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04" fill="norm" stroke="1" extrusionOk="0">
                  <a:moveTo>
                    <a:pt x="18024" y="1106"/>
                  </a:moveTo>
                  <a:cubicBezTo>
                    <a:pt x="16649" y="653"/>
                    <a:pt x="15275" y="200"/>
                    <a:pt x="14097" y="49"/>
                  </a:cubicBezTo>
                  <a:cubicBezTo>
                    <a:pt x="12918" y="-102"/>
                    <a:pt x="11937" y="49"/>
                    <a:pt x="10366" y="1182"/>
                  </a:cubicBezTo>
                  <a:cubicBezTo>
                    <a:pt x="8795" y="2315"/>
                    <a:pt x="6635" y="4429"/>
                    <a:pt x="4769" y="7148"/>
                  </a:cubicBezTo>
                  <a:cubicBezTo>
                    <a:pt x="2904" y="9867"/>
                    <a:pt x="1333" y="13190"/>
                    <a:pt x="547" y="15532"/>
                  </a:cubicBezTo>
                  <a:cubicBezTo>
                    <a:pt x="-238" y="17873"/>
                    <a:pt x="-238" y="19232"/>
                    <a:pt x="940" y="20139"/>
                  </a:cubicBezTo>
                  <a:cubicBezTo>
                    <a:pt x="2118" y="21045"/>
                    <a:pt x="4475" y="21498"/>
                    <a:pt x="7813" y="20667"/>
                  </a:cubicBezTo>
                  <a:cubicBezTo>
                    <a:pt x="11151" y="19836"/>
                    <a:pt x="15471" y="17722"/>
                    <a:pt x="18024" y="14927"/>
                  </a:cubicBezTo>
                  <a:cubicBezTo>
                    <a:pt x="20577" y="12133"/>
                    <a:pt x="21362" y="8659"/>
                    <a:pt x="21067" y="6242"/>
                  </a:cubicBezTo>
                  <a:cubicBezTo>
                    <a:pt x="20773" y="3825"/>
                    <a:pt x="19398" y="2466"/>
                    <a:pt x="17631" y="1786"/>
                  </a:cubicBezTo>
                  <a:cubicBezTo>
                    <a:pt x="15864" y="1106"/>
                    <a:pt x="13704" y="1106"/>
                    <a:pt x="12231" y="1333"/>
                  </a:cubicBezTo>
                  <a:cubicBezTo>
                    <a:pt x="10758" y="1560"/>
                    <a:pt x="9973" y="2013"/>
                    <a:pt x="9875" y="2541"/>
                  </a:cubicBezTo>
                  <a:cubicBezTo>
                    <a:pt x="9777" y="3070"/>
                    <a:pt x="10366" y="3674"/>
                    <a:pt x="10955" y="4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201729" y="456405"/>
              <a:ext cx="11854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7579" y="0"/>
                  </a:moveTo>
                  <a:cubicBezTo>
                    <a:pt x="5684" y="1722"/>
                    <a:pt x="3789" y="3443"/>
                    <a:pt x="2653" y="6574"/>
                  </a:cubicBezTo>
                  <a:cubicBezTo>
                    <a:pt x="1516" y="9704"/>
                    <a:pt x="1137" y="14243"/>
                    <a:pt x="947" y="16904"/>
                  </a:cubicBezTo>
                  <a:cubicBezTo>
                    <a:pt x="758" y="19565"/>
                    <a:pt x="758" y="20348"/>
                    <a:pt x="568" y="20270"/>
                  </a:cubicBezTo>
                  <a:cubicBezTo>
                    <a:pt x="379" y="20191"/>
                    <a:pt x="0" y="19252"/>
                    <a:pt x="1326" y="17452"/>
                  </a:cubicBezTo>
                  <a:cubicBezTo>
                    <a:pt x="2653" y="15652"/>
                    <a:pt x="5684" y="12991"/>
                    <a:pt x="8147" y="11426"/>
                  </a:cubicBezTo>
                  <a:cubicBezTo>
                    <a:pt x="10611" y="9861"/>
                    <a:pt x="12505" y="9391"/>
                    <a:pt x="14400" y="9391"/>
                  </a:cubicBezTo>
                  <a:cubicBezTo>
                    <a:pt x="16295" y="9391"/>
                    <a:pt x="18189" y="9861"/>
                    <a:pt x="19516" y="10957"/>
                  </a:cubicBezTo>
                  <a:cubicBezTo>
                    <a:pt x="20842" y="12052"/>
                    <a:pt x="21600" y="13774"/>
                    <a:pt x="21032" y="15496"/>
                  </a:cubicBezTo>
                  <a:cubicBezTo>
                    <a:pt x="20463" y="17217"/>
                    <a:pt x="18568" y="18939"/>
                    <a:pt x="15347" y="20035"/>
                  </a:cubicBezTo>
                  <a:cubicBezTo>
                    <a:pt x="12126" y="21130"/>
                    <a:pt x="7579" y="21600"/>
                    <a:pt x="4547" y="21600"/>
                  </a:cubicBezTo>
                  <a:cubicBezTo>
                    <a:pt x="1516" y="21600"/>
                    <a:pt x="0" y="21130"/>
                    <a:pt x="0" y="20661"/>
                  </a:cubicBezTo>
                  <a:cubicBezTo>
                    <a:pt x="0" y="20191"/>
                    <a:pt x="1516" y="19722"/>
                    <a:pt x="2653" y="19330"/>
                  </a:cubicBezTo>
                  <a:cubicBezTo>
                    <a:pt x="3789" y="18939"/>
                    <a:pt x="4547" y="18626"/>
                    <a:pt x="5305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405898" y="547422"/>
              <a:ext cx="78960" cy="18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65" fill="norm" stroke="1" extrusionOk="0">
                  <a:moveTo>
                    <a:pt x="19635" y="7766"/>
                  </a:moveTo>
                  <a:cubicBezTo>
                    <a:pt x="20203" y="6553"/>
                    <a:pt x="20772" y="5339"/>
                    <a:pt x="21056" y="4126"/>
                  </a:cubicBezTo>
                  <a:cubicBezTo>
                    <a:pt x="21340" y="2912"/>
                    <a:pt x="21340" y="1699"/>
                    <a:pt x="19919" y="971"/>
                  </a:cubicBezTo>
                  <a:cubicBezTo>
                    <a:pt x="18498" y="243"/>
                    <a:pt x="15656" y="0"/>
                    <a:pt x="12814" y="0"/>
                  </a:cubicBezTo>
                  <a:cubicBezTo>
                    <a:pt x="9972" y="0"/>
                    <a:pt x="7129" y="243"/>
                    <a:pt x="4572" y="728"/>
                  </a:cubicBezTo>
                  <a:cubicBezTo>
                    <a:pt x="2014" y="1213"/>
                    <a:pt x="-260" y="1942"/>
                    <a:pt x="24" y="3276"/>
                  </a:cubicBezTo>
                  <a:cubicBezTo>
                    <a:pt x="308" y="4611"/>
                    <a:pt x="3151" y="6553"/>
                    <a:pt x="7129" y="8494"/>
                  </a:cubicBezTo>
                  <a:cubicBezTo>
                    <a:pt x="11108" y="10436"/>
                    <a:pt x="16224" y="12378"/>
                    <a:pt x="18782" y="14076"/>
                  </a:cubicBezTo>
                  <a:cubicBezTo>
                    <a:pt x="21340" y="15775"/>
                    <a:pt x="21340" y="17231"/>
                    <a:pt x="19919" y="18445"/>
                  </a:cubicBezTo>
                  <a:cubicBezTo>
                    <a:pt x="18498" y="19658"/>
                    <a:pt x="15656" y="20629"/>
                    <a:pt x="12245" y="21115"/>
                  </a:cubicBezTo>
                  <a:cubicBezTo>
                    <a:pt x="8835" y="21600"/>
                    <a:pt x="4856" y="21600"/>
                    <a:pt x="2866" y="20993"/>
                  </a:cubicBezTo>
                  <a:cubicBezTo>
                    <a:pt x="877" y="20387"/>
                    <a:pt x="877" y="19173"/>
                    <a:pt x="877" y="17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527341" y="551655"/>
              <a:ext cx="275522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96" fill="norm" stroke="1" extrusionOk="0">
                  <a:moveTo>
                    <a:pt x="5591" y="8685"/>
                  </a:moveTo>
                  <a:cubicBezTo>
                    <a:pt x="5591" y="7571"/>
                    <a:pt x="5591" y="6458"/>
                    <a:pt x="5836" y="5122"/>
                  </a:cubicBezTo>
                  <a:cubicBezTo>
                    <a:pt x="6082" y="3786"/>
                    <a:pt x="6573" y="2227"/>
                    <a:pt x="6245" y="1447"/>
                  </a:cubicBezTo>
                  <a:cubicBezTo>
                    <a:pt x="5918" y="668"/>
                    <a:pt x="4773" y="668"/>
                    <a:pt x="3464" y="2115"/>
                  </a:cubicBezTo>
                  <a:cubicBezTo>
                    <a:pt x="2155" y="3563"/>
                    <a:pt x="682" y="6458"/>
                    <a:pt x="191" y="9241"/>
                  </a:cubicBezTo>
                  <a:cubicBezTo>
                    <a:pt x="-300" y="12025"/>
                    <a:pt x="191" y="14697"/>
                    <a:pt x="1255" y="16256"/>
                  </a:cubicBezTo>
                  <a:cubicBezTo>
                    <a:pt x="2318" y="17814"/>
                    <a:pt x="3955" y="18260"/>
                    <a:pt x="5509" y="17592"/>
                  </a:cubicBezTo>
                  <a:cubicBezTo>
                    <a:pt x="7064" y="16924"/>
                    <a:pt x="8536" y="15142"/>
                    <a:pt x="9600" y="13027"/>
                  </a:cubicBezTo>
                  <a:cubicBezTo>
                    <a:pt x="10664" y="10911"/>
                    <a:pt x="11318" y="8462"/>
                    <a:pt x="11645" y="6569"/>
                  </a:cubicBezTo>
                  <a:cubicBezTo>
                    <a:pt x="11973" y="4676"/>
                    <a:pt x="11973" y="3340"/>
                    <a:pt x="12218" y="3118"/>
                  </a:cubicBezTo>
                  <a:cubicBezTo>
                    <a:pt x="12464" y="2895"/>
                    <a:pt x="12955" y="3786"/>
                    <a:pt x="13609" y="6680"/>
                  </a:cubicBezTo>
                  <a:cubicBezTo>
                    <a:pt x="14264" y="9575"/>
                    <a:pt x="15082" y="14474"/>
                    <a:pt x="15327" y="17480"/>
                  </a:cubicBezTo>
                  <a:cubicBezTo>
                    <a:pt x="15573" y="20487"/>
                    <a:pt x="15245" y="21600"/>
                    <a:pt x="15000" y="21489"/>
                  </a:cubicBezTo>
                  <a:cubicBezTo>
                    <a:pt x="14755" y="21377"/>
                    <a:pt x="14591" y="20041"/>
                    <a:pt x="15327" y="16590"/>
                  </a:cubicBezTo>
                  <a:cubicBezTo>
                    <a:pt x="16064" y="13138"/>
                    <a:pt x="17700" y="7571"/>
                    <a:pt x="18845" y="4454"/>
                  </a:cubicBezTo>
                  <a:cubicBezTo>
                    <a:pt x="19991" y="1336"/>
                    <a:pt x="20645" y="668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805817" y="369225"/>
              <a:ext cx="351194" cy="38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24" fill="norm" stroke="1" extrusionOk="0">
                  <a:moveTo>
                    <a:pt x="4064" y="16280"/>
                  </a:moveTo>
                  <a:cubicBezTo>
                    <a:pt x="4064" y="15700"/>
                    <a:pt x="4064" y="15119"/>
                    <a:pt x="4064" y="14538"/>
                  </a:cubicBezTo>
                  <a:cubicBezTo>
                    <a:pt x="4064" y="13958"/>
                    <a:pt x="4064" y="13377"/>
                    <a:pt x="3742" y="13203"/>
                  </a:cubicBezTo>
                  <a:cubicBezTo>
                    <a:pt x="3421" y="13029"/>
                    <a:pt x="2778" y="13261"/>
                    <a:pt x="2007" y="14016"/>
                  </a:cubicBezTo>
                  <a:cubicBezTo>
                    <a:pt x="1235" y="14771"/>
                    <a:pt x="335" y="16048"/>
                    <a:pt x="78" y="17383"/>
                  </a:cubicBezTo>
                  <a:cubicBezTo>
                    <a:pt x="-179" y="18719"/>
                    <a:pt x="207" y="20112"/>
                    <a:pt x="1171" y="20809"/>
                  </a:cubicBezTo>
                  <a:cubicBezTo>
                    <a:pt x="2135" y="21506"/>
                    <a:pt x="3678" y="21506"/>
                    <a:pt x="6121" y="20751"/>
                  </a:cubicBezTo>
                  <a:cubicBezTo>
                    <a:pt x="8564" y="19996"/>
                    <a:pt x="11907" y="18487"/>
                    <a:pt x="13771" y="17500"/>
                  </a:cubicBezTo>
                  <a:cubicBezTo>
                    <a:pt x="15635" y="16512"/>
                    <a:pt x="16021" y="16048"/>
                    <a:pt x="16278" y="15351"/>
                  </a:cubicBezTo>
                  <a:cubicBezTo>
                    <a:pt x="16535" y="14654"/>
                    <a:pt x="16664" y="13725"/>
                    <a:pt x="16407" y="13203"/>
                  </a:cubicBezTo>
                  <a:cubicBezTo>
                    <a:pt x="16150" y="12680"/>
                    <a:pt x="15507" y="12564"/>
                    <a:pt x="14607" y="13029"/>
                  </a:cubicBezTo>
                  <a:cubicBezTo>
                    <a:pt x="13707" y="13493"/>
                    <a:pt x="12550" y="14538"/>
                    <a:pt x="11842" y="15758"/>
                  </a:cubicBezTo>
                  <a:cubicBezTo>
                    <a:pt x="11135" y="16977"/>
                    <a:pt x="10878" y="18371"/>
                    <a:pt x="10878" y="19358"/>
                  </a:cubicBezTo>
                  <a:cubicBezTo>
                    <a:pt x="10878" y="20345"/>
                    <a:pt x="11135" y="20925"/>
                    <a:pt x="11585" y="21158"/>
                  </a:cubicBezTo>
                  <a:cubicBezTo>
                    <a:pt x="12035" y="21390"/>
                    <a:pt x="12678" y="21274"/>
                    <a:pt x="13835" y="20229"/>
                  </a:cubicBezTo>
                  <a:cubicBezTo>
                    <a:pt x="14992" y="19183"/>
                    <a:pt x="16664" y="17209"/>
                    <a:pt x="18014" y="14422"/>
                  </a:cubicBezTo>
                  <a:cubicBezTo>
                    <a:pt x="19364" y="11635"/>
                    <a:pt x="20392" y="8035"/>
                    <a:pt x="20907" y="5596"/>
                  </a:cubicBezTo>
                  <a:cubicBezTo>
                    <a:pt x="21421" y="3158"/>
                    <a:pt x="21421" y="1880"/>
                    <a:pt x="21164" y="1067"/>
                  </a:cubicBezTo>
                  <a:cubicBezTo>
                    <a:pt x="20907" y="254"/>
                    <a:pt x="20392" y="-94"/>
                    <a:pt x="19942" y="22"/>
                  </a:cubicBezTo>
                  <a:cubicBezTo>
                    <a:pt x="19492" y="138"/>
                    <a:pt x="19107" y="719"/>
                    <a:pt x="18400" y="2693"/>
                  </a:cubicBezTo>
                  <a:cubicBezTo>
                    <a:pt x="17692" y="4667"/>
                    <a:pt x="16664" y="8035"/>
                    <a:pt x="16407" y="10880"/>
                  </a:cubicBezTo>
                  <a:cubicBezTo>
                    <a:pt x="16150" y="13725"/>
                    <a:pt x="16664" y="16048"/>
                    <a:pt x="17307" y="17383"/>
                  </a:cubicBezTo>
                  <a:cubicBezTo>
                    <a:pt x="17950" y="18719"/>
                    <a:pt x="18721" y="19067"/>
                    <a:pt x="19492" y="1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809212" y="653255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46812" y="894555"/>
              <a:ext cx="4508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" y="20291"/>
                    <a:pt x="771" y="18982"/>
                    <a:pt x="1131" y="18000"/>
                  </a:cubicBezTo>
                  <a:cubicBezTo>
                    <a:pt x="1491" y="17018"/>
                    <a:pt x="1825" y="16364"/>
                    <a:pt x="2185" y="15600"/>
                  </a:cubicBezTo>
                  <a:cubicBezTo>
                    <a:pt x="2545" y="14836"/>
                    <a:pt x="2931" y="13964"/>
                    <a:pt x="3346" y="13091"/>
                  </a:cubicBezTo>
                  <a:cubicBezTo>
                    <a:pt x="3762" y="12218"/>
                    <a:pt x="4208" y="11345"/>
                    <a:pt x="4639" y="10582"/>
                  </a:cubicBezTo>
                  <a:cubicBezTo>
                    <a:pt x="5070" y="9818"/>
                    <a:pt x="5486" y="9164"/>
                    <a:pt x="5907" y="8509"/>
                  </a:cubicBezTo>
                  <a:cubicBezTo>
                    <a:pt x="6328" y="7855"/>
                    <a:pt x="6754" y="7200"/>
                    <a:pt x="7124" y="6655"/>
                  </a:cubicBezTo>
                  <a:cubicBezTo>
                    <a:pt x="7494" y="6109"/>
                    <a:pt x="7808" y="5673"/>
                    <a:pt x="8118" y="5345"/>
                  </a:cubicBezTo>
                  <a:cubicBezTo>
                    <a:pt x="8427" y="5018"/>
                    <a:pt x="8731" y="4800"/>
                    <a:pt x="9046" y="4691"/>
                  </a:cubicBezTo>
                  <a:cubicBezTo>
                    <a:pt x="9360" y="4582"/>
                    <a:pt x="9685" y="4582"/>
                    <a:pt x="10019" y="4582"/>
                  </a:cubicBezTo>
                  <a:cubicBezTo>
                    <a:pt x="10354" y="4582"/>
                    <a:pt x="10699" y="4582"/>
                    <a:pt x="11028" y="4582"/>
                  </a:cubicBezTo>
                  <a:cubicBezTo>
                    <a:pt x="11358" y="4582"/>
                    <a:pt x="11672" y="4582"/>
                    <a:pt x="11997" y="4582"/>
                  </a:cubicBezTo>
                  <a:cubicBezTo>
                    <a:pt x="12321" y="4582"/>
                    <a:pt x="12656" y="4582"/>
                    <a:pt x="12990" y="4691"/>
                  </a:cubicBezTo>
                  <a:cubicBezTo>
                    <a:pt x="13325" y="4800"/>
                    <a:pt x="13660" y="5018"/>
                    <a:pt x="13979" y="5236"/>
                  </a:cubicBezTo>
                  <a:cubicBezTo>
                    <a:pt x="14299" y="5455"/>
                    <a:pt x="14603" y="5673"/>
                    <a:pt x="14907" y="5782"/>
                  </a:cubicBezTo>
                  <a:cubicBezTo>
                    <a:pt x="15211" y="5891"/>
                    <a:pt x="15515" y="5891"/>
                    <a:pt x="15891" y="5891"/>
                  </a:cubicBezTo>
                  <a:cubicBezTo>
                    <a:pt x="16266" y="5891"/>
                    <a:pt x="16712" y="5891"/>
                    <a:pt x="17133" y="5673"/>
                  </a:cubicBezTo>
                  <a:cubicBezTo>
                    <a:pt x="17554" y="5455"/>
                    <a:pt x="17949" y="5018"/>
                    <a:pt x="18319" y="4582"/>
                  </a:cubicBezTo>
                  <a:cubicBezTo>
                    <a:pt x="18690" y="4145"/>
                    <a:pt x="19034" y="3709"/>
                    <a:pt x="19445" y="3055"/>
                  </a:cubicBezTo>
                  <a:cubicBezTo>
                    <a:pt x="19856" y="2400"/>
                    <a:pt x="20332" y="1527"/>
                    <a:pt x="20703" y="982"/>
                  </a:cubicBezTo>
                  <a:cubicBezTo>
                    <a:pt x="21073" y="436"/>
                    <a:pt x="21336" y="2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075412" y="939005"/>
              <a:ext cx="4591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" y="21294"/>
                    <a:pt x="777" y="20987"/>
                    <a:pt x="1165" y="20604"/>
                  </a:cubicBezTo>
                  <a:cubicBezTo>
                    <a:pt x="1554" y="20221"/>
                    <a:pt x="1942" y="19762"/>
                    <a:pt x="2330" y="19149"/>
                  </a:cubicBezTo>
                  <a:cubicBezTo>
                    <a:pt x="2719" y="18536"/>
                    <a:pt x="3107" y="17770"/>
                    <a:pt x="3480" y="17081"/>
                  </a:cubicBezTo>
                  <a:cubicBezTo>
                    <a:pt x="3854" y="16391"/>
                    <a:pt x="4212" y="15779"/>
                    <a:pt x="4606" y="15166"/>
                  </a:cubicBezTo>
                  <a:cubicBezTo>
                    <a:pt x="4999" y="14553"/>
                    <a:pt x="5427" y="13940"/>
                    <a:pt x="5856" y="13404"/>
                  </a:cubicBezTo>
                  <a:cubicBezTo>
                    <a:pt x="6284" y="12868"/>
                    <a:pt x="6712" y="12409"/>
                    <a:pt x="7080" y="12026"/>
                  </a:cubicBezTo>
                  <a:cubicBezTo>
                    <a:pt x="7449" y="11643"/>
                    <a:pt x="7758" y="11336"/>
                    <a:pt x="8056" y="11183"/>
                  </a:cubicBezTo>
                  <a:cubicBezTo>
                    <a:pt x="8355" y="11030"/>
                    <a:pt x="8644" y="11030"/>
                    <a:pt x="8938" y="11030"/>
                  </a:cubicBezTo>
                  <a:cubicBezTo>
                    <a:pt x="9232" y="11030"/>
                    <a:pt x="9530" y="11030"/>
                    <a:pt x="9829" y="11030"/>
                  </a:cubicBezTo>
                  <a:cubicBezTo>
                    <a:pt x="10128" y="11030"/>
                    <a:pt x="10427" y="11030"/>
                    <a:pt x="10800" y="11030"/>
                  </a:cubicBezTo>
                  <a:cubicBezTo>
                    <a:pt x="11173" y="11030"/>
                    <a:pt x="11622" y="11030"/>
                    <a:pt x="11995" y="11030"/>
                  </a:cubicBezTo>
                  <a:cubicBezTo>
                    <a:pt x="12368" y="11030"/>
                    <a:pt x="12667" y="11030"/>
                    <a:pt x="12966" y="11030"/>
                  </a:cubicBezTo>
                  <a:cubicBezTo>
                    <a:pt x="13265" y="11030"/>
                    <a:pt x="13563" y="11030"/>
                    <a:pt x="13867" y="11030"/>
                  </a:cubicBezTo>
                  <a:cubicBezTo>
                    <a:pt x="14171" y="11030"/>
                    <a:pt x="14480" y="11030"/>
                    <a:pt x="14793" y="10877"/>
                  </a:cubicBezTo>
                  <a:cubicBezTo>
                    <a:pt x="15107" y="10723"/>
                    <a:pt x="15426" y="10417"/>
                    <a:pt x="15739" y="10111"/>
                  </a:cubicBezTo>
                  <a:cubicBezTo>
                    <a:pt x="16053" y="9804"/>
                    <a:pt x="16362" y="9498"/>
                    <a:pt x="16735" y="9038"/>
                  </a:cubicBezTo>
                  <a:cubicBezTo>
                    <a:pt x="17109" y="8579"/>
                    <a:pt x="17547" y="7966"/>
                    <a:pt x="17960" y="7353"/>
                  </a:cubicBezTo>
                  <a:cubicBezTo>
                    <a:pt x="18373" y="6740"/>
                    <a:pt x="18762" y="6128"/>
                    <a:pt x="19175" y="5362"/>
                  </a:cubicBezTo>
                  <a:cubicBezTo>
                    <a:pt x="19588" y="4596"/>
                    <a:pt x="20027" y="3677"/>
                    <a:pt x="20435" y="2757"/>
                  </a:cubicBezTo>
                  <a:cubicBezTo>
                    <a:pt x="20843" y="1838"/>
                    <a:pt x="21222" y="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723612" y="57705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755362" y="72945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863718" y="574610"/>
              <a:ext cx="211651" cy="78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08" fill="norm" stroke="1" extrusionOk="0">
                  <a:moveTo>
                    <a:pt x="3501" y="416"/>
                  </a:moveTo>
                  <a:cubicBezTo>
                    <a:pt x="2859" y="183"/>
                    <a:pt x="2217" y="-49"/>
                    <a:pt x="1576" y="9"/>
                  </a:cubicBezTo>
                  <a:cubicBezTo>
                    <a:pt x="934" y="67"/>
                    <a:pt x="293" y="416"/>
                    <a:pt x="79" y="1257"/>
                  </a:cubicBezTo>
                  <a:cubicBezTo>
                    <a:pt x="-135" y="2099"/>
                    <a:pt x="79" y="3435"/>
                    <a:pt x="827" y="4654"/>
                  </a:cubicBezTo>
                  <a:cubicBezTo>
                    <a:pt x="1576" y="5874"/>
                    <a:pt x="2859" y="6977"/>
                    <a:pt x="3821" y="7645"/>
                  </a:cubicBezTo>
                  <a:cubicBezTo>
                    <a:pt x="4784" y="8312"/>
                    <a:pt x="5425" y="8545"/>
                    <a:pt x="6281" y="8574"/>
                  </a:cubicBezTo>
                  <a:cubicBezTo>
                    <a:pt x="7136" y="8603"/>
                    <a:pt x="8206" y="8428"/>
                    <a:pt x="10344" y="7441"/>
                  </a:cubicBezTo>
                  <a:cubicBezTo>
                    <a:pt x="12483" y="6454"/>
                    <a:pt x="15691" y="4654"/>
                    <a:pt x="17402" y="3609"/>
                  </a:cubicBezTo>
                  <a:cubicBezTo>
                    <a:pt x="19113" y="2564"/>
                    <a:pt x="19326" y="2274"/>
                    <a:pt x="19540" y="1925"/>
                  </a:cubicBezTo>
                  <a:cubicBezTo>
                    <a:pt x="19754" y="1577"/>
                    <a:pt x="19968" y="1170"/>
                    <a:pt x="20075" y="1112"/>
                  </a:cubicBezTo>
                  <a:cubicBezTo>
                    <a:pt x="20182" y="1054"/>
                    <a:pt x="20182" y="1345"/>
                    <a:pt x="20396" y="2651"/>
                  </a:cubicBezTo>
                  <a:cubicBezTo>
                    <a:pt x="20610" y="3957"/>
                    <a:pt x="21037" y="6280"/>
                    <a:pt x="21251" y="8545"/>
                  </a:cubicBezTo>
                  <a:cubicBezTo>
                    <a:pt x="21465" y="10809"/>
                    <a:pt x="21465" y="13016"/>
                    <a:pt x="20930" y="15019"/>
                  </a:cubicBezTo>
                  <a:cubicBezTo>
                    <a:pt x="20396" y="17022"/>
                    <a:pt x="19326" y="18822"/>
                    <a:pt x="18471" y="19838"/>
                  </a:cubicBezTo>
                  <a:cubicBezTo>
                    <a:pt x="17615" y="20854"/>
                    <a:pt x="16974" y="21086"/>
                    <a:pt x="16012" y="21261"/>
                  </a:cubicBezTo>
                  <a:cubicBezTo>
                    <a:pt x="15049" y="21435"/>
                    <a:pt x="13766" y="21551"/>
                    <a:pt x="12804" y="21493"/>
                  </a:cubicBezTo>
                  <a:cubicBezTo>
                    <a:pt x="11841" y="21435"/>
                    <a:pt x="11200" y="21203"/>
                    <a:pt x="10665" y="20535"/>
                  </a:cubicBezTo>
                  <a:cubicBezTo>
                    <a:pt x="10130" y="19867"/>
                    <a:pt x="9703" y="18764"/>
                    <a:pt x="10344" y="18009"/>
                  </a:cubicBezTo>
                  <a:cubicBezTo>
                    <a:pt x="10986" y="17254"/>
                    <a:pt x="12697" y="16848"/>
                    <a:pt x="13766" y="16616"/>
                  </a:cubicBezTo>
                  <a:cubicBezTo>
                    <a:pt x="14835" y="16383"/>
                    <a:pt x="15263" y="16325"/>
                    <a:pt x="15691" y="16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7175755" y="818355"/>
              <a:ext cx="90908" cy="27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81" fill="norm" stroke="1" extrusionOk="0">
                  <a:moveTo>
                    <a:pt x="13720" y="0"/>
                  </a:moveTo>
                  <a:cubicBezTo>
                    <a:pt x="11266" y="1674"/>
                    <a:pt x="8811" y="3349"/>
                    <a:pt x="6602" y="6112"/>
                  </a:cubicBezTo>
                  <a:cubicBezTo>
                    <a:pt x="4393" y="8874"/>
                    <a:pt x="2429" y="12726"/>
                    <a:pt x="1202" y="15488"/>
                  </a:cubicBezTo>
                  <a:cubicBezTo>
                    <a:pt x="-25" y="18251"/>
                    <a:pt x="-516" y="19926"/>
                    <a:pt x="711" y="20763"/>
                  </a:cubicBezTo>
                  <a:cubicBezTo>
                    <a:pt x="1939" y="21600"/>
                    <a:pt x="4884" y="21600"/>
                    <a:pt x="8566" y="20679"/>
                  </a:cubicBezTo>
                  <a:cubicBezTo>
                    <a:pt x="12248" y="19758"/>
                    <a:pt x="16666" y="17916"/>
                    <a:pt x="21084" y="1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158712" y="951705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292062" y="964405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345756" y="932655"/>
              <a:ext cx="98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273"/>
                    <a:pt x="-1585" y="6545"/>
                    <a:pt x="575" y="10145"/>
                  </a:cubicBezTo>
                  <a:cubicBezTo>
                    <a:pt x="2735" y="13745"/>
                    <a:pt x="11375" y="1767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444462" y="894555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566395" y="710405"/>
              <a:ext cx="43168" cy="48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54" fill="norm" stroke="1" extrusionOk="0">
                  <a:moveTo>
                    <a:pt x="20977" y="0"/>
                  </a:moveTo>
                  <a:cubicBezTo>
                    <a:pt x="19948" y="3113"/>
                    <a:pt x="18920" y="6225"/>
                    <a:pt x="15320" y="9479"/>
                  </a:cubicBezTo>
                  <a:cubicBezTo>
                    <a:pt x="11720" y="12734"/>
                    <a:pt x="5548" y="16129"/>
                    <a:pt x="2463" y="18252"/>
                  </a:cubicBezTo>
                  <a:cubicBezTo>
                    <a:pt x="-623" y="20374"/>
                    <a:pt x="-623" y="21223"/>
                    <a:pt x="1434" y="21411"/>
                  </a:cubicBezTo>
                  <a:cubicBezTo>
                    <a:pt x="3491" y="21600"/>
                    <a:pt x="7606" y="21128"/>
                    <a:pt x="11206" y="20657"/>
                  </a:cubicBezTo>
                  <a:cubicBezTo>
                    <a:pt x="14806" y="20185"/>
                    <a:pt x="17891" y="19714"/>
                    <a:pt x="20977" y="1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718018" y="824705"/>
              <a:ext cx="94745" cy="31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75" fill="norm" stroke="1" extrusionOk="0">
                  <a:moveTo>
                    <a:pt x="12845" y="0"/>
                  </a:moveTo>
                  <a:cubicBezTo>
                    <a:pt x="9005" y="4121"/>
                    <a:pt x="5165" y="8242"/>
                    <a:pt x="3005" y="11226"/>
                  </a:cubicBezTo>
                  <a:cubicBezTo>
                    <a:pt x="845" y="14211"/>
                    <a:pt x="365" y="16058"/>
                    <a:pt x="125" y="17550"/>
                  </a:cubicBezTo>
                  <a:cubicBezTo>
                    <a:pt x="-115" y="19042"/>
                    <a:pt x="-115" y="20179"/>
                    <a:pt x="1085" y="20818"/>
                  </a:cubicBezTo>
                  <a:cubicBezTo>
                    <a:pt x="2285" y="21458"/>
                    <a:pt x="4685" y="21600"/>
                    <a:pt x="8285" y="20961"/>
                  </a:cubicBezTo>
                  <a:cubicBezTo>
                    <a:pt x="11885" y="20321"/>
                    <a:pt x="16685" y="18900"/>
                    <a:pt x="21485" y="17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704812" y="951705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8000"/>
                    <a:pt x="11631" y="14400"/>
                    <a:pt x="15231" y="10800"/>
                  </a:cubicBezTo>
                  <a:cubicBezTo>
                    <a:pt x="18831" y="7200"/>
                    <a:pt x="2021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952681" y="268992"/>
              <a:ext cx="212382" cy="25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66" fill="norm" stroke="1" extrusionOk="0">
                  <a:moveTo>
                    <a:pt x="9909" y="6066"/>
                  </a:moveTo>
                  <a:cubicBezTo>
                    <a:pt x="9909" y="5188"/>
                    <a:pt x="9909" y="4310"/>
                    <a:pt x="9803" y="4310"/>
                  </a:cubicBezTo>
                  <a:cubicBezTo>
                    <a:pt x="9696" y="4310"/>
                    <a:pt x="9482" y="5188"/>
                    <a:pt x="8092" y="7735"/>
                  </a:cubicBezTo>
                  <a:cubicBezTo>
                    <a:pt x="6702" y="10281"/>
                    <a:pt x="4135" y="14496"/>
                    <a:pt x="2531" y="17218"/>
                  </a:cubicBezTo>
                  <a:cubicBezTo>
                    <a:pt x="927" y="19940"/>
                    <a:pt x="286" y="21169"/>
                    <a:pt x="72" y="21344"/>
                  </a:cubicBezTo>
                  <a:cubicBezTo>
                    <a:pt x="-142" y="21520"/>
                    <a:pt x="72" y="20642"/>
                    <a:pt x="1355" y="18271"/>
                  </a:cubicBezTo>
                  <a:cubicBezTo>
                    <a:pt x="2638" y="15900"/>
                    <a:pt x="4991" y="12037"/>
                    <a:pt x="6702" y="8964"/>
                  </a:cubicBezTo>
                  <a:cubicBezTo>
                    <a:pt x="8412" y="5891"/>
                    <a:pt x="9482" y="3608"/>
                    <a:pt x="10337" y="2115"/>
                  </a:cubicBezTo>
                  <a:cubicBezTo>
                    <a:pt x="11193" y="622"/>
                    <a:pt x="11834" y="-80"/>
                    <a:pt x="12583" y="8"/>
                  </a:cubicBezTo>
                  <a:cubicBezTo>
                    <a:pt x="13331" y="96"/>
                    <a:pt x="14187" y="974"/>
                    <a:pt x="15042" y="3081"/>
                  </a:cubicBezTo>
                  <a:cubicBezTo>
                    <a:pt x="15898" y="5188"/>
                    <a:pt x="16753" y="8525"/>
                    <a:pt x="17822" y="10896"/>
                  </a:cubicBezTo>
                  <a:cubicBezTo>
                    <a:pt x="18892" y="13266"/>
                    <a:pt x="20175" y="14671"/>
                    <a:pt x="21458" y="16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301712" y="752739"/>
              <a:ext cx="2159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0800"/>
                    <a:pt x="11859" y="0"/>
                    <a:pt x="15459" y="0"/>
                  </a:cubicBezTo>
                  <a:cubicBezTo>
                    <a:pt x="19059" y="0"/>
                    <a:pt x="203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320762" y="894555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956705" y="646905"/>
              <a:ext cx="180303" cy="66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9" fill="norm" stroke="1" extrusionOk="0">
                  <a:moveTo>
                    <a:pt x="5162" y="0"/>
                  </a:moveTo>
                  <a:cubicBezTo>
                    <a:pt x="3907" y="68"/>
                    <a:pt x="2651" y="136"/>
                    <a:pt x="1646" y="985"/>
                  </a:cubicBezTo>
                  <a:cubicBezTo>
                    <a:pt x="641" y="1834"/>
                    <a:pt x="-112" y="3464"/>
                    <a:pt x="14" y="4653"/>
                  </a:cubicBezTo>
                  <a:cubicBezTo>
                    <a:pt x="139" y="5842"/>
                    <a:pt x="1144" y="6589"/>
                    <a:pt x="2274" y="6962"/>
                  </a:cubicBezTo>
                  <a:cubicBezTo>
                    <a:pt x="3404" y="7336"/>
                    <a:pt x="4660" y="7336"/>
                    <a:pt x="7423" y="6453"/>
                  </a:cubicBezTo>
                  <a:cubicBezTo>
                    <a:pt x="10186" y="5570"/>
                    <a:pt x="14455" y="3804"/>
                    <a:pt x="16967" y="2717"/>
                  </a:cubicBezTo>
                  <a:cubicBezTo>
                    <a:pt x="19479" y="1630"/>
                    <a:pt x="20232" y="1223"/>
                    <a:pt x="20735" y="815"/>
                  </a:cubicBezTo>
                  <a:cubicBezTo>
                    <a:pt x="21237" y="408"/>
                    <a:pt x="21488" y="0"/>
                    <a:pt x="21362" y="68"/>
                  </a:cubicBezTo>
                  <a:cubicBezTo>
                    <a:pt x="21237" y="136"/>
                    <a:pt x="20735" y="679"/>
                    <a:pt x="20483" y="2242"/>
                  </a:cubicBezTo>
                  <a:cubicBezTo>
                    <a:pt x="20232" y="3804"/>
                    <a:pt x="20232" y="6385"/>
                    <a:pt x="20483" y="8966"/>
                  </a:cubicBezTo>
                  <a:cubicBezTo>
                    <a:pt x="20735" y="11547"/>
                    <a:pt x="21237" y="14128"/>
                    <a:pt x="20986" y="15962"/>
                  </a:cubicBezTo>
                  <a:cubicBezTo>
                    <a:pt x="20735" y="17796"/>
                    <a:pt x="19730" y="18883"/>
                    <a:pt x="18223" y="19732"/>
                  </a:cubicBezTo>
                  <a:cubicBezTo>
                    <a:pt x="16716" y="20581"/>
                    <a:pt x="14707" y="21192"/>
                    <a:pt x="13200" y="21396"/>
                  </a:cubicBezTo>
                  <a:cubicBezTo>
                    <a:pt x="11693" y="21600"/>
                    <a:pt x="10688" y="21396"/>
                    <a:pt x="9935" y="21125"/>
                  </a:cubicBezTo>
                  <a:cubicBezTo>
                    <a:pt x="9181" y="20853"/>
                    <a:pt x="8679" y="20513"/>
                    <a:pt x="9558" y="19834"/>
                  </a:cubicBezTo>
                  <a:cubicBezTo>
                    <a:pt x="10437" y="19155"/>
                    <a:pt x="12697" y="18136"/>
                    <a:pt x="14958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227458" y="838353"/>
              <a:ext cx="90255" cy="1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92" fill="norm" stroke="1" extrusionOk="0">
                  <a:moveTo>
                    <a:pt x="20932" y="2052"/>
                  </a:moveTo>
                  <a:cubicBezTo>
                    <a:pt x="19459" y="1092"/>
                    <a:pt x="17987" y="132"/>
                    <a:pt x="16268" y="12"/>
                  </a:cubicBezTo>
                  <a:cubicBezTo>
                    <a:pt x="14550" y="-108"/>
                    <a:pt x="12587" y="612"/>
                    <a:pt x="9887" y="3252"/>
                  </a:cubicBezTo>
                  <a:cubicBezTo>
                    <a:pt x="7187" y="5892"/>
                    <a:pt x="3750" y="10452"/>
                    <a:pt x="1787" y="13572"/>
                  </a:cubicBezTo>
                  <a:cubicBezTo>
                    <a:pt x="-177" y="16692"/>
                    <a:pt x="-668" y="18372"/>
                    <a:pt x="1050" y="19452"/>
                  </a:cubicBezTo>
                  <a:cubicBezTo>
                    <a:pt x="2768" y="20532"/>
                    <a:pt x="6696" y="21012"/>
                    <a:pt x="10623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391325" y="843755"/>
              <a:ext cx="6608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6900" y="0"/>
                  </a:moveTo>
                  <a:cubicBezTo>
                    <a:pt x="4875" y="4114"/>
                    <a:pt x="2850" y="8229"/>
                    <a:pt x="1500" y="11571"/>
                  </a:cubicBezTo>
                  <a:cubicBezTo>
                    <a:pt x="150" y="14914"/>
                    <a:pt x="-525" y="17486"/>
                    <a:pt x="487" y="19157"/>
                  </a:cubicBezTo>
                  <a:cubicBezTo>
                    <a:pt x="1500" y="20829"/>
                    <a:pt x="4200" y="21600"/>
                    <a:pt x="7912" y="21600"/>
                  </a:cubicBezTo>
                  <a:cubicBezTo>
                    <a:pt x="11625" y="21600"/>
                    <a:pt x="16350" y="20829"/>
                    <a:pt x="21075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362162" y="93900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508212" y="958055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576839" y="919955"/>
              <a:ext cx="1392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679662" y="91360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9743162" y="850105"/>
              <a:ext cx="64560" cy="21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277" fill="norm" stroke="1" extrusionOk="0">
                  <a:moveTo>
                    <a:pt x="0" y="0"/>
                  </a:moveTo>
                  <a:cubicBezTo>
                    <a:pt x="7425" y="2674"/>
                    <a:pt x="14850" y="5349"/>
                    <a:pt x="18225" y="8229"/>
                  </a:cubicBezTo>
                  <a:cubicBezTo>
                    <a:pt x="21600" y="11109"/>
                    <a:pt x="20925" y="14194"/>
                    <a:pt x="18900" y="16560"/>
                  </a:cubicBezTo>
                  <a:cubicBezTo>
                    <a:pt x="16875" y="18926"/>
                    <a:pt x="13500" y="20571"/>
                    <a:pt x="10462" y="21086"/>
                  </a:cubicBezTo>
                  <a:cubicBezTo>
                    <a:pt x="7425" y="21600"/>
                    <a:pt x="4725" y="20983"/>
                    <a:pt x="2025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9914612" y="996155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162262" y="882767"/>
              <a:ext cx="133351" cy="17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2975"/>
                  </a:moveTo>
                  <a:cubicBezTo>
                    <a:pt x="20571" y="1946"/>
                    <a:pt x="19543" y="918"/>
                    <a:pt x="18171" y="403"/>
                  </a:cubicBezTo>
                  <a:cubicBezTo>
                    <a:pt x="16800" y="-111"/>
                    <a:pt x="15086" y="-111"/>
                    <a:pt x="13543" y="275"/>
                  </a:cubicBezTo>
                  <a:cubicBezTo>
                    <a:pt x="12000" y="660"/>
                    <a:pt x="10629" y="1432"/>
                    <a:pt x="10457" y="3232"/>
                  </a:cubicBezTo>
                  <a:cubicBezTo>
                    <a:pt x="10286" y="5032"/>
                    <a:pt x="11314" y="7860"/>
                    <a:pt x="12686" y="10432"/>
                  </a:cubicBezTo>
                  <a:cubicBezTo>
                    <a:pt x="14057" y="13003"/>
                    <a:pt x="15771" y="15318"/>
                    <a:pt x="16286" y="17118"/>
                  </a:cubicBezTo>
                  <a:cubicBezTo>
                    <a:pt x="16800" y="18918"/>
                    <a:pt x="16114" y="20203"/>
                    <a:pt x="13200" y="20846"/>
                  </a:cubicBezTo>
                  <a:cubicBezTo>
                    <a:pt x="10286" y="21489"/>
                    <a:pt x="5143" y="21489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0105112" y="1212055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21600"/>
                    <a:pt x="11600" y="21600"/>
                    <a:pt x="15200" y="18000"/>
                  </a:cubicBezTo>
                  <a:cubicBezTo>
                    <a:pt x="18800" y="14400"/>
                    <a:pt x="20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0079712" y="1243805"/>
              <a:ext cx="279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5840"/>
                    <a:pt x="7527" y="10080"/>
                    <a:pt x="11127" y="6480"/>
                  </a:cubicBezTo>
                  <a:cubicBezTo>
                    <a:pt x="14727" y="2880"/>
                    <a:pt x="181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877459" y="1646782"/>
              <a:ext cx="138754" cy="24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71" fill="norm" stroke="1" extrusionOk="0">
                  <a:moveTo>
                    <a:pt x="21454" y="3094"/>
                  </a:moveTo>
                  <a:cubicBezTo>
                    <a:pt x="19163" y="1790"/>
                    <a:pt x="16872" y="487"/>
                    <a:pt x="13763" y="114"/>
                  </a:cubicBezTo>
                  <a:cubicBezTo>
                    <a:pt x="10654" y="-258"/>
                    <a:pt x="6727" y="301"/>
                    <a:pt x="4109" y="1418"/>
                  </a:cubicBezTo>
                  <a:cubicBezTo>
                    <a:pt x="1490" y="2535"/>
                    <a:pt x="181" y="4211"/>
                    <a:pt x="18" y="5514"/>
                  </a:cubicBezTo>
                  <a:cubicBezTo>
                    <a:pt x="-146" y="6818"/>
                    <a:pt x="836" y="7749"/>
                    <a:pt x="3618" y="9052"/>
                  </a:cubicBezTo>
                  <a:cubicBezTo>
                    <a:pt x="6399" y="10356"/>
                    <a:pt x="10981" y="12032"/>
                    <a:pt x="13436" y="13335"/>
                  </a:cubicBezTo>
                  <a:cubicBezTo>
                    <a:pt x="15890" y="14639"/>
                    <a:pt x="16218" y="15570"/>
                    <a:pt x="15236" y="16780"/>
                  </a:cubicBezTo>
                  <a:cubicBezTo>
                    <a:pt x="14254" y="17990"/>
                    <a:pt x="11963" y="19480"/>
                    <a:pt x="9999" y="20318"/>
                  </a:cubicBezTo>
                  <a:cubicBezTo>
                    <a:pt x="8036" y="21156"/>
                    <a:pt x="6399" y="21342"/>
                    <a:pt x="4763" y="21249"/>
                  </a:cubicBezTo>
                  <a:cubicBezTo>
                    <a:pt x="3127" y="21156"/>
                    <a:pt x="1490" y="20783"/>
                    <a:pt x="1654" y="20132"/>
                  </a:cubicBezTo>
                  <a:cubicBezTo>
                    <a:pt x="1818" y="19480"/>
                    <a:pt x="3781" y="18549"/>
                    <a:pt x="5745" y="17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0015604" y="1709472"/>
              <a:ext cx="92942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368" fill="norm" stroke="1" extrusionOk="0">
                  <a:moveTo>
                    <a:pt x="7026" y="9523"/>
                  </a:moveTo>
                  <a:cubicBezTo>
                    <a:pt x="10702" y="8129"/>
                    <a:pt x="14379" y="6736"/>
                    <a:pt x="16907" y="5110"/>
                  </a:cubicBezTo>
                  <a:cubicBezTo>
                    <a:pt x="19434" y="3484"/>
                    <a:pt x="20813" y="1626"/>
                    <a:pt x="19894" y="697"/>
                  </a:cubicBezTo>
                  <a:cubicBezTo>
                    <a:pt x="18975" y="-232"/>
                    <a:pt x="15758" y="-232"/>
                    <a:pt x="12081" y="697"/>
                  </a:cubicBezTo>
                  <a:cubicBezTo>
                    <a:pt x="8404" y="1626"/>
                    <a:pt x="4268" y="3484"/>
                    <a:pt x="1970" y="6155"/>
                  </a:cubicBezTo>
                  <a:cubicBezTo>
                    <a:pt x="-327" y="8826"/>
                    <a:pt x="-787" y="12310"/>
                    <a:pt x="1511" y="14981"/>
                  </a:cubicBezTo>
                  <a:cubicBezTo>
                    <a:pt x="3809" y="17652"/>
                    <a:pt x="8864" y="19510"/>
                    <a:pt x="13919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100578" y="1725795"/>
              <a:ext cx="137885" cy="16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591" fill="norm" stroke="1" extrusionOk="0">
                  <a:moveTo>
                    <a:pt x="12483" y="8877"/>
                  </a:moveTo>
                  <a:cubicBezTo>
                    <a:pt x="13464" y="7277"/>
                    <a:pt x="14446" y="5677"/>
                    <a:pt x="14774" y="4211"/>
                  </a:cubicBezTo>
                  <a:cubicBezTo>
                    <a:pt x="15101" y="2744"/>
                    <a:pt x="14774" y="1411"/>
                    <a:pt x="13792" y="611"/>
                  </a:cubicBezTo>
                  <a:cubicBezTo>
                    <a:pt x="12810" y="-189"/>
                    <a:pt x="11174" y="-456"/>
                    <a:pt x="8719" y="1411"/>
                  </a:cubicBezTo>
                  <a:cubicBezTo>
                    <a:pt x="6264" y="3277"/>
                    <a:pt x="2992" y="7277"/>
                    <a:pt x="1355" y="10744"/>
                  </a:cubicBezTo>
                  <a:cubicBezTo>
                    <a:pt x="-281" y="14211"/>
                    <a:pt x="-281" y="17144"/>
                    <a:pt x="537" y="18877"/>
                  </a:cubicBezTo>
                  <a:cubicBezTo>
                    <a:pt x="1355" y="20611"/>
                    <a:pt x="2992" y="21144"/>
                    <a:pt x="5283" y="19944"/>
                  </a:cubicBezTo>
                  <a:cubicBezTo>
                    <a:pt x="7574" y="18744"/>
                    <a:pt x="10519" y="15811"/>
                    <a:pt x="12319" y="13277"/>
                  </a:cubicBezTo>
                  <a:cubicBezTo>
                    <a:pt x="14119" y="10744"/>
                    <a:pt x="14774" y="8611"/>
                    <a:pt x="14937" y="8344"/>
                  </a:cubicBezTo>
                  <a:cubicBezTo>
                    <a:pt x="15101" y="8077"/>
                    <a:pt x="14774" y="9677"/>
                    <a:pt x="14446" y="11144"/>
                  </a:cubicBezTo>
                  <a:cubicBezTo>
                    <a:pt x="14119" y="12611"/>
                    <a:pt x="13792" y="13944"/>
                    <a:pt x="14119" y="15144"/>
                  </a:cubicBezTo>
                  <a:cubicBezTo>
                    <a:pt x="14446" y="16344"/>
                    <a:pt x="15428" y="17411"/>
                    <a:pt x="16737" y="17944"/>
                  </a:cubicBezTo>
                  <a:cubicBezTo>
                    <a:pt x="18046" y="18477"/>
                    <a:pt x="19683" y="18477"/>
                    <a:pt x="21319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266782" y="1734038"/>
              <a:ext cx="85981" cy="17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29" fill="norm" stroke="1" extrusionOk="0">
                  <a:moveTo>
                    <a:pt x="21400" y="2965"/>
                  </a:moveTo>
                  <a:cubicBezTo>
                    <a:pt x="19293" y="1924"/>
                    <a:pt x="17185" y="883"/>
                    <a:pt x="14551" y="362"/>
                  </a:cubicBezTo>
                  <a:cubicBezTo>
                    <a:pt x="11917" y="-158"/>
                    <a:pt x="8756" y="-158"/>
                    <a:pt x="7176" y="623"/>
                  </a:cubicBezTo>
                  <a:cubicBezTo>
                    <a:pt x="5595" y="1403"/>
                    <a:pt x="5595" y="2965"/>
                    <a:pt x="6912" y="5177"/>
                  </a:cubicBezTo>
                  <a:cubicBezTo>
                    <a:pt x="8229" y="7389"/>
                    <a:pt x="10863" y="10252"/>
                    <a:pt x="11654" y="12984"/>
                  </a:cubicBezTo>
                  <a:cubicBezTo>
                    <a:pt x="12444" y="15717"/>
                    <a:pt x="11390" y="18319"/>
                    <a:pt x="9283" y="19750"/>
                  </a:cubicBezTo>
                  <a:cubicBezTo>
                    <a:pt x="7176" y="21182"/>
                    <a:pt x="4015" y="21442"/>
                    <a:pt x="2171" y="20791"/>
                  </a:cubicBezTo>
                  <a:cubicBezTo>
                    <a:pt x="327" y="20141"/>
                    <a:pt x="-200" y="18579"/>
                    <a:pt x="63" y="17148"/>
                  </a:cubicBezTo>
                  <a:cubicBezTo>
                    <a:pt x="327" y="15717"/>
                    <a:pt x="1380" y="14415"/>
                    <a:pt x="2434" y="13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361471" y="1764505"/>
              <a:ext cx="98302" cy="12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842" fill="norm" stroke="1" extrusionOk="0">
                  <a:moveTo>
                    <a:pt x="12998" y="0"/>
                  </a:moveTo>
                  <a:cubicBezTo>
                    <a:pt x="8498" y="4181"/>
                    <a:pt x="3998" y="8361"/>
                    <a:pt x="1748" y="11497"/>
                  </a:cubicBezTo>
                  <a:cubicBezTo>
                    <a:pt x="-502" y="14632"/>
                    <a:pt x="-502" y="16723"/>
                    <a:pt x="1298" y="18465"/>
                  </a:cubicBezTo>
                  <a:cubicBezTo>
                    <a:pt x="3098" y="20206"/>
                    <a:pt x="6698" y="21600"/>
                    <a:pt x="10298" y="20381"/>
                  </a:cubicBezTo>
                  <a:cubicBezTo>
                    <a:pt x="13898" y="19161"/>
                    <a:pt x="17498" y="15329"/>
                    <a:pt x="19298" y="12194"/>
                  </a:cubicBezTo>
                  <a:cubicBezTo>
                    <a:pt x="21098" y="9058"/>
                    <a:pt x="21098" y="6619"/>
                    <a:pt x="20648" y="4529"/>
                  </a:cubicBezTo>
                  <a:cubicBezTo>
                    <a:pt x="20198" y="2439"/>
                    <a:pt x="19298" y="697"/>
                    <a:pt x="18173" y="523"/>
                  </a:cubicBezTo>
                  <a:cubicBezTo>
                    <a:pt x="17048" y="348"/>
                    <a:pt x="15698" y="1742"/>
                    <a:pt x="14348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480233" y="1755554"/>
              <a:ext cx="88430" cy="14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780" fill="norm" stroke="1" extrusionOk="0">
                  <a:moveTo>
                    <a:pt x="1429" y="6577"/>
                  </a:moveTo>
                  <a:cubicBezTo>
                    <a:pt x="1429" y="9832"/>
                    <a:pt x="1429" y="13087"/>
                    <a:pt x="1172" y="15454"/>
                  </a:cubicBezTo>
                  <a:cubicBezTo>
                    <a:pt x="915" y="17821"/>
                    <a:pt x="400" y="19301"/>
                    <a:pt x="143" y="19005"/>
                  </a:cubicBezTo>
                  <a:cubicBezTo>
                    <a:pt x="-114" y="18709"/>
                    <a:pt x="-114" y="16638"/>
                    <a:pt x="915" y="13975"/>
                  </a:cubicBezTo>
                  <a:cubicBezTo>
                    <a:pt x="1943" y="11312"/>
                    <a:pt x="4000" y="8057"/>
                    <a:pt x="5800" y="5690"/>
                  </a:cubicBezTo>
                  <a:cubicBezTo>
                    <a:pt x="7600" y="3322"/>
                    <a:pt x="9143" y="1843"/>
                    <a:pt x="11200" y="807"/>
                  </a:cubicBezTo>
                  <a:cubicBezTo>
                    <a:pt x="13257" y="-228"/>
                    <a:pt x="15829" y="-820"/>
                    <a:pt x="17629" y="2583"/>
                  </a:cubicBezTo>
                  <a:cubicBezTo>
                    <a:pt x="19429" y="5985"/>
                    <a:pt x="20457" y="13383"/>
                    <a:pt x="21486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0601421" y="1765316"/>
              <a:ext cx="119642" cy="14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73" fill="norm" stroke="1" extrusionOk="0">
                  <a:moveTo>
                    <a:pt x="18009" y="5436"/>
                  </a:moveTo>
                  <a:cubicBezTo>
                    <a:pt x="18009" y="3893"/>
                    <a:pt x="18009" y="2350"/>
                    <a:pt x="17062" y="1270"/>
                  </a:cubicBezTo>
                  <a:cubicBezTo>
                    <a:pt x="16115" y="190"/>
                    <a:pt x="14220" y="-427"/>
                    <a:pt x="11757" y="344"/>
                  </a:cubicBezTo>
                  <a:cubicBezTo>
                    <a:pt x="9294" y="1116"/>
                    <a:pt x="6262" y="3276"/>
                    <a:pt x="4178" y="5436"/>
                  </a:cubicBezTo>
                  <a:cubicBezTo>
                    <a:pt x="2094" y="7596"/>
                    <a:pt x="957" y="9756"/>
                    <a:pt x="388" y="11607"/>
                  </a:cubicBezTo>
                  <a:cubicBezTo>
                    <a:pt x="-180" y="13459"/>
                    <a:pt x="-180" y="15002"/>
                    <a:pt x="767" y="16082"/>
                  </a:cubicBezTo>
                  <a:cubicBezTo>
                    <a:pt x="1715" y="17162"/>
                    <a:pt x="3609" y="17779"/>
                    <a:pt x="5883" y="16853"/>
                  </a:cubicBezTo>
                  <a:cubicBezTo>
                    <a:pt x="8157" y="15927"/>
                    <a:pt x="10809" y="13459"/>
                    <a:pt x="12515" y="11453"/>
                  </a:cubicBezTo>
                  <a:cubicBezTo>
                    <a:pt x="14220" y="9447"/>
                    <a:pt x="14978" y="7904"/>
                    <a:pt x="15925" y="6362"/>
                  </a:cubicBezTo>
                  <a:cubicBezTo>
                    <a:pt x="16873" y="4819"/>
                    <a:pt x="18009" y="3276"/>
                    <a:pt x="18578" y="3276"/>
                  </a:cubicBezTo>
                  <a:cubicBezTo>
                    <a:pt x="19146" y="3276"/>
                    <a:pt x="19146" y="4819"/>
                    <a:pt x="18957" y="7442"/>
                  </a:cubicBezTo>
                  <a:cubicBezTo>
                    <a:pt x="18767" y="10064"/>
                    <a:pt x="18388" y="13767"/>
                    <a:pt x="18767" y="16236"/>
                  </a:cubicBezTo>
                  <a:cubicBezTo>
                    <a:pt x="19146" y="18704"/>
                    <a:pt x="20283" y="19939"/>
                    <a:pt x="2142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0797262" y="1618455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52"/>
                    <a:pt x="10080" y="9704"/>
                    <a:pt x="6480" y="13304"/>
                  </a:cubicBezTo>
                  <a:cubicBezTo>
                    <a:pt x="2880" y="16904"/>
                    <a:pt x="1440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0848062" y="1789905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0873462" y="1688305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0940432" y="1605755"/>
              <a:ext cx="60031" cy="3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58" fill="norm" stroke="1" extrusionOk="0">
                  <a:moveTo>
                    <a:pt x="16655" y="0"/>
                  </a:moveTo>
                  <a:cubicBezTo>
                    <a:pt x="11441" y="4816"/>
                    <a:pt x="6227" y="9632"/>
                    <a:pt x="3248" y="12916"/>
                  </a:cubicBezTo>
                  <a:cubicBezTo>
                    <a:pt x="269" y="16200"/>
                    <a:pt x="-476" y="17951"/>
                    <a:pt x="269" y="19192"/>
                  </a:cubicBezTo>
                  <a:cubicBezTo>
                    <a:pt x="1014" y="20432"/>
                    <a:pt x="3248" y="21162"/>
                    <a:pt x="6972" y="21381"/>
                  </a:cubicBezTo>
                  <a:cubicBezTo>
                    <a:pt x="10696" y="21600"/>
                    <a:pt x="15910" y="21308"/>
                    <a:pt x="21124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0936962" y="1766209"/>
              <a:ext cx="212479" cy="31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20" fill="norm" stroke="1" extrusionOk="0">
                  <a:moveTo>
                    <a:pt x="0" y="2444"/>
                  </a:moveTo>
                  <a:cubicBezTo>
                    <a:pt x="2566" y="1875"/>
                    <a:pt x="5133" y="1307"/>
                    <a:pt x="7164" y="810"/>
                  </a:cubicBezTo>
                  <a:cubicBezTo>
                    <a:pt x="9196" y="312"/>
                    <a:pt x="10693" y="-114"/>
                    <a:pt x="11121" y="28"/>
                  </a:cubicBezTo>
                  <a:cubicBezTo>
                    <a:pt x="11549" y="170"/>
                    <a:pt x="10907" y="881"/>
                    <a:pt x="10479" y="1591"/>
                  </a:cubicBezTo>
                  <a:cubicBezTo>
                    <a:pt x="10051" y="2302"/>
                    <a:pt x="9838" y="3012"/>
                    <a:pt x="9838" y="3723"/>
                  </a:cubicBezTo>
                  <a:cubicBezTo>
                    <a:pt x="9838" y="4433"/>
                    <a:pt x="10051" y="5144"/>
                    <a:pt x="10693" y="5570"/>
                  </a:cubicBezTo>
                  <a:cubicBezTo>
                    <a:pt x="11335" y="5997"/>
                    <a:pt x="12404" y="6139"/>
                    <a:pt x="13366" y="5925"/>
                  </a:cubicBezTo>
                  <a:cubicBezTo>
                    <a:pt x="14329" y="5712"/>
                    <a:pt x="15184" y="5144"/>
                    <a:pt x="16253" y="4433"/>
                  </a:cubicBezTo>
                  <a:cubicBezTo>
                    <a:pt x="17323" y="3723"/>
                    <a:pt x="18606" y="2870"/>
                    <a:pt x="19248" y="2941"/>
                  </a:cubicBezTo>
                  <a:cubicBezTo>
                    <a:pt x="19889" y="3012"/>
                    <a:pt x="19889" y="4007"/>
                    <a:pt x="20210" y="6139"/>
                  </a:cubicBezTo>
                  <a:cubicBezTo>
                    <a:pt x="20531" y="8270"/>
                    <a:pt x="21172" y="11539"/>
                    <a:pt x="21386" y="14097"/>
                  </a:cubicBezTo>
                  <a:cubicBezTo>
                    <a:pt x="21600" y="16654"/>
                    <a:pt x="21386" y="18502"/>
                    <a:pt x="20851" y="19710"/>
                  </a:cubicBezTo>
                  <a:cubicBezTo>
                    <a:pt x="20317" y="20918"/>
                    <a:pt x="19461" y="21486"/>
                    <a:pt x="17644" y="20562"/>
                  </a:cubicBezTo>
                  <a:cubicBezTo>
                    <a:pt x="15826" y="19639"/>
                    <a:pt x="13046" y="17223"/>
                    <a:pt x="10265" y="14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9990812" y="2158205"/>
              <a:ext cx="980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371"/>
                    <a:pt x="21600" y="8743"/>
                    <a:pt x="19440" y="12343"/>
                  </a:cubicBezTo>
                  <a:cubicBezTo>
                    <a:pt x="17280" y="15943"/>
                    <a:pt x="864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9984462" y="2126941"/>
              <a:ext cx="137864" cy="16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51" fill="norm" stroke="1" extrusionOk="0">
                  <a:moveTo>
                    <a:pt x="0" y="6261"/>
                  </a:moveTo>
                  <a:cubicBezTo>
                    <a:pt x="0" y="4944"/>
                    <a:pt x="0" y="3627"/>
                    <a:pt x="322" y="2310"/>
                  </a:cubicBezTo>
                  <a:cubicBezTo>
                    <a:pt x="645" y="993"/>
                    <a:pt x="1290" y="-324"/>
                    <a:pt x="4352" y="71"/>
                  </a:cubicBezTo>
                  <a:cubicBezTo>
                    <a:pt x="7415" y="466"/>
                    <a:pt x="12896" y="2574"/>
                    <a:pt x="16442" y="5735"/>
                  </a:cubicBezTo>
                  <a:cubicBezTo>
                    <a:pt x="19988" y="8896"/>
                    <a:pt x="21600" y="13110"/>
                    <a:pt x="20794" y="15876"/>
                  </a:cubicBezTo>
                  <a:cubicBezTo>
                    <a:pt x="19988" y="18642"/>
                    <a:pt x="16764" y="19959"/>
                    <a:pt x="14185" y="20617"/>
                  </a:cubicBezTo>
                  <a:cubicBezTo>
                    <a:pt x="11606" y="21276"/>
                    <a:pt x="9672" y="21276"/>
                    <a:pt x="8060" y="20881"/>
                  </a:cubicBezTo>
                  <a:cubicBezTo>
                    <a:pt x="6448" y="20486"/>
                    <a:pt x="5158" y="19696"/>
                    <a:pt x="4836" y="18378"/>
                  </a:cubicBezTo>
                  <a:cubicBezTo>
                    <a:pt x="4513" y="17061"/>
                    <a:pt x="5158" y="15217"/>
                    <a:pt x="5803" y="13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0149410" y="2149396"/>
              <a:ext cx="108103" cy="13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322" fill="norm" stroke="1" extrusionOk="0">
                  <a:moveTo>
                    <a:pt x="3697" y="8362"/>
                  </a:moveTo>
                  <a:cubicBezTo>
                    <a:pt x="5735" y="8030"/>
                    <a:pt x="7772" y="7697"/>
                    <a:pt x="9403" y="6368"/>
                  </a:cubicBezTo>
                  <a:cubicBezTo>
                    <a:pt x="11033" y="5039"/>
                    <a:pt x="12256" y="2713"/>
                    <a:pt x="11848" y="1384"/>
                  </a:cubicBezTo>
                  <a:cubicBezTo>
                    <a:pt x="11440" y="54"/>
                    <a:pt x="9403" y="-278"/>
                    <a:pt x="7161" y="220"/>
                  </a:cubicBezTo>
                  <a:cubicBezTo>
                    <a:pt x="4920" y="719"/>
                    <a:pt x="2474" y="2048"/>
                    <a:pt x="1048" y="5205"/>
                  </a:cubicBezTo>
                  <a:cubicBezTo>
                    <a:pt x="-378" y="8362"/>
                    <a:pt x="-786" y="13347"/>
                    <a:pt x="2678" y="16337"/>
                  </a:cubicBezTo>
                  <a:cubicBezTo>
                    <a:pt x="6142" y="19328"/>
                    <a:pt x="13478" y="20325"/>
                    <a:pt x="20814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0280468" y="2138009"/>
              <a:ext cx="67745" cy="17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0915" fill="norm" stroke="1" extrusionOk="0">
                  <a:moveTo>
                    <a:pt x="734" y="5539"/>
                  </a:moveTo>
                  <a:cubicBezTo>
                    <a:pt x="98" y="3482"/>
                    <a:pt x="-537" y="1425"/>
                    <a:pt x="734" y="525"/>
                  </a:cubicBezTo>
                  <a:cubicBezTo>
                    <a:pt x="2004" y="-375"/>
                    <a:pt x="5181" y="-118"/>
                    <a:pt x="8992" y="1296"/>
                  </a:cubicBezTo>
                  <a:cubicBezTo>
                    <a:pt x="12804" y="2711"/>
                    <a:pt x="17251" y="5282"/>
                    <a:pt x="19157" y="7982"/>
                  </a:cubicBezTo>
                  <a:cubicBezTo>
                    <a:pt x="21063" y="10682"/>
                    <a:pt x="20428" y="13511"/>
                    <a:pt x="18839" y="15568"/>
                  </a:cubicBezTo>
                  <a:cubicBezTo>
                    <a:pt x="17251" y="17625"/>
                    <a:pt x="14710" y="18911"/>
                    <a:pt x="11534" y="19811"/>
                  </a:cubicBezTo>
                  <a:cubicBezTo>
                    <a:pt x="8357" y="20711"/>
                    <a:pt x="4545" y="21225"/>
                    <a:pt x="2639" y="20711"/>
                  </a:cubicBezTo>
                  <a:cubicBezTo>
                    <a:pt x="734" y="20196"/>
                    <a:pt x="734" y="18654"/>
                    <a:pt x="3910" y="15954"/>
                  </a:cubicBezTo>
                  <a:cubicBezTo>
                    <a:pt x="7087" y="13254"/>
                    <a:pt x="13439" y="9396"/>
                    <a:pt x="19792" y="5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0416262" y="2120105"/>
              <a:ext cx="38101" cy="16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5049"/>
                  </a:moveTo>
                  <a:cubicBezTo>
                    <a:pt x="0" y="9257"/>
                    <a:pt x="0" y="13465"/>
                    <a:pt x="0" y="16551"/>
                  </a:cubicBezTo>
                  <a:cubicBezTo>
                    <a:pt x="0" y="19636"/>
                    <a:pt x="0" y="21600"/>
                    <a:pt x="1200" y="21179"/>
                  </a:cubicBezTo>
                  <a:cubicBezTo>
                    <a:pt x="2400" y="20758"/>
                    <a:pt x="4800" y="17953"/>
                    <a:pt x="8400" y="14026"/>
                  </a:cubicBezTo>
                  <a:cubicBezTo>
                    <a:pt x="12000" y="10099"/>
                    <a:pt x="16800" y="50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0476318" y="2181161"/>
              <a:ext cx="94714" cy="9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759" fill="norm" stroke="1" extrusionOk="0">
                  <a:moveTo>
                    <a:pt x="12034" y="520"/>
                  </a:moveTo>
                  <a:cubicBezTo>
                    <a:pt x="9686" y="520"/>
                    <a:pt x="7338" y="520"/>
                    <a:pt x="5460" y="1645"/>
                  </a:cubicBezTo>
                  <a:cubicBezTo>
                    <a:pt x="3582" y="2770"/>
                    <a:pt x="2173" y="5020"/>
                    <a:pt x="1234" y="7495"/>
                  </a:cubicBezTo>
                  <a:cubicBezTo>
                    <a:pt x="295" y="9970"/>
                    <a:pt x="-175" y="12670"/>
                    <a:pt x="60" y="15145"/>
                  </a:cubicBezTo>
                  <a:cubicBezTo>
                    <a:pt x="295" y="17620"/>
                    <a:pt x="1234" y="19870"/>
                    <a:pt x="4051" y="20545"/>
                  </a:cubicBezTo>
                  <a:cubicBezTo>
                    <a:pt x="6868" y="21220"/>
                    <a:pt x="11564" y="20320"/>
                    <a:pt x="14851" y="17620"/>
                  </a:cubicBezTo>
                  <a:cubicBezTo>
                    <a:pt x="18138" y="14920"/>
                    <a:pt x="20016" y="10420"/>
                    <a:pt x="20721" y="7045"/>
                  </a:cubicBezTo>
                  <a:cubicBezTo>
                    <a:pt x="21425" y="3670"/>
                    <a:pt x="20955" y="1420"/>
                    <a:pt x="18138" y="520"/>
                  </a:cubicBezTo>
                  <a:cubicBezTo>
                    <a:pt x="15321" y="-380"/>
                    <a:pt x="10155" y="70"/>
                    <a:pt x="4990" y="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0327362" y="2132805"/>
              <a:ext cx="114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831"/>
                    <a:pt x="1600" y="16062"/>
                    <a:pt x="5200" y="12462"/>
                  </a:cubicBezTo>
                  <a:cubicBezTo>
                    <a:pt x="8800" y="8862"/>
                    <a:pt x="152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0609229" y="1958127"/>
              <a:ext cx="184313" cy="33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193" fill="norm" stroke="1" extrusionOk="0">
                  <a:moveTo>
                    <a:pt x="14279" y="17511"/>
                  </a:moveTo>
                  <a:cubicBezTo>
                    <a:pt x="14279" y="16840"/>
                    <a:pt x="14279" y="16170"/>
                    <a:pt x="12823" y="15499"/>
                  </a:cubicBezTo>
                  <a:cubicBezTo>
                    <a:pt x="11366" y="14828"/>
                    <a:pt x="8454" y="14157"/>
                    <a:pt x="6027" y="14560"/>
                  </a:cubicBezTo>
                  <a:cubicBezTo>
                    <a:pt x="3600" y="14962"/>
                    <a:pt x="1659" y="16438"/>
                    <a:pt x="688" y="17645"/>
                  </a:cubicBezTo>
                  <a:cubicBezTo>
                    <a:pt x="-283" y="18853"/>
                    <a:pt x="-283" y="19792"/>
                    <a:pt x="1052" y="20463"/>
                  </a:cubicBezTo>
                  <a:cubicBezTo>
                    <a:pt x="2387" y="21134"/>
                    <a:pt x="5056" y="21536"/>
                    <a:pt x="7605" y="20798"/>
                  </a:cubicBezTo>
                  <a:cubicBezTo>
                    <a:pt x="10153" y="20060"/>
                    <a:pt x="12580" y="18182"/>
                    <a:pt x="14521" y="15365"/>
                  </a:cubicBezTo>
                  <a:cubicBezTo>
                    <a:pt x="16463" y="12547"/>
                    <a:pt x="17919" y="8791"/>
                    <a:pt x="18890" y="6376"/>
                  </a:cubicBezTo>
                  <a:cubicBezTo>
                    <a:pt x="19861" y="3961"/>
                    <a:pt x="20346" y="2888"/>
                    <a:pt x="20710" y="1881"/>
                  </a:cubicBezTo>
                  <a:cubicBezTo>
                    <a:pt x="21074" y="875"/>
                    <a:pt x="21317" y="-64"/>
                    <a:pt x="20953" y="3"/>
                  </a:cubicBezTo>
                  <a:cubicBezTo>
                    <a:pt x="20589" y="70"/>
                    <a:pt x="19618" y="1143"/>
                    <a:pt x="18769" y="3961"/>
                  </a:cubicBezTo>
                  <a:cubicBezTo>
                    <a:pt x="17919" y="6778"/>
                    <a:pt x="17191" y="11340"/>
                    <a:pt x="17070" y="14425"/>
                  </a:cubicBezTo>
                  <a:cubicBezTo>
                    <a:pt x="16948" y="17511"/>
                    <a:pt x="17434" y="19121"/>
                    <a:pt x="17919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2056985" y="1619693"/>
              <a:ext cx="59465" cy="238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70" fill="norm" stroke="1" extrusionOk="0">
                  <a:moveTo>
                    <a:pt x="942" y="391"/>
                  </a:moveTo>
                  <a:cubicBezTo>
                    <a:pt x="197" y="219"/>
                    <a:pt x="-548" y="47"/>
                    <a:pt x="569" y="8"/>
                  </a:cubicBezTo>
                  <a:cubicBezTo>
                    <a:pt x="1686" y="-30"/>
                    <a:pt x="4666" y="66"/>
                    <a:pt x="7273" y="391"/>
                  </a:cubicBezTo>
                  <a:cubicBezTo>
                    <a:pt x="9880" y="716"/>
                    <a:pt x="12114" y="1271"/>
                    <a:pt x="13604" y="1931"/>
                  </a:cubicBezTo>
                  <a:cubicBezTo>
                    <a:pt x="15093" y="2591"/>
                    <a:pt x="15838" y="3356"/>
                    <a:pt x="15838" y="4131"/>
                  </a:cubicBezTo>
                  <a:cubicBezTo>
                    <a:pt x="15838" y="4906"/>
                    <a:pt x="15093" y="5690"/>
                    <a:pt x="15093" y="6465"/>
                  </a:cubicBezTo>
                  <a:cubicBezTo>
                    <a:pt x="15093" y="7240"/>
                    <a:pt x="15838" y="8005"/>
                    <a:pt x="16955" y="8790"/>
                  </a:cubicBezTo>
                  <a:cubicBezTo>
                    <a:pt x="18073" y="9574"/>
                    <a:pt x="19562" y="10378"/>
                    <a:pt x="20307" y="11172"/>
                  </a:cubicBezTo>
                  <a:cubicBezTo>
                    <a:pt x="21052" y="11966"/>
                    <a:pt x="21052" y="12750"/>
                    <a:pt x="20680" y="13554"/>
                  </a:cubicBezTo>
                  <a:cubicBezTo>
                    <a:pt x="20307" y="14357"/>
                    <a:pt x="19562" y="15180"/>
                    <a:pt x="18818" y="15926"/>
                  </a:cubicBezTo>
                  <a:cubicBezTo>
                    <a:pt x="18073" y="16672"/>
                    <a:pt x="17328" y="17342"/>
                    <a:pt x="16955" y="18069"/>
                  </a:cubicBezTo>
                  <a:cubicBezTo>
                    <a:pt x="16583" y="18796"/>
                    <a:pt x="16583" y="19580"/>
                    <a:pt x="16583" y="20173"/>
                  </a:cubicBezTo>
                  <a:cubicBezTo>
                    <a:pt x="16583" y="20766"/>
                    <a:pt x="16583" y="21168"/>
                    <a:pt x="16583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2013531" y="3663155"/>
              <a:ext cx="4671049" cy="11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20" fill="norm" stroke="1" extrusionOk="0">
                  <a:moveTo>
                    <a:pt x="301" y="9600"/>
                  </a:moveTo>
                  <a:cubicBezTo>
                    <a:pt x="252" y="8800"/>
                    <a:pt x="203" y="8000"/>
                    <a:pt x="145" y="8600"/>
                  </a:cubicBezTo>
                  <a:cubicBezTo>
                    <a:pt x="86" y="9200"/>
                    <a:pt x="17" y="11200"/>
                    <a:pt x="3" y="13000"/>
                  </a:cubicBezTo>
                  <a:cubicBezTo>
                    <a:pt x="-12" y="14800"/>
                    <a:pt x="27" y="16400"/>
                    <a:pt x="174" y="17800"/>
                  </a:cubicBezTo>
                  <a:cubicBezTo>
                    <a:pt x="321" y="19200"/>
                    <a:pt x="575" y="20400"/>
                    <a:pt x="898" y="21000"/>
                  </a:cubicBezTo>
                  <a:cubicBezTo>
                    <a:pt x="1221" y="21600"/>
                    <a:pt x="1612" y="21600"/>
                    <a:pt x="1984" y="21400"/>
                  </a:cubicBezTo>
                  <a:cubicBezTo>
                    <a:pt x="2355" y="21200"/>
                    <a:pt x="2708" y="20800"/>
                    <a:pt x="3084" y="20200"/>
                  </a:cubicBezTo>
                  <a:cubicBezTo>
                    <a:pt x="3461" y="19600"/>
                    <a:pt x="3862" y="18800"/>
                    <a:pt x="4234" y="18200"/>
                  </a:cubicBezTo>
                  <a:cubicBezTo>
                    <a:pt x="4605" y="17600"/>
                    <a:pt x="4948" y="17200"/>
                    <a:pt x="5285" y="16800"/>
                  </a:cubicBezTo>
                  <a:cubicBezTo>
                    <a:pt x="5623" y="16400"/>
                    <a:pt x="5955" y="16000"/>
                    <a:pt x="6317" y="15600"/>
                  </a:cubicBezTo>
                  <a:cubicBezTo>
                    <a:pt x="6679" y="15200"/>
                    <a:pt x="7071" y="14800"/>
                    <a:pt x="7467" y="14400"/>
                  </a:cubicBezTo>
                  <a:cubicBezTo>
                    <a:pt x="7863" y="14000"/>
                    <a:pt x="8264" y="13600"/>
                    <a:pt x="8611" y="13200"/>
                  </a:cubicBezTo>
                  <a:cubicBezTo>
                    <a:pt x="8959" y="12800"/>
                    <a:pt x="9252" y="12400"/>
                    <a:pt x="9550" y="12000"/>
                  </a:cubicBezTo>
                  <a:cubicBezTo>
                    <a:pt x="9849" y="11600"/>
                    <a:pt x="10152" y="11200"/>
                    <a:pt x="10460" y="10800"/>
                  </a:cubicBezTo>
                  <a:cubicBezTo>
                    <a:pt x="10768" y="10400"/>
                    <a:pt x="11081" y="10000"/>
                    <a:pt x="11399" y="9600"/>
                  </a:cubicBezTo>
                  <a:cubicBezTo>
                    <a:pt x="11717" y="9200"/>
                    <a:pt x="12040" y="8800"/>
                    <a:pt x="12348" y="8600"/>
                  </a:cubicBezTo>
                  <a:cubicBezTo>
                    <a:pt x="12656" y="8400"/>
                    <a:pt x="12950" y="8400"/>
                    <a:pt x="13312" y="8400"/>
                  </a:cubicBezTo>
                  <a:cubicBezTo>
                    <a:pt x="13674" y="8400"/>
                    <a:pt x="14104" y="8400"/>
                    <a:pt x="14520" y="8400"/>
                  </a:cubicBezTo>
                  <a:cubicBezTo>
                    <a:pt x="14936" y="8400"/>
                    <a:pt x="15337" y="8400"/>
                    <a:pt x="15723" y="8400"/>
                  </a:cubicBezTo>
                  <a:cubicBezTo>
                    <a:pt x="16110" y="8400"/>
                    <a:pt x="16481" y="8400"/>
                    <a:pt x="16843" y="8200"/>
                  </a:cubicBezTo>
                  <a:cubicBezTo>
                    <a:pt x="17205" y="8000"/>
                    <a:pt x="17558" y="7600"/>
                    <a:pt x="17939" y="7400"/>
                  </a:cubicBezTo>
                  <a:cubicBezTo>
                    <a:pt x="18321" y="7200"/>
                    <a:pt x="18731" y="7200"/>
                    <a:pt x="19137" y="7000"/>
                  </a:cubicBezTo>
                  <a:cubicBezTo>
                    <a:pt x="19543" y="6800"/>
                    <a:pt x="19945" y="6400"/>
                    <a:pt x="20297" y="6000"/>
                  </a:cubicBezTo>
                  <a:cubicBezTo>
                    <a:pt x="20649" y="5600"/>
                    <a:pt x="20952" y="5200"/>
                    <a:pt x="21143" y="5000"/>
                  </a:cubicBezTo>
                  <a:cubicBezTo>
                    <a:pt x="21334" y="4800"/>
                    <a:pt x="21412" y="4800"/>
                    <a:pt x="21476" y="4600"/>
                  </a:cubicBezTo>
                  <a:cubicBezTo>
                    <a:pt x="21539" y="4400"/>
                    <a:pt x="21588" y="4000"/>
                    <a:pt x="21588" y="3200"/>
                  </a:cubicBezTo>
                  <a:cubicBezTo>
                    <a:pt x="21588" y="2400"/>
                    <a:pt x="21539" y="120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037450" y="3980655"/>
              <a:ext cx="130413" cy="4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60" fill="norm" stroke="1" extrusionOk="0">
                  <a:moveTo>
                    <a:pt x="4742" y="1127"/>
                  </a:moveTo>
                  <a:cubicBezTo>
                    <a:pt x="4742" y="563"/>
                    <a:pt x="4742" y="0"/>
                    <a:pt x="4917" y="0"/>
                  </a:cubicBezTo>
                  <a:cubicBezTo>
                    <a:pt x="5091" y="0"/>
                    <a:pt x="5439" y="563"/>
                    <a:pt x="4917" y="2536"/>
                  </a:cubicBezTo>
                  <a:cubicBezTo>
                    <a:pt x="4394" y="4508"/>
                    <a:pt x="3000" y="7889"/>
                    <a:pt x="1955" y="10988"/>
                  </a:cubicBezTo>
                  <a:cubicBezTo>
                    <a:pt x="910" y="14087"/>
                    <a:pt x="213" y="16904"/>
                    <a:pt x="39" y="18595"/>
                  </a:cubicBezTo>
                  <a:cubicBezTo>
                    <a:pt x="-135" y="20285"/>
                    <a:pt x="213" y="20849"/>
                    <a:pt x="2304" y="21177"/>
                  </a:cubicBezTo>
                  <a:cubicBezTo>
                    <a:pt x="4394" y="21506"/>
                    <a:pt x="8226" y="21600"/>
                    <a:pt x="11710" y="21177"/>
                  </a:cubicBezTo>
                  <a:cubicBezTo>
                    <a:pt x="15194" y="20755"/>
                    <a:pt x="18330" y="19816"/>
                    <a:pt x="21465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003923" y="4234655"/>
              <a:ext cx="24649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548" y="21600"/>
                  </a:moveTo>
                  <a:cubicBezTo>
                    <a:pt x="632" y="19543"/>
                    <a:pt x="-283" y="17486"/>
                    <a:pt x="83" y="14914"/>
                  </a:cubicBezTo>
                  <a:cubicBezTo>
                    <a:pt x="449" y="12343"/>
                    <a:pt x="2097" y="9257"/>
                    <a:pt x="5849" y="6686"/>
                  </a:cubicBezTo>
                  <a:cubicBezTo>
                    <a:pt x="9602" y="4114"/>
                    <a:pt x="15459" y="2057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349896" y="4247355"/>
              <a:ext cx="465667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455" y="16200"/>
                  </a:moveTo>
                  <a:cubicBezTo>
                    <a:pt x="1964" y="16200"/>
                    <a:pt x="1473" y="16200"/>
                    <a:pt x="982" y="17100"/>
                  </a:cubicBezTo>
                  <a:cubicBezTo>
                    <a:pt x="491" y="18000"/>
                    <a:pt x="0" y="19800"/>
                    <a:pt x="0" y="20700"/>
                  </a:cubicBezTo>
                  <a:cubicBezTo>
                    <a:pt x="0" y="21600"/>
                    <a:pt x="491" y="21600"/>
                    <a:pt x="2307" y="18000"/>
                  </a:cubicBezTo>
                  <a:cubicBezTo>
                    <a:pt x="4124" y="14400"/>
                    <a:pt x="7265" y="7200"/>
                    <a:pt x="10702" y="3600"/>
                  </a:cubicBezTo>
                  <a:cubicBezTo>
                    <a:pt x="14138" y="0"/>
                    <a:pt x="17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705167" y="4180416"/>
              <a:ext cx="163050" cy="11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55" fill="norm" stroke="1" extrusionOk="0">
                  <a:moveTo>
                    <a:pt x="1956" y="5255"/>
                  </a:moveTo>
                  <a:cubicBezTo>
                    <a:pt x="863" y="3712"/>
                    <a:pt x="-231" y="2169"/>
                    <a:pt x="42" y="1205"/>
                  </a:cubicBezTo>
                  <a:cubicBezTo>
                    <a:pt x="316" y="241"/>
                    <a:pt x="1956" y="-145"/>
                    <a:pt x="5101" y="48"/>
                  </a:cubicBezTo>
                  <a:cubicBezTo>
                    <a:pt x="8245" y="241"/>
                    <a:pt x="12893" y="1012"/>
                    <a:pt x="15901" y="1976"/>
                  </a:cubicBezTo>
                  <a:cubicBezTo>
                    <a:pt x="18908" y="2941"/>
                    <a:pt x="20275" y="4098"/>
                    <a:pt x="20822" y="6412"/>
                  </a:cubicBezTo>
                  <a:cubicBezTo>
                    <a:pt x="21369" y="8726"/>
                    <a:pt x="21096" y="12198"/>
                    <a:pt x="18772" y="14898"/>
                  </a:cubicBezTo>
                  <a:cubicBezTo>
                    <a:pt x="16447" y="17598"/>
                    <a:pt x="12073" y="19526"/>
                    <a:pt x="769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221200" y="3001538"/>
              <a:ext cx="479543" cy="12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088" fill="norm" stroke="1" extrusionOk="0">
                  <a:moveTo>
                    <a:pt x="6520" y="8562"/>
                  </a:moveTo>
                  <a:cubicBezTo>
                    <a:pt x="4633" y="6123"/>
                    <a:pt x="2747" y="3684"/>
                    <a:pt x="1568" y="2117"/>
                  </a:cubicBezTo>
                  <a:cubicBezTo>
                    <a:pt x="389" y="549"/>
                    <a:pt x="-83" y="-148"/>
                    <a:pt x="11" y="26"/>
                  </a:cubicBezTo>
                  <a:cubicBezTo>
                    <a:pt x="106" y="200"/>
                    <a:pt x="766" y="1246"/>
                    <a:pt x="2794" y="4207"/>
                  </a:cubicBezTo>
                  <a:cubicBezTo>
                    <a:pt x="4822" y="7168"/>
                    <a:pt x="8217" y="12046"/>
                    <a:pt x="11236" y="15355"/>
                  </a:cubicBezTo>
                  <a:cubicBezTo>
                    <a:pt x="14254" y="18665"/>
                    <a:pt x="16895" y="20407"/>
                    <a:pt x="18593" y="20929"/>
                  </a:cubicBezTo>
                  <a:cubicBezTo>
                    <a:pt x="20291" y="21452"/>
                    <a:pt x="21045" y="20755"/>
                    <a:pt x="21281" y="17794"/>
                  </a:cubicBezTo>
                  <a:cubicBezTo>
                    <a:pt x="21517" y="14833"/>
                    <a:pt x="21234" y="9607"/>
                    <a:pt x="20951" y="4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507212" y="2971005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521649" y="2863055"/>
              <a:ext cx="157014" cy="9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718" fill="norm" stroke="1" extrusionOk="0">
                  <a:moveTo>
                    <a:pt x="6676" y="17923"/>
                  </a:moveTo>
                  <a:cubicBezTo>
                    <a:pt x="6388" y="15626"/>
                    <a:pt x="6100" y="13328"/>
                    <a:pt x="5668" y="11030"/>
                  </a:cubicBezTo>
                  <a:cubicBezTo>
                    <a:pt x="5236" y="8732"/>
                    <a:pt x="4660" y="6434"/>
                    <a:pt x="3652" y="5055"/>
                  </a:cubicBezTo>
                  <a:cubicBezTo>
                    <a:pt x="2644" y="3677"/>
                    <a:pt x="1204" y="3217"/>
                    <a:pt x="484" y="4366"/>
                  </a:cubicBezTo>
                  <a:cubicBezTo>
                    <a:pt x="-236" y="5515"/>
                    <a:pt x="-236" y="8272"/>
                    <a:pt x="1060" y="11260"/>
                  </a:cubicBezTo>
                  <a:cubicBezTo>
                    <a:pt x="2356" y="14247"/>
                    <a:pt x="4948" y="17464"/>
                    <a:pt x="8116" y="19302"/>
                  </a:cubicBezTo>
                  <a:cubicBezTo>
                    <a:pt x="11284" y="21140"/>
                    <a:pt x="15028" y="21600"/>
                    <a:pt x="17332" y="18153"/>
                  </a:cubicBezTo>
                  <a:cubicBezTo>
                    <a:pt x="19636" y="14706"/>
                    <a:pt x="20500" y="7353"/>
                    <a:pt x="213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538701" y="2619553"/>
              <a:ext cx="179192" cy="20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69" fill="norm" stroke="1" extrusionOk="0">
                  <a:moveTo>
                    <a:pt x="1538" y="15777"/>
                  </a:moveTo>
                  <a:cubicBezTo>
                    <a:pt x="5557" y="17505"/>
                    <a:pt x="9575" y="19233"/>
                    <a:pt x="12338" y="20097"/>
                  </a:cubicBezTo>
                  <a:cubicBezTo>
                    <a:pt x="15101" y="20961"/>
                    <a:pt x="16608" y="20961"/>
                    <a:pt x="18115" y="21069"/>
                  </a:cubicBezTo>
                  <a:cubicBezTo>
                    <a:pt x="19622" y="21177"/>
                    <a:pt x="21129" y="21393"/>
                    <a:pt x="21254" y="21177"/>
                  </a:cubicBezTo>
                  <a:cubicBezTo>
                    <a:pt x="21380" y="20961"/>
                    <a:pt x="20124" y="20313"/>
                    <a:pt x="16733" y="18801"/>
                  </a:cubicBezTo>
                  <a:cubicBezTo>
                    <a:pt x="13343" y="17289"/>
                    <a:pt x="7817" y="14913"/>
                    <a:pt x="4427" y="13401"/>
                  </a:cubicBezTo>
                  <a:cubicBezTo>
                    <a:pt x="1036" y="11889"/>
                    <a:pt x="-220" y="11241"/>
                    <a:pt x="31" y="10917"/>
                  </a:cubicBezTo>
                  <a:cubicBezTo>
                    <a:pt x="282" y="10593"/>
                    <a:pt x="2040" y="10593"/>
                    <a:pt x="3547" y="10593"/>
                  </a:cubicBezTo>
                  <a:cubicBezTo>
                    <a:pt x="5054" y="10593"/>
                    <a:pt x="6310" y="10593"/>
                    <a:pt x="7566" y="10701"/>
                  </a:cubicBezTo>
                  <a:cubicBezTo>
                    <a:pt x="8822" y="10809"/>
                    <a:pt x="10078" y="11025"/>
                    <a:pt x="10329" y="10593"/>
                  </a:cubicBezTo>
                  <a:cubicBezTo>
                    <a:pt x="10580" y="10161"/>
                    <a:pt x="9827" y="9081"/>
                    <a:pt x="8320" y="7677"/>
                  </a:cubicBezTo>
                  <a:cubicBezTo>
                    <a:pt x="6813" y="6273"/>
                    <a:pt x="4552" y="4545"/>
                    <a:pt x="3045" y="3141"/>
                  </a:cubicBezTo>
                  <a:cubicBezTo>
                    <a:pt x="1538" y="1737"/>
                    <a:pt x="785" y="657"/>
                    <a:pt x="1161" y="225"/>
                  </a:cubicBezTo>
                  <a:cubicBezTo>
                    <a:pt x="1538" y="-207"/>
                    <a:pt x="3045" y="9"/>
                    <a:pt x="6310" y="657"/>
                  </a:cubicBezTo>
                  <a:cubicBezTo>
                    <a:pt x="9575" y="1305"/>
                    <a:pt x="14599" y="2385"/>
                    <a:pt x="19622" y="3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492686" y="2390938"/>
              <a:ext cx="453808" cy="28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47" fill="norm" stroke="1" extrusionOk="0">
                  <a:moveTo>
                    <a:pt x="5786" y="12078"/>
                  </a:moveTo>
                  <a:cubicBezTo>
                    <a:pt x="8886" y="13984"/>
                    <a:pt x="11986" y="15890"/>
                    <a:pt x="14436" y="17399"/>
                  </a:cubicBezTo>
                  <a:cubicBezTo>
                    <a:pt x="16886" y="18908"/>
                    <a:pt x="18686" y="20020"/>
                    <a:pt x="19836" y="20655"/>
                  </a:cubicBezTo>
                  <a:cubicBezTo>
                    <a:pt x="20986" y="21290"/>
                    <a:pt x="21486" y="21449"/>
                    <a:pt x="21436" y="21290"/>
                  </a:cubicBezTo>
                  <a:cubicBezTo>
                    <a:pt x="21386" y="21131"/>
                    <a:pt x="20786" y="20655"/>
                    <a:pt x="18736" y="19225"/>
                  </a:cubicBezTo>
                  <a:cubicBezTo>
                    <a:pt x="16686" y="17796"/>
                    <a:pt x="13186" y="15414"/>
                    <a:pt x="10186" y="13190"/>
                  </a:cubicBezTo>
                  <a:cubicBezTo>
                    <a:pt x="7186" y="10967"/>
                    <a:pt x="4686" y="8902"/>
                    <a:pt x="3086" y="7393"/>
                  </a:cubicBezTo>
                  <a:cubicBezTo>
                    <a:pt x="1486" y="5884"/>
                    <a:pt x="786" y="4931"/>
                    <a:pt x="386" y="4058"/>
                  </a:cubicBezTo>
                  <a:cubicBezTo>
                    <a:pt x="-14" y="3184"/>
                    <a:pt x="-114" y="2390"/>
                    <a:pt x="136" y="1675"/>
                  </a:cubicBezTo>
                  <a:cubicBezTo>
                    <a:pt x="386" y="961"/>
                    <a:pt x="986" y="325"/>
                    <a:pt x="1786" y="87"/>
                  </a:cubicBezTo>
                  <a:cubicBezTo>
                    <a:pt x="2586" y="-151"/>
                    <a:pt x="3586" y="8"/>
                    <a:pt x="4836" y="1755"/>
                  </a:cubicBezTo>
                  <a:cubicBezTo>
                    <a:pt x="6086" y="3502"/>
                    <a:pt x="7586" y="6837"/>
                    <a:pt x="8386" y="9061"/>
                  </a:cubicBezTo>
                  <a:cubicBezTo>
                    <a:pt x="9186" y="11284"/>
                    <a:pt x="9286" y="12396"/>
                    <a:pt x="9386" y="13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501876" y="1926696"/>
              <a:ext cx="278387" cy="44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32" fill="norm" stroke="1" extrusionOk="0">
                  <a:moveTo>
                    <a:pt x="12103" y="20313"/>
                  </a:moveTo>
                  <a:cubicBezTo>
                    <a:pt x="11453" y="20823"/>
                    <a:pt x="10804" y="21332"/>
                    <a:pt x="10398" y="21332"/>
                  </a:cubicBezTo>
                  <a:cubicBezTo>
                    <a:pt x="9992" y="21332"/>
                    <a:pt x="9829" y="20823"/>
                    <a:pt x="9748" y="18887"/>
                  </a:cubicBezTo>
                  <a:cubicBezTo>
                    <a:pt x="9667" y="16951"/>
                    <a:pt x="9667" y="13589"/>
                    <a:pt x="9829" y="10889"/>
                  </a:cubicBezTo>
                  <a:cubicBezTo>
                    <a:pt x="9992" y="8189"/>
                    <a:pt x="10316" y="6151"/>
                    <a:pt x="10398" y="4826"/>
                  </a:cubicBezTo>
                  <a:cubicBezTo>
                    <a:pt x="10479" y="3502"/>
                    <a:pt x="10316" y="2890"/>
                    <a:pt x="9829" y="2636"/>
                  </a:cubicBezTo>
                  <a:cubicBezTo>
                    <a:pt x="9342" y="2381"/>
                    <a:pt x="8530" y="2483"/>
                    <a:pt x="7312" y="3145"/>
                  </a:cubicBezTo>
                  <a:cubicBezTo>
                    <a:pt x="6094" y="3807"/>
                    <a:pt x="4470" y="5030"/>
                    <a:pt x="3089" y="5794"/>
                  </a:cubicBezTo>
                  <a:cubicBezTo>
                    <a:pt x="1709" y="6558"/>
                    <a:pt x="572" y="6864"/>
                    <a:pt x="166" y="6762"/>
                  </a:cubicBezTo>
                  <a:cubicBezTo>
                    <a:pt x="-240" y="6660"/>
                    <a:pt x="85" y="6151"/>
                    <a:pt x="1303" y="5081"/>
                  </a:cubicBezTo>
                  <a:cubicBezTo>
                    <a:pt x="2521" y="4011"/>
                    <a:pt x="4632" y="2381"/>
                    <a:pt x="6500" y="1311"/>
                  </a:cubicBezTo>
                  <a:cubicBezTo>
                    <a:pt x="8368" y="241"/>
                    <a:pt x="9992" y="-268"/>
                    <a:pt x="11778" y="140"/>
                  </a:cubicBezTo>
                  <a:cubicBezTo>
                    <a:pt x="13565" y="547"/>
                    <a:pt x="15513" y="1872"/>
                    <a:pt x="17137" y="3502"/>
                  </a:cubicBezTo>
                  <a:cubicBezTo>
                    <a:pt x="18762" y="5132"/>
                    <a:pt x="20061" y="7068"/>
                    <a:pt x="21360" y="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548067" y="3256803"/>
              <a:ext cx="119488" cy="11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864" fill="norm" stroke="1" extrusionOk="0">
                  <a:moveTo>
                    <a:pt x="5682" y="3343"/>
                  </a:moveTo>
                  <a:cubicBezTo>
                    <a:pt x="4192" y="4460"/>
                    <a:pt x="2702" y="5578"/>
                    <a:pt x="1957" y="7440"/>
                  </a:cubicBezTo>
                  <a:cubicBezTo>
                    <a:pt x="1213" y="9302"/>
                    <a:pt x="1213" y="11909"/>
                    <a:pt x="1399" y="14329"/>
                  </a:cubicBezTo>
                  <a:cubicBezTo>
                    <a:pt x="1585" y="16750"/>
                    <a:pt x="1957" y="18985"/>
                    <a:pt x="3075" y="20102"/>
                  </a:cubicBezTo>
                  <a:cubicBezTo>
                    <a:pt x="4192" y="21219"/>
                    <a:pt x="6054" y="21219"/>
                    <a:pt x="7916" y="19357"/>
                  </a:cubicBezTo>
                  <a:cubicBezTo>
                    <a:pt x="9778" y="17495"/>
                    <a:pt x="11640" y="13771"/>
                    <a:pt x="12757" y="10978"/>
                  </a:cubicBezTo>
                  <a:cubicBezTo>
                    <a:pt x="13875" y="8185"/>
                    <a:pt x="14247" y="6322"/>
                    <a:pt x="14247" y="4460"/>
                  </a:cubicBezTo>
                  <a:cubicBezTo>
                    <a:pt x="14247" y="2598"/>
                    <a:pt x="13875" y="736"/>
                    <a:pt x="12013" y="178"/>
                  </a:cubicBezTo>
                  <a:cubicBezTo>
                    <a:pt x="10151" y="-381"/>
                    <a:pt x="6799" y="364"/>
                    <a:pt x="4378" y="2598"/>
                  </a:cubicBezTo>
                  <a:cubicBezTo>
                    <a:pt x="1957" y="4833"/>
                    <a:pt x="468" y="8557"/>
                    <a:pt x="95" y="11350"/>
                  </a:cubicBezTo>
                  <a:cubicBezTo>
                    <a:pt x="-277" y="14143"/>
                    <a:pt x="468" y="16005"/>
                    <a:pt x="1771" y="16936"/>
                  </a:cubicBezTo>
                  <a:cubicBezTo>
                    <a:pt x="3075" y="17867"/>
                    <a:pt x="4937" y="17867"/>
                    <a:pt x="6426" y="17122"/>
                  </a:cubicBezTo>
                  <a:cubicBezTo>
                    <a:pt x="7916" y="16378"/>
                    <a:pt x="9033" y="14888"/>
                    <a:pt x="10337" y="12840"/>
                  </a:cubicBezTo>
                  <a:cubicBezTo>
                    <a:pt x="11640" y="10791"/>
                    <a:pt x="13130" y="8185"/>
                    <a:pt x="13875" y="5950"/>
                  </a:cubicBezTo>
                  <a:cubicBezTo>
                    <a:pt x="14620" y="3716"/>
                    <a:pt x="14620" y="1853"/>
                    <a:pt x="13689" y="1109"/>
                  </a:cubicBezTo>
                  <a:cubicBezTo>
                    <a:pt x="12757" y="364"/>
                    <a:pt x="10895" y="736"/>
                    <a:pt x="9220" y="1667"/>
                  </a:cubicBezTo>
                  <a:cubicBezTo>
                    <a:pt x="7544" y="2598"/>
                    <a:pt x="6054" y="4088"/>
                    <a:pt x="4937" y="5764"/>
                  </a:cubicBezTo>
                  <a:cubicBezTo>
                    <a:pt x="3820" y="7440"/>
                    <a:pt x="3075" y="9302"/>
                    <a:pt x="4192" y="10978"/>
                  </a:cubicBezTo>
                  <a:cubicBezTo>
                    <a:pt x="5309" y="12653"/>
                    <a:pt x="8289" y="14143"/>
                    <a:pt x="10895" y="14143"/>
                  </a:cubicBezTo>
                  <a:cubicBezTo>
                    <a:pt x="13502" y="14143"/>
                    <a:pt x="15737" y="12653"/>
                    <a:pt x="17226" y="10419"/>
                  </a:cubicBezTo>
                  <a:cubicBezTo>
                    <a:pt x="18716" y="8185"/>
                    <a:pt x="19461" y="5205"/>
                    <a:pt x="18716" y="3529"/>
                  </a:cubicBezTo>
                  <a:cubicBezTo>
                    <a:pt x="17971" y="1853"/>
                    <a:pt x="15737" y="1481"/>
                    <a:pt x="13316" y="2598"/>
                  </a:cubicBezTo>
                  <a:cubicBezTo>
                    <a:pt x="10895" y="3716"/>
                    <a:pt x="8289" y="6322"/>
                    <a:pt x="6613" y="8557"/>
                  </a:cubicBezTo>
                  <a:cubicBezTo>
                    <a:pt x="4937" y="10791"/>
                    <a:pt x="4192" y="12653"/>
                    <a:pt x="4564" y="14143"/>
                  </a:cubicBezTo>
                  <a:cubicBezTo>
                    <a:pt x="4937" y="15633"/>
                    <a:pt x="6426" y="16750"/>
                    <a:pt x="8102" y="16936"/>
                  </a:cubicBezTo>
                  <a:cubicBezTo>
                    <a:pt x="9778" y="17122"/>
                    <a:pt x="11640" y="16378"/>
                    <a:pt x="13316" y="14702"/>
                  </a:cubicBezTo>
                  <a:cubicBezTo>
                    <a:pt x="14992" y="13026"/>
                    <a:pt x="16482" y="10419"/>
                    <a:pt x="17413" y="8185"/>
                  </a:cubicBezTo>
                  <a:cubicBezTo>
                    <a:pt x="18344" y="5950"/>
                    <a:pt x="18716" y="4088"/>
                    <a:pt x="17599" y="3157"/>
                  </a:cubicBezTo>
                  <a:cubicBezTo>
                    <a:pt x="16482" y="2226"/>
                    <a:pt x="13875" y="2226"/>
                    <a:pt x="11640" y="2971"/>
                  </a:cubicBezTo>
                  <a:cubicBezTo>
                    <a:pt x="9406" y="3716"/>
                    <a:pt x="7544" y="5205"/>
                    <a:pt x="6054" y="6881"/>
                  </a:cubicBezTo>
                  <a:cubicBezTo>
                    <a:pt x="4564" y="8557"/>
                    <a:pt x="3447" y="10419"/>
                    <a:pt x="3633" y="11909"/>
                  </a:cubicBezTo>
                  <a:cubicBezTo>
                    <a:pt x="3820" y="13398"/>
                    <a:pt x="5309" y="14516"/>
                    <a:pt x="6985" y="14702"/>
                  </a:cubicBezTo>
                  <a:cubicBezTo>
                    <a:pt x="8661" y="14888"/>
                    <a:pt x="10523" y="14143"/>
                    <a:pt x="12571" y="13026"/>
                  </a:cubicBezTo>
                  <a:cubicBezTo>
                    <a:pt x="14620" y="11909"/>
                    <a:pt x="16854" y="10419"/>
                    <a:pt x="18530" y="8743"/>
                  </a:cubicBezTo>
                  <a:cubicBezTo>
                    <a:pt x="20206" y="7067"/>
                    <a:pt x="21323" y="5205"/>
                    <a:pt x="20951" y="4647"/>
                  </a:cubicBezTo>
                  <a:cubicBezTo>
                    <a:pt x="20578" y="4088"/>
                    <a:pt x="18716" y="4833"/>
                    <a:pt x="17040" y="5764"/>
                  </a:cubicBezTo>
                  <a:cubicBezTo>
                    <a:pt x="15364" y="6695"/>
                    <a:pt x="13875" y="7812"/>
                    <a:pt x="14061" y="7998"/>
                  </a:cubicBezTo>
                  <a:cubicBezTo>
                    <a:pt x="14247" y="8185"/>
                    <a:pt x="16109" y="7440"/>
                    <a:pt x="17599" y="6136"/>
                  </a:cubicBezTo>
                  <a:cubicBezTo>
                    <a:pt x="19089" y="4833"/>
                    <a:pt x="20206" y="2971"/>
                    <a:pt x="20392" y="3529"/>
                  </a:cubicBezTo>
                  <a:cubicBezTo>
                    <a:pt x="20578" y="4088"/>
                    <a:pt x="19833" y="7067"/>
                    <a:pt x="19089" y="100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004036" y="2937139"/>
              <a:ext cx="114366" cy="9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0841" fill="norm" stroke="1" extrusionOk="0">
                  <a:moveTo>
                    <a:pt x="13052" y="6104"/>
                  </a:moveTo>
                  <a:cubicBezTo>
                    <a:pt x="11509" y="4695"/>
                    <a:pt x="9966" y="3287"/>
                    <a:pt x="8423" y="3287"/>
                  </a:cubicBezTo>
                  <a:cubicBezTo>
                    <a:pt x="6881" y="3287"/>
                    <a:pt x="5338" y="4695"/>
                    <a:pt x="4373" y="6573"/>
                  </a:cubicBezTo>
                  <a:cubicBezTo>
                    <a:pt x="3409" y="8452"/>
                    <a:pt x="3023" y="10800"/>
                    <a:pt x="2831" y="13147"/>
                  </a:cubicBezTo>
                  <a:cubicBezTo>
                    <a:pt x="2638" y="15495"/>
                    <a:pt x="2638" y="17843"/>
                    <a:pt x="3602" y="19252"/>
                  </a:cubicBezTo>
                  <a:cubicBezTo>
                    <a:pt x="4566" y="20660"/>
                    <a:pt x="6495" y="21130"/>
                    <a:pt x="8423" y="19956"/>
                  </a:cubicBezTo>
                  <a:cubicBezTo>
                    <a:pt x="10352" y="18782"/>
                    <a:pt x="12281" y="15965"/>
                    <a:pt x="13631" y="13382"/>
                  </a:cubicBezTo>
                  <a:cubicBezTo>
                    <a:pt x="14981" y="10800"/>
                    <a:pt x="15752" y="8452"/>
                    <a:pt x="16138" y="6104"/>
                  </a:cubicBezTo>
                  <a:cubicBezTo>
                    <a:pt x="16523" y="3756"/>
                    <a:pt x="16523" y="1408"/>
                    <a:pt x="15559" y="469"/>
                  </a:cubicBezTo>
                  <a:cubicBezTo>
                    <a:pt x="14595" y="-470"/>
                    <a:pt x="12666" y="0"/>
                    <a:pt x="10159" y="1878"/>
                  </a:cubicBezTo>
                  <a:cubicBezTo>
                    <a:pt x="7652" y="3756"/>
                    <a:pt x="4566" y="7043"/>
                    <a:pt x="2638" y="9860"/>
                  </a:cubicBezTo>
                  <a:cubicBezTo>
                    <a:pt x="709" y="12678"/>
                    <a:pt x="-62" y="15026"/>
                    <a:pt x="323" y="16904"/>
                  </a:cubicBezTo>
                  <a:cubicBezTo>
                    <a:pt x="709" y="18782"/>
                    <a:pt x="2252" y="20191"/>
                    <a:pt x="3988" y="20660"/>
                  </a:cubicBezTo>
                  <a:cubicBezTo>
                    <a:pt x="5723" y="21130"/>
                    <a:pt x="7652" y="20660"/>
                    <a:pt x="9388" y="19487"/>
                  </a:cubicBezTo>
                  <a:cubicBezTo>
                    <a:pt x="11123" y="18313"/>
                    <a:pt x="12666" y="16434"/>
                    <a:pt x="13631" y="13382"/>
                  </a:cubicBezTo>
                  <a:cubicBezTo>
                    <a:pt x="14595" y="10330"/>
                    <a:pt x="14981" y="6104"/>
                    <a:pt x="14209" y="3991"/>
                  </a:cubicBezTo>
                  <a:cubicBezTo>
                    <a:pt x="13438" y="1878"/>
                    <a:pt x="11509" y="1878"/>
                    <a:pt x="9002" y="3287"/>
                  </a:cubicBezTo>
                  <a:cubicBezTo>
                    <a:pt x="6495" y="4695"/>
                    <a:pt x="3409" y="7513"/>
                    <a:pt x="1673" y="10095"/>
                  </a:cubicBezTo>
                  <a:cubicBezTo>
                    <a:pt x="-62" y="12678"/>
                    <a:pt x="-448" y="15026"/>
                    <a:pt x="516" y="16669"/>
                  </a:cubicBezTo>
                  <a:cubicBezTo>
                    <a:pt x="1481" y="18313"/>
                    <a:pt x="3795" y="19252"/>
                    <a:pt x="6881" y="19017"/>
                  </a:cubicBezTo>
                  <a:cubicBezTo>
                    <a:pt x="9966" y="18782"/>
                    <a:pt x="13823" y="17373"/>
                    <a:pt x="16331" y="15730"/>
                  </a:cubicBezTo>
                  <a:cubicBezTo>
                    <a:pt x="18838" y="14087"/>
                    <a:pt x="19995" y="12208"/>
                    <a:pt x="19609" y="11504"/>
                  </a:cubicBezTo>
                  <a:cubicBezTo>
                    <a:pt x="19223" y="10800"/>
                    <a:pt x="17295" y="11269"/>
                    <a:pt x="15559" y="12443"/>
                  </a:cubicBezTo>
                  <a:cubicBezTo>
                    <a:pt x="13823" y="13617"/>
                    <a:pt x="12281" y="15495"/>
                    <a:pt x="12859" y="15730"/>
                  </a:cubicBezTo>
                  <a:cubicBezTo>
                    <a:pt x="13438" y="15965"/>
                    <a:pt x="16138" y="14556"/>
                    <a:pt x="18066" y="12913"/>
                  </a:cubicBezTo>
                  <a:cubicBezTo>
                    <a:pt x="19995" y="11269"/>
                    <a:pt x="21152" y="9391"/>
                    <a:pt x="20766" y="8217"/>
                  </a:cubicBezTo>
                  <a:cubicBezTo>
                    <a:pt x="20381" y="7043"/>
                    <a:pt x="18452" y="6573"/>
                    <a:pt x="16716" y="7278"/>
                  </a:cubicBezTo>
                  <a:cubicBezTo>
                    <a:pt x="14981" y="7982"/>
                    <a:pt x="13438" y="9860"/>
                    <a:pt x="13245" y="11739"/>
                  </a:cubicBezTo>
                  <a:cubicBezTo>
                    <a:pt x="13052" y="13617"/>
                    <a:pt x="14209" y="15495"/>
                    <a:pt x="15366" y="17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634968" y="2866140"/>
              <a:ext cx="109132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24" fill="norm" stroke="1" extrusionOk="0">
                  <a:moveTo>
                    <a:pt x="13352" y="2910"/>
                  </a:moveTo>
                  <a:cubicBezTo>
                    <a:pt x="12129" y="1367"/>
                    <a:pt x="10907" y="-176"/>
                    <a:pt x="8869" y="17"/>
                  </a:cubicBezTo>
                  <a:cubicBezTo>
                    <a:pt x="6831" y="210"/>
                    <a:pt x="3978" y="2138"/>
                    <a:pt x="2348" y="4067"/>
                  </a:cubicBezTo>
                  <a:cubicBezTo>
                    <a:pt x="718" y="5995"/>
                    <a:pt x="311" y="7924"/>
                    <a:pt x="107" y="9853"/>
                  </a:cubicBezTo>
                  <a:cubicBezTo>
                    <a:pt x="-97" y="11781"/>
                    <a:pt x="-97" y="13710"/>
                    <a:pt x="922" y="15060"/>
                  </a:cubicBezTo>
                  <a:cubicBezTo>
                    <a:pt x="1941" y="16410"/>
                    <a:pt x="3978" y="17181"/>
                    <a:pt x="6628" y="16410"/>
                  </a:cubicBezTo>
                  <a:cubicBezTo>
                    <a:pt x="9277" y="15638"/>
                    <a:pt x="12537" y="13324"/>
                    <a:pt x="14371" y="11203"/>
                  </a:cubicBezTo>
                  <a:cubicBezTo>
                    <a:pt x="16205" y="9081"/>
                    <a:pt x="16612" y="7153"/>
                    <a:pt x="16001" y="5610"/>
                  </a:cubicBezTo>
                  <a:cubicBezTo>
                    <a:pt x="15390" y="4067"/>
                    <a:pt x="13760" y="2910"/>
                    <a:pt x="11722" y="2524"/>
                  </a:cubicBezTo>
                  <a:cubicBezTo>
                    <a:pt x="9684" y="2138"/>
                    <a:pt x="7239" y="2524"/>
                    <a:pt x="5405" y="3488"/>
                  </a:cubicBezTo>
                  <a:cubicBezTo>
                    <a:pt x="3571" y="4453"/>
                    <a:pt x="2348" y="5995"/>
                    <a:pt x="1941" y="7731"/>
                  </a:cubicBezTo>
                  <a:cubicBezTo>
                    <a:pt x="1533" y="9467"/>
                    <a:pt x="1941" y="11395"/>
                    <a:pt x="3163" y="12553"/>
                  </a:cubicBezTo>
                  <a:cubicBezTo>
                    <a:pt x="4386" y="13710"/>
                    <a:pt x="6424" y="14095"/>
                    <a:pt x="8461" y="14095"/>
                  </a:cubicBezTo>
                  <a:cubicBezTo>
                    <a:pt x="10499" y="14095"/>
                    <a:pt x="12537" y="13710"/>
                    <a:pt x="12333" y="13324"/>
                  </a:cubicBezTo>
                  <a:cubicBezTo>
                    <a:pt x="12129" y="12938"/>
                    <a:pt x="9684" y="12553"/>
                    <a:pt x="7646" y="13131"/>
                  </a:cubicBezTo>
                  <a:cubicBezTo>
                    <a:pt x="5609" y="13710"/>
                    <a:pt x="3978" y="15253"/>
                    <a:pt x="4182" y="16024"/>
                  </a:cubicBezTo>
                  <a:cubicBezTo>
                    <a:pt x="4386" y="16795"/>
                    <a:pt x="6424" y="16795"/>
                    <a:pt x="9480" y="15253"/>
                  </a:cubicBezTo>
                  <a:cubicBezTo>
                    <a:pt x="12537" y="13710"/>
                    <a:pt x="16612" y="10624"/>
                    <a:pt x="18854" y="8117"/>
                  </a:cubicBezTo>
                  <a:cubicBezTo>
                    <a:pt x="21095" y="5610"/>
                    <a:pt x="21503" y="3681"/>
                    <a:pt x="20484" y="2910"/>
                  </a:cubicBezTo>
                  <a:cubicBezTo>
                    <a:pt x="19465" y="2138"/>
                    <a:pt x="17020" y="2524"/>
                    <a:pt x="14167" y="3874"/>
                  </a:cubicBezTo>
                  <a:cubicBezTo>
                    <a:pt x="11314" y="5224"/>
                    <a:pt x="8054" y="7538"/>
                    <a:pt x="6220" y="9853"/>
                  </a:cubicBezTo>
                  <a:cubicBezTo>
                    <a:pt x="4386" y="12167"/>
                    <a:pt x="3978" y="14481"/>
                    <a:pt x="5609" y="16410"/>
                  </a:cubicBezTo>
                  <a:cubicBezTo>
                    <a:pt x="7239" y="18338"/>
                    <a:pt x="10907" y="19881"/>
                    <a:pt x="14575" y="21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933856" y="3174618"/>
              <a:ext cx="83915" cy="9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039" fill="norm" stroke="1" extrusionOk="0">
                  <a:moveTo>
                    <a:pt x="9248" y="1317"/>
                  </a:moveTo>
                  <a:cubicBezTo>
                    <a:pt x="6614" y="1317"/>
                    <a:pt x="3980" y="1317"/>
                    <a:pt x="2399" y="2491"/>
                  </a:cubicBezTo>
                  <a:cubicBezTo>
                    <a:pt x="819" y="3665"/>
                    <a:pt x="292" y="6013"/>
                    <a:pt x="1609" y="8126"/>
                  </a:cubicBezTo>
                  <a:cubicBezTo>
                    <a:pt x="2926" y="10239"/>
                    <a:pt x="6087" y="12117"/>
                    <a:pt x="8721" y="11882"/>
                  </a:cubicBezTo>
                  <a:cubicBezTo>
                    <a:pt x="11355" y="11648"/>
                    <a:pt x="13463" y="9300"/>
                    <a:pt x="14516" y="6717"/>
                  </a:cubicBezTo>
                  <a:cubicBezTo>
                    <a:pt x="15570" y="4135"/>
                    <a:pt x="15570" y="1317"/>
                    <a:pt x="13463" y="378"/>
                  </a:cubicBezTo>
                  <a:cubicBezTo>
                    <a:pt x="11355" y="-561"/>
                    <a:pt x="7141" y="378"/>
                    <a:pt x="4243" y="1787"/>
                  </a:cubicBezTo>
                  <a:cubicBezTo>
                    <a:pt x="1345" y="3196"/>
                    <a:pt x="-235" y="5074"/>
                    <a:pt x="28" y="6717"/>
                  </a:cubicBezTo>
                  <a:cubicBezTo>
                    <a:pt x="292" y="8361"/>
                    <a:pt x="2399" y="9769"/>
                    <a:pt x="4770" y="10474"/>
                  </a:cubicBezTo>
                  <a:cubicBezTo>
                    <a:pt x="7141" y="11178"/>
                    <a:pt x="9775" y="11178"/>
                    <a:pt x="10302" y="12117"/>
                  </a:cubicBezTo>
                  <a:cubicBezTo>
                    <a:pt x="10828" y="13056"/>
                    <a:pt x="9248" y="14935"/>
                    <a:pt x="9775" y="15639"/>
                  </a:cubicBezTo>
                  <a:cubicBezTo>
                    <a:pt x="10302" y="16343"/>
                    <a:pt x="12936" y="15874"/>
                    <a:pt x="15043" y="14700"/>
                  </a:cubicBezTo>
                  <a:cubicBezTo>
                    <a:pt x="17150" y="13526"/>
                    <a:pt x="18731" y="11648"/>
                    <a:pt x="19785" y="9535"/>
                  </a:cubicBezTo>
                  <a:cubicBezTo>
                    <a:pt x="20838" y="7422"/>
                    <a:pt x="21365" y="5074"/>
                    <a:pt x="20311" y="3430"/>
                  </a:cubicBezTo>
                  <a:cubicBezTo>
                    <a:pt x="19258" y="1787"/>
                    <a:pt x="16624" y="848"/>
                    <a:pt x="13989" y="1787"/>
                  </a:cubicBezTo>
                  <a:cubicBezTo>
                    <a:pt x="11355" y="2726"/>
                    <a:pt x="8721" y="5543"/>
                    <a:pt x="7141" y="8126"/>
                  </a:cubicBezTo>
                  <a:cubicBezTo>
                    <a:pt x="5560" y="10709"/>
                    <a:pt x="5033" y="13056"/>
                    <a:pt x="6614" y="15169"/>
                  </a:cubicBezTo>
                  <a:cubicBezTo>
                    <a:pt x="8194" y="17282"/>
                    <a:pt x="11882" y="19161"/>
                    <a:pt x="15570" y="210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276539" y="3468007"/>
              <a:ext cx="94524" cy="8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87" fill="norm" stroke="1" extrusionOk="0">
                  <a:moveTo>
                    <a:pt x="8475" y="2673"/>
                  </a:moveTo>
                  <a:cubicBezTo>
                    <a:pt x="6555" y="1130"/>
                    <a:pt x="4635" y="-413"/>
                    <a:pt x="3195" y="101"/>
                  </a:cubicBezTo>
                  <a:cubicBezTo>
                    <a:pt x="1755" y="616"/>
                    <a:pt x="795" y="3187"/>
                    <a:pt x="315" y="6530"/>
                  </a:cubicBezTo>
                  <a:cubicBezTo>
                    <a:pt x="-165" y="9873"/>
                    <a:pt x="-165" y="13987"/>
                    <a:pt x="795" y="16816"/>
                  </a:cubicBezTo>
                  <a:cubicBezTo>
                    <a:pt x="1755" y="19644"/>
                    <a:pt x="3675" y="21187"/>
                    <a:pt x="5835" y="21187"/>
                  </a:cubicBezTo>
                  <a:cubicBezTo>
                    <a:pt x="7995" y="21187"/>
                    <a:pt x="10395" y="19644"/>
                    <a:pt x="12315" y="17587"/>
                  </a:cubicBezTo>
                  <a:cubicBezTo>
                    <a:pt x="14235" y="15530"/>
                    <a:pt x="15675" y="12958"/>
                    <a:pt x="16395" y="10387"/>
                  </a:cubicBezTo>
                  <a:cubicBezTo>
                    <a:pt x="17115" y="7816"/>
                    <a:pt x="17115" y="5244"/>
                    <a:pt x="15915" y="3958"/>
                  </a:cubicBezTo>
                  <a:cubicBezTo>
                    <a:pt x="14715" y="2673"/>
                    <a:pt x="12315" y="2673"/>
                    <a:pt x="10395" y="3701"/>
                  </a:cubicBezTo>
                  <a:cubicBezTo>
                    <a:pt x="8475" y="4730"/>
                    <a:pt x="7035" y="6787"/>
                    <a:pt x="7515" y="7816"/>
                  </a:cubicBezTo>
                  <a:cubicBezTo>
                    <a:pt x="7995" y="8844"/>
                    <a:pt x="10395" y="8844"/>
                    <a:pt x="12555" y="7301"/>
                  </a:cubicBezTo>
                  <a:cubicBezTo>
                    <a:pt x="14715" y="5758"/>
                    <a:pt x="16635" y="2673"/>
                    <a:pt x="16395" y="1387"/>
                  </a:cubicBezTo>
                  <a:cubicBezTo>
                    <a:pt x="16155" y="101"/>
                    <a:pt x="13755" y="616"/>
                    <a:pt x="11595" y="1644"/>
                  </a:cubicBezTo>
                  <a:cubicBezTo>
                    <a:pt x="9435" y="2673"/>
                    <a:pt x="7515" y="4216"/>
                    <a:pt x="6315" y="6273"/>
                  </a:cubicBezTo>
                  <a:cubicBezTo>
                    <a:pt x="5115" y="8330"/>
                    <a:pt x="4635" y="10901"/>
                    <a:pt x="5595" y="11673"/>
                  </a:cubicBezTo>
                  <a:cubicBezTo>
                    <a:pt x="6555" y="12444"/>
                    <a:pt x="8955" y="11416"/>
                    <a:pt x="10875" y="9101"/>
                  </a:cubicBezTo>
                  <a:cubicBezTo>
                    <a:pt x="12795" y="6787"/>
                    <a:pt x="14235" y="3187"/>
                    <a:pt x="13515" y="2416"/>
                  </a:cubicBezTo>
                  <a:cubicBezTo>
                    <a:pt x="12795" y="1644"/>
                    <a:pt x="9915" y="3701"/>
                    <a:pt x="8235" y="6016"/>
                  </a:cubicBezTo>
                  <a:cubicBezTo>
                    <a:pt x="6555" y="8330"/>
                    <a:pt x="6075" y="10901"/>
                    <a:pt x="8475" y="12701"/>
                  </a:cubicBezTo>
                  <a:cubicBezTo>
                    <a:pt x="10875" y="14501"/>
                    <a:pt x="16155" y="15530"/>
                    <a:pt x="21435" y="16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721492" y="3480451"/>
              <a:ext cx="79663" cy="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0700" fill="norm" stroke="1" extrusionOk="0">
                  <a:moveTo>
                    <a:pt x="4676" y="18625"/>
                  </a:moveTo>
                  <a:cubicBezTo>
                    <a:pt x="7445" y="19895"/>
                    <a:pt x="10214" y="21166"/>
                    <a:pt x="12706" y="20531"/>
                  </a:cubicBezTo>
                  <a:cubicBezTo>
                    <a:pt x="15199" y="19895"/>
                    <a:pt x="17414" y="17354"/>
                    <a:pt x="18799" y="14495"/>
                  </a:cubicBezTo>
                  <a:cubicBezTo>
                    <a:pt x="20183" y="11637"/>
                    <a:pt x="20737" y="8460"/>
                    <a:pt x="19353" y="6872"/>
                  </a:cubicBezTo>
                  <a:cubicBezTo>
                    <a:pt x="17968" y="5284"/>
                    <a:pt x="14645" y="5284"/>
                    <a:pt x="11876" y="6237"/>
                  </a:cubicBezTo>
                  <a:cubicBezTo>
                    <a:pt x="9106" y="7190"/>
                    <a:pt x="6891" y="9095"/>
                    <a:pt x="5229" y="11637"/>
                  </a:cubicBezTo>
                  <a:cubicBezTo>
                    <a:pt x="3568" y="14178"/>
                    <a:pt x="2460" y="17354"/>
                    <a:pt x="3291" y="18625"/>
                  </a:cubicBezTo>
                  <a:cubicBezTo>
                    <a:pt x="4122" y="19895"/>
                    <a:pt x="6891" y="19260"/>
                    <a:pt x="9383" y="17990"/>
                  </a:cubicBezTo>
                  <a:cubicBezTo>
                    <a:pt x="11876" y="16719"/>
                    <a:pt x="14091" y="14813"/>
                    <a:pt x="13814" y="13542"/>
                  </a:cubicBezTo>
                  <a:cubicBezTo>
                    <a:pt x="13537" y="12272"/>
                    <a:pt x="10768" y="11637"/>
                    <a:pt x="11045" y="11319"/>
                  </a:cubicBezTo>
                  <a:cubicBezTo>
                    <a:pt x="11322" y="11001"/>
                    <a:pt x="14645" y="11001"/>
                    <a:pt x="17137" y="9413"/>
                  </a:cubicBezTo>
                  <a:cubicBezTo>
                    <a:pt x="19629" y="7825"/>
                    <a:pt x="21291" y="4648"/>
                    <a:pt x="20737" y="2742"/>
                  </a:cubicBezTo>
                  <a:cubicBezTo>
                    <a:pt x="20183" y="837"/>
                    <a:pt x="17414" y="201"/>
                    <a:pt x="14645" y="201"/>
                  </a:cubicBezTo>
                  <a:cubicBezTo>
                    <a:pt x="11876" y="201"/>
                    <a:pt x="9106" y="837"/>
                    <a:pt x="6614" y="2425"/>
                  </a:cubicBezTo>
                  <a:cubicBezTo>
                    <a:pt x="4122" y="4013"/>
                    <a:pt x="1906" y="6554"/>
                    <a:pt x="799" y="9413"/>
                  </a:cubicBezTo>
                  <a:cubicBezTo>
                    <a:pt x="-309" y="12272"/>
                    <a:pt x="-309" y="15448"/>
                    <a:pt x="1076" y="16719"/>
                  </a:cubicBezTo>
                  <a:cubicBezTo>
                    <a:pt x="2460" y="17990"/>
                    <a:pt x="5229" y="17354"/>
                    <a:pt x="7722" y="16084"/>
                  </a:cubicBezTo>
                  <a:cubicBezTo>
                    <a:pt x="10214" y="14813"/>
                    <a:pt x="12429" y="12907"/>
                    <a:pt x="13537" y="10048"/>
                  </a:cubicBezTo>
                  <a:cubicBezTo>
                    <a:pt x="14645" y="7190"/>
                    <a:pt x="14645" y="3378"/>
                    <a:pt x="13260" y="1472"/>
                  </a:cubicBezTo>
                  <a:cubicBezTo>
                    <a:pt x="11876" y="-434"/>
                    <a:pt x="9106" y="-434"/>
                    <a:pt x="7168" y="1154"/>
                  </a:cubicBezTo>
                  <a:cubicBezTo>
                    <a:pt x="5229" y="2742"/>
                    <a:pt x="4122" y="5919"/>
                    <a:pt x="5229" y="8778"/>
                  </a:cubicBezTo>
                  <a:cubicBezTo>
                    <a:pt x="6337" y="11637"/>
                    <a:pt x="9660" y="14178"/>
                    <a:pt x="12983" y="167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972196" y="3203753"/>
              <a:ext cx="65617" cy="8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0723" fill="norm" stroke="1" extrusionOk="0">
                  <a:moveTo>
                    <a:pt x="16875" y="14421"/>
                  </a:moveTo>
                  <a:cubicBezTo>
                    <a:pt x="15525" y="11850"/>
                    <a:pt x="14175" y="9278"/>
                    <a:pt x="11813" y="7736"/>
                  </a:cubicBezTo>
                  <a:cubicBezTo>
                    <a:pt x="9450" y="6193"/>
                    <a:pt x="6075" y="5678"/>
                    <a:pt x="4050" y="6707"/>
                  </a:cubicBezTo>
                  <a:cubicBezTo>
                    <a:pt x="2025" y="7736"/>
                    <a:pt x="1350" y="10307"/>
                    <a:pt x="1350" y="12878"/>
                  </a:cubicBezTo>
                  <a:cubicBezTo>
                    <a:pt x="1350" y="15450"/>
                    <a:pt x="2025" y="18021"/>
                    <a:pt x="4050" y="19050"/>
                  </a:cubicBezTo>
                  <a:cubicBezTo>
                    <a:pt x="6075" y="20078"/>
                    <a:pt x="9450" y="19564"/>
                    <a:pt x="11813" y="18021"/>
                  </a:cubicBezTo>
                  <a:cubicBezTo>
                    <a:pt x="14175" y="16478"/>
                    <a:pt x="15525" y="13907"/>
                    <a:pt x="16200" y="11336"/>
                  </a:cubicBezTo>
                  <a:cubicBezTo>
                    <a:pt x="16875" y="8764"/>
                    <a:pt x="16875" y="6193"/>
                    <a:pt x="15188" y="4650"/>
                  </a:cubicBezTo>
                  <a:cubicBezTo>
                    <a:pt x="13500" y="3107"/>
                    <a:pt x="10125" y="2593"/>
                    <a:pt x="7425" y="3621"/>
                  </a:cubicBezTo>
                  <a:cubicBezTo>
                    <a:pt x="4725" y="4650"/>
                    <a:pt x="2700" y="7221"/>
                    <a:pt x="1350" y="10050"/>
                  </a:cubicBezTo>
                  <a:cubicBezTo>
                    <a:pt x="0" y="12878"/>
                    <a:pt x="-675" y="15964"/>
                    <a:pt x="1012" y="18021"/>
                  </a:cubicBezTo>
                  <a:cubicBezTo>
                    <a:pt x="2700" y="20078"/>
                    <a:pt x="6750" y="21107"/>
                    <a:pt x="9788" y="20593"/>
                  </a:cubicBezTo>
                  <a:cubicBezTo>
                    <a:pt x="12825" y="20078"/>
                    <a:pt x="14850" y="18021"/>
                    <a:pt x="16200" y="15707"/>
                  </a:cubicBezTo>
                  <a:cubicBezTo>
                    <a:pt x="17550" y="13393"/>
                    <a:pt x="18225" y="10821"/>
                    <a:pt x="18225" y="8250"/>
                  </a:cubicBezTo>
                  <a:cubicBezTo>
                    <a:pt x="18225" y="5678"/>
                    <a:pt x="17550" y="3107"/>
                    <a:pt x="14850" y="1564"/>
                  </a:cubicBezTo>
                  <a:cubicBezTo>
                    <a:pt x="12150" y="21"/>
                    <a:pt x="7425" y="-493"/>
                    <a:pt x="4388" y="536"/>
                  </a:cubicBezTo>
                  <a:cubicBezTo>
                    <a:pt x="1350" y="1564"/>
                    <a:pt x="0" y="4136"/>
                    <a:pt x="0" y="6707"/>
                  </a:cubicBezTo>
                  <a:cubicBezTo>
                    <a:pt x="0" y="9278"/>
                    <a:pt x="1350" y="11850"/>
                    <a:pt x="5063" y="12878"/>
                  </a:cubicBezTo>
                  <a:cubicBezTo>
                    <a:pt x="8775" y="13907"/>
                    <a:pt x="14850" y="13393"/>
                    <a:pt x="20925" y="12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5142336" y="2919660"/>
              <a:ext cx="85183" cy="10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879" fill="norm" stroke="1" extrusionOk="0">
                  <a:moveTo>
                    <a:pt x="16658" y="9003"/>
                  </a:moveTo>
                  <a:cubicBezTo>
                    <a:pt x="14550" y="7732"/>
                    <a:pt x="12443" y="6461"/>
                    <a:pt x="10072" y="6461"/>
                  </a:cubicBezTo>
                  <a:cubicBezTo>
                    <a:pt x="7701" y="6461"/>
                    <a:pt x="5067" y="7732"/>
                    <a:pt x="3223" y="9426"/>
                  </a:cubicBezTo>
                  <a:cubicBezTo>
                    <a:pt x="1379" y="11120"/>
                    <a:pt x="326" y="13238"/>
                    <a:pt x="62" y="15356"/>
                  </a:cubicBezTo>
                  <a:cubicBezTo>
                    <a:pt x="-201" y="17473"/>
                    <a:pt x="326" y="19591"/>
                    <a:pt x="2433" y="20438"/>
                  </a:cubicBezTo>
                  <a:cubicBezTo>
                    <a:pt x="4540" y="21285"/>
                    <a:pt x="8228" y="20861"/>
                    <a:pt x="10862" y="19591"/>
                  </a:cubicBezTo>
                  <a:cubicBezTo>
                    <a:pt x="13497" y="18320"/>
                    <a:pt x="15077" y="16203"/>
                    <a:pt x="15867" y="14085"/>
                  </a:cubicBezTo>
                  <a:cubicBezTo>
                    <a:pt x="16658" y="11967"/>
                    <a:pt x="16658" y="9850"/>
                    <a:pt x="15340" y="8367"/>
                  </a:cubicBezTo>
                  <a:cubicBezTo>
                    <a:pt x="14023" y="6885"/>
                    <a:pt x="11389" y="6038"/>
                    <a:pt x="8755" y="5826"/>
                  </a:cubicBezTo>
                  <a:cubicBezTo>
                    <a:pt x="6121" y="5614"/>
                    <a:pt x="3487" y="6038"/>
                    <a:pt x="1906" y="7309"/>
                  </a:cubicBezTo>
                  <a:cubicBezTo>
                    <a:pt x="326" y="8579"/>
                    <a:pt x="-201" y="10697"/>
                    <a:pt x="326" y="12603"/>
                  </a:cubicBezTo>
                  <a:cubicBezTo>
                    <a:pt x="853" y="14509"/>
                    <a:pt x="2433" y="16203"/>
                    <a:pt x="5594" y="16414"/>
                  </a:cubicBezTo>
                  <a:cubicBezTo>
                    <a:pt x="8755" y="16626"/>
                    <a:pt x="13497" y="15356"/>
                    <a:pt x="16394" y="13661"/>
                  </a:cubicBezTo>
                  <a:cubicBezTo>
                    <a:pt x="19292" y="11967"/>
                    <a:pt x="20345" y="9850"/>
                    <a:pt x="20872" y="7732"/>
                  </a:cubicBezTo>
                  <a:cubicBezTo>
                    <a:pt x="21399" y="5614"/>
                    <a:pt x="21399" y="3497"/>
                    <a:pt x="20082" y="2014"/>
                  </a:cubicBezTo>
                  <a:cubicBezTo>
                    <a:pt x="18765" y="532"/>
                    <a:pt x="16131" y="-315"/>
                    <a:pt x="13497" y="109"/>
                  </a:cubicBezTo>
                  <a:cubicBezTo>
                    <a:pt x="10862" y="532"/>
                    <a:pt x="8228" y="2226"/>
                    <a:pt x="6648" y="4556"/>
                  </a:cubicBezTo>
                  <a:cubicBezTo>
                    <a:pt x="5067" y="6885"/>
                    <a:pt x="4540" y="9850"/>
                    <a:pt x="6911" y="11544"/>
                  </a:cubicBezTo>
                  <a:cubicBezTo>
                    <a:pt x="9282" y="13238"/>
                    <a:pt x="14550" y="13661"/>
                    <a:pt x="19819" y="140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530805" y="2866888"/>
              <a:ext cx="84858" cy="6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460" fill="norm" stroke="1" extrusionOk="0">
                  <a:moveTo>
                    <a:pt x="11638" y="5009"/>
                  </a:moveTo>
                  <a:cubicBezTo>
                    <a:pt x="9531" y="2919"/>
                    <a:pt x="7423" y="829"/>
                    <a:pt x="5580" y="1177"/>
                  </a:cubicBezTo>
                  <a:cubicBezTo>
                    <a:pt x="3736" y="1525"/>
                    <a:pt x="2155" y="4312"/>
                    <a:pt x="1101" y="7796"/>
                  </a:cubicBezTo>
                  <a:cubicBezTo>
                    <a:pt x="48" y="11280"/>
                    <a:pt x="-479" y="15461"/>
                    <a:pt x="575" y="17900"/>
                  </a:cubicBezTo>
                  <a:cubicBezTo>
                    <a:pt x="1628" y="20338"/>
                    <a:pt x="4262" y="21035"/>
                    <a:pt x="6633" y="19990"/>
                  </a:cubicBezTo>
                  <a:cubicBezTo>
                    <a:pt x="9004" y="18945"/>
                    <a:pt x="11111" y="16158"/>
                    <a:pt x="12165" y="13022"/>
                  </a:cubicBezTo>
                  <a:cubicBezTo>
                    <a:pt x="13219" y="9887"/>
                    <a:pt x="13219" y="6403"/>
                    <a:pt x="11901" y="5358"/>
                  </a:cubicBezTo>
                  <a:cubicBezTo>
                    <a:pt x="10584" y="4312"/>
                    <a:pt x="7950" y="5706"/>
                    <a:pt x="7423" y="7796"/>
                  </a:cubicBezTo>
                  <a:cubicBezTo>
                    <a:pt x="6897" y="9887"/>
                    <a:pt x="8477" y="12674"/>
                    <a:pt x="10584" y="13370"/>
                  </a:cubicBezTo>
                  <a:cubicBezTo>
                    <a:pt x="12692" y="14067"/>
                    <a:pt x="15326" y="12674"/>
                    <a:pt x="17170" y="10235"/>
                  </a:cubicBezTo>
                  <a:cubicBezTo>
                    <a:pt x="19014" y="7796"/>
                    <a:pt x="20067" y="4312"/>
                    <a:pt x="19277" y="2222"/>
                  </a:cubicBezTo>
                  <a:cubicBezTo>
                    <a:pt x="18487" y="132"/>
                    <a:pt x="15853" y="-565"/>
                    <a:pt x="13745" y="480"/>
                  </a:cubicBezTo>
                  <a:cubicBezTo>
                    <a:pt x="11638" y="1525"/>
                    <a:pt x="10058" y="4312"/>
                    <a:pt x="10848" y="6751"/>
                  </a:cubicBezTo>
                  <a:cubicBezTo>
                    <a:pt x="11638" y="9190"/>
                    <a:pt x="14799" y="11280"/>
                    <a:pt x="16906" y="12325"/>
                  </a:cubicBezTo>
                  <a:cubicBezTo>
                    <a:pt x="19014" y="13370"/>
                    <a:pt x="20067" y="13370"/>
                    <a:pt x="21121" y="13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5704290" y="3121203"/>
              <a:ext cx="68944" cy="7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008" fill="norm" stroke="1" extrusionOk="0">
                  <a:moveTo>
                    <a:pt x="11517" y="8048"/>
                  </a:moveTo>
                  <a:cubicBezTo>
                    <a:pt x="9611" y="10517"/>
                    <a:pt x="7705" y="12985"/>
                    <a:pt x="8022" y="15145"/>
                  </a:cubicBezTo>
                  <a:cubicBezTo>
                    <a:pt x="8340" y="17305"/>
                    <a:pt x="10881" y="19157"/>
                    <a:pt x="13422" y="17922"/>
                  </a:cubicBezTo>
                  <a:cubicBezTo>
                    <a:pt x="15964" y="16688"/>
                    <a:pt x="18505" y="12368"/>
                    <a:pt x="19775" y="8665"/>
                  </a:cubicBezTo>
                  <a:cubicBezTo>
                    <a:pt x="21046" y="4962"/>
                    <a:pt x="21046" y="1877"/>
                    <a:pt x="19458" y="642"/>
                  </a:cubicBezTo>
                  <a:cubicBezTo>
                    <a:pt x="17870" y="-592"/>
                    <a:pt x="14693" y="25"/>
                    <a:pt x="12470" y="1877"/>
                  </a:cubicBezTo>
                  <a:cubicBezTo>
                    <a:pt x="10246" y="3728"/>
                    <a:pt x="8975" y="6814"/>
                    <a:pt x="9293" y="9591"/>
                  </a:cubicBezTo>
                  <a:cubicBezTo>
                    <a:pt x="9611" y="12368"/>
                    <a:pt x="11517" y="14837"/>
                    <a:pt x="12787" y="13911"/>
                  </a:cubicBezTo>
                  <a:cubicBezTo>
                    <a:pt x="14058" y="12985"/>
                    <a:pt x="14693" y="8665"/>
                    <a:pt x="13422" y="6505"/>
                  </a:cubicBezTo>
                  <a:cubicBezTo>
                    <a:pt x="12152" y="4345"/>
                    <a:pt x="8975" y="4345"/>
                    <a:pt x="5799" y="5579"/>
                  </a:cubicBezTo>
                  <a:cubicBezTo>
                    <a:pt x="2622" y="6814"/>
                    <a:pt x="-554" y="9282"/>
                    <a:pt x="81" y="12059"/>
                  </a:cubicBezTo>
                  <a:cubicBezTo>
                    <a:pt x="717" y="14837"/>
                    <a:pt x="5164" y="17922"/>
                    <a:pt x="9611" y="21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5927539" y="3448701"/>
              <a:ext cx="82938" cy="8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002" fill="norm" stroke="1" extrusionOk="0">
                  <a:moveTo>
                    <a:pt x="14043" y="7731"/>
                  </a:moveTo>
                  <a:cubicBezTo>
                    <a:pt x="12990" y="5031"/>
                    <a:pt x="11936" y="2331"/>
                    <a:pt x="10092" y="981"/>
                  </a:cubicBezTo>
                  <a:cubicBezTo>
                    <a:pt x="8248" y="-369"/>
                    <a:pt x="5614" y="-369"/>
                    <a:pt x="3770" y="1251"/>
                  </a:cubicBezTo>
                  <a:cubicBezTo>
                    <a:pt x="1926" y="2871"/>
                    <a:pt x="873" y="6111"/>
                    <a:pt x="346" y="9081"/>
                  </a:cubicBezTo>
                  <a:cubicBezTo>
                    <a:pt x="-181" y="12051"/>
                    <a:pt x="-181" y="14751"/>
                    <a:pt x="873" y="16911"/>
                  </a:cubicBezTo>
                  <a:cubicBezTo>
                    <a:pt x="1926" y="19071"/>
                    <a:pt x="4034" y="20691"/>
                    <a:pt x="6404" y="20961"/>
                  </a:cubicBezTo>
                  <a:cubicBezTo>
                    <a:pt x="8775" y="21231"/>
                    <a:pt x="11409" y="20151"/>
                    <a:pt x="13517" y="18261"/>
                  </a:cubicBezTo>
                  <a:cubicBezTo>
                    <a:pt x="15624" y="16371"/>
                    <a:pt x="17204" y="13671"/>
                    <a:pt x="17204" y="11241"/>
                  </a:cubicBezTo>
                  <a:cubicBezTo>
                    <a:pt x="17204" y="8811"/>
                    <a:pt x="15624" y="6651"/>
                    <a:pt x="13517" y="5841"/>
                  </a:cubicBezTo>
                  <a:cubicBezTo>
                    <a:pt x="11409" y="5031"/>
                    <a:pt x="8775" y="5571"/>
                    <a:pt x="6404" y="7191"/>
                  </a:cubicBezTo>
                  <a:cubicBezTo>
                    <a:pt x="4034" y="8811"/>
                    <a:pt x="1926" y="11511"/>
                    <a:pt x="2190" y="12861"/>
                  </a:cubicBezTo>
                  <a:cubicBezTo>
                    <a:pt x="2453" y="14211"/>
                    <a:pt x="5087" y="14211"/>
                    <a:pt x="7985" y="13671"/>
                  </a:cubicBezTo>
                  <a:cubicBezTo>
                    <a:pt x="10882" y="13131"/>
                    <a:pt x="14043" y="12051"/>
                    <a:pt x="16678" y="10701"/>
                  </a:cubicBezTo>
                  <a:cubicBezTo>
                    <a:pt x="19312" y="9351"/>
                    <a:pt x="21419" y="7731"/>
                    <a:pt x="20365" y="6651"/>
                  </a:cubicBezTo>
                  <a:cubicBezTo>
                    <a:pt x="19312" y="5571"/>
                    <a:pt x="15097" y="5031"/>
                    <a:pt x="13253" y="6381"/>
                  </a:cubicBezTo>
                  <a:cubicBezTo>
                    <a:pt x="11409" y="7731"/>
                    <a:pt x="11936" y="10971"/>
                    <a:pt x="13253" y="13671"/>
                  </a:cubicBezTo>
                  <a:cubicBezTo>
                    <a:pt x="14570" y="16371"/>
                    <a:pt x="16678" y="18531"/>
                    <a:pt x="18785" y="206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6295104" y="3467999"/>
              <a:ext cx="82559" cy="4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0262" fill="norm" stroke="1" extrusionOk="0">
                  <a:moveTo>
                    <a:pt x="9722" y="7701"/>
                  </a:moveTo>
                  <a:cubicBezTo>
                    <a:pt x="7022" y="6762"/>
                    <a:pt x="4322" y="5823"/>
                    <a:pt x="2432" y="7701"/>
                  </a:cubicBezTo>
                  <a:cubicBezTo>
                    <a:pt x="542" y="9579"/>
                    <a:pt x="-538" y="14275"/>
                    <a:pt x="272" y="17092"/>
                  </a:cubicBezTo>
                  <a:cubicBezTo>
                    <a:pt x="1082" y="19910"/>
                    <a:pt x="3782" y="20849"/>
                    <a:pt x="7022" y="19910"/>
                  </a:cubicBezTo>
                  <a:cubicBezTo>
                    <a:pt x="10262" y="18971"/>
                    <a:pt x="14042" y="16153"/>
                    <a:pt x="16472" y="12397"/>
                  </a:cubicBezTo>
                  <a:cubicBezTo>
                    <a:pt x="18902" y="8640"/>
                    <a:pt x="19982" y="3945"/>
                    <a:pt x="18902" y="2536"/>
                  </a:cubicBezTo>
                  <a:cubicBezTo>
                    <a:pt x="17822" y="1127"/>
                    <a:pt x="14582" y="3006"/>
                    <a:pt x="14312" y="3945"/>
                  </a:cubicBezTo>
                  <a:cubicBezTo>
                    <a:pt x="14042" y="4884"/>
                    <a:pt x="16742" y="4884"/>
                    <a:pt x="17012" y="3475"/>
                  </a:cubicBezTo>
                  <a:cubicBezTo>
                    <a:pt x="17282" y="2066"/>
                    <a:pt x="15122" y="-751"/>
                    <a:pt x="12962" y="188"/>
                  </a:cubicBezTo>
                  <a:cubicBezTo>
                    <a:pt x="10802" y="1127"/>
                    <a:pt x="8642" y="5823"/>
                    <a:pt x="9992" y="7701"/>
                  </a:cubicBezTo>
                  <a:cubicBezTo>
                    <a:pt x="11342" y="9579"/>
                    <a:pt x="16202" y="8640"/>
                    <a:pt x="21062" y="77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6545847" y="3193172"/>
              <a:ext cx="54066" cy="5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176" fill="norm" stroke="1" extrusionOk="0">
                  <a:moveTo>
                    <a:pt x="6266" y="12988"/>
                  </a:moveTo>
                  <a:cubicBezTo>
                    <a:pt x="2943" y="15148"/>
                    <a:pt x="-380" y="17308"/>
                    <a:pt x="35" y="18748"/>
                  </a:cubicBezTo>
                  <a:cubicBezTo>
                    <a:pt x="451" y="20188"/>
                    <a:pt x="4605" y="20908"/>
                    <a:pt x="8758" y="19108"/>
                  </a:cubicBezTo>
                  <a:cubicBezTo>
                    <a:pt x="12912" y="17308"/>
                    <a:pt x="17066" y="12988"/>
                    <a:pt x="17066" y="10828"/>
                  </a:cubicBezTo>
                  <a:cubicBezTo>
                    <a:pt x="17066" y="8668"/>
                    <a:pt x="12912" y="8668"/>
                    <a:pt x="8758" y="9748"/>
                  </a:cubicBezTo>
                  <a:cubicBezTo>
                    <a:pt x="4605" y="10828"/>
                    <a:pt x="451" y="12988"/>
                    <a:pt x="35" y="12988"/>
                  </a:cubicBezTo>
                  <a:cubicBezTo>
                    <a:pt x="-380" y="12988"/>
                    <a:pt x="2943" y="10828"/>
                    <a:pt x="7097" y="7948"/>
                  </a:cubicBezTo>
                  <a:cubicBezTo>
                    <a:pt x="11251" y="5068"/>
                    <a:pt x="16235" y="1468"/>
                    <a:pt x="16651" y="388"/>
                  </a:cubicBezTo>
                  <a:cubicBezTo>
                    <a:pt x="17066" y="-692"/>
                    <a:pt x="12912" y="748"/>
                    <a:pt x="12912" y="1468"/>
                  </a:cubicBezTo>
                  <a:cubicBezTo>
                    <a:pt x="12912" y="2188"/>
                    <a:pt x="17066" y="2188"/>
                    <a:pt x="21220" y="21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6709979" y="2923120"/>
              <a:ext cx="76287" cy="7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367" fill="norm" stroke="1" extrusionOk="0">
                  <a:moveTo>
                    <a:pt x="6422" y="12110"/>
                  </a:moveTo>
                  <a:cubicBezTo>
                    <a:pt x="8173" y="14578"/>
                    <a:pt x="9924" y="17047"/>
                    <a:pt x="12259" y="18281"/>
                  </a:cubicBezTo>
                  <a:cubicBezTo>
                    <a:pt x="14595" y="19516"/>
                    <a:pt x="17514" y="19516"/>
                    <a:pt x="19265" y="17664"/>
                  </a:cubicBezTo>
                  <a:cubicBezTo>
                    <a:pt x="21016" y="15813"/>
                    <a:pt x="21600" y="12110"/>
                    <a:pt x="20432" y="9950"/>
                  </a:cubicBezTo>
                  <a:cubicBezTo>
                    <a:pt x="19265" y="7790"/>
                    <a:pt x="16346" y="7173"/>
                    <a:pt x="13427" y="7173"/>
                  </a:cubicBezTo>
                  <a:cubicBezTo>
                    <a:pt x="10508" y="7173"/>
                    <a:pt x="7589" y="7790"/>
                    <a:pt x="4962" y="9641"/>
                  </a:cubicBezTo>
                  <a:cubicBezTo>
                    <a:pt x="2335" y="11493"/>
                    <a:pt x="0" y="14578"/>
                    <a:pt x="0" y="17047"/>
                  </a:cubicBezTo>
                  <a:cubicBezTo>
                    <a:pt x="0" y="19516"/>
                    <a:pt x="2335" y="21367"/>
                    <a:pt x="5254" y="21367"/>
                  </a:cubicBezTo>
                  <a:cubicBezTo>
                    <a:pt x="8173" y="21367"/>
                    <a:pt x="11676" y="19516"/>
                    <a:pt x="14303" y="17356"/>
                  </a:cubicBezTo>
                  <a:cubicBezTo>
                    <a:pt x="16930" y="15196"/>
                    <a:pt x="18681" y="12727"/>
                    <a:pt x="19265" y="9950"/>
                  </a:cubicBezTo>
                  <a:cubicBezTo>
                    <a:pt x="19849" y="7173"/>
                    <a:pt x="19265" y="4087"/>
                    <a:pt x="17514" y="2236"/>
                  </a:cubicBezTo>
                  <a:cubicBezTo>
                    <a:pt x="15762" y="384"/>
                    <a:pt x="12843" y="-233"/>
                    <a:pt x="9924" y="76"/>
                  </a:cubicBezTo>
                  <a:cubicBezTo>
                    <a:pt x="7005" y="384"/>
                    <a:pt x="4086" y="1618"/>
                    <a:pt x="3795" y="3161"/>
                  </a:cubicBezTo>
                  <a:cubicBezTo>
                    <a:pt x="3503" y="4704"/>
                    <a:pt x="5838" y="6556"/>
                    <a:pt x="9049" y="8098"/>
                  </a:cubicBezTo>
                  <a:cubicBezTo>
                    <a:pt x="12259" y="9641"/>
                    <a:pt x="16346" y="10876"/>
                    <a:pt x="20432" y="12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975571" y="2779960"/>
              <a:ext cx="74757" cy="6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099" fill="norm" stroke="1" extrusionOk="0">
                  <a:moveTo>
                    <a:pt x="15484" y="12324"/>
                  </a:moveTo>
                  <a:cubicBezTo>
                    <a:pt x="14900" y="8949"/>
                    <a:pt x="14317" y="5574"/>
                    <a:pt x="12565" y="3211"/>
                  </a:cubicBezTo>
                  <a:cubicBezTo>
                    <a:pt x="10814" y="849"/>
                    <a:pt x="7895" y="-501"/>
                    <a:pt x="5560" y="174"/>
                  </a:cubicBezTo>
                  <a:cubicBezTo>
                    <a:pt x="3225" y="849"/>
                    <a:pt x="1473" y="3549"/>
                    <a:pt x="598" y="6924"/>
                  </a:cubicBezTo>
                  <a:cubicBezTo>
                    <a:pt x="-278" y="10299"/>
                    <a:pt x="-278" y="14349"/>
                    <a:pt x="1181" y="17049"/>
                  </a:cubicBezTo>
                  <a:cubicBezTo>
                    <a:pt x="2641" y="19749"/>
                    <a:pt x="5560" y="21099"/>
                    <a:pt x="8479" y="21099"/>
                  </a:cubicBezTo>
                  <a:cubicBezTo>
                    <a:pt x="11398" y="21099"/>
                    <a:pt x="14317" y="19749"/>
                    <a:pt x="14608" y="18062"/>
                  </a:cubicBezTo>
                  <a:cubicBezTo>
                    <a:pt x="14900" y="16374"/>
                    <a:pt x="12565" y="14349"/>
                    <a:pt x="9938" y="14349"/>
                  </a:cubicBezTo>
                  <a:cubicBezTo>
                    <a:pt x="7311" y="14349"/>
                    <a:pt x="4392" y="16374"/>
                    <a:pt x="4392" y="17724"/>
                  </a:cubicBezTo>
                  <a:cubicBezTo>
                    <a:pt x="4392" y="19074"/>
                    <a:pt x="7311" y="19749"/>
                    <a:pt x="10230" y="20087"/>
                  </a:cubicBezTo>
                  <a:cubicBezTo>
                    <a:pt x="13149" y="20424"/>
                    <a:pt x="16068" y="20424"/>
                    <a:pt x="18111" y="18736"/>
                  </a:cubicBezTo>
                  <a:cubicBezTo>
                    <a:pt x="20154" y="17049"/>
                    <a:pt x="21322" y="13674"/>
                    <a:pt x="20154" y="11649"/>
                  </a:cubicBezTo>
                  <a:cubicBezTo>
                    <a:pt x="18987" y="9624"/>
                    <a:pt x="15484" y="8949"/>
                    <a:pt x="14608" y="9961"/>
                  </a:cubicBezTo>
                  <a:cubicBezTo>
                    <a:pt x="13733" y="10974"/>
                    <a:pt x="15484" y="13674"/>
                    <a:pt x="17236" y="16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3717012" y="235505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689360" y="2348705"/>
              <a:ext cx="2765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20156" y="0"/>
                  </a:moveTo>
                  <a:cubicBezTo>
                    <a:pt x="13985" y="2435"/>
                    <a:pt x="7813" y="4871"/>
                    <a:pt x="3956" y="7835"/>
                  </a:cubicBezTo>
                  <a:cubicBezTo>
                    <a:pt x="99" y="10800"/>
                    <a:pt x="-1444" y="14294"/>
                    <a:pt x="1642" y="16676"/>
                  </a:cubicBezTo>
                  <a:cubicBezTo>
                    <a:pt x="4727" y="19059"/>
                    <a:pt x="12442" y="20329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603905" y="2501105"/>
              <a:ext cx="3715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0266" y="0"/>
                  </a:moveTo>
                  <a:cubicBezTo>
                    <a:pt x="5466" y="4058"/>
                    <a:pt x="666" y="8116"/>
                    <a:pt x="66" y="11455"/>
                  </a:cubicBezTo>
                  <a:cubicBezTo>
                    <a:pt x="-534" y="14793"/>
                    <a:pt x="3066" y="17411"/>
                    <a:pt x="7266" y="18982"/>
                  </a:cubicBezTo>
                  <a:cubicBezTo>
                    <a:pt x="11466" y="20553"/>
                    <a:pt x="16266" y="21076"/>
                    <a:pt x="210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782219" y="2511689"/>
              <a:ext cx="157044" cy="15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15" fill="norm" stroke="1" extrusionOk="0">
                  <a:moveTo>
                    <a:pt x="14456" y="3000"/>
                  </a:moveTo>
                  <a:cubicBezTo>
                    <a:pt x="15896" y="1500"/>
                    <a:pt x="17336" y="0"/>
                    <a:pt x="17768" y="0"/>
                  </a:cubicBezTo>
                  <a:cubicBezTo>
                    <a:pt x="18200" y="0"/>
                    <a:pt x="17624" y="1500"/>
                    <a:pt x="15464" y="3900"/>
                  </a:cubicBezTo>
                  <a:cubicBezTo>
                    <a:pt x="13304" y="6300"/>
                    <a:pt x="9560" y="9600"/>
                    <a:pt x="6968" y="12000"/>
                  </a:cubicBezTo>
                  <a:cubicBezTo>
                    <a:pt x="4376" y="14400"/>
                    <a:pt x="2936" y="15900"/>
                    <a:pt x="1784" y="17250"/>
                  </a:cubicBezTo>
                  <a:cubicBezTo>
                    <a:pt x="632" y="18600"/>
                    <a:pt x="-232" y="19800"/>
                    <a:pt x="56" y="20550"/>
                  </a:cubicBezTo>
                  <a:cubicBezTo>
                    <a:pt x="344" y="21300"/>
                    <a:pt x="1784" y="21600"/>
                    <a:pt x="5528" y="21300"/>
                  </a:cubicBezTo>
                  <a:cubicBezTo>
                    <a:pt x="9272" y="21000"/>
                    <a:pt x="15320" y="20100"/>
                    <a:pt x="21368" y="19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850362" y="2609906"/>
              <a:ext cx="1632931" cy="15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84" fill="norm" stroke="1" extrusionOk="0">
                  <a:moveTo>
                    <a:pt x="0" y="3340"/>
                  </a:moveTo>
                  <a:cubicBezTo>
                    <a:pt x="894" y="3340"/>
                    <a:pt x="1788" y="3340"/>
                    <a:pt x="2766" y="3340"/>
                  </a:cubicBezTo>
                  <a:cubicBezTo>
                    <a:pt x="3744" y="3340"/>
                    <a:pt x="4806" y="3340"/>
                    <a:pt x="5770" y="3772"/>
                  </a:cubicBezTo>
                  <a:cubicBezTo>
                    <a:pt x="6734" y="4204"/>
                    <a:pt x="7601" y="5068"/>
                    <a:pt x="8481" y="6076"/>
                  </a:cubicBezTo>
                  <a:cubicBezTo>
                    <a:pt x="9361" y="7084"/>
                    <a:pt x="10255" y="8236"/>
                    <a:pt x="11289" y="9100"/>
                  </a:cubicBezTo>
                  <a:cubicBezTo>
                    <a:pt x="12323" y="9964"/>
                    <a:pt x="13497" y="10540"/>
                    <a:pt x="14600" y="10828"/>
                  </a:cubicBezTo>
                  <a:cubicBezTo>
                    <a:pt x="15704" y="11116"/>
                    <a:pt x="16738" y="11116"/>
                    <a:pt x="17590" y="11260"/>
                  </a:cubicBezTo>
                  <a:cubicBezTo>
                    <a:pt x="18442" y="11404"/>
                    <a:pt x="19113" y="11692"/>
                    <a:pt x="19672" y="11980"/>
                  </a:cubicBezTo>
                  <a:cubicBezTo>
                    <a:pt x="20231" y="12268"/>
                    <a:pt x="20678" y="12556"/>
                    <a:pt x="20985" y="12700"/>
                  </a:cubicBezTo>
                  <a:cubicBezTo>
                    <a:pt x="21293" y="12844"/>
                    <a:pt x="21460" y="12844"/>
                    <a:pt x="21502" y="12124"/>
                  </a:cubicBezTo>
                  <a:cubicBezTo>
                    <a:pt x="21544" y="11404"/>
                    <a:pt x="21460" y="9964"/>
                    <a:pt x="21265" y="8092"/>
                  </a:cubicBezTo>
                  <a:cubicBezTo>
                    <a:pt x="21069" y="6220"/>
                    <a:pt x="20762" y="3916"/>
                    <a:pt x="20538" y="2476"/>
                  </a:cubicBezTo>
                  <a:cubicBezTo>
                    <a:pt x="20315" y="1036"/>
                    <a:pt x="20175" y="460"/>
                    <a:pt x="20189" y="172"/>
                  </a:cubicBezTo>
                  <a:cubicBezTo>
                    <a:pt x="20203" y="-116"/>
                    <a:pt x="20371" y="-116"/>
                    <a:pt x="20566" y="748"/>
                  </a:cubicBezTo>
                  <a:cubicBezTo>
                    <a:pt x="20762" y="1612"/>
                    <a:pt x="20985" y="3340"/>
                    <a:pt x="21153" y="4924"/>
                  </a:cubicBezTo>
                  <a:cubicBezTo>
                    <a:pt x="21321" y="6508"/>
                    <a:pt x="21432" y="7948"/>
                    <a:pt x="21502" y="9388"/>
                  </a:cubicBezTo>
                  <a:cubicBezTo>
                    <a:pt x="21572" y="10828"/>
                    <a:pt x="21600" y="12268"/>
                    <a:pt x="21432" y="14284"/>
                  </a:cubicBezTo>
                  <a:cubicBezTo>
                    <a:pt x="21265" y="16300"/>
                    <a:pt x="20901" y="18892"/>
                    <a:pt x="20538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4637762" y="2232036"/>
              <a:ext cx="152401" cy="19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2301"/>
                  </a:moveTo>
                  <a:cubicBezTo>
                    <a:pt x="20700" y="1392"/>
                    <a:pt x="19800" y="482"/>
                    <a:pt x="17550" y="141"/>
                  </a:cubicBezTo>
                  <a:cubicBezTo>
                    <a:pt x="15300" y="-200"/>
                    <a:pt x="11700" y="27"/>
                    <a:pt x="9000" y="1392"/>
                  </a:cubicBezTo>
                  <a:cubicBezTo>
                    <a:pt x="6300" y="2756"/>
                    <a:pt x="4500" y="5257"/>
                    <a:pt x="4800" y="7303"/>
                  </a:cubicBezTo>
                  <a:cubicBezTo>
                    <a:pt x="5100" y="9349"/>
                    <a:pt x="7500" y="10941"/>
                    <a:pt x="9750" y="12533"/>
                  </a:cubicBezTo>
                  <a:cubicBezTo>
                    <a:pt x="12000" y="14124"/>
                    <a:pt x="14100" y="15716"/>
                    <a:pt x="14400" y="16853"/>
                  </a:cubicBezTo>
                  <a:cubicBezTo>
                    <a:pt x="14700" y="17989"/>
                    <a:pt x="13200" y="18672"/>
                    <a:pt x="10500" y="19354"/>
                  </a:cubicBezTo>
                  <a:cubicBezTo>
                    <a:pt x="7800" y="20036"/>
                    <a:pt x="3900" y="20718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589296" y="4246250"/>
              <a:ext cx="248867" cy="70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16" fill="norm" stroke="1" extrusionOk="0">
                  <a:moveTo>
                    <a:pt x="1753" y="2168"/>
                  </a:moveTo>
                  <a:cubicBezTo>
                    <a:pt x="1753" y="1844"/>
                    <a:pt x="1753" y="1521"/>
                    <a:pt x="1753" y="1068"/>
                  </a:cubicBezTo>
                  <a:cubicBezTo>
                    <a:pt x="1753" y="616"/>
                    <a:pt x="1753" y="34"/>
                    <a:pt x="1661" y="1"/>
                  </a:cubicBezTo>
                  <a:cubicBezTo>
                    <a:pt x="1569" y="-31"/>
                    <a:pt x="1386" y="486"/>
                    <a:pt x="1020" y="1650"/>
                  </a:cubicBezTo>
                  <a:cubicBezTo>
                    <a:pt x="654" y="2815"/>
                    <a:pt x="105" y="4625"/>
                    <a:pt x="14" y="5789"/>
                  </a:cubicBezTo>
                  <a:cubicBezTo>
                    <a:pt x="-78" y="6953"/>
                    <a:pt x="288" y="7471"/>
                    <a:pt x="1203" y="7891"/>
                  </a:cubicBezTo>
                  <a:cubicBezTo>
                    <a:pt x="2119" y="8312"/>
                    <a:pt x="3583" y="8635"/>
                    <a:pt x="5780" y="8085"/>
                  </a:cubicBezTo>
                  <a:cubicBezTo>
                    <a:pt x="7976" y="7535"/>
                    <a:pt x="10905" y="6113"/>
                    <a:pt x="12736" y="4884"/>
                  </a:cubicBezTo>
                  <a:cubicBezTo>
                    <a:pt x="14566" y="3655"/>
                    <a:pt x="15298" y="2620"/>
                    <a:pt x="15847" y="1812"/>
                  </a:cubicBezTo>
                  <a:cubicBezTo>
                    <a:pt x="16397" y="1004"/>
                    <a:pt x="16763" y="422"/>
                    <a:pt x="17129" y="325"/>
                  </a:cubicBezTo>
                  <a:cubicBezTo>
                    <a:pt x="17495" y="228"/>
                    <a:pt x="17861" y="616"/>
                    <a:pt x="18410" y="2006"/>
                  </a:cubicBezTo>
                  <a:cubicBezTo>
                    <a:pt x="18959" y="3397"/>
                    <a:pt x="19691" y="5789"/>
                    <a:pt x="20332" y="7956"/>
                  </a:cubicBezTo>
                  <a:cubicBezTo>
                    <a:pt x="20973" y="10122"/>
                    <a:pt x="21522" y="12062"/>
                    <a:pt x="21522" y="13938"/>
                  </a:cubicBezTo>
                  <a:cubicBezTo>
                    <a:pt x="21522" y="15813"/>
                    <a:pt x="20973" y="17624"/>
                    <a:pt x="20515" y="18723"/>
                  </a:cubicBezTo>
                  <a:cubicBezTo>
                    <a:pt x="20058" y="19823"/>
                    <a:pt x="19691" y="20211"/>
                    <a:pt x="19142" y="20567"/>
                  </a:cubicBezTo>
                  <a:cubicBezTo>
                    <a:pt x="18593" y="20922"/>
                    <a:pt x="17861" y="21246"/>
                    <a:pt x="17037" y="21407"/>
                  </a:cubicBezTo>
                  <a:cubicBezTo>
                    <a:pt x="16214" y="21569"/>
                    <a:pt x="15298" y="21569"/>
                    <a:pt x="14108" y="21278"/>
                  </a:cubicBezTo>
                  <a:cubicBezTo>
                    <a:pt x="12919" y="20987"/>
                    <a:pt x="11454" y="20405"/>
                    <a:pt x="10722" y="19467"/>
                  </a:cubicBezTo>
                  <a:cubicBezTo>
                    <a:pt x="9990" y="18529"/>
                    <a:pt x="9990" y="17236"/>
                    <a:pt x="9990" y="15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7695047" y="3930853"/>
              <a:ext cx="136766" cy="22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3" fill="norm" stroke="1" extrusionOk="0">
                  <a:moveTo>
                    <a:pt x="10506" y="4840"/>
                  </a:moveTo>
                  <a:cubicBezTo>
                    <a:pt x="7515" y="8543"/>
                    <a:pt x="4524" y="12246"/>
                    <a:pt x="2697" y="14612"/>
                  </a:cubicBezTo>
                  <a:cubicBezTo>
                    <a:pt x="869" y="16977"/>
                    <a:pt x="204" y="18006"/>
                    <a:pt x="38" y="17903"/>
                  </a:cubicBezTo>
                  <a:cubicBezTo>
                    <a:pt x="-128" y="17800"/>
                    <a:pt x="204" y="16566"/>
                    <a:pt x="2032" y="13892"/>
                  </a:cubicBezTo>
                  <a:cubicBezTo>
                    <a:pt x="3860" y="11217"/>
                    <a:pt x="7183" y="7103"/>
                    <a:pt x="9841" y="4326"/>
                  </a:cubicBezTo>
                  <a:cubicBezTo>
                    <a:pt x="12500" y="1549"/>
                    <a:pt x="14494" y="109"/>
                    <a:pt x="15823" y="6"/>
                  </a:cubicBezTo>
                  <a:cubicBezTo>
                    <a:pt x="17152" y="-97"/>
                    <a:pt x="17817" y="1137"/>
                    <a:pt x="18315" y="4223"/>
                  </a:cubicBezTo>
                  <a:cubicBezTo>
                    <a:pt x="18814" y="7309"/>
                    <a:pt x="19146" y="12246"/>
                    <a:pt x="19644" y="15434"/>
                  </a:cubicBezTo>
                  <a:cubicBezTo>
                    <a:pt x="20143" y="18623"/>
                    <a:pt x="20807" y="20063"/>
                    <a:pt x="2147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940942" y="4399755"/>
              <a:ext cx="55971" cy="19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80" fill="norm" stroke="1" extrusionOk="0">
                  <a:moveTo>
                    <a:pt x="9154" y="0"/>
                  </a:moveTo>
                  <a:cubicBezTo>
                    <a:pt x="5954" y="6104"/>
                    <a:pt x="2754" y="12209"/>
                    <a:pt x="1154" y="15848"/>
                  </a:cubicBezTo>
                  <a:cubicBezTo>
                    <a:pt x="-446" y="19487"/>
                    <a:pt x="-446" y="20661"/>
                    <a:pt x="1554" y="21130"/>
                  </a:cubicBezTo>
                  <a:cubicBezTo>
                    <a:pt x="3554" y="21600"/>
                    <a:pt x="7554" y="21365"/>
                    <a:pt x="11154" y="20778"/>
                  </a:cubicBezTo>
                  <a:cubicBezTo>
                    <a:pt x="14754" y="20191"/>
                    <a:pt x="17954" y="19252"/>
                    <a:pt x="21154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946112" y="4495005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035012" y="4507705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111212" y="4450555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73"/>
                    <a:pt x="7200" y="6545"/>
                    <a:pt x="3600" y="10145"/>
                  </a:cubicBezTo>
                  <a:cubicBezTo>
                    <a:pt x="0" y="13745"/>
                    <a:pt x="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200112" y="4450555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8279985" y="4279105"/>
              <a:ext cx="5347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9327" y="2268"/>
                    <a:pt x="17666" y="4537"/>
                    <a:pt x="14758" y="7447"/>
                  </a:cubicBezTo>
                  <a:cubicBezTo>
                    <a:pt x="11851" y="10356"/>
                    <a:pt x="7697" y="13907"/>
                    <a:pt x="5204" y="16175"/>
                  </a:cubicBezTo>
                  <a:cubicBezTo>
                    <a:pt x="2712" y="18444"/>
                    <a:pt x="1881" y="19430"/>
                    <a:pt x="1051" y="20219"/>
                  </a:cubicBezTo>
                  <a:cubicBezTo>
                    <a:pt x="220" y="21008"/>
                    <a:pt x="-611" y="21600"/>
                    <a:pt x="635" y="21600"/>
                  </a:cubicBezTo>
                  <a:cubicBezTo>
                    <a:pt x="1881" y="21600"/>
                    <a:pt x="5204" y="21008"/>
                    <a:pt x="7697" y="20416"/>
                  </a:cubicBezTo>
                  <a:cubicBezTo>
                    <a:pt x="10189" y="19825"/>
                    <a:pt x="11851" y="19233"/>
                    <a:pt x="13512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8432152" y="4374355"/>
              <a:ext cx="66411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1053" y="0"/>
                  </a:moveTo>
                  <a:cubicBezTo>
                    <a:pt x="7678" y="5045"/>
                    <a:pt x="4303" y="10091"/>
                    <a:pt x="2278" y="13480"/>
                  </a:cubicBezTo>
                  <a:cubicBezTo>
                    <a:pt x="253" y="16870"/>
                    <a:pt x="-422" y="18604"/>
                    <a:pt x="253" y="19787"/>
                  </a:cubicBezTo>
                  <a:cubicBezTo>
                    <a:pt x="928" y="20969"/>
                    <a:pt x="2953" y="21600"/>
                    <a:pt x="5653" y="21600"/>
                  </a:cubicBezTo>
                  <a:cubicBezTo>
                    <a:pt x="8353" y="21600"/>
                    <a:pt x="11728" y="20969"/>
                    <a:pt x="14428" y="20339"/>
                  </a:cubicBezTo>
                  <a:cubicBezTo>
                    <a:pt x="17128" y="19708"/>
                    <a:pt x="19153" y="19077"/>
                    <a:pt x="21178" y="1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8435062" y="4501355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8892262" y="4329905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8898612" y="4456905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9442405" y="4190205"/>
              <a:ext cx="207943" cy="63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49" fill="norm" stroke="1" extrusionOk="0">
                  <a:moveTo>
                    <a:pt x="2827" y="0"/>
                  </a:moveTo>
                  <a:cubicBezTo>
                    <a:pt x="1747" y="1847"/>
                    <a:pt x="667" y="3695"/>
                    <a:pt x="235" y="5009"/>
                  </a:cubicBezTo>
                  <a:cubicBezTo>
                    <a:pt x="-197" y="6324"/>
                    <a:pt x="19" y="7105"/>
                    <a:pt x="451" y="7638"/>
                  </a:cubicBezTo>
                  <a:cubicBezTo>
                    <a:pt x="883" y="8171"/>
                    <a:pt x="1531" y="8455"/>
                    <a:pt x="2503" y="8597"/>
                  </a:cubicBezTo>
                  <a:cubicBezTo>
                    <a:pt x="3475" y="8739"/>
                    <a:pt x="4771" y="8739"/>
                    <a:pt x="6823" y="8171"/>
                  </a:cubicBezTo>
                  <a:cubicBezTo>
                    <a:pt x="8875" y="7603"/>
                    <a:pt x="11683" y="6466"/>
                    <a:pt x="13735" y="5400"/>
                  </a:cubicBezTo>
                  <a:cubicBezTo>
                    <a:pt x="15787" y="4334"/>
                    <a:pt x="17083" y="3339"/>
                    <a:pt x="17839" y="2664"/>
                  </a:cubicBezTo>
                  <a:cubicBezTo>
                    <a:pt x="18595" y="1989"/>
                    <a:pt x="18811" y="1634"/>
                    <a:pt x="18919" y="2025"/>
                  </a:cubicBezTo>
                  <a:cubicBezTo>
                    <a:pt x="19027" y="2416"/>
                    <a:pt x="19027" y="3553"/>
                    <a:pt x="19459" y="5436"/>
                  </a:cubicBezTo>
                  <a:cubicBezTo>
                    <a:pt x="19891" y="7318"/>
                    <a:pt x="20755" y="9947"/>
                    <a:pt x="21079" y="12399"/>
                  </a:cubicBezTo>
                  <a:cubicBezTo>
                    <a:pt x="21403" y="14850"/>
                    <a:pt x="21187" y="17124"/>
                    <a:pt x="20215" y="18651"/>
                  </a:cubicBezTo>
                  <a:cubicBezTo>
                    <a:pt x="19243" y="20179"/>
                    <a:pt x="17515" y="20961"/>
                    <a:pt x="15571" y="21280"/>
                  </a:cubicBezTo>
                  <a:cubicBezTo>
                    <a:pt x="13627" y="21600"/>
                    <a:pt x="11467" y="21458"/>
                    <a:pt x="9739" y="20925"/>
                  </a:cubicBezTo>
                  <a:cubicBezTo>
                    <a:pt x="8011" y="20392"/>
                    <a:pt x="6715" y="19468"/>
                    <a:pt x="6067" y="18829"/>
                  </a:cubicBezTo>
                  <a:cubicBezTo>
                    <a:pt x="5419" y="18189"/>
                    <a:pt x="5419" y="17834"/>
                    <a:pt x="6715" y="17479"/>
                  </a:cubicBezTo>
                  <a:cubicBezTo>
                    <a:pt x="8011" y="17124"/>
                    <a:pt x="10603" y="16768"/>
                    <a:pt x="13195" y="16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9809577" y="4378589"/>
              <a:ext cx="54236" cy="25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41" fill="norm" stroke="1" extrusionOk="0">
                  <a:moveTo>
                    <a:pt x="1349" y="1756"/>
                  </a:moveTo>
                  <a:cubicBezTo>
                    <a:pt x="2179" y="878"/>
                    <a:pt x="3010" y="0"/>
                    <a:pt x="3425" y="0"/>
                  </a:cubicBezTo>
                  <a:cubicBezTo>
                    <a:pt x="3841" y="0"/>
                    <a:pt x="3841" y="878"/>
                    <a:pt x="3010" y="3337"/>
                  </a:cubicBezTo>
                  <a:cubicBezTo>
                    <a:pt x="2179" y="5795"/>
                    <a:pt x="518" y="9834"/>
                    <a:pt x="102" y="13083"/>
                  </a:cubicBezTo>
                  <a:cubicBezTo>
                    <a:pt x="-313" y="16332"/>
                    <a:pt x="518" y="18790"/>
                    <a:pt x="3010" y="20107"/>
                  </a:cubicBezTo>
                  <a:cubicBezTo>
                    <a:pt x="5502" y="21424"/>
                    <a:pt x="9656" y="21600"/>
                    <a:pt x="12979" y="21337"/>
                  </a:cubicBezTo>
                  <a:cubicBezTo>
                    <a:pt x="16302" y="21073"/>
                    <a:pt x="18795" y="20371"/>
                    <a:pt x="21287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9800312" y="4500132"/>
              <a:ext cx="63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880" y="11040"/>
                    <a:pt x="5760" y="1783"/>
                    <a:pt x="9360" y="240"/>
                  </a:cubicBezTo>
                  <a:cubicBezTo>
                    <a:pt x="12960" y="-1303"/>
                    <a:pt x="172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9908262" y="4526755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9971762" y="4456905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0086062" y="4456905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0143212" y="4412455"/>
              <a:ext cx="7192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600" fill="norm" stroke="1" extrusionOk="0">
                  <a:moveTo>
                    <a:pt x="5400" y="0"/>
                  </a:moveTo>
                  <a:cubicBezTo>
                    <a:pt x="11400" y="2880"/>
                    <a:pt x="17400" y="5760"/>
                    <a:pt x="19500" y="8550"/>
                  </a:cubicBezTo>
                  <a:cubicBezTo>
                    <a:pt x="21600" y="11340"/>
                    <a:pt x="19800" y="14040"/>
                    <a:pt x="15900" y="16200"/>
                  </a:cubicBezTo>
                  <a:cubicBezTo>
                    <a:pt x="12000" y="18360"/>
                    <a:pt x="600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9710806" y="4405833"/>
              <a:ext cx="95857" cy="22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427" fill="norm" stroke="1" extrusionOk="0">
                  <a:moveTo>
                    <a:pt x="6879" y="1809"/>
                  </a:moveTo>
                  <a:cubicBezTo>
                    <a:pt x="6429" y="818"/>
                    <a:pt x="5979" y="-173"/>
                    <a:pt x="5079" y="25"/>
                  </a:cubicBezTo>
                  <a:cubicBezTo>
                    <a:pt x="4179" y="223"/>
                    <a:pt x="2829" y="1610"/>
                    <a:pt x="1479" y="3988"/>
                  </a:cubicBezTo>
                  <a:cubicBezTo>
                    <a:pt x="129" y="6366"/>
                    <a:pt x="-1221" y="9735"/>
                    <a:pt x="1929" y="12807"/>
                  </a:cubicBezTo>
                  <a:cubicBezTo>
                    <a:pt x="5079" y="15878"/>
                    <a:pt x="12729" y="18653"/>
                    <a:pt x="20379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0314662" y="4552155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0561096" y="4393405"/>
              <a:ext cx="121867" cy="22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83" fill="norm" stroke="1" extrusionOk="0">
                  <a:moveTo>
                    <a:pt x="21078" y="0"/>
                  </a:moveTo>
                  <a:cubicBezTo>
                    <a:pt x="19247" y="0"/>
                    <a:pt x="17417" y="0"/>
                    <a:pt x="13939" y="1900"/>
                  </a:cubicBezTo>
                  <a:cubicBezTo>
                    <a:pt x="10461" y="3800"/>
                    <a:pt x="5336" y="7600"/>
                    <a:pt x="2590" y="10500"/>
                  </a:cubicBezTo>
                  <a:cubicBezTo>
                    <a:pt x="-156" y="13400"/>
                    <a:pt x="-522" y="15400"/>
                    <a:pt x="576" y="17200"/>
                  </a:cubicBezTo>
                  <a:cubicBezTo>
                    <a:pt x="1675" y="19000"/>
                    <a:pt x="4237" y="20600"/>
                    <a:pt x="7166" y="21100"/>
                  </a:cubicBezTo>
                  <a:cubicBezTo>
                    <a:pt x="10095" y="21600"/>
                    <a:pt x="13390" y="21000"/>
                    <a:pt x="15220" y="20200"/>
                  </a:cubicBezTo>
                  <a:cubicBezTo>
                    <a:pt x="17051" y="19400"/>
                    <a:pt x="17417" y="18400"/>
                    <a:pt x="16868" y="17600"/>
                  </a:cubicBezTo>
                  <a:cubicBezTo>
                    <a:pt x="16319" y="16800"/>
                    <a:pt x="14854" y="16200"/>
                    <a:pt x="12292" y="15500"/>
                  </a:cubicBezTo>
                  <a:cubicBezTo>
                    <a:pt x="9729" y="14800"/>
                    <a:pt x="6068" y="14000"/>
                    <a:pt x="2407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-1" y="5288755"/>
              <a:ext cx="1105761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4" y="10800"/>
                  </a:moveTo>
                  <a:cubicBezTo>
                    <a:pt x="0" y="9771"/>
                    <a:pt x="-4" y="8743"/>
                    <a:pt x="6" y="8143"/>
                  </a:cubicBezTo>
                  <a:cubicBezTo>
                    <a:pt x="17" y="7543"/>
                    <a:pt x="41" y="7371"/>
                    <a:pt x="128" y="7114"/>
                  </a:cubicBezTo>
                  <a:cubicBezTo>
                    <a:pt x="215" y="6857"/>
                    <a:pt x="364" y="6514"/>
                    <a:pt x="517" y="6343"/>
                  </a:cubicBezTo>
                  <a:cubicBezTo>
                    <a:pt x="670" y="6171"/>
                    <a:pt x="827" y="6171"/>
                    <a:pt x="988" y="6343"/>
                  </a:cubicBezTo>
                  <a:cubicBezTo>
                    <a:pt x="1149" y="6514"/>
                    <a:pt x="1315" y="6857"/>
                    <a:pt x="1486" y="7114"/>
                  </a:cubicBezTo>
                  <a:cubicBezTo>
                    <a:pt x="1658" y="7371"/>
                    <a:pt x="1836" y="7543"/>
                    <a:pt x="2013" y="7714"/>
                  </a:cubicBezTo>
                  <a:cubicBezTo>
                    <a:pt x="2191" y="7886"/>
                    <a:pt x="2369" y="8057"/>
                    <a:pt x="2532" y="7971"/>
                  </a:cubicBezTo>
                  <a:cubicBezTo>
                    <a:pt x="2695" y="7886"/>
                    <a:pt x="2844" y="7543"/>
                    <a:pt x="2997" y="7200"/>
                  </a:cubicBezTo>
                  <a:cubicBezTo>
                    <a:pt x="3150" y="6857"/>
                    <a:pt x="3307" y="6514"/>
                    <a:pt x="3460" y="6171"/>
                  </a:cubicBezTo>
                  <a:cubicBezTo>
                    <a:pt x="3613" y="5829"/>
                    <a:pt x="3762" y="5486"/>
                    <a:pt x="3909" y="5229"/>
                  </a:cubicBezTo>
                  <a:cubicBezTo>
                    <a:pt x="4056" y="4971"/>
                    <a:pt x="4200" y="4800"/>
                    <a:pt x="4343" y="4629"/>
                  </a:cubicBezTo>
                  <a:cubicBezTo>
                    <a:pt x="4485" y="4457"/>
                    <a:pt x="4626" y="4286"/>
                    <a:pt x="4777" y="4114"/>
                  </a:cubicBezTo>
                  <a:cubicBezTo>
                    <a:pt x="4928" y="3943"/>
                    <a:pt x="5089" y="3771"/>
                    <a:pt x="5256" y="3514"/>
                  </a:cubicBezTo>
                  <a:cubicBezTo>
                    <a:pt x="5424" y="3257"/>
                    <a:pt x="5598" y="2914"/>
                    <a:pt x="5773" y="2657"/>
                  </a:cubicBezTo>
                  <a:cubicBezTo>
                    <a:pt x="5949" y="2400"/>
                    <a:pt x="6127" y="2229"/>
                    <a:pt x="6304" y="2057"/>
                  </a:cubicBezTo>
                  <a:cubicBezTo>
                    <a:pt x="6482" y="1886"/>
                    <a:pt x="6660" y="1714"/>
                    <a:pt x="6811" y="1629"/>
                  </a:cubicBezTo>
                  <a:cubicBezTo>
                    <a:pt x="6962" y="1543"/>
                    <a:pt x="7086" y="1543"/>
                    <a:pt x="7210" y="1457"/>
                  </a:cubicBezTo>
                  <a:cubicBezTo>
                    <a:pt x="7334" y="1371"/>
                    <a:pt x="7458" y="1200"/>
                    <a:pt x="7582" y="1114"/>
                  </a:cubicBezTo>
                  <a:cubicBezTo>
                    <a:pt x="7706" y="1029"/>
                    <a:pt x="7830" y="1029"/>
                    <a:pt x="7987" y="1029"/>
                  </a:cubicBezTo>
                  <a:cubicBezTo>
                    <a:pt x="8144" y="1029"/>
                    <a:pt x="8334" y="1029"/>
                    <a:pt x="8493" y="1029"/>
                  </a:cubicBezTo>
                  <a:cubicBezTo>
                    <a:pt x="8653" y="1029"/>
                    <a:pt x="8781" y="1029"/>
                    <a:pt x="8915" y="1029"/>
                  </a:cubicBezTo>
                  <a:cubicBezTo>
                    <a:pt x="9049" y="1029"/>
                    <a:pt x="9190" y="1029"/>
                    <a:pt x="9357" y="1029"/>
                  </a:cubicBezTo>
                  <a:cubicBezTo>
                    <a:pt x="9525" y="1029"/>
                    <a:pt x="9719" y="1029"/>
                    <a:pt x="9887" y="1029"/>
                  </a:cubicBezTo>
                  <a:cubicBezTo>
                    <a:pt x="10054" y="1029"/>
                    <a:pt x="10195" y="1029"/>
                    <a:pt x="10337" y="1029"/>
                  </a:cubicBezTo>
                  <a:cubicBezTo>
                    <a:pt x="10480" y="1029"/>
                    <a:pt x="10624" y="1029"/>
                    <a:pt x="10808" y="943"/>
                  </a:cubicBezTo>
                  <a:cubicBezTo>
                    <a:pt x="10992" y="857"/>
                    <a:pt x="11216" y="686"/>
                    <a:pt x="11400" y="600"/>
                  </a:cubicBezTo>
                  <a:cubicBezTo>
                    <a:pt x="11584" y="514"/>
                    <a:pt x="11728" y="514"/>
                    <a:pt x="11871" y="429"/>
                  </a:cubicBezTo>
                  <a:cubicBezTo>
                    <a:pt x="12013" y="343"/>
                    <a:pt x="12154" y="171"/>
                    <a:pt x="12299" y="86"/>
                  </a:cubicBezTo>
                  <a:cubicBezTo>
                    <a:pt x="12443" y="0"/>
                    <a:pt x="12592" y="0"/>
                    <a:pt x="12735" y="0"/>
                  </a:cubicBezTo>
                  <a:cubicBezTo>
                    <a:pt x="12877" y="0"/>
                    <a:pt x="13014" y="0"/>
                    <a:pt x="13152" y="0"/>
                  </a:cubicBezTo>
                  <a:cubicBezTo>
                    <a:pt x="13291" y="0"/>
                    <a:pt x="13431" y="0"/>
                    <a:pt x="13576" y="0"/>
                  </a:cubicBezTo>
                  <a:cubicBezTo>
                    <a:pt x="13721" y="0"/>
                    <a:pt x="13870" y="0"/>
                    <a:pt x="14012" y="0"/>
                  </a:cubicBezTo>
                  <a:cubicBezTo>
                    <a:pt x="14155" y="0"/>
                    <a:pt x="14291" y="0"/>
                    <a:pt x="14428" y="171"/>
                  </a:cubicBezTo>
                  <a:cubicBezTo>
                    <a:pt x="14564" y="343"/>
                    <a:pt x="14701" y="686"/>
                    <a:pt x="14841" y="943"/>
                  </a:cubicBezTo>
                  <a:cubicBezTo>
                    <a:pt x="14982" y="1200"/>
                    <a:pt x="15126" y="1371"/>
                    <a:pt x="15267" y="1629"/>
                  </a:cubicBezTo>
                  <a:cubicBezTo>
                    <a:pt x="15407" y="1886"/>
                    <a:pt x="15544" y="2229"/>
                    <a:pt x="15682" y="2571"/>
                  </a:cubicBezTo>
                  <a:cubicBezTo>
                    <a:pt x="15821" y="2914"/>
                    <a:pt x="15961" y="3257"/>
                    <a:pt x="16108" y="3600"/>
                  </a:cubicBezTo>
                  <a:cubicBezTo>
                    <a:pt x="16255" y="3943"/>
                    <a:pt x="16408" y="4286"/>
                    <a:pt x="16557" y="4629"/>
                  </a:cubicBezTo>
                  <a:cubicBezTo>
                    <a:pt x="16706" y="4971"/>
                    <a:pt x="16850" y="5314"/>
                    <a:pt x="17022" y="5657"/>
                  </a:cubicBezTo>
                  <a:cubicBezTo>
                    <a:pt x="17193" y="6000"/>
                    <a:pt x="17392" y="6343"/>
                    <a:pt x="17559" y="6686"/>
                  </a:cubicBezTo>
                  <a:cubicBezTo>
                    <a:pt x="17727" y="7029"/>
                    <a:pt x="17863" y="7371"/>
                    <a:pt x="18026" y="7714"/>
                  </a:cubicBezTo>
                  <a:cubicBezTo>
                    <a:pt x="18190" y="8057"/>
                    <a:pt x="18380" y="8400"/>
                    <a:pt x="18564" y="8743"/>
                  </a:cubicBezTo>
                  <a:cubicBezTo>
                    <a:pt x="18748" y="9086"/>
                    <a:pt x="18925" y="9429"/>
                    <a:pt x="19095" y="9771"/>
                  </a:cubicBezTo>
                  <a:cubicBezTo>
                    <a:pt x="19264" y="10114"/>
                    <a:pt x="19426" y="10457"/>
                    <a:pt x="19581" y="10800"/>
                  </a:cubicBezTo>
                  <a:cubicBezTo>
                    <a:pt x="19736" y="11143"/>
                    <a:pt x="19885" y="11486"/>
                    <a:pt x="20052" y="12000"/>
                  </a:cubicBezTo>
                  <a:cubicBezTo>
                    <a:pt x="20219" y="12514"/>
                    <a:pt x="20405" y="13200"/>
                    <a:pt x="20600" y="14229"/>
                  </a:cubicBezTo>
                  <a:cubicBezTo>
                    <a:pt x="20794" y="15257"/>
                    <a:pt x="20997" y="16629"/>
                    <a:pt x="21164" y="17914"/>
                  </a:cubicBezTo>
                  <a:cubicBezTo>
                    <a:pt x="21331" y="19200"/>
                    <a:pt x="21464" y="20400"/>
                    <a:pt x="215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288012" y="5618955"/>
              <a:ext cx="63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1"/>
                  </a:moveTo>
                  <a:cubicBezTo>
                    <a:pt x="720" y="686"/>
                    <a:pt x="1440" y="0"/>
                    <a:pt x="2520" y="0"/>
                  </a:cubicBezTo>
                  <a:cubicBezTo>
                    <a:pt x="3600" y="0"/>
                    <a:pt x="5040" y="686"/>
                    <a:pt x="6840" y="2971"/>
                  </a:cubicBezTo>
                  <a:cubicBezTo>
                    <a:pt x="8640" y="5257"/>
                    <a:pt x="10800" y="9143"/>
                    <a:pt x="13320" y="12514"/>
                  </a:cubicBezTo>
                  <a:cubicBezTo>
                    <a:pt x="15840" y="15886"/>
                    <a:pt x="18720" y="18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338812" y="5606255"/>
              <a:ext cx="1968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31"/>
                  </a:moveTo>
                  <a:cubicBezTo>
                    <a:pt x="2090" y="14007"/>
                    <a:pt x="4181" y="13484"/>
                    <a:pt x="6735" y="11716"/>
                  </a:cubicBezTo>
                  <a:cubicBezTo>
                    <a:pt x="9290" y="9949"/>
                    <a:pt x="12310" y="6938"/>
                    <a:pt x="14052" y="5040"/>
                  </a:cubicBezTo>
                  <a:cubicBezTo>
                    <a:pt x="15794" y="3142"/>
                    <a:pt x="16258" y="2356"/>
                    <a:pt x="16606" y="1571"/>
                  </a:cubicBezTo>
                  <a:cubicBezTo>
                    <a:pt x="16955" y="785"/>
                    <a:pt x="17187" y="0"/>
                    <a:pt x="17071" y="0"/>
                  </a:cubicBezTo>
                  <a:cubicBezTo>
                    <a:pt x="16955" y="0"/>
                    <a:pt x="16490" y="785"/>
                    <a:pt x="16142" y="3469"/>
                  </a:cubicBezTo>
                  <a:cubicBezTo>
                    <a:pt x="15794" y="6153"/>
                    <a:pt x="15561" y="10735"/>
                    <a:pt x="15677" y="13680"/>
                  </a:cubicBezTo>
                  <a:cubicBezTo>
                    <a:pt x="15794" y="16625"/>
                    <a:pt x="16258" y="17935"/>
                    <a:pt x="16723" y="18982"/>
                  </a:cubicBezTo>
                  <a:cubicBezTo>
                    <a:pt x="17187" y="20029"/>
                    <a:pt x="17652" y="20815"/>
                    <a:pt x="18465" y="21207"/>
                  </a:cubicBezTo>
                  <a:cubicBezTo>
                    <a:pt x="19277" y="21600"/>
                    <a:pt x="2043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54770" y="5769311"/>
              <a:ext cx="129234" cy="17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0693" fill="norm" stroke="1" extrusionOk="0">
                  <a:moveTo>
                    <a:pt x="9103" y="3219"/>
                  </a:moveTo>
                  <a:cubicBezTo>
                    <a:pt x="7416" y="3467"/>
                    <a:pt x="5728" y="3715"/>
                    <a:pt x="4041" y="5826"/>
                  </a:cubicBezTo>
                  <a:cubicBezTo>
                    <a:pt x="2353" y="7936"/>
                    <a:pt x="666" y="11909"/>
                    <a:pt x="159" y="14640"/>
                  </a:cubicBezTo>
                  <a:cubicBezTo>
                    <a:pt x="-347" y="17371"/>
                    <a:pt x="328" y="18860"/>
                    <a:pt x="2522" y="19853"/>
                  </a:cubicBezTo>
                  <a:cubicBezTo>
                    <a:pt x="4716" y="20846"/>
                    <a:pt x="8428" y="21343"/>
                    <a:pt x="12140" y="19109"/>
                  </a:cubicBezTo>
                  <a:cubicBezTo>
                    <a:pt x="15853" y="16874"/>
                    <a:pt x="19566" y="11909"/>
                    <a:pt x="20409" y="8309"/>
                  </a:cubicBezTo>
                  <a:cubicBezTo>
                    <a:pt x="21253" y="4709"/>
                    <a:pt x="19228" y="2474"/>
                    <a:pt x="17203" y="1233"/>
                  </a:cubicBezTo>
                  <a:cubicBezTo>
                    <a:pt x="15178" y="-9"/>
                    <a:pt x="13153" y="-257"/>
                    <a:pt x="11803" y="240"/>
                  </a:cubicBezTo>
                  <a:cubicBezTo>
                    <a:pt x="10453" y="736"/>
                    <a:pt x="9778" y="1977"/>
                    <a:pt x="9947" y="3095"/>
                  </a:cubicBezTo>
                  <a:cubicBezTo>
                    <a:pt x="10115" y="4212"/>
                    <a:pt x="11128" y="5205"/>
                    <a:pt x="12140" y="6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39774" y="5733255"/>
              <a:ext cx="23910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2173" y="6400"/>
                  </a:moveTo>
                  <a:cubicBezTo>
                    <a:pt x="2173" y="5067"/>
                    <a:pt x="2173" y="3733"/>
                    <a:pt x="1797" y="3467"/>
                  </a:cubicBezTo>
                  <a:cubicBezTo>
                    <a:pt x="1422" y="3200"/>
                    <a:pt x="670" y="4000"/>
                    <a:pt x="295" y="6000"/>
                  </a:cubicBezTo>
                  <a:cubicBezTo>
                    <a:pt x="-81" y="8000"/>
                    <a:pt x="-81" y="11200"/>
                    <a:pt x="201" y="13733"/>
                  </a:cubicBezTo>
                  <a:cubicBezTo>
                    <a:pt x="482" y="16267"/>
                    <a:pt x="1046" y="18133"/>
                    <a:pt x="1703" y="19467"/>
                  </a:cubicBezTo>
                  <a:cubicBezTo>
                    <a:pt x="2361" y="20800"/>
                    <a:pt x="3112" y="21600"/>
                    <a:pt x="3957" y="21600"/>
                  </a:cubicBezTo>
                  <a:cubicBezTo>
                    <a:pt x="4802" y="21600"/>
                    <a:pt x="5742" y="20800"/>
                    <a:pt x="6681" y="18400"/>
                  </a:cubicBezTo>
                  <a:cubicBezTo>
                    <a:pt x="7620" y="16000"/>
                    <a:pt x="8559" y="12000"/>
                    <a:pt x="9122" y="10667"/>
                  </a:cubicBezTo>
                  <a:cubicBezTo>
                    <a:pt x="9686" y="9333"/>
                    <a:pt x="9874" y="10667"/>
                    <a:pt x="10156" y="12000"/>
                  </a:cubicBezTo>
                  <a:cubicBezTo>
                    <a:pt x="10437" y="13333"/>
                    <a:pt x="10813" y="14667"/>
                    <a:pt x="12034" y="15733"/>
                  </a:cubicBezTo>
                  <a:cubicBezTo>
                    <a:pt x="13255" y="16800"/>
                    <a:pt x="15321" y="17600"/>
                    <a:pt x="17105" y="16667"/>
                  </a:cubicBezTo>
                  <a:cubicBezTo>
                    <a:pt x="18889" y="15733"/>
                    <a:pt x="20392" y="13067"/>
                    <a:pt x="20956" y="10267"/>
                  </a:cubicBezTo>
                  <a:cubicBezTo>
                    <a:pt x="21519" y="7467"/>
                    <a:pt x="21143" y="4533"/>
                    <a:pt x="20110" y="2800"/>
                  </a:cubicBezTo>
                  <a:cubicBezTo>
                    <a:pt x="19077" y="1067"/>
                    <a:pt x="17387" y="533"/>
                    <a:pt x="156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351088" y="5486556"/>
              <a:ext cx="149775" cy="39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38" fill="norm" stroke="1" extrusionOk="0">
                  <a:moveTo>
                    <a:pt x="16728" y="17527"/>
                  </a:moveTo>
                  <a:cubicBezTo>
                    <a:pt x="17928" y="16378"/>
                    <a:pt x="19128" y="15229"/>
                    <a:pt x="19728" y="14195"/>
                  </a:cubicBezTo>
                  <a:cubicBezTo>
                    <a:pt x="20328" y="13161"/>
                    <a:pt x="20328" y="12242"/>
                    <a:pt x="18528" y="11839"/>
                  </a:cubicBezTo>
                  <a:cubicBezTo>
                    <a:pt x="16728" y="11437"/>
                    <a:pt x="13128" y="11552"/>
                    <a:pt x="9678" y="12759"/>
                  </a:cubicBezTo>
                  <a:cubicBezTo>
                    <a:pt x="6228" y="13965"/>
                    <a:pt x="2928" y="16263"/>
                    <a:pt x="1278" y="17757"/>
                  </a:cubicBezTo>
                  <a:cubicBezTo>
                    <a:pt x="-372" y="19250"/>
                    <a:pt x="-372" y="19939"/>
                    <a:pt x="978" y="20514"/>
                  </a:cubicBezTo>
                  <a:cubicBezTo>
                    <a:pt x="2328" y="21088"/>
                    <a:pt x="5028" y="21548"/>
                    <a:pt x="8028" y="20974"/>
                  </a:cubicBezTo>
                  <a:cubicBezTo>
                    <a:pt x="11028" y="20399"/>
                    <a:pt x="14328" y="18791"/>
                    <a:pt x="16578" y="16148"/>
                  </a:cubicBezTo>
                  <a:cubicBezTo>
                    <a:pt x="18828" y="13505"/>
                    <a:pt x="20028" y="9829"/>
                    <a:pt x="20478" y="7129"/>
                  </a:cubicBezTo>
                  <a:cubicBezTo>
                    <a:pt x="20928" y="4429"/>
                    <a:pt x="20628" y="2705"/>
                    <a:pt x="19878" y="1614"/>
                  </a:cubicBezTo>
                  <a:cubicBezTo>
                    <a:pt x="19128" y="522"/>
                    <a:pt x="17928" y="63"/>
                    <a:pt x="16728" y="5"/>
                  </a:cubicBezTo>
                  <a:cubicBezTo>
                    <a:pt x="15528" y="-52"/>
                    <a:pt x="14328" y="293"/>
                    <a:pt x="12978" y="1959"/>
                  </a:cubicBezTo>
                  <a:cubicBezTo>
                    <a:pt x="11628" y="3625"/>
                    <a:pt x="10128" y="6612"/>
                    <a:pt x="11478" y="9484"/>
                  </a:cubicBezTo>
                  <a:cubicBezTo>
                    <a:pt x="12828" y="12357"/>
                    <a:pt x="17028" y="15114"/>
                    <a:pt x="21228" y="17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564090" y="5661600"/>
              <a:ext cx="124371" cy="16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0831" fill="norm" stroke="1" extrusionOk="0">
                  <a:moveTo>
                    <a:pt x="8406" y="2596"/>
                  </a:moveTo>
                  <a:cubicBezTo>
                    <a:pt x="6664" y="2859"/>
                    <a:pt x="4922" y="3122"/>
                    <a:pt x="3180" y="5230"/>
                  </a:cubicBezTo>
                  <a:cubicBezTo>
                    <a:pt x="1438" y="7337"/>
                    <a:pt x="-304" y="11288"/>
                    <a:pt x="44" y="14449"/>
                  </a:cubicBezTo>
                  <a:cubicBezTo>
                    <a:pt x="393" y="17610"/>
                    <a:pt x="2831" y="19981"/>
                    <a:pt x="6141" y="20639"/>
                  </a:cubicBezTo>
                  <a:cubicBezTo>
                    <a:pt x="9451" y="21298"/>
                    <a:pt x="13631" y="20244"/>
                    <a:pt x="16593" y="17742"/>
                  </a:cubicBezTo>
                  <a:cubicBezTo>
                    <a:pt x="19554" y="15239"/>
                    <a:pt x="21296" y="11288"/>
                    <a:pt x="20077" y="7996"/>
                  </a:cubicBezTo>
                  <a:cubicBezTo>
                    <a:pt x="18857" y="4703"/>
                    <a:pt x="14677" y="2069"/>
                    <a:pt x="11193" y="883"/>
                  </a:cubicBezTo>
                  <a:cubicBezTo>
                    <a:pt x="7709" y="-302"/>
                    <a:pt x="4922" y="-39"/>
                    <a:pt x="2135" y="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016063" y="5707584"/>
              <a:ext cx="208700" cy="39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98" fill="norm" stroke="1" extrusionOk="0">
                  <a:moveTo>
                    <a:pt x="1221" y="3117"/>
                  </a:moveTo>
                  <a:cubicBezTo>
                    <a:pt x="785" y="2313"/>
                    <a:pt x="348" y="1509"/>
                    <a:pt x="130" y="1681"/>
                  </a:cubicBezTo>
                  <a:cubicBezTo>
                    <a:pt x="-88" y="1853"/>
                    <a:pt x="-88" y="3002"/>
                    <a:pt x="567" y="4381"/>
                  </a:cubicBezTo>
                  <a:cubicBezTo>
                    <a:pt x="1221" y="5760"/>
                    <a:pt x="2530" y="7368"/>
                    <a:pt x="4276" y="8115"/>
                  </a:cubicBezTo>
                  <a:cubicBezTo>
                    <a:pt x="6021" y="8862"/>
                    <a:pt x="8203" y="8747"/>
                    <a:pt x="10603" y="7828"/>
                  </a:cubicBezTo>
                  <a:cubicBezTo>
                    <a:pt x="13003" y="6909"/>
                    <a:pt x="15621" y="5185"/>
                    <a:pt x="17257" y="3921"/>
                  </a:cubicBezTo>
                  <a:cubicBezTo>
                    <a:pt x="18894" y="2657"/>
                    <a:pt x="19548" y="1853"/>
                    <a:pt x="19767" y="1164"/>
                  </a:cubicBezTo>
                  <a:cubicBezTo>
                    <a:pt x="19985" y="474"/>
                    <a:pt x="19767" y="-100"/>
                    <a:pt x="19330" y="15"/>
                  </a:cubicBezTo>
                  <a:cubicBezTo>
                    <a:pt x="18894" y="130"/>
                    <a:pt x="18239" y="934"/>
                    <a:pt x="18348" y="2887"/>
                  </a:cubicBezTo>
                  <a:cubicBezTo>
                    <a:pt x="18457" y="4840"/>
                    <a:pt x="19330" y="7943"/>
                    <a:pt x="20094" y="10930"/>
                  </a:cubicBezTo>
                  <a:cubicBezTo>
                    <a:pt x="20857" y="13917"/>
                    <a:pt x="21512" y="16789"/>
                    <a:pt x="21512" y="18455"/>
                  </a:cubicBezTo>
                  <a:cubicBezTo>
                    <a:pt x="21512" y="20121"/>
                    <a:pt x="20857" y="20581"/>
                    <a:pt x="19985" y="20926"/>
                  </a:cubicBezTo>
                  <a:cubicBezTo>
                    <a:pt x="19112" y="21270"/>
                    <a:pt x="18021" y="21500"/>
                    <a:pt x="16057" y="21040"/>
                  </a:cubicBezTo>
                  <a:cubicBezTo>
                    <a:pt x="14094" y="20581"/>
                    <a:pt x="11257" y="19432"/>
                    <a:pt x="10276" y="18168"/>
                  </a:cubicBezTo>
                  <a:cubicBezTo>
                    <a:pt x="9294" y="16904"/>
                    <a:pt x="10167" y="15526"/>
                    <a:pt x="11039" y="14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266324" y="5695203"/>
              <a:ext cx="123054" cy="17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0647" fill="norm" stroke="1" extrusionOk="0">
                  <a:moveTo>
                    <a:pt x="16418" y="3762"/>
                  </a:moveTo>
                  <a:cubicBezTo>
                    <a:pt x="13231" y="3510"/>
                    <a:pt x="10044" y="3259"/>
                    <a:pt x="7034" y="4641"/>
                  </a:cubicBezTo>
                  <a:cubicBezTo>
                    <a:pt x="4024" y="6022"/>
                    <a:pt x="1191" y="9036"/>
                    <a:pt x="306" y="11924"/>
                  </a:cubicBezTo>
                  <a:cubicBezTo>
                    <a:pt x="-579" y="14813"/>
                    <a:pt x="483" y="17576"/>
                    <a:pt x="3139" y="19208"/>
                  </a:cubicBezTo>
                  <a:cubicBezTo>
                    <a:pt x="5795" y="20841"/>
                    <a:pt x="10044" y="21343"/>
                    <a:pt x="13585" y="19334"/>
                  </a:cubicBezTo>
                  <a:cubicBezTo>
                    <a:pt x="17126" y="17324"/>
                    <a:pt x="19959" y="12803"/>
                    <a:pt x="20490" y="9287"/>
                  </a:cubicBezTo>
                  <a:cubicBezTo>
                    <a:pt x="21021" y="5771"/>
                    <a:pt x="19251" y="3259"/>
                    <a:pt x="17480" y="1752"/>
                  </a:cubicBezTo>
                  <a:cubicBezTo>
                    <a:pt x="15710" y="245"/>
                    <a:pt x="13939" y="-257"/>
                    <a:pt x="13054" y="120"/>
                  </a:cubicBezTo>
                  <a:cubicBezTo>
                    <a:pt x="12169" y="496"/>
                    <a:pt x="12169" y="1752"/>
                    <a:pt x="12169" y="3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434291" y="5726905"/>
              <a:ext cx="209572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594" y="0"/>
                  </a:moveTo>
                  <a:cubicBezTo>
                    <a:pt x="1514" y="847"/>
                    <a:pt x="434" y="1694"/>
                    <a:pt x="110" y="4024"/>
                  </a:cubicBezTo>
                  <a:cubicBezTo>
                    <a:pt x="-214" y="6353"/>
                    <a:pt x="218" y="10165"/>
                    <a:pt x="866" y="12918"/>
                  </a:cubicBezTo>
                  <a:cubicBezTo>
                    <a:pt x="1514" y="15671"/>
                    <a:pt x="2378" y="17365"/>
                    <a:pt x="3890" y="17365"/>
                  </a:cubicBezTo>
                  <a:cubicBezTo>
                    <a:pt x="5402" y="17365"/>
                    <a:pt x="7562" y="15671"/>
                    <a:pt x="9074" y="12494"/>
                  </a:cubicBezTo>
                  <a:cubicBezTo>
                    <a:pt x="10586" y="9318"/>
                    <a:pt x="11450" y="4659"/>
                    <a:pt x="13394" y="5929"/>
                  </a:cubicBezTo>
                  <a:cubicBezTo>
                    <a:pt x="15338" y="7200"/>
                    <a:pt x="18362" y="14400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978316" y="5452247"/>
              <a:ext cx="204768" cy="36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44" fill="norm" stroke="1" extrusionOk="0">
                  <a:moveTo>
                    <a:pt x="17235" y="4215"/>
                  </a:moveTo>
                  <a:cubicBezTo>
                    <a:pt x="17235" y="3466"/>
                    <a:pt x="17235" y="2717"/>
                    <a:pt x="17126" y="1968"/>
                  </a:cubicBezTo>
                  <a:cubicBezTo>
                    <a:pt x="17017" y="1218"/>
                    <a:pt x="16798" y="469"/>
                    <a:pt x="16144" y="157"/>
                  </a:cubicBezTo>
                  <a:cubicBezTo>
                    <a:pt x="15489" y="-155"/>
                    <a:pt x="14398" y="-30"/>
                    <a:pt x="13089" y="781"/>
                  </a:cubicBezTo>
                  <a:cubicBezTo>
                    <a:pt x="11780" y="1593"/>
                    <a:pt x="10253" y="3091"/>
                    <a:pt x="9271" y="5588"/>
                  </a:cubicBezTo>
                  <a:cubicBezTo>
                    <a:pt x="8289" y="8085"/>
                    <a:pt x="7853" y="11581"/>
                    <a:pt x="8071" y="14141"/>
                  </a:cubicBezTo>
                  <a:cubicBezTo>
                    <a:pt x="8289" y="16700"/>
                    <a:pt x="9162" y="18324"/>
                    <a:pt x="9707" y="19447"/>
                  </a:cubicBezTo>
                  <a:cubicBezTo>
                    <a:pt x="10253" y="20571"/>
                    <a:pt x="10471" y="21195"/>
                    <a:pt x="9926" y="21320"/>
                  </a:cubicBezTo>
                  <a:cubicBezTo>
                    <a:pt x="9380" y="21445"/>
                    <a:pt x="8071" y="21070"/>
                    <a:pt x="6435" y="20446"/>
                  </a:cubicBezTo>
                  <a:cubicBezTo>
                    <a:pt x="4798" y="19822"/>
                    <a:pt x="2835" y="18948"/>
                    <a:pt x="1526" y="18261"/>
                  </a:cubicBezTo>
                  <a:cubicBezTo>
                    <a:pt x="217" y="17574"/>
                    <a:pt x="-438" y="17075"/>
                    <a:pt x="326" y="16513"/>
                  </a:cubicBezTo>
                  <a:cubicBezTo>
                    <a:pt x="1089" y="15951"/>
                    <a:pt x="3271" y="15327"/>
                    <a:pt x="5562" y="14765"/>
                  </a:cubicBezTo>
                  <a:cubicBezTo>
                    <a:pt x="7853" y="14203"/>
                    <a:pt x="10253" y="13704"/>
                    <a:pt x="11998" y="13454"/>
                  </a:cubicBezTo>
                  <a:cubicBezTo>
                    <a:pt x="13744" y="13205"/>
                    <a:pt x="14835" y="13205"/>
                    <a:pt x="15707" y="13454"/>
                  </a:cubicBezTo>
                  <a:cubicBezTo>
                    <a:pt x="16580" y="13704"/>
                    <a:pt x="17235" y="14203"/>
                    <a:pt x="17889" y="15015"/>
                  </a:cubicBezTo>
                  <a:cubicBezTo>
                    <a:pt x="18544" y="15827"/>
                    <a:pt x="19198" y="16950"/>
                    <a:pt x="19744" y="17824"/>
                  </a:cubicBezTo>
                  <a:cubicBezTo>
                    <a:pt x="20289" y="18698"/>
                    <a:pt x="20726" y="19322"/>
                    <a:pt x="20944" y="19198"/>
                  </a:cubicBezTo>
                  <a:cubicBezTo>
                    <a:pt x="21162" y="19073"/>
                    <a:pt x="21162" y="18199"/>
                    <a:pt x="20944" y="16451"/>
                  </a:cubicBezTo>
                  <a:cubicBezTo>
                    <a:pt x="20726" y="14703"/>
                    <a:pt x="20289" y="12081"/>
                    <a:pt x="19853" y="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253462" y="5605986"/>
              <a:ext cx="120651" cy="16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2" fill="norm" stroke="1" extrusionOk="0">
                  <a:moveTo>
                    <a:pt x="0" y="34"/>
                  </a:moveTo>
                  <a:cubicBezTo>
                    <a:pt x="1137" y="4354"/>
                    <a:pt x="2274" y="8674"/>
                    <a:pt x="2842" y="11644"/>
                  </a:cubicBezTo>
                  <a:cubicBezTo>
                    <a:pt x="3411" y="14614"/>
                    <a:pt x="3411" y="16234"/>
                    <a:pt x="3221" y="17854"/>
                  </a:cubicBezTo>
                  <a:cubicBezTo>
                    <a:pt x="3032" y="19474"/>
                    <a:pt x="2653" y="21094"/>
                    <a:pt x="2463" y="20689"/>
                  </a:cubicBezTo>
                  <a:cubicBezTo>
                    <a:pt x="2274" y="20284"/>
                    <a:pt x="2274" y="17854"/>
                    <a:pt x="2653" y="14614"/>
                  </a:cubicBezTo>
                  <a:cubicBezTo>
                    <a:pt x="3032" y="11374"/>
                    <a:pt x="3789" y="7324"/>
                    <a:pt x="4737" y="4759"/>
                  </a:cubicBezTo>
                  <a:cubicBezTo>
                    <a:pt x="5684" y="2194"/>
                    <a:pt x="6821" y="1114"/>
                    <a:pt x="8337" y="439"/>
                  </a:cubicBezTo>
                  <a:cubicBezTo>
                    <a:pt x="9853" y="-236"/>
                    <a:pt x="11747" y="-506"/>
                    <a:pt x="14021" y="2464"/>
                  </a:cubicBezTo>
                  <a:cubicBezTo>
                    <a:pt x="16295" y="5434"/>
                    <a:pt x="18947" y="11644"/>
                    <a:pt x="21600" y="17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432786" y="5380744"/>
              <a:ext cx="141044" cy="39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45" fill="norm" stroke="1" extrusionOk="0">
                  <a:moveTo>
                    <a:pt x="15018" y="13275"/>
                  </a:moveTo>
                  <a:cubicBezTo>
                    <a:pt x="14383" y="12700"/>
                    <a:pt x="13747" y="12126"/>
                    <a:pt x="12636" y="11781"/>
                  </a:cubicBezTo>
                  <a:cubicBezTo>
                    <a:pt x="11524" y="11436"/>
                    <a:pt x="9936" y="11321"/>
                    <a:pt x="7712" y="12068"/>
                  </a:cubicBezTo>
                  <a:cubicBezTo>
                    <a:pt x="5489" y="12815"/>
                    <a:pt x="2630" y="14424"/>
                    <a:pt x="1200" y="15917"/>
                  </a:cubicBezTo>
                  <a:cubicBezTo>
                    <a:pt x="-229" y="17411"/>
                    <a:pt x="-229" y="18790"/>
                    <a:pt x="406" y="19824"/>
                  </a:cubicBezTo>
                  <a:cubicBezTo>
                    <a:pt x="1042" y="20858"/>
                    <a:pt x="2312" y="21547"/>
                    <a:pt x="4536" y="21432"/>
                  </a:cubicBezTo>
                  <a:cubicBezTo>
                    <a:pt x="6759" y="21317"/>
                    <a:pt x="9936" y="20398"/>
                    <a:pt x="12795" y="18330"/>
                  </a:cubicBezTo>
                  <a:cubicBezTo>
                    <a:pt x="15653" y="16262"/>
                    <a:pt x="18195" y="13045"/>
                    <a:pt x="19624" y="9943"/>
                  </a:cubicBezTo>
                  <a:cubicBezTo>
                    <a:pt x="21053" y="6841"/>
                    <a:pt x="21371" y="3853"/>
                    <a:pt x="21053" y="2130"/>
                  </a:cubicBezTo>
                  <a:cubicBezTo>
                    <a:pt x="20736" y="407"/>
                    <a:pt x="19783" y="-53"/>
                    <a:pt x="18830" y="4"/>
                  </a:cubicBezTo>
                  <a:cubicBezTo>
                    <a:pt x="17877" y="62"/>
                    <a:pt x="16924" y="636"/>
                    <a:pt x="15971" y="2590"/>
                  </a:cubicBezTo>
                  <a:cubicBezTo>
                    <a:pt x="15018" y="4543"/>
                    <a:pt x="14065" y="7875"/>
                    <a:pt x="14700" y="10747"/>
                  </a:cubicBezTo>
                  <a:cubicBezTo>
                    <a:pt x="15336" y="13619"/>
                    <a:pt x="17559" y="16032"/>
                    <a:pt x="19783" y="18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207415" y="5414066"/>
              <a:ext cx="106498" cy="326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33" fill="norm" stroke="1" extrusionOk="0">
                  <a:moveTo>
                    <a:pt x="8603" y="1348"/>
                  </a:moveTo>
                  <a:cubicBezTo>
                    <a:pt x="9027" y="522"/>
                    <a:pt x="9450" y="-303"/>
                    <a:pt x="8815" y="110"/>
                  </a:cubicBezTo>
                  <a:cubicBezTo>
                    <a:pt x="8180" y="522"/>
                    <a:pt x="6485" y="2173"/>
                    <a:pt x="4791" y="5269"/>
                  </a:cubicBezTo>
                  <a:cubicBezTo>
                    <a:pt x="3097" y="8365"/>
                    <a:pt x="1403" y="12905"/>
                    <a:pt x="556" y="15587"/>
                  </a:cubicBezTo>
                  <a:cubicBezTo>
                    <a:pt x="-291" y="18270"/>
                    <a:pt x="-291" y="19096"/>
                    <a:pt x="1403" y="19852"/>
                  </a:cubicBezTo>
                  <a:cubicBezTo>
                    <a:pt x="3097" y="20609"/>
                    <a:pt x="6485" y="21297"/>
                    <a:pt x="10085" y="21228"/>
                  </a:cubicBezTo>
                  <a:cubicBezTo>
                    <a:pt x="13685" y="21159"/>
                    <a:pt x="17497" y="20334"/>
                    <a:pt x="21309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113160" y="5398600"/>
              <a:ext cx="346803" cy="31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3" fill="norm" stroke="1" extrusionOk="0">
                  <a:moveTo>
                    <a:pt x="3362" y="13263"/>
                  </a:moveTo>
                  <a:cubicBezTo>
                    <a:pt x="1931" y="13695"/>
                    <a:pt x="500" y="14127"/>
                    <a:pt x="109" y="14271"/>
                  </a:cubicBezTo>
                  <a:cubicBezTo>
                    <a:pt x="-281" y="14415"/>
                    <a:pt x="370" y="14271"/>
                    <a:pt x="2061" y="13191"/>
                  </a:cubicBezTo>
                  <a:cubicBezTo>
                    <a:pt x="3753" y="12111"/>
                    <a:pt x="6485" y="10095"/>
                    <a:pt x="8827" y="8151"/>
                  </a:cubicBezTo>
                  <a:cubicBezTo>
                    <a:pt x="11170" y="6207"/>
                    <a:pt x="13121" y="4335"/>
                    <a:pt x="14423" y="2823"/>
                  </a:cubicBezTo>
                  <a:cubicBezTo>
                    <a:pt x="15724" y="1311"/>
                    <a:pt x="16374" y="159"/>
                    <a:pt x="16700" y="15"/>
                  </a:cubicBezTo>
                  <a:cubicBezTo>
                    <a:pt x="17025" y="-129"/>
                    <a:pt x="17025" y="735"/>
                    <a:pt x="16700" y="3543"/>
                  </a:cubicBezTo>
                  <a:cubicBezTo>
                    <a:pt x="16374" y="6351"/>
                    <a:pt x="15724" y="11103"/>
                    <a:pt x="15333" y="14127"/>
                  </a:cubicBezTo>
                  <a:cubicBezTo>
                    <a:pt x="14943" y="17151"/>
                    <a:pt x="14813" y="18447"/>
                    <a:pt x="14553" y="19527"/>
                  </a:cubicBezTo>
                  <a:cubicBezTo>
                    <a:pt x="14292" y="20607"/>
                    <a:pt x="13902" y="21471"/>
                    <a:pt x="13707" y="21399"/>
                  </a:cubicBezTo>
                  <a:cubicBezTo>
                    <a:pt x="13512" y="21327"/>
                    <a:pt x="13512" y="20319"/>
                    <a:pt x="13642" y="19455"/>
                  </a:cubicBezTo>
                  <a:cubicBezTo>
                    <a:pt x="13772" y="18591"/>
                    <a:pt x="14032" y="17871"/>
                    <a:pt x="14488" y="17079"/>
                  </a:cubicBezTo>
                  <a:cubicBezTo>
                    <a:pt x="14943" y="16287"/>
                    <a:pt x="15594" y="15423"/>
                    <a:pt x="16244" y="15063"/>
                  </a:cubicBezTo>
                  <a:cubicBezTo>
                    <a:pt x="16895" y="14703"/>
                    <a:pt x="17546" y="14847"/>
                    <a:pt x="18391" y="15711"/>
                  </a:cubicBezTo>
                  <a:cubicBezTo>
                    <a:pt x="19237" y="16575"/>
                    <a:pt x="20278" y="18159"/>
                    <a:pt x="21319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496648" y="5551488"/>
              <a:ext cx="179215" cy="15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76" fill="norm" stroke="1" extrusionOk="0">
                  <a:moveTo>
                    <a:pt x="1655" y="10044"/>
                  </a:moveTo>
                  <a:cubicBezTo>
                    <a:pt x="4883" y="8316"/>
                    <a:pt x="8111" y="6588"/>
                    <a:pt x="9973" y="4860"/>
                  </a:cubicBezTo>
                  <a:cubicBezTo>
                    <a:pt x="11835" y="3132"/>
                    <a:pt x="12331" y="1404"/>
                    <a:pt x="11959" y="540"/>
                  </a:cubicBezTo>
                  <a:cubicBezTo>
                    <a:pt x="11587" y="-324"/>
                    <a:pt x="10345" y="-324"/>
                    <a:pt x="8111" y="1836"/>
                  </a:cubicBezTo>
                  <a:cubicBezTo>
                    <a:pt x="5876" y="3996"/>
                    <a:pt x="2649" y="8316"/>
                    <a:pt x="1035" y="11772"/>
                  </a:cubicBezTo>
                  <a:cubicBezTo>
                    <a:pt x="-579" y="15228"/>
                    <a:pt x="-579" y="17820"/>
                    <a:pt x="3021" y="19260"/>
                  </a:cubicBezTo>
                  <a:cubicBezTo>
                    <a:pt x="6621" y="20700"/>
                    <a:pt x="13821" y="20988"/>
                    <a:pt x="21021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990577" y="5580770"/>
              <a:ext cx="155186" cy="13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779" fill="norm" stroke="1" extrusionOk="0">
                  <a:moveTo>
                    <a:pt x="17022" y="6783"/>
                  </a:moveTo>
                  <a:cubicBezTo>
                    <a:pt x="17022" y="5171"/>
                    <a:pt x="17022" y="3559"/>
                    <a:pt x="16584" y="2108"/>
                  </a:cubicBezTo>
                  <a:cubicBezTo>
                    <a:pt x="16146" y="658"/>
                    <a:pt x="15270" y="-632"/>
                    <a:pt x="12497" y="335"/>
                  </a:cubicBezTo>
                  <a:cubicBezTo>
                    <a:pt x="9724" y="1302"/>
                    <a:pt x="5054" y="4526"/>
                    <a:pt x="2573" y="7105"/>
                  </a:cubicBezTo>
                  <a:cubicBezTo>
                    <a:pt x="92" y="9684"/>
                    <a:pt x="-200" y="11619"/>
                    <a:pt x="92" y="13392"/>
                  </a:cubicBezTo>
                  <a:cubicBezTo>
                    <a:pt x="384" y="15165"/>
                    <a:pt x="1259" y="16777"/>
                    <a:pt x="2865" y="16938"/>
                  </a:cubicBezTo>
                  <a:cubicBezTo>
                    <a:pt x="4470" y="17099"/>
                    <a:pt x="6805" y="15810"/>
                    <a:pt x="8557" y="14037"/>
                  </a:cubicBezTo>
                  <a:cubicBezTo>
                    <a:pt x="10308" y="12264"/>
                    <a:pt x="11476" y="10007"/>
                    <a:pt x="12205" y="7911"/>
                  </a:cubicBezTo>
                  <a:cubicBezTo>
                    <a:pt x="12935" y="5816"/>
                    <a:pt x="13227" y="3881"/>
                    <a:pt x="13227" y="3720"/>
                  </a:cubicBezTo>
                  <a:cubicBezTo>
                    <a:pt x="13227" y="3559"/>
                    <a:pt x="12935" y="5171"/>
                    <a:pt x="12935" y="7911"/>
                  </a:cubicBezTo>
                  <a:cubicBezTo>
                    <a:pt x="12935" y="10652"/>
                    <a:pt x="13227" y="14520"/>
                    <a:pt x="13957" y="16938"/>
                  </a:cubicBezTo>
                  <a:cubicBezTo>
                    <a:pt x="14686" y="19356"/>
                    <a:pt x="15854" y="20323"/>
                    <a:pt x="17168" y="20646"/>
                  </a:cubicBezTo>
                  <a:cubicBezTo>
                    <a:pt x="18481" y="20968"/>
                    <a:pt x="19941" y="20646"/>
                    <a:pt x="21400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185979" y="5553601"/>
              <a:ext cx="98541" cy="35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99" fill="norm" stroke="1" extrusionOk="0">
                  <a:moveTo>
                    <a:pt x="7813" y="2384"/>
                  </a:moveTo>
                  <a:cubicBezTo>
                    <a:pt x="6434" y="4279"/>
                    <a:pt x="5055" y="6174"/>
                    <a:pt x="4136" y="9079"/>
                  </a:cubicBezTo>
                  <a:cubicBezTo>
                    <a:pt x="3217" y="11984"/>
                    <a:pt x="2757" y="15900"/>
                    <a:pt x="2298" y="18237"/>
                  </a:cubicBezTo>
                  <a:cubicBezTo>
                    <a:pt x="1838" y="20574"/>
                    <a:pt x="1379" y="21332"/>
                    <a:pt x="919" y="21395"/>
                  </a:cubicBezTo>
                  <a:cubicBezTo>
                    <a:pt x="460" y="21458"/>
                    <a:pt x="0" y="20826"/>
                    <a:pt x="0" y="18174"/>
                  </a:cubicBezTo>
                  <a:cubicBezTo>
                    <a:pt x="0" y="15521"/>
                    <a:pt x="460" y="10847"/>
                    <a:pt x="1379" y="7500"/>
                  </a:cubicBezTo>
                  <a:cubicBezTo>
                    <a:pt x="2298" y="4153"/>
                    <a:pt x="3677" y="2132"/>
                    <a:pt x="5515" y="1058"/>
                  </a:cubicBezTo>
                  <a:cubicBezTo>
                    <a:pt x="7353" y="-16"/>
                    <a:pt x="9651" y="-142"/>
                    <a:pt x="11949" y="111"/>
                  </a:cubicBezTo>
                  <a:cubicBezTo>
                    <a:pt x="14247" y="363"/>
                    <a:pt x="16545" y="995"/>
                    <a:pt x="18383" y="2195"/>
                  </a:cubicBezTo>
                  <a:cubicBezTo>
                    <a:pt x="20221" y="3395"/>
                    <a:pt x="21600" y="5163"/>
                    <a:pt x="21370" y="6490"/>
                  </a:cubicBezTo>
                  <a:cubicBezTo>
                    <a:pt x="21140" y="7816"/>
                    <a:pt x="19302" y="8700"/>
                    <a:pt x="16085" y="9205"/>
                  </a:cubicBezTo>
                  <a:cubicBezTo>
                    <a:pt x="12868" y="9711"/>
                    <a:pt x="8272" y="9837"/>
                    <a:pt x="3677" y="9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307840" y="5542244"/>
              <a:ext cx="84628" cy="34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36" fill="norm" stroke="1" extrusionOk="0">
                  <a:moveTo>
                    <a:pt x="3914" y="4773"/>
                  </a:moveTo>
                  <a:cubicBezTo>
                    <a:pt x="4440" y="8066"/>
                    <a:pt x="4967" y="11359"/>
                    <a:pt x="4967" y="13729"/>
                  </a:cubicBezTo>
                  <a:cubicBezTo>
                    <a:pt x="4967" y="16100"/>
                    <a:pt x="4440" y="17549"/>
                    <a:pt x="3650" y="18800"/>
                  </a:cubicBezTo>
                  <a:cubicBezTo>
                    <a:pt x="2860" y="20051"/>
                    <a:pt x="1806" y="21105"/>
                    <a:pt x="1279" y="21302"/>
                  </a:cubicBezTo>
                  <a:cubicBezTo>
                    <a:pt x="753" y="21500"/>
                    <a:pt x="753" y="20841"/>
                    <a:pt x="489" y="18471"/>
                  </a:cubicBezTo>
                  <a:cubicBezTo>
                    <a:pt x="226" y="16100"/>
                    <a:pt x="-301" y="12017"/>
                    <a:pt x="226" y="8856"/>
                  </a:cubicBezTo>
                  <a:cubicBezTo>
                    <a:pt x="753" y="5695"/>
                    <a:pt x="2333" y="3456"/>
                    <a:pt x="3914" y="2073"/>
                  </a:cubicBezTo>
                  <a:cubicBezTo>
                    <a:pt x="5494" y="690"/>
                    <a:pt x="7075" y="163"/>
                    <a:pt x="9182" y="32"/>
                  </a:cubicBezTo>
                  <a:cubicBezTo>
                    <a:pt x="11289" y="-100"/>
                    <a:pt x="13923" y="163"/>
                    <a:pt x="16294" y="1085"/>
                  </a:cubicBezTo>
                  <a:cubicBezTo>
                    <a:pt x="18665" y="2007"/>
                    <a:pt x="20772" y="3588"/>
                    <a:pt x="21036" y="5102"/>
                  </a:cubicBezTo>
                  <a:cubicBezTo>
                    <a:pt x="21299" y="6617"/>
                    <a:pt x="19719" y="8066"/>
                    <a:pt x="16294" y="9120"/>
                  </a:cubicBezTo>
                  <a:cubicBezTo>
                    <a:pt x="12870" y="10173"/>
                    <a:pt x="7601" y="10832"/>
                    <a:pt x="2333" y="1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418812" y="5561805"/>
              <a:ext cx="10795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353" y="1906"/>
                  </a:cubicBezTo>
                  <a:cubicBezTo>
                    <a:pt x="8471" y="3812"/>
                    <a:pt x="10588" y="7624"/>
                    <a:pt x="11435" y="10800"/>
                  </a:cubicBezTo>
                  <a:cubicBezTo>
                    <a:pt x="12282" y="13976"/>
                    <a:pt x="11859" y="16518"/>
                    <a:pt x="11012" y="18424"/>
                  </a:cubicBezTo>
                  <a:cubicBezTo>
                    <a:pt x="10165" y="20329"/>
                    <a:pt x="8894" y="21600"/>
                    <a:pt x="8047" y="21600"/>
                  </a:cubicBezTo>
                  <a:cubicBezTo>
                    <a:pt x="7200" y="21600"/>
                    <a:pt x="6776" y="20329"/>
                    <a:pt x="7624" y="17280"/>
                  </a:cubicBezTo>
                  <a:cubicBezTo>
                    <a:pt x="8471" y="14231"/>
                    <a:pt x="10588" y="9402"/>
                    <a:pt x="13129" y="6353"/>
                  </a:cubicBezTo>
                  <a:cubicBezTo>
                    <a:pt x="15671" y="3304"/>
                    <a:pt x="18635" y="2033"/>
                    <a:pt x="21600" y="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553750" y="5568155"/>
              <a:ext cx="84228" cy="13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117" fill="norm" stroke="1" extrusionOk="0">
                  <a:moveTo>
                    <a:pt x="9088" y="0"/>
                  </a:moveTo>
                  <a:cubicBezTo>
                    <a:pt x="5927" y="2901"/>
                    <a:pt x="2766" y="5803"/>
                    <a:pt x="1185" y="8382"/>
                  </a:cubicBezTo>
                  <a:cubicBezTo>
                    <a:pt x="-395" y="10961"/>
                    <a:pt x="-395" y="13218"/>
                    <a:pt x="1185" y="15475"/>
                  </a:cubicBezTo>
                  <a:cubicBezTo>
                    <a:pt x="2766" y="17731"/>
                    <a:pt x="5927" y="19988"/>
                    <a:pt x="8825" y="20794"/>
                  </a:cubicBezTo>
                  <a:cubicBezTo>
                    <a:pt x="11722" y="21600"/>
                    <a:pt x="14356" y="20955"/>
                    <a:pt x="16727" y="18215"/>
                  </a:cubicBezTo>
                  <a:cubicBezTo>
                    <a:pt x="19098" y="15475"/>
                    <a:pt x="21205" y="10639"/>
                    <a:pt x="20942" y="7576"/>
                  </a:cubicBezTo>
                  <a:cubicBezTo>
                    <a:pt x="20678" y="4513"/>
                    <a:pt x="18044" y="3224"/>
                    <a:pt x="15410" y="2579"/>
                  </a:cubicBezTo>
                  <a:cubicBezTo>
                    <a:pt x="12776" y="1934"/>
                    <a:pt x="10142" y="1934"/>
                    <a:pt x="8298" y="2740"/>
                  </a:cubicBezTo>
                  <a:cubicBezTo>
                    <a:pt x="6454" y="3546"/>
                    <a:pt x="5400" y="5158"/>
                    <a:pt x="5137" y="6770"/>
                  </a:cubicBezTo>
                  <a:cubicBezTo>
                    <a:pt x="4873" y="8382"/>
                    <a:pt x="5400" y="9994"/>
                    <a:pt x="5927" y="11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673606" y="5550285"/>
              <a:ext cx="136981" cy="38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80" fill="norm" stroke="1" extrusionOk="0">
                  <a:moveTo>
                    <a:pt x="4715" y="3457"/>
                  </a:moveTo>
                  <a:cubicBezTo>
                    <a:pt x="4715" y="8035"/>
                    <a:pt x="4715" y="12613"/>
                    <a:pt x="4392" y="15372"/>
                  </a:cubicBezTo>
                  <a:cubicBezTo>
                    <a:pt x="4070" y="18131"/>
                    <a:pt x="3425" y="19070"/>
                    <a:pt x="2619" y="19892"/>
                  </a:cubicBezTo>
                  <a:cubicBezTo>
                    <a:pt x="1813" y="20713"/>
                    <a:pt x="846" y="21418"/>
                    <a:pt x="363" y="21476"/>
                  </a:cubicBezTo>
                  <a:cubicBezTo>
                    <a:pt x="-121" y="21535"/>
                    <a:pt x="-121" y="20948"/>
                    <a:pt x="363" y="18835"/>
                  </a:cubicBezTo>
                  <a:cubicBezTo>
                    <a:pt x="846" y="16722"/>
                    <a:pt x="1813" y="13083"/>
                    <a:pt x="3103" y="9913"/>
                  </a:cubicBezTo>
                  <a:cubicBezTo>
                    <a:pt x="4392" y="6744"/>
                    <a:pt x="6004" y="4044"/>
                    <a:pt x="7455" y="2459"/>
                  </a:cubicBezTo>
                  <a:cubicBezTo>
                    <a:pt x="8906" y="874"/>
                    <a:pt x="10195" y="405"/>
                    <a:pt x="11807" y="170"/>
                  </a:cubicBezTo>
                  <a:cubicBezTo>
                    <a:pt x="13419" y="-65"/>
                    <a:pt x="15354" y="-65"/>
                    <a:pt x="16804" y="228"/>
                  </a:cubicBezTo>
                  <a:cubicBezTo>
                    <a:pt x="18255" y="522"/>
                    <a:pt x="19222" y="1109"/>
                    <a:pt x="20028" y="2107"/>
                  </a:cubicBezTo>
                  <a:cubicBezTo>
                    <a:pt x="20834" y="3105"/>
                    <a:pt x="21479" y="4513"/>
                    <a:pt x="19867" y="5922"/>
                  </a:cubicBezTo>
                  <a:cubicBezTo>
                    <a:pt x="18255" y="7331"/>
                    <a:pt x="14386" y="8739"/>
                    <a:pt x="11646" y="9326"/>
                  </a:cubicBezTo>
                  <a:cubicBezTo>
                    <a:pt x="8906" y="9913"/>
                    <a:pt x="7294" y="9678"/>
                    <a:pt x="5682" y="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844262" y="5549105"/>
              <a:ext cx="146051" cy="19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3522"/>
                  </a:moveTo>
                  <a:cubicBezTo>
                    <a:pt x="1565" y="3287"/>
                    <a:pt x="3130" y="3052"/>
                    <a:pt x="4383" y="3757"/>
                  </a:cubicBezTo>
                  <a:cubicBezTo>
                    <a:pt x="5635" y="4461"/>
                    <a:pt x="6574" y="6104"/>
                    <a:pt x="6887" y="8922"/>
                  </a:cubicBezTo>
                  <a:cubicBezTo>
                    <a:pt x="7200" y="11739"/>
                    <a:pt x="6887" y="15730"/>
                    <a:pt x="6104" y="18196"/>
                  </a:cubicBezTo>
                  <a:cubicBezTo>
                    <a:pt x="5322" y="20661"/>
                    <a:pt x="4070" y="21600"/>
                    <a:pt x="3443" y="21013"/>
                  </a:cubicBezTo>
                  <a:cubicBezTo>
                    <a:pt x="2817" y="20426"/>
                    <a:pt x="2817" y="18313"/>
                    <a:pt x="3443" y="15143"/>
                  </a:cubicBezTo>
                  <a:cubicBezTo>
                    <a:pt x="4070" y="11974"/>
                    <a:pt x="5322" y="7748"/>
                    <a:pt x="8452" y="5048"/>
                  </a:cubicBezTo>
                  <a:cubicBezTo>
                    <a:pt x="11583" y="2348"/>
                    <a:pt x="16591" y="11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990312" y="5561805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57"/>
                    <a:pt x="7200" y="11314"/>
                    <a:pt x="3600" y="14914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034762" y="552370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051610" y="5418845"/>
              <a:ext cx="364153" cy="35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85" fill="norm" stroke="1" extrusionOk="0">
                  <a:moveTo>
                    <a:pt x="4999" y="13156"/>
                  </a:moveTo>
                  <a:cubicBezTo>
                    <a:pt x="4625" y="12648"/>
                    <a:pt x="4250" y="12140"/>
                    <a:pt x="3688" y="12267"/>
                  </a:cubicBezTo>
                  <a:cubicBezTo>
                    <a:pt x="3126" y="12394"/>
                    <a:pt x="2377" y="13156"/>
                    <a:pt x="1690" y="14363"/>
                  </a:cubicBezTo>
                  <a:cubicBezTo>
                    <a:pt x="1004" y="15570"/>
                    <a:pt x="379" y="17222"/>
                    <a:pt x="130" y="18366"/>
                  </a:cubicBezTo>
                  <a:cubicBezTo>
                    <a:pt x="-120" y="19509"/>
                    <a:pt x="5" y="20144"/>
                    <a:pt x="379" y="20398"/>
                  </a:cubicBezTo>
                  <a:cubicBezTo>
                    <a:pt x="754" y="20653"/>
                    <a:pt x="1378" y="20526"/>
                    <a:pt x="2190" y="19509"/>
                  </a:cubicBezTo>
                  <a:cubicBezTo>
                    <a:pt x="3001" y="18493"/>
                    <a:pt x="4000" y="16587"/>
                    <a:pt x="4687" y="15126"/>
                  </a:cubicBezTo>
                  <a:cubicBezTo>
                    <a:pt x="5374" y="13664"/>
                    <a:pt x="5748" y="12648"/>
                    <a:pt x="5811" y="12457"/>
                  </a:cubicBezTo>
                  <a:cubicBezTo>
                    <a:pt x="5873" y="12267"/>
                    <a:pt x="5623" y="12902"/>
                    <a:pt x="5436" y="13664"/>
                  </a:cubicBezTo>
                  <a:cubicBezTo>
                    <a:pt x="5249" y="14427"/>
                    <a:pt x="5124" y="15316"/>
                    <a:pt x="5124" y="16142"/>
                  </a:cubicBezTo>
                  <a:cubicBezTo>
                    <a:pt x="5124" y="16968"/>
                    <a:pt x="5249" y="17730"/>
                    <a:pt x="5623" y="18111"/>
                  </a:cubicBezTo>
                  <a:cubicBezTo>
                    <a:pt x="5998" y="18493"/>
                    <a:pt x="6622" y="18493"/>
                    <a:pt x="7746" y="17222"/>
                  </a:cubicBezTo>
                  <a:cubicBezTo>
                    <a:pt x="8870" y="15951"/>
                    <a:pt x="10493" y="13410"/>
                    <a:pt x="11929" y="10869"/>
                  </a:cubicBezTo>
                  <a:cubicBezTo>
                    <a:pt x="13364" y="8328"/>
                    <a:pt x="14613" y="5787"/>
                    <a:pt x="15300" y="4198"/>
                  </a:cubicBezTo>
                  <a:cubicBezTo>
                    <a:pt x="15986" y="2610"/>
                    <a:pt x="16111" y="1975"/>
                    <a:pt x="16236" y="1340"/>
                  </a:cubicBezTo>
                  <a:cubicBezTo>
                    <a:pt x="16361" y="704"/>
                    <a:pt x="16486" y="69"/>
                    <a:pt x="16298" y="6"/>
                  </a:cubicBezTo>
                  <a:cubicBezTo>
                    <a:pt x="16111" y="-58"/>
                    <a:pt x="15612" y="450"/>
                    <a:pt x="14988" y="2674"/>
                  </a:cubicBezTo>
                  <a:cubicBezTo>
                    <a:pt x="14363" y="4897"/>
                    <a:pt x="13614" y="8836"/>
                    <a:pt x="13240" y="11441"/>
                  </a:cubicBezTo>
                  <a:cubicBezTo>
                    <a:pt x="12865" y="14046"/>
                    <a:pt x="12865" y="15316"/>
                    <a:pt x="13052" y="16269"/>
                  </a:cubicBezTo>
                  <a:cubicBezTo>
                    <a:pt x="13240" y="17222"/>
                    <a:pt x="13614" y="17857"/>
                    <a:pt x="14114" y="17984"/>
                  </a:cubicBezTo>
                  <a:cubicBezTo>
                    <a:pt x="14613" y="18111"/>
                    <a:pt x="15237" y="17730"/>
                    <a:pt x="15986" y="16904"/>
                  </a:cubicBezTo>
                  <a:cubicBezTo>
                    <a:pt x="16735" y="16078"/>
                    <a:pt x="17609" y="14808"/>
                    <a:pt x="18234" y="13855"/>
                  </a:cubicBezTo>
                  <a:cubicBezTo>
                    <a:pt x="18858" y="12902"/>
                    <a:pt x="19233" y="12267"/>
                    <a:pt x="19108" y="12013"/>
                  </a:cubicBezTo>
                  <a:cubicBezTo>
                    <a:pt x="18983" y="11758"/>
                    <a:pt x="18359" y="11886"/>
                    <a:pt x="17609" y="12648"/>
                  </a:cubicBezTo>
                  <a:cubicBezTo>
                    <a:pt x="16860" y="13410"/>
                    <a:pt x="15986" y="14808"/>
                    <a:pt x="15425" y="15951"/>
                  </a:cubicBezTo>
                  <a:cubicBezTo>
                    <a:pt x="14863" y="17095"/>
                    <a:pt x="14613" y="17984"/>
                    <a:pt x="14488" y="18747"/>
                  </a:cubicBezTo>
                  <a:cubicBezTo>
                    <a:pt x="14363" y="19509"/>
                    <a:pt x="14363" y="20144"/>
                    <a:pt x="14613" y="20653"/>
                  </a:cubicBezTo>
                  <a:cubicBezTo>
                    <a:pt x="14863" y="21161"/>
                    <a:pt x="15362" y="21542"/>
                    <a:pt x="16548" y="21478"/>
                  </a:cubicBezTo>
                  <a:cubicBezTo>
                    <a:pt x="17734" y="21415"/>
                    <a:pt x="19607" y="20907"/>
                    <a:pt x="21480" y="2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180812" y="556815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885662" y="5560162"/>
              <a:ext cx="177801" cy="18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1543" y="1626"/>
                  </a:moveTo>
                  <a:cubicBezTo>
                    <a:pt x="771" y="666"/>
                    <a:pt x="0" y="-294"/>
                    <a:pt x="0" y="666"/>
                  </a:cubicBezTo>
                  <a:cubicBezTo>
                    <a:pt x="0" y="1626"/>
                    <a:pt x="771" y="4506"/>
                    <a:pt x="1414" y="7866"/>
                  </a:cubicBezTo>
                  <a:cubicBezTo>
                    <a:pt x="2057" y="11226"/>
                    <a:pt x="2571" y="15066"/>
                    <a:pt x="2829" y="17586"/>
                  </a:cubicBezTo>
                  <a:cubicBezTo>
                    <a:pt x="3086" y="20106"/>
                    <a:pt x="3086" y="21306"/>
                    <a:pt x="3471" y="21306"/>
                  </a:cubicBezTo>
                  <a:cubicBezTo>
                    <a:pt x="3857" y="21306"/>
                    <a:pt x="4629" y="20106"/>
                    <a:pt x="5400" y="17106"/>
                  </a:cubicBezTo>
                  <a:cubicBezTo>
                    <a:pt x="6171" y="14106"/>
                    <a:pt x="6943" y="9306"/>
                    <a:pt x="7586" y="6066"/>
                  </a:cubicBezTo>
                  <a:cubicBezTo>
                    <a:pt x="8229" y="2826"/>
                    <a:pt x="8743" y="1146"/>
                    <a:pt x="9643" y="426"/>
                  </a:cubicBezTo>
                  <a:cubicBezTo>
                    <a:pt x="10543" y="-294"/>
                    <a:pt x="11829" y="-54"/>
                    <a:pt x="13886" y="786"/>
                  </a:cubicBezTo>
                  <a:cubicBezTo>
                    <a:pt x="15943" y="1626"/>
                    <a:pt x="18771" y="3066"/>
                    <a:pt x="21600" y="4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7003491" y="5371305"/>
              <a:ext cx="63782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3957" y="14278"/>
                  </a:moveTo>
                  <a:cubicBezTo>
                    <a:pt x="3957" y="13546"/>
                    <a:pt x="3957" y="12814"/>
                    <a:pt x="3743" y="12508"/>
                  </a:cubicBezTo>
                  <a:cubicBezTo>
                    <a:pt x="3528" y="12203"/>
                    <a:pt x="3099" y="12325"/>
                    <a:pt x="2455" y="13302"/>
                  </a:cubicBezTo>
                  <a:cubicBezTo>
                    <a:pt x="1812" y="14278"/>
                    <a:pt x="953" y="16108"/>
                    <a:pt x="488" y="17329"/>
                  </a:cubicBezTo>
                  <a:cubicBezTo>
                    <a:pt x="24" y="18549"/>
                    <a:pt x="-48" y="19159"/>
                    <a:pt x="24" y="19708"/>
                  </a:cubicBezTo>
                  <a:cubicBezTo>
                    <a:pt x="95" y="20258"/>
                    <a:pt x="310" y="20746"/>
                    <a:pt x="631" y="20746"/>
                  </a:cubicBezTo>
                  <a:cubicBezTo>
                    <a:pt x="953" y="20746"/>
                    <a:pt x="1382" y="20258"/>
                    <a:pt x="1919" y="19403"/>
                  </a:cubicBezTo>
                  <a:cubicBezTo>
                    <a:pt x="2455" y="18549"/>
                    <a:pt x="3099" y="17329"/>
                    <a:pt x="3528" y="16353"/>
                  </a:cubicBezTo>
                  <a:cubicBezTo>
                    <a:pt x="3957" y="15376"/>
                    <a:pt x="4172" y="14644"/>
                    <a:pt x="4208" y="14583"/>
                  </a:cubicBezTo>
                  <a:cubicBezTo>
                    <a:pt x="4243" y="14522"/>
                    <a:pt x="4100" y="15132"/>
                    <a:pt x="3957" y="15986"/>
                  </a:cubicBezTo>
                  <a:cubicBezTo>
                    <a:pt x="3814" y="16841"/>
                    <a:pt x="3671" y="17939"/>
                    <a:pt x="3600" y="18793"/>
                  </a:cubicBezTo>
                  <a:cubicBezTo>
                    <a:pt x="3528" y="19647"/>
                    <a:pt x="3528" y="20258"/>
                    <a:pt x="3707" y="20563"/>
                  </a:cubicBezTo>
                  <a:cubicBezTo>
                    <a:pt x="3886" y="20868"/>
                    <a:pt x="4243" y="20868"/>
                    <a:pt x="4708" y="20258"/>
                  </a:cubicBezTo>
                  <a:cubicBezTo>
                    <a:pt x="5173" y="19647"/>
                    <a:pt x="5745" y="18427"/>
                    <a:pt x="6353" y="15681"/>
                  </a:cubicBezTo>
                  <a:cubicBezTo>
                    <a:pt x="6961" y="12936"/>
                    <a:pt x="7605" y="8664"/>
                    <a:pt x="7998" y="6041"/>
                  </a:cubicBezTo>
                  <a:cubicBezTo>
                    <a:pt x="8392" y="3417"/>
                    <a:pt x="8535" y="2441"/>
                    <a:pt x="8606" y="1586"/>
                  </a:cubicBezTo>
                  <a:cubicBezTo>
                    <a:pt x="8678" y="732"/>
                    <a:pt x="8678" y="0"/>
                    <a:pt x="8606" y="0"/>
                  </a:cubicBezTo>
                  <a:cubicBezTo>
                    <a:pt x="8535" y="0"/>
                    <a:pt x="8392" y="732"/>
                    <a:pt x="8034" y="3173"/>
                  </a:cubicBezTo>
                  <a:cubicBezTo>
                    <a:pt x="7677" y="5614"/>
                    <a:pt x="7104" y="9763"/>
                    <a:pt x="6782" y="12447"/>
                  </a:cubicBezTo>
                  <a:cubicBezTo>
                    <a:pt x="6461" y="15132"/>
                    <a:pt x="6389" y="16353"/>
                    <a:pt x="6389" y="17268"/>
                  </a:cubicBezTo>
                  <a:cubicBezTo>
                    <a:pt x="6389" y="18183"/>
                    <a:pt x="6461" y="18793"/>
                    <a:pt x="6675" y="19098"/>
                  </a:cubicBezTo>
                  <a:cubicBezTo>
                    <a:pt x="6890" y="19403"/>
                    <a:pt x="7247" y="19403"/>
                    <a:pt x="7784" y="18610"/>
                  </a:cubicBezTo>
                  <a:cubicBezTo>
                    <a:pt x="8320" y="17817"/>
                    <a:pt x="9035" y="16231"/>
                    <a:pt x="9536" y="15010"/>
                  </a:cubicBezTo>
                  <a:cubicBezTo>
                    <a:pt x="10037" y="13790"/>
                    <a:pt x="10323" y="12936"/>
                    <a:pt x="10359" y="12753"/>
                  </a:cubicBezTo>
                  <a:cubicBezTo>
                    <a:pt x="10394" y="12569"/>
                    <a:pt x="10180" y="13058"/>
                    <a:pt x="10001" y="14034"/>
                  </a:cubicBezTo>
                  <a:cubicBezTo>
                    <a:pt x="9822" y="15010"/>
                    <a:pt x="9679" y="16475"/>
                    <a:pt x="9679" y="17573"/>
                  </a:cubicBezTo>
                  <a:cubicBezTo>
                    <a:pt x="9679" y="18671"/>
                    <a:pt x="9822" y="19403"/>
                    <a:pt x="10108" y="19708"/>
                  </a:cubicBezTo>
                  <a:cubicBezTo>
                    <a:pt x="10394" y="20014"/>
                    <a:pt x="10824" y="19892"/>
                    <a:pt x="11431" y="18915"/>
                  </a:cubicBezTo>
                  <a:cubicBezTo>
                    <a:pt x="12039" y="17939"/>
                    <a:pt x="12826" y="16108"/>
                    <a:pt x="13327" y="14827"/>
                  </a:cubicBezTo>
                  <a:cubicBezTo>
                    <a:pt x="13827" y="13546"/>
                    <a:pt x="14042" y="12814"/>
                    <a:pt x="14078" y="12753"/>
                  </a:cubicBezTo>
                  <a:cubicBezTo>
                    <a:pt x="14114" y="12692"/>
                    <a:pt x="13971" y="13302"/>
                    <a:pt x="13899" y="13912"/>
                  </a:cubicBezTo>
                  <a:cubicBezTo>
                    <a:pt x="13827" y="14522"/>
                    <a:pt x="13827" y="15132"/>
                    <a:pt x="13827" y="15803"/>
                  </a:cubicBezTo>
                  <a:cubicBezTo>
                    <a:pt x="13827" y="16475"/>
                    <a:pt x="13827" y="17207"/>
                    <a:pt x="13935" y="17817"/>
                  </a:cubicBezTo>
                  <a:cubicBezTo>
                    <a:pt x="14042" y="18427"/>
                    <a:pt x="14257" y="18915"/>
                    <a:pt x="14865" y="18732"/>
                  </a:cubicBezTo>
                  <a:cubicBezTo>
                    <a:pt x="15473" y="18549"/>
                    <a:pt x="16474" y="17695"/>
                    <a:pt x="17225" y="16902"/>
                  </a:cubicBezTo>
                  <a:cubicBezTo>
                    <a:pt x="17976" y="16108"/>
                    <a:pt x="18477" y="15376"/>
                    <a:pt x="18834" y="14705"/>
                  </a:cubicBezTo>
                  <a:cubicBezTo>
                    <a:pt x="19192" y="14034"/>
                    <a:pt x="19406" y="13424"/>
                    <a:pt x="19335" y="13119"/>
                  </a:cubicBezTo>
                  <a:cubicBezTo>
                    <a:pt x="19263" y="12814"/>
                    <a:pt x="18906" y="12814"/>
                    <a:pt x="18369" y="13241"/>
                  </a:cubicBezTo>
                  <a:cubicBezTo>
                    <a:pt x="17833" y="13668"/>
                    <a:pt x="17118" y="14522"/>
                    <a:pt x="16653" y="15254"/>
                  </a:cubicBezTo>
                  <a:cubicBezTo>
                    <a:pt x="16188" y="15986"/>
                    <a:pt x="15973" y="16597"/>
                    <a:pt x="16045" y="17512"/>
                  </a:cubicBezTo>
                  <a:cubicBezTo>
                    <a:pt x="16116" y="18427"/>
                    <a:pt x="16474" y="19647"/>
                    <a:pt x="17439" y="20380"/>
                  </a:cubicBezTo>
                  <a:cubicBezTo>
                    <a:pt x="18405" y="21112"/>
                    <a:pt x="19978" y="21356"/>
                    <a:pt x="215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998986" y="5444242"/>
              <a:ext cx="309077" cy="60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6" fill="norm" stroke="1" extrusionOk="0">
                  <a:moveTo>
                    <a:pt x="11317" y="6913"/>
                  </a:moveTo>
                  <a:cubicBezTo>
                    <a:pt x="9554" y="6762"/>
                    <a:pt x="7791" y="6611"/>
                    <a:pt x="5880" y="7291"/>
                  </a:cubicBezTo>
                  <a:cubicBezTo>
                    <a:pt x="3970" y="7971"/>
                    <a:pt x="1913" y="9481"/>
                    <a:pt x="885" y="10425"/>
                  </a:cubicBezTo>
                  <a:cubicBezTo>
                    <a:pt x="-144" y="11369"/>
                    <a:pt x="-144" y="11747"/>
                    <a:pt x="223" y="12011"/>
                  </a:cubicBezTo>
                  <a:cubicBezTo>
                    <a:pt x="591" y="12275"/>
                    <a:pt x="1325" y="12427"/>
                    <a:pt x="2427" y="12313"/>
                  </a:cubicBezTo>
                  <a:cubicBezTo>
                    <a:pt x="3529" y="12200"/>
                    <a:pt x="4999" y="11822"/>
                    <a:pt x="5954" y="10954"/>
                  </a:cubicBezTo>
                  <a:cubicBezTo>
                    <a:pt x="6909" y="10085"/>
                    <a:pt x="7350" y="8726"/>
                    <a:pt x="8378" y="7329"/>
                  </a:cubicBezTo>
                  <a:cubicBezTo>
                    <a:pt x="9407" y="5931"/>
                    <a:pt x="11023" y="4496"/>
                    <a:pt x="12566" y="3364"/>
                  </a:cubicBezTo>
                  <a:cubicBezTo>
                    <a:pt x="14109" y="2231"/>
                    <a:pt x="15578" y="1400"/>
                    <a:pt x="16607" y="834"/>
                  </a:cubicBezTo>
                  <a:cubicBezTo>
                    <a:pt x="17636" y="267"/>
                    <a:pt x="18223" y="-35"/>
                    <a:pt x="18517" y="3"/>
                  </a:cubicBezTo>
                  <a:cubicBezTo>
                    <a:pt x="18811" y="41"/>
                    <a:pt x="18811" y="418"/>
                    <a:pt x="18223" y="1627"/>
                  </a:cubicBezTo>
                  <a:cubicBezTo>
                    <a:pt x="17636" y="2835"/>
                    <a:pt x="16460" y="4874"/>
                    <a:pt x="14991" y="6875"/>
                  </a:cubicBezTo>
                  <a:cubicBezTo>
                    <a:pt x="13521" y="8877"/>
                    <a:pt x="11758" y="10841"/>
                    <a:pt x="10068" y="12691"/>
                  </a:cubicBezTo>
                  <a:cubicBezTo>
                    <a:pt x="8378" y="14541"/>
                    <a:pt x="6762" y="16278"/>
                    <a:pt x="5880" y="17524"/>
                  </a:cubicBezTo>
                  <a:cubicBezTo>
                    <a:pt x="4999" y="18771"/>
                    <a:pt x="4852" y="19526"/>
                    <a:pt x="4852" y="20092"/>
                  </a:cubicBezTo>
                  <a:cubicBezTo>
                    <a:pt x="4852" y="20659"/>
                    <a:pt x="4999" y="21036"/>
                    <a:pt x="5440" y="21263"/>
                  </a:cubicBezTo>
                  <a:cubicBezTo>
                    <a:pt x="5880" y="21489"/>
                    <a:pt x="6615" y="21565"/>
                    <a:pt x="8158" y="21338"/>
                  </a:cubicBezTo>
                  <a:cubicBezTo>
                    <a:pt x="9701" y="21112"/>
                    <a:pt x="12052" y="20583"/>
                    <a:pt x="13742" y="19564"/>
                  </a:cubicBezTo>
                  <a:cubicBezTo>
                    <a:pt x="15432" y="18544"/>
                    <a:pt x="16460" y="17034"/>
                    <a:pt x="16607" y="15938"/>
                  </a:cubicBezTo>
                  <a:cubicBezTo>
                    <a:pt x="16754" y="14843"/>
                    <a:pt x="16019" y="14164"/>
                    <a:pt x="15358" y="13710"/>
                  </a:cubicBezTo>
                  <a:cubicBezTo>
                    <a:pt x="14697" y="13257"/>
                    <a:pt x="14109" y="13031"/>
                    <a:pt x="14329" y="12917"/>
                  </a:cubicBezTo>
                  <a:cubicBezTo>
                    <a:pt x="14550" y="12804"/>
                    <a:pt x="15578" y="12804"/>
                    <a:pt x="16901" y="12766"/>
                  </a:cubicBezTo>
                  <a:cubicBezTo>
                    <a:pt x="18223" y="12729"/>
                    <a:pt x="19840" y="12653"/>
                    <a:pt x="21456" y="12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8803362" y="5659970"/>
              <a:ext cx="152401" cy="20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3664"/>
                  </a:moveTo>
                  <a:cubicBezTo>
                    <a:pt x="21600" y="2562"/>
                    <a:pt x="21600" y="1460"/>
                    <a:pt x="20850" y="799"/>
                  </a:cubicBezTo>
                  <a:cubicBezTo>
                    <a:pt x="20100" y="137"/>
                    <a:pt x="18600" y="-83"/>
                    <a:pt x="15900" y="27"/>
                  </a:cubicBezTo>
                  <a:cubicBezTo>
                    <a:pt x="13200" y="137"/>
                    <a:pt x="9300" y="578"/>
                    <a:pt x="6750" y="1129"/>
                  </a:cubicBezTo>
                  <a:cubicBezTo>
                    <a:pt x="4200" y="1680"/>
                    <a:pt x="3000" y="2341"/>
                    <a:pt x="3450" y="4325"/>
                  </a:cubicBezTo>
                  <a:cubicBezTo>
                    <a:pt x="3900" y="6309"/>
                    <a:pt x="6000" y="9615"/>
                    <a:pt x="7950" y="11929"/>
                  </a:cubicBezTo>
                  <a:cubicBezTo>
                    <a:pt x="9900" y="14244"/>
                    <a:pt x="11700" y="15566"/>
                    <a:pt x="12900" y="16778"/>
                  </a:cubicBezTo>
                  <a:cubicBezTo>
                    <a:pt x="14100" y="17990"/>
                    <a:pt x="14700" y="19093"/>
                    <a:pt x="14250" y="19864"/>
                  </a:cubicBezTo>
                  <a:cubicBezTo>
                    <a:pt x="13800" y="20635"/>
                    <a:pt x="12300" y="21076"/>
                    <a:pt x="10800" y="21297"/>
                  </a:cubicBezTo>
                  <a:cubicBezTo>
                    <a:pt x="9300" y="21517"/>
                    <a:pt x="7800" y="21517"/>
                    <a:pt x="6000" y="21297"/>
                  </a:cubicBezTo>
                  <a:cubicBezTo>
                    <a:pt x="4200" y="21076"/>
                    <a:pt x="2100" y="20635"/>
                    <a:pt x="0" y="20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9031962" y="5503012"/>
              <a:ext cx="105480" cy="30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19" fill="norm" stroke="1" extrusionOk="0">
                  <a:moveTo>
                    <a:pt x="7477" y="2778"/>
                  </a:moveTo>
                  <a:cubicBezTo>
                    <a:pt x="6231" y="1890"/>
                    <a:pt x="4985" y="1003"/>
                    <a:pt x="5608" y="485"/>
                  </a:cubicBezTo>
                  <a:cubicBezTo>
                    <a:pt x="6231" y="-33"/>
                    <a:pt x="8723" y="-181"/>
                    <a:pt x="11423" y="263"/>
                  </a:cubicBezTo>
                  <a:cubicBezTo>
                    <a:pt x="14123" y="707"/>
                    <a:pt x="17031" y="1742"/>
                    <a:pt x="18900" y="3148"/>
                  </a:cubicBezTo>
                  <a:cubicBezTo>
                    <a:pt x="20769" y="4553"/>
                    <a:pt x="21600" y="6329"/>
                    <a:pt x="19315" y="8400"/>
                  </a:cubicBezTo>
                  <a:cubicBezTo>
                    <a:pt x="17031" y="10471"/>
                    <a:pt x="11631" y="12838"/>
                    <a:pt x="7892" y="15057"/>
                  </a:cubicBezTo>
                  <a:cubicBezTo>
                    <a:pt x="4154" y="17277"/>
                    <a:pt x="2077" y="19348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9063712" y="589835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57862" y="5968205"/>
              <a:ext cx="8820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" y="20267"/>
                    <a:pt x="352" y="18933"/>
                    <a:pt x="521" y="18000"/>
                  </a:cubicBezTo>
                  <a:cubicBezTo>
                    <a:pt x="689" y="17067"/>
                    <a:pt x="850" y="16533"/>
                    <a:pt x="1024" y="16000"/>
                  </a:cubicBezTo>
                  <a:cubicBezTo>
                    <a:pt x="1197" y="15467"/>
                    <a:pt x="1384" y="14933"/>
                    <a:pt x="1581" y="14400"/>
                  </a:cubicBezTo>
                  <a:cubicBezTo>
                    <a:pt x="1778" y="13867"/>
                    <a:pt x="1985" y="13333"/>
                    <a:pt x="2182" y="12933"/>
                  </a:cubicBezTo>
                  <a:cubicBezTo>
                    <a:pt x="2379" y="12533"/>
                    <a:pt x="2566" y="12267"/>
                    <a:pt x="2747" y="11867"/>
                  </a:cubicBezTo>
                  <a:cubicBezTo>
                    <a:pt x="2929" y="11467"/>
                    <a:pt x="3105" y="10933"/>
                    <a:pt x="3289" y="10533"/>
                  </a:cubicBezTo>
                  <a:cubicBezTo>
                    <a:pt x="3473" y="10133"/>
                    <a:pt x="3665" y="9867"/>
                    <a:pt x="3862" y="9467"/>
                  </a:cubicBezTo>
                  <a:cubicBezTo>
                    <a:pt x="4059" y="9067"/>
                    <a:pt x="4261" y="8533"/>
                    <a:pt x="4468" y="8267"/>
                  </a:cubicBezTo>
                  <a:cubicBezTo>
                    <a:pt x="4676" y="8000"/>
                    <a:pt x="4888" y="8000"/>
                    <a:pt x="5103" y="8000"/>
                  </a:cubicBezTo>
                  <a:cubicBezTo>
                    <a:pt x="5318" y="8000"/>
                    <a:pt x="5536" y="8000"/>
                    <a:pt x="5751" y="8000"/>
                  </a:cubicBezTo>
                  <a:cubicBezTo>
                    <a:pt x="5966" y="8000"/>
                    <a:pt x="6179" y="8000"/>
                    <a:pt x="6397" y="8000"/>
                  </a:cubicBezTo>
                  <a:cubicBezTo>
                    <a:pt x="6614" y="8000"/>
                    <a:pt x="6837" y="8000"/>
                    <a:pt x="7037" y="8133"/>
                  </a:cubicBezTo>
                  <a:cubicBezTo>
                    <a:pt x="7236" y="8267"/>
                    <a:pt x="7413" y="8533"/>
                    <a:pt x="7591" y="8800"/>
                  </a:cubicBezTo>
                  <a:cubicBezTo>
                    <a:pt x="7770" y="9067"/>
                    <a:pt x="7952" y="9333"/>
                    <a:pt x="8138" y="9467"/>
                  </a:cubicBezTo>
                  <a:cubicBezTo>
                    <a:pt x="8325" y="9600"/>
                    <a:pt x="8517" y="9600"/>
                    <a:pt x="8708" y="9733"/>
                  </a:cubicBezTo>
                  <a:cubicBezTo>
                    <a:pt x="8900" y="9867"/>
                    <a:pt x="9092" y="10133"/>
                    <a:pt x="9289" y="10267"/>
                  </a:cubicBezTo>
                  <a:cubicBezTo>
                    <a:pt x="9486" y="10400"/>
                    <a:pt x="9688" y="10400"/>
                    <a:pt x="9893" y="10400"/>
                  </a:cubicBezTo>
                  <a:cubicBezTo>
                    <a:pt x="10098" y="10400"/>
                    <a:pt x="10305" y="10400"/>
                    <a:pt x="10510" y="10400"/>
                  </a:cubicBezTo>
                  <a:cubicBezTo>
                    <a:pt x="10714" y="10400"/>
                    <a:pt x="10917" y="10400"/>
                    <a:pt x="11119" y="10267"/>
                  </a:cubicBezTo>
                  <a:cubicBezTo>
                    <a:pt x="11321" y="10133"/>
                    <a:pt x="11523" y="9867"/>
                    <a:pt x="11728" y="9600"/>
                  </a:cubicBezTo>
                  <a:cubicBezTo>
                    <a:pt x="11933" y="9333"/>
                    <a:pt x="12140" y="9067"/>
                    <a:pt x="12358" y="8667"/>
                  </a:cubicBezTo>
                  <a:cubicBezTo>
                    <a:pt x="12575" y="8267"/>
                    <a:pt x="12803" y="7733"/>
                    <a:pt x="13032" y="7333"/>
                  </a:cubicBezTo>
                  <a:cubicBezTo>
                    <a:pt x="13260" y="6933"/>
                    <a:pt x="13488" y="6667"/>
                    <a:pt x="13713" y="6400"/>
                  </a:cubicBezTo>
                  <a:cubicBezTo>
                    <a:pt x="13939" y="6133"/>
                    <a:pt x="14162" y="5867"/>
                    <a:pt x="14351" y="5600"/>
                  </a:cubicBezTo>
                  <a:cubicBezTo>
                    <a:pt x="14540" y="5333"/>
                    <a:pt x="14695" y="5067"/>
                    <a:pt x="14887" y="4800"/>
                  </a:cubicBezTo>
                  <a:cubicBezTo>
                    <a:pt x="15079" y="4533"/>
                    <a:pt x="15307" y="4267"/>
                    <a:pt x="15530" y="3867"/>
                  </a:cubicBezTo>
                  <a:cubicBezTo>
                    <a:pt x="15753" y="3467"/>
                    <a:pt x="15971" y="2933"/>
                    <a:pt x="16191" y="2533"/>
                  </a:cubicBezTo>
                  <a:cubicBezTo>
                    <a:pt x="16411" y="2133"/>
                    <a:pt x="16634" y="1867"/>
                    <a:pt x="16852" y="1600"/>
                  </a:cubicBezTo>
                  <a:cubicBezTo>
                    <a:pt x="17070" y="1333"/>
                    <a:pt x="17282" y="1067"/>
                    <a:pt x="17489" y="800"/>
                  </a:cubicBezTo>
                  <a:cubicBezTo>
                    <a:pt x="17697" y="533"/>
                    <a:pt x="17899" y="267"/>
                    <a:pt x="18093" y="133"/>
                  </a:cubicBezTo>
                  <a:cubicBezTo>
                    <a:pt x="18288" y="0"/>
                    <a:pt x="18474" y="0"/>
                    <a:pt x="18666" y="0"/>
                  </a:cubicBezTo>
                  <a:cubicBezTo>
                    <a:pt x="18858" y="0"/>
                    <a:pt x="19055" y="0"/>
                    <a:pt x="19262" y="133"/>
                  </a:cubicBezTo>
                  <a:cubicBezTo>
                    <a:pt x="19470" y="267"/>
                    <a:pt x="19687" y="533"/>
                    <a:pt x="19895" y="933"/>
                  </a:cubicBezTo>
                  <a:cubicBezTo>
                    <a:pt x="20102" y="1333"/>
                    <a:pt x="20299" y="1867"/>
                    <a:pt x="20501" y="2533"/>
                  </a:cubicBezTo>
                  <a:cubicBezTo>
                    <a:pt x="20703" y="3200"/>
                    <a:pt x="20911" y="4000"/>
                    <a:pt x="21079" y="4400"/>
                  </a:cubicBezTo>
                  <a:cubicBezTo>
                    <a:pt x="21248" y="4800"/>
                    <a:pt x="21377" y="4800"/>
                    <a:pt x="21457" y="4400"/>
                  </a:cubicBezTo>
                  <a:cubicBezTo>
                    <a:pt x="21538" y="4000"/>
                    <a:pt x="21569" y="3200"/>
                    <a:pt x="2160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32991" y="6404402"/>
              <a:ext cx="177276" cy="52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68" fill="norm" stroke="1" extrusionOk="0">
                  <a:moveTo>
                    <a:pt x="5211" y="6587"/>
                  </a:moveTo>
                  <a:cubicBezTo>
                    <a:pt x="4207" y="9449"/>
                    <a:pt x="3202" y="12312"/>
                    <a:pt x="2700" y="14480"/>
                  </a:cubicBezTo>
                  <a:cubicBezTo>
                    <a:pt x="2197" y="16649"/>
                    <a:pt x="2197" y="18124"/>
                    <a:pt x="2072" y="19252"/>
                  </a:cubicBezTo>
                  <a:cubicBezTo>
                    <a:pt x="1946" y="20379"/>
                    <a:pt x="1695" y="21160"/>
                    <a:pt x="1318" y="21334"/>
                  </a:cubicBezTo>
                  <a:cubicBezTo>
                    <a:pt x="942" y="21507"/>
                    <a:pt x="439" y="21073"/>
                    <a:pt x="188" y="19338"/>
                  </a:cubicBezTo>
                  <a:cubicBezTo>
                    <a:pt x="-63" y="17603"/>
                    <a:pt x="-63" y="14567"/>
                    <a:pt x="188" y="11661"/>
                  </a:cubicBezTo>
                  <a:cubicBezTo>
                    <a:pt x="439" y="8755"/>
                    <a:pt x="942" y="5979"/>
                    <a:pt x="2072" y="4071"/>
                  </a:cubicBezTo>
                  <a:cubicBezTo>
                    <a:pt x="3202" y="2162"/>
                    <a:pt x="4960" y="1121"/>
                    <a:pt x="6593" y="558"/>
                  </a:cubicBezTo>
                  <a:cubicBezTo>
                    <a:pt x="8225" y="-6"/>
                    <a:pt x="9732" y="-93"/>
                    <a:pt x="11867" y="80"/>
                  </a:cubicBezTo>
                  <a:cubicBezTo>
                    <a:pt x="14002" y="254"/>
                    <a:pt x="16765" y="688"/>
                    <a:pt x="18649" y="1425"/>
                  </a:cubicBezTo>
                  <a:cubicBezTo>
                    <a:pt x="20532" y="2162"/>
                    <a:pt x="21537" y="3203"/>
                    <a:pt x="20784" y="4288"/>
                  </a:cubicBezTo>
                  <a:cubicBezTo>
                    <a:pt x="20030" y="5372"/>
                    <a:pt x="17518" y="6500"/>
                    <a:pt x="14756" y="7280"/>
                  </a:cubicBezTo>
                  <a:cubicBezTo>
                    <a:pt x="11993" y="8061"/>
                    <a:pt x="8979" y="8495"/>
                    <a:pt x="5965" y="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71620" y="6450906"/>
              <a:ext cx="154543" cy="1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14" fill="norm" stroke="1" extrusionOk="0">
                  <a:moveTo>
                    <a:pt x="6339" y="6549"/>
                  </a:moveTo>
                  <a:cubicBezTo>
                    <a:pt x="5187" y="7370"/>
                    <a:pt x="4035" y="8190"/>
                    <a:pt x="4323" y="8190"/>
                  </a:cubicBezTo>
                  <a:cubicBezTo>
                    <a:pt x="4611" y="8190"/>
                    <a:pt x="6339" y="7370"/>
                    <a:pt x="7923" y="6413"/>
                  </a:cubicBezTo>
                  <a:cubicBezTo>
                    <a:pt x="9507" y="5456"/>
                    <a:pt x="10947" y="4362"/>
                    <a:pt x="11811" y="3132"/>
                  </a:cubicBezTo>
                  <a:cubicBezTo>
                    <a:pt x="12675" y="1901"/>
                    <a:pt x="12963" y="534"/>
                    <a:pt x="12387" y="124"/>
                  </a:cubicBezTo>
                  <a:cubicBezTo>
                    <a:pt x="11811" y="-286"/>
                    <a:pt x="10371" y="261"/>
                    <a:pt x="8067" y="2722"/>
                  </a:cubicBezTo>
                  <a:cubicBezTo>
                    <a:pt x="5763" y="5182"/>
                    <a:pt x="2595" y="9557"/>
                    <a:pt x="1011" y="12428"/>
                  </a:cubicBezTo>
                  <a:cubicBezTo>
                    <a:pt x="-573" y="15299"/>
                    <a:pt x="-573" y="16666"/>
                    <a:pt x="3027" y="17896"/>
                  </a:cubicBezTo>
                  <a:cubicBezTo>
                    <a:pt x="6627" y="19127"/>
                    <a:pt x="13827" y="20220"/>
                    <a:pt x="21027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66379" y="6444455"/>
              <a:ext cx="16933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1440"/>
                  </a:moveTo>
                  <a:cubicBezTo>
                    <a:pt x="1080" y="720"/>
                    <a:pt x="0" y="0"/>
                    <a:pt x="0" y="0"/>
                  </a:cubicBezTo>
                  <a:cubicBezTo>
                    <a:pt x="0" y="0"/>
                    <a:pt x="1080" y="720"/>
                    <a:pt x="2565" y="3000"/>
                  </a:cubicBezTo>
                  <a:cubicBezTo>
                    <a:pt x="4050" y="5280"/>
                    <a:pt x="5940" y="9120"/>
                    <a:pt x="6885" y="11640"/>
                  </a:cubicBezTo>
                  <a:cubicBezTo>
                    <a:pt x="7830" y="14160"/>
                    <a:pt x="7830" y="15360"/>
                    <a:pt x="7425" y="16440"/>
                  </a:cubicBezTo>
                  <a:cubicBezTo>
                    <a:pt x="7020" y="17520"/>
                    <a:pt x="6210" y="18480"/>
                    <a:pt x="5535" y="18240"/>
                  </a:cubicBezTo>
                  <a:cubicBezTo>
                    <a:pt x="4860" y="18000"/>
                    <a:pt x="4320" y="16560"/>
                    <a:pt x="4455" y="14400"/>
                  </a:cubicBezTo>
                  <a:cubicBezTo>
                    <a:pt x="4590" y="12240"/>
                    <a:pt x="5400" y="9360"/>
                    <a:pt x="7020" y="7080"/>
                  </a:cubicBezTo>
                  <a:cubicBezTo>
                    <a:pt x="8640" y="4800"/>
                    <a:pt x="11070" y="3120"/>
                    <a:pt x="12960" y="2280"/>
                  </a:cubicBezTo>
                  <a:cubicBezTo>
                    <a:pt x="14850" y="1440"/>
                    <a:pt x="16200" y="1440"/>
                    <a:pt x="17145" y="2520"/>
                  </a:cubicBezTo>
                  <a:cubicBezTo>
                    <a:pt x="18090" y="3600"/>
                    <a:pt x="18630" y="5760"/>
                    <a:pt x="19305" y="9120"/>
                  </a:cubicBezTo>
                  <a:cubicBezTo>
                    <a:pt x="19980" y="12480"/>
                    <a:pt x="20790" y="17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942062" y="643810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88240" y="6486474"/>
              <a:ext cx="127390" cy="14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95" fill="norm" stroke="1" extrusionOk="0">
                  <a:moveTo>
                    <a:pt x="10334" y="8811"/>
                  </a:moveTo>
                  <a:cubicBezTo>
                    <a:pt x="9980" y="7246"/>
                    <a:pt x="9626" y="5681"/>
                    <a:pt x="9449" y="3959"/>
                  </a:cubicBezTo>
                  <a:cubicBezTo>
                    <a:pt x="9272" y="2237"/>
                    <a:pt x="9272" y="359"/>
                    <a:pt x="8386" y="46"/>
                  </a:cubicBezTo>
                  <a:cubicBezTo>
                    <a:pt x="7501" y="-267"/>
                    <a:pt x="5731" y="985"/>
                    <a:pt x="3960" y="4272"/>
                  </a:cubicBezTo>
                  <a:cubicBezTo>
                    <a:pt x="2190" y="7559"/>
                    <a:pt x="419" y="12881"/>
                    <a:pt x="65" y="16168"/>
                  </a:cubicBezTo>
                  <a:cubicBezTo>
                    <a:pt x="-289" y="19455"/>
                    <a:pt x="773" y="20707"/>
                    <a:pt x="3960" y="21020"/>
                  </a:cubicBezTo>
                  <a:cubicBezTo>
                    <a:pt x="7147" y="21333"/>
                    <a:pt x="12459" y="20707"/>
                    <a:pt x="16000" y="18359"/>
                  </a:cubicBezTo>
                  <a:cubicBezTo>
                    <a:pt x="19541" y="16011"/>
                    <a:pt x="21311" y="11942"/>
                    <a:pt x="21311" y="8655"/>
                  </a:cubicBezTo>
                  <a:cubicBezTo>
                    <a:pt x="21311" y="5368"/>
                    <a:pt x="19541" y="2863"/>
                    <a:pt x="17416" y="1768"/>
                  </a:cubicBezTo>
                  <a:cubicBezTo>
                    <a:pt x="15291" y="672"/>
                    <a:pt x="12813" y="985"/>
                    <a:pt x="10334" y="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134944" y="6283288"/>
              <a:ext cx="162294" cy="35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75" fill="norm" stroke="1" extrusionOk="0">
                  <a:moveTo>
                    <a:pt x="16303" y="17097"/>
                  </a:moveTo>
                  <a:cubicBezTo>
                    <a:pt x="16857" y="15339"/>
                    <a:pt x="17411" y="13580"/>
                    <a:pt x="17273" y="12450"/>
                  </a:cubicBezTo>
                  <a:cubicBezTo>
                    <a:pt x="17134" y="11320"/>
                    <a:pt x="16303" y="10818"/>
                    <a:pt x="14503" y="10755"/>
                  </a:cubicBezTo>
                  <a:cubicBezTo>
                    <a:pt x="12703" y="10692"/>
                    <a:pt x="9934" y="11069"/>
                    <a:pt x="7303" y="12450"/>
                  </a:cubicBezTo>
                  <a:cubicBezTo>
                    <a:pt x="4673" y="13832"/>
                    <a:pt x="2180" y="16218"/>
                    <a:pt x="934" y="17725"/>
                  </a:cubicBezTo>
                  <a:cubicBezTo>
                    <a:pt x="-312" y="19232"/>
                    <a:pt x="-312" y="19859"/>
                    <a:pt x="934" y="20425"/>
                  </a:cubicBezTo>
                  <a:cubicBezTo>
                    <a:pt x="2180" y="20990"/>
                    <a:pt x="4673" y="21492"/>
                    <a:pt x="7303" y="20927"/>
                  </a:cubicBezTo>
                  <a:cubicBezTo>
                    <a:pt x="9934" y="20362"/>
                    <a:pt x="12703" y="18729"/>
                    <a:pt x="14919" y="15715"/>
                  </a:cubicBezTo>
                  <a:cubicBezTo>
                    <a:pt x="17134" y="12701"/>
                    <a:pt x="18796" y="8306"/>
                    <a:pt x="19765" y="5732"/>
                  </a:cubicBezTo>
                  <a:cubicBezTo>
                    <a:pt x="20734" y="3157"/>
                    <a:pt x="21011" y="2404"/>
                    <a:pt x="21150" y="1650"/>
                  </a:cubicBezTo>
                  <a:cubicBezTo>
                    <a:pt x="21288" y="897"/>
                    <a:pt x="21288" y="143"/>
                    <a:pt x="20873" y="18"/>
                  </a:cubicBezTo>
                  <a:cubicBezTo>
                    <a:pt x="20457" y="-108"/>
                    <a:pt x="19626" y="394"/>
                    <a:pt x="18657" y="2655"/>
                  </a:cubicBezTo>
                  <a:cubicBezTo>
                    <a:pt x="17688" y="4915"/>
                    <a:pt x="16580" y="8934"/>
                    <a:pt x="16580" y="12073"/>
                  </a:cubicBezTo>
                  <a:cubicBezTo>
                    <a:pt x="16580" y="15213"/>
                    <a:pt x="17688" y="17473"/>
                    <a:pt x="18796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342112" y="6501605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373862" y="6400005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435716" y="6436959"/>
              <a:ext cx="103247" cy="16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909" fill="norm" stroke="1" extrusionOk="0">
                  <a:moveTo>
                    <a:pt x="17184" y="5816"/>
                  </a:moveTo>
                  <a:cubicBezTo>
                    <a:pt x="15888" y="3656"/>
                    <a:pt x="14592" y="1496"/>
                    <a:pt x="12864" y="551"/>
                  </a:cubicBezTo>
                  <a:cubicBezTo>
                    <a:pt x="11136" y="-394"/>
                    <a:pt x="8976" y="-124"/>
                    <a:pt x="6600" y="1361"/>
                  </a:cubicBezTo>
                  <a:cubicBezTo>
                    <a:pt x="4224" y="2846"/>
                    <a:pt x="1632" y="5546"/>
                    <a:pt x="552" y="8381"/>
                  </a:cubicBezTo>
                  <a:cubicBezTo>
                    <a:pt x="-528" y="11216"/>
                    <a:pt x="-96" y="14186"/>
                    <a:pt x="2496" y="16481"/>
                  </a:cubicBezTo>
                  <a:cubicBezTo>
                    <a:pt x="5088" y="18776"/>
                    <a:pt x="9840" y="20396"/>
                    <a:pt x="13296" y="20801"/>
                  </a:cubicBezTo>
                  <a:cubicBezTo>
                    <a:pt x="16752" y="21206"/>
                    <a:pt x="18912" y="20396"/>
                    <a:pt x="21072" y="19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608249" y="6450805"/>
              <a:ext cx="1961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309"/>
                    <a:pt x="2735" y="2618"/>
                    <a:pt x="575" y="6218"/>
                  </a:cubicBezTo>
                  <a:cubicBezTo>
                    <a:pt x="-1585" y="9818"/>
                    <a:pt x="2735" y="1570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627862" y="6368255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664752" y="6228555"/>
              <a:ext cx="109161" cy="39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46" fill="norm" stroke="1" extrusionOk="0">
                  <a:moveTo>
                    <a:pt x="17684" y="0"/>
                  </a:moveTo>
                  <a:cubicBezTo>
                    <a:pt x="15191" y="1040"/>
                    <a:pt x="12699" y="2079"/>
                    <a:pt x="10207" y="4505"/>
                  </a:cubicBezTo>
                  <a:cubicBezTo>
                    <a:pt x="7714" y="6930"/>
                    <a:pt x="5222" y="10742"/>
                    <a:pt x="3353" y="13572"/>
                  </a:cubicBezTo>
                  <a:cubicBezTo>
                    <a:pt x="1484" y="16402"/>
                    <a:pt x="237" y="18250"/>
                    <a:pt x="30" y="19521"/>
                  </a:cubicBezTo>
                  <a:cubicBezTo>
                    <a:pt x="-178" y="20791"/>
                    <a:pt x="653" y="21484"/>
                    <a:pt x="3976" y="21542"/>
                  </a:cubicBezTo>
                  <a:cubicBezTo>
                    <a:pt x="7299" y="21600"/>
                    <a:pt x="13114" y="21022"/>
                    <a:pt x="16437" y="20329"/>
                  </a:cubicBezTo>
                  <a:cubicBezTo>
                    <a:pt x="19760" y="19636"/>
                    <a:pt x="20591" y="18828"/>
                    <a:pt x="21422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670196" y="6426256"/>
              <a:ext cx="254001" cy="456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73" fill="norm" stroke="1" extrusionOk="0">
                  <a:moveTo>
                    <a:pt x="1785" y="2050"/>
                  </a:moveTo>
                  <a:cubicBezTo>
                    <a:pt x="893" y="1851"/>
                    <a:pt x="0" y="1652"/>
                    <a:pt x="0" y="1403"/>
                  </a:cubicBezTo>
                  <a:cubicBezTo>
                    <a:pt x="0" y="1154"/>
                    <a:pt x="893" y="856"/>
                    <a:pt x="2321" y="607"/>
                  </a:cubicBezTo>
                  <a:cubicBezTo>
                    <a:pt x="3749" y="358"/>
                    <a:pt x="5712" y="159"/>
                    <a:pt x="7230" y="60"/>
                  </a:cubicBezTo>
                  <a:cubicBezTo>
                    <a:pt x="8747" y="-40"/>
                    <a:pt x="9818" y="-40"/>
                    <a:pt x="10175" y="259"/>
                  </a:cubicBezTo>
                  <a:cubicBezTo>
                    <a:pt x="10532" y="557"/>
                    <a:pt x="10175" y="1154"/>
                    <a:pt x="9818" y="1702"/>
                  </a:cubicBezTo>
                  <a:cubicBezTo>
                    <a:pt x="9461" y="2249"/>
                    <a:pt x="9104" y="2747"/>
                    <a:pt x="9015" y="3245"/>
                  </a:cubicBezTo>
                  <a:cubicBezTo>
                    <a:pt x="8926" y="3742"/>
                    <a:pt x="9104" y="4240"/>
                    <a:pt x="9640" y="4439"/>
                  </a:cubicBezTo>
                  <a:cubicBezTo>
                    <a:pt x="10175" y="4638"/>
                    <a:pt x="11068" y="4539"/>
                    <a:pt x="11960" y="4240"/>
                  </a:cubicBezTo>
                  <a:cubicBezTo>
                    <a:pt x="12853" y="3942"/>
                    <a:pt x="13745" y="3444"/>
                    <a:pt x="14549" y="2896"/>
                  </a:cubicBezTo>
                  <a:cubicBezTo>
                    <a:pt x="15352" y="2349"/>
                    <a:pt x="16066" y="1752"/>
                    <a:pt x="16423" y="1702"/>
                  </a:cubicBezTo>
                  <a:cubicBezTo>
                    <a:pt x="16780" y="1652"/>
                    <a:pt x="16780" y="2150"/>
                    <a:pt x="16869" y="3444"/>
                  </a:cubicBezTo>
                  <a:cubicBezTo>
                    <a:pt x="16959" y="4738"/>
                    <a:pt x="17137" y="6828"/>
                    <a:pt x="17940" y="9317"/>
                  </a:cubicBezTo>
                  <a:cubicBezTo>
                    <a:pt x="18744" y="11805"/>
                    <a:pt x="20172" y="14692"/>
                    <a:pt x="20886" y="16633"/>
                  </a:cubicBezTo>
                  <a:cubicBezTo>
                    <a:pt x="21600" y="18574"/>
                    <a:pt x="21600" y="19569"/>
                    <a:pt x="20886" y="20316"/>
                  </a:cubicBezTo>
                  <a:cubicBezTo>
                    <a:pt x="20172" y="21062"/>
                    <a:pt x="18744" y="21560"/>
                    <a:pt x="17137" y="21460"/>
                  </a:cubicBezTo>
                  <a:cubicBezTo>
                    <a:pt x="15531" y="21361"/>
                    <a:pt x="13745" y="20664"/>
                    <a:pt x="11960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227970" y="6454654"/>
              <a:ext cx="193643" cy="18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64" fill="norm" stroke="1" extrusionOk="0">
                  <a:moveTo>
                    <a:pt x="17764" y="8204"/>
                  </a:moveTo>
                  <a:cubicBezTo>
                    <a:pt x="16371" y="5324"/>
                    <a:pt x="14977" y="2444"/>
                    <a:pt x="13700" y="1004"/>
                  </a:cubicBezTo>
                  <a:cubicBezTo>
                    <a:pt x="12422" y="-436"/>
                    <a:pt x="11261" y="-436"/>
                    <a:pt x="8938" y="1724"/>
                  </a:cubicBezTo>
                  <a:cubicBezTo>
                    <a:pt x="6616" y="3884"/>
                    <a:pt x="3132" y="8204"/>
                    <a:pt x="1390" y="11324"/>
                  </a:cubicBezTo>
                  <a:cubicBezTo>
                    <a:pt x="-352" y="14444"/>
                    <a:pt x="-352" y="16364"/>
                    <a:pt x="809" y="17684"/>
                  </a:cubicBezTo>
                  <a:cubicBezTo>
                    <a:pt x="1971" y="19004"/>
                    <a:pt x="4293" y="19724"/>
                    <a:pt x="6732" y="18524"/>
                  </a:cubicBezTo>
                  <a:cubicBezTo>
                    <a:pt x="9171" y="17324"/>
                    <a:pt x="11725" y="14204"/>
                    <a:pt x="13351" y="12044"/>
                  </a:cubicBezTo>
                  <a:cubicBezTo>
                    <a:pt x="14977" y="9884"/>
                    <a:pt x="15674" y="8684"/>
                    <a:pt x="16138" y="8804"/>
                  </a:cubicBezTo>
                  <a:cubicBezTo>
                    <a:pt x="16603" y="8924"/>
                    <a:pt x="16835" y="10364"/>
                    <a:pt x="17648" y="12644"/>
                  </a:cubicBezTo>
                  <a:cubicBezTo>
                    <a:pt x="18461" y="14924"/>
                    <a:pt x="19854" y="18044"/>
                    <a:pt x="21248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497812" y="6442339"/>
              <a:ext cx="107951" cy="18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7033"/>
                  </a:moveTo>
                  <a:cubicBezTo>
                    <a:pt x="847" y="10800"/>
                    <a:pt x="1694" y="14567"/>
                    <a:pt x="1906" y="17205"/>
                  </a:cubicBezTo>
                  <a:cubicBezTo>
                    <a:pt x="2118" y="19842"/>
                    <a:pt x="1694" y="21349"/>
                    <a:pt x="1482" y="21474"/>
                  </a:cubicBezTo>
                  <a:cubicBezTo>
                    <a:pt x="1271" y="21600"/>
                    <a:pt x="1271" y="20344"/>
                    <a:pt x="2965" y="16953"/>
                  </a:cubicBezTo>
                  <a:cubicBezTo>
                    <a:pt x="4659" y="13563"/>
                    <a:pt x="8047" y="8037"/>
                    <a:pt x="11012" y="4647"/>
                  </a:cubicBezTo>
                  <a:cubicBezTo>
                    <a:pt x="13976" y="1256"/>
                    <a:pt x="16518" y="0"/>
                    <a:pt x="18212" y="0"/>
                  </a:cubicBezTo>
                  <a:cubicBezTo>
                    <a:pt x="19906" y="0"/>
                    <a:pt x="20753" y="1256"/>
                    <a:pt x="21176" y="4772"/>
                  </a:cubicBezTo>
                  <a:cubicBezTo>
                    <a:pt x="21600" y="8288"/>
                    <a:pt x="21600" y="14065"/>
                    <a:pt x="21600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657540" y="6257885"/>
              <a:ext cx="217870" cy="36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93" fill="norm" stroke="1" extrusionOk="0">
                  <a:moveTo>
                    <a:pt x="7381" y="17373"/>
                  </a:moveTo>
                  <a:cubicBezTo>
                    <a:pt x="7796" y="15875"/>
                    <a:pt x="8212" y="14376"/>
                    <a:pt x="8419" y="13315"/>
                  </a:cubicBezTo>
                  <a:cubicBezTo>
                    <a:pt x="8627" y="12254"/>
                    <a:pt x="8627" y="11629"/>
                    <a:pt x="8108" y="11380"/>
                  </a:cubicBezTo>
                  <a:cubicBezTo>
                    <a:pt x="7589" y="11130"/>
                    <a:pt x="6550" y="11255"/>
                    <a:pt x="5096" y="12254"/>
                  </a:cubicBezTo>
                  <a:cubicBezTo>
                    <a:pt x="3642" y="13253"/>
                    <a:pt x="1773" y="15125"/>
                    <a:pt x="839" y="16436"/>
                  </a:cubicBezTo>
                  <a:cubicBezTo>
                    <a:pt x="-96" y="17747"/>
                    <a:pt x="-96" y="18496"/>
                    <a:pt x="112" y="19183"/>
                  </a:cubicBezTo>
                  <a:cubicBezTo>
                    <a:pt x="319" y="19870"/>
                    <a:pt x="735" y="20494"/>
                    <a:pt x="1462" y="20744"/>
                  </a:cubicBezTo>
                  <a:cubicBezTo>
                    <a:pt x="2189" y="20994"/>
                    <a:pt x="3227" y="20869"/>
                    <a:pt x="4162" y="20244"/>
                  </a:cubicBezTo>
                  <a:cubicBezTo>
                    <a:pt x="5096" y="19620"/>
                    <a:pt x="5927" y="18496"/>
                    <a:pt x="6654" y="17685"/>
                  </a:cubicBezTo>
                  <a:cubicBezTo>
                    <a:pt x="7381" y="16873"/>
                    <a:pt x="8004" y="16374"/>
                    <a:pt x="8316" y="16436"/>
                  </a:cubicBezTo>
                  <a:cubicBezTo>
                    <a:pt x="8627" y="16499"/>
                    <a:pt x="8627" y="17123"/>
                    <a:pt x="8939" y="17685"/>
                  </a:cubicBezTo>
                  <a:cubicBezTo>
                    <a:pt x="9250" y="18247"/>
                    <a:pt x="9873" y="18746"/>
                    <a:pt x="10600" y="18809"/>
                  </a:cubicBezTo>
                  <a:cubicBezTo>
                    <a:pt x="11327" y="18871"/>
                    <a:pt x="12158" y="18496"/>
                    <a:pt x="13716" y="16561"/>
                  </a:cubicBezTo>
                  <a:cubicBezTo>
                    <a:pt x="15273" y="14626"/>
                    <a:pt x="17558" y="11130"/>
                    <a:pt x="19012" y="8383"/>
                  </a:cubicBezTo>
                  <a:cubicBezTo>
                    <a:pt x="20466" y="5636"/>
                    <a:pt x="21089" y="3639"/>
                    <a:pt x="21296" y="2265"/>
                  </a:cubicBezTo>
                  <a:cubicBezTo>
                    <a:pt x="21504" y="892"/>
                    <a:pt x="21296" y="143"/>
                    <a:pt x="20881" y="18"/>
                  </a:cubicBezTo>
                  <a:cubicBezTo>
                    <a:pt x="20466" y="-107"/>
                    <a:pt x="19842" y="392"/>
                    <a:pt x="18908" y="2390"/>
                  </a:cubicBezTo>
                  <a:cubicBezTo>
                    <a:pt x="17973" y="4388"/>
                    <a:pt x="16727" y="7884"/>
                    <a:pt x="16416" y="11317"/>
                  </a:cubicBezTo>
                  <a:cubicBezTo>
                    <a:pt x="16104" y="14751"/>
                    <a:pt x="16727" y="18122"/>
                    <a:pt x="1735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895746" y="6499489"/>
              <a:ext cx="74703" cy="36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97" fill="norm" stroke="1" extrusionOk="0">
                  <a:moveTo>
                    <a:pt x="2400" y="1256"/>
                  </a:moveTo>
                  <a:cubicBezTo>
                    <a:pt x="1200" y="1884"/>
                    <a:pt x="0" y="2512"/>
                    <a:pt x="0" y="3140"/>
                  </a:cubicBezTo>
                  <a:cubicBezTo>
                    <a:pt x="0" y="3767"/>
                    <a:pt x="1200" y="4395"/>
                    <a:pt x="3300" y="4647"/>
                  </a:cubicBezTo>
                  <a:cubicBezTo>
                    <a:pt x="5400" y="4898"/>
                    <a:pt x="8400" y="4772"/>
                    <a:pt x="11400" y="4144"/>
                  </a:cubicBezTo>
                  <a:cubicBezTo>
                    <a:pt x="14400" y="3516"/>
                    <a:pt x="17400" y="2386"/>
                    <a:pt x="18900" y="1507"/>
                  </a:cubicBezTo>
                  <a:cubicBezTo>
                    <a:pt x="20400" y="628"/>
                    <a:pt x="20400" y="0"/>
                    <a:pt x="20400" y="0"/>
                  </a:cubicBezTo>
                  <a:cubicBezTo>
                    <a:pt x="20400" y="0"/>
                    <a:pt x="20400" y="628"/>
                    <a:pt x="20700" y="2951"/>
                  </a:cubicBezTo>
                  <a:cubicBezTo>
                    <a:pt x="21000" y="5274"/>
                    <a:pt x="21600" y="9293"/>
                    <a:pt x="20700" y="12558"/>
                  </a:cubicBezTo>
                  <a:cubicBezTo>
                    <a:pt x="19800" y="15823"/>
                    <a:pt x="17400" y="18335"/>
                    <a:pt x="14700" y="19779"/>
                  </a:cubicBezTo>
                  <a:cubicBezTo>
                    <a:pt x="12000" y="21223"/>
                    <a:pt x="9000" y="21600"/>
                    <a:pt x="7200" y="21474"/>
                  </a:cubicBezTo>
                  <a:cubicBezTo>
                    <a:pt x="5400" y="21349"/>
                    <a:pt x="4800" y="20721"/>
                    <a:pt x="4800" y="20093"/>
                  </a:cubicBezTo>
                  <a:cubicBezTo>
                    <a:pt x="4800" y="19465"/>
                    <a:pt x="5400" y="18837"/>
                    <a:pt x="6000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164562" y="650795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061831" y="6464781"/>
              <a:ext cx="115432" cy="21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55" fill="norm" stroke="1" extrusionOk="0">
                  <a:moveTo>
                    <a:pt x="21417" y="1744"/>
                  </a:moveTo>
                  <a:cubicBezTo>
                    <a:pt x="19846" y="1121"/>
                    <a:pt x="18275" y="498"/>
                    <a:pt x="15526" y="187"/>
                  </a:cubicBezTo>
                  <a:cubicBezTo>
                    <a:pt x="12777" y="-125"/>
                    <a:pt x="8850" y="-125"/>
                    <a:pt x="5708" y="810"/>
                  </a:cubicBezTo>
                  <a:cubicBezTo>
                    <a:pt x="2566" y="1744"/>
                    <a:pt x="210" y="3613"/>
                    <a:pt x="13" y="5379"/>
                  </a:cubicBezTo>
                  <a:cubicBezTo>
                    <a:pt x="-183" y="7144"/>
                    <a:pt x="1781" y="8806"/>
                    <a:pt x="4530" y="10260"/>
                  </a:cubicBezTo>
                  <a:cubicBezTo>
                    <a:pt x="7279" y="11713"/>
                    <a:pt x="10813" y="12960"/>
                    <a:pt x="13170" y="13998"/>
                  </a:cubicBezTo>
                  <a:cubicBezTo>
                    <a:pt x="15526" y="15037"/>
                    <a:pt x="16704" y="15867"/>
                    <a:pt x="16115" y="17113"/>
                  </a:cubicBezTo>
                  <a:cubicBezTo>
                    <a:pt x="15526" y="18360"/>
                    <a:pt x="13170" y="20021"/>
                    <a:pt x="10421" y="20748"/>
                  </a:cubicBezTo>
                  <a:cubicBezTo>
                    <a:pt x="7672" y="21475"/>
                    <a:pt x="4530" y="21267"/>
                    <a:pt x="1388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209012" y="6546055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80"/>
                    <a:pt x="21600" y="10560"/>
                    <a:pt x="18000" y="14160"/>
                  </a:cubicBezTo>
                  <a:cubicBezTo>
                    <a:pt x="14400" y="17760"/>
                    <a:pt x="72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234412" y="6425405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297912" y="6456644"/>
              <a:ext cx="69851" cy="21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5236"/>
                  </a:moveTo>
                  <a:cubicBezTo>
                    <a:pt x="21600" y="4156"/>
                    <a:pt x="21600" y="3076"/>
                    <a:pt x="20618" y="2104"/>
                  </a:cubicBezTo>
                  <a:cubicBezTo>
                    <a:pt x="19636" y="1132"/>
                    <a:pt x="17673" y="268"/>
                    <a:pt x="15055" y="52"/>
                  </a:cubicBezTo>
                  <a:cubicBezTo>
                    <a:pt x="12436" y="-164"/>
                    <a:pt x="9164" y="268"/>
                    <a:pt x="6545" y="1780"/>
                  </a:cubicBezTo>
                  <a:cubicBezTo>
                    <a:pt x="3927" y="3292"/>
                    <a:pt x="1964" y="5884"/>
                    <a:pt x="2945" y="8476"/>
                  </a:cubicBezTo>
                  <a:cubicBezTo>
                    <a:pt x="3927" y="11068"/>
                    <a:pt x="7855" y="13660"/>
                    <a:pt x="9491" y="15496"/>
                  </a:cubicBezTo>
                  <a:cubicBezTo>
                    <a:pt x="11127" y="17332"/>
                    <a:pt x="10473" y="18412"/>
                    <a:pt x="8509" y="19276"/>
                  </a:cubicBezTo>
                  <a:cubicBezTo>
                    <a:pt x="6545" y="20140"/>
                    <a:pt x="3273" y="20788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513812" y="648890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532862" y="660320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091759" y="6339593"/>
              <a:ext cx="139604" cy="27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524" fill="norm" stroke="1" extrusionOk="0">
                  <a:moveTo>
                    <a:pt x="20950" y="1738"/>
                  </a:moveTo>
                  <a:cubicBezTo>
                    <a:pt x="19362" y="913"/>
                    <a:pt x="17774" y="89"/>
                    <a:pt x="16026" y="6"/>
                  </a:cubicBezTo>
                  <a:cubicBezTo>
                    <a:pt x="14279" y="-76"/>
                    <a:pt x="12374" y="584"/>
                    <a:pt x="9674" y="2562"/>
                  </a:cubicBezTo>
                  <a:cubicBezTo>
                    <a:pt x="6974" y="4541"/>
                    <a:pt x="3479" y="7839"/>
                    <a:pt x="1574" y="10559"/>
                  </a:cubicBezTo>
                  <a:cubicBezTo>
                    <a:pt x="-332" y="13280"/>
                    <a:pt x="-650" y="15423"/>
                    <a:pt x="1415" y="17155"/>
                  </a:cubicBezTo>
                  <a:cubicBezTo>
                    <a:pt x="3479" y="18886"/>
                    <a:pt x="7926" y="20205"/>
                    <a:pt x="12374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4269462" y="647620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4263112" y="640000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4352012" y="6342855"/>
              <a:ext cx="7120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0" y="0"/>
                  </a:moveTo>
                  <a:cubicBezTo>
                    <a:pt x="3086" y="153"/>
                    <a:pt x="6171" y="306"/>
                    <a:pt x="9874" y="1455"/>
                  </a:cubicBezTo>
                  <a:cubicBezTo>
                    <a:pt x="13577" y="2604"/>
                    <a:pt x="17897" y="4749"/>
                    <a:pt x="19749" y="7736"/>
                  </a:cubicBezTo>
                  <a:cubicBezTo>
                    <a:pt x="21600" y="10723"/>
                    <a:pt x="20983" y="14553"/>
                    <a:pt x="17280" y="17004"/>
                  </a:cubicBezTo>
                  <a:cubicBezTo>
                    <a:pt x="13577" y="19455"/>
                    <a:pt x="6789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4641996" y="6352529"/>
              <a:ext cx="205317" cy="26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14920" y="5346"/>
                  </a:moveTo>
                  <a:cubicBezTo>
                    <a:pt x="15365" y="3985"/>
                    <a:pt x="15810" y="2624"/>
                    <a:pt x="14808" y="1519"/>
                  </a:cubicBezTo>
                  <a:cubicBezTo>
                    <a:pt x="13806" y="413"/>
                    <a:pt x="11357" y="-437"/>
                    <a:pt x="9019" y="243"/>
                  </a:cubicBezTo>
                  <a:cubicBezTo>
                    <a:pt x="6680" y="924"/>
                    <a:pt x="4454" y="3135"/>
                    <a:pt x="2784" y="5941"/>
                  </a:cubicBezTo>
                  <a:cubicBezTo>
                    <a:pt x="1113" y="8747"/>
                    <a:pt x="0" y="12149"/>
                    <a:pt x="0" y="14530"/>
                  </a:cubicBezTo>
                  <a:cubicBezTo>
                    <a:pt x="0" y="16911"/>
                    <a:pt x="1113" y="18272"/>
                    <a:pt x="2672" y="18612"/>
                  </a:cubicBezTo>
                  <a:cubicBezTo>
                    <a:pt x="4231" y="18952"/>
                    <a:pt x="6235" y="18272"/>
                    <a:pt x="8239" y="15465"/>
                  </a:cubicBezTo>
                  <a:cubicBezTo>
                    <a:pt x="10243" y="12659"/>
                    <a:pt x="12247" y="7727"/>
                    <a:pt x="13138" y="6876"/>
                  </a:cubicBezTo>
                  <a:cubicBezTo>
                    <a:pt x="14029" y="6026"/>
                    <a:pt x="13806" y="9257"/>
                    <a:pt x="14029" y="11979"/>
                  </a:cubicBezTo>
                  <a:cubicBezTo>
                    <a:pt x="14252" y="14700"/>
                    <a:pt x="14920" y="16911"/>
                    <a:pt x="15588" y="18442"/>
                  </a:cubicBezTo>
                  <a:cubicBezTo>
                    <a:pt x="16256" y="19972"/>
                    <a:pt x="16924" y="20823"/>
                    <a:pt x="17926" y="20993"/>
                  </a:cubicBezTo>
                  <a:cubicBezTo>
                    <a:pt x="18928" y="21163"/>
                    <a:pt x="20264" y="20653"/>
                    <a:pt x="21600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4882147" y="6424275"/>
              <a:ext cx="168366" cy="150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98" fill="norm" stroke="1" extrusionOk="0">
                  <a:moveTo>
                    <a:pt x="2846" y="158"/>
                  </a:moveTo>
                  <a:cubicBezTo>
                    <a:pt x="1496" y="1341"/>
                    <a:pt x="146" y="2525"/>
                    <a:pt x="11" y="5632"/>
                  </a:cubicBezTo>
                  <a:cubicBezTo>
                    <a:pt x="-124" y="8739"/>
                    <a:pt x="956" y="13769"/>
                    <a:pt x="2036" y="16728"/>
                  </a:cubicBezTo>
                  <a:cubicBezTo>
                    <a:pt x="3116" y="19687"/>
                    <a:pt x="4196" y="20574"/>
                    <a:pt x="5816" y="20130"/>
                  </a:cubicBezTo>
                  <a:cubicBezTo>
                    <a:pt x="7436" y="19687"/>
                    <a:pt x="9596" y="17911"/>
                    <a:pt x="11216" y="14804"/>
                  </a:cubicBezTo>
                  <a:cubicBezTo>
                    <a:pt x="12836" y="11698"/>
                    <a:pt x="13916" y="7259"/>
                    <a:pt x="14456" y="4300"/>
                  </a:cubicBezTo>
                  <a:cubicBezTo>
                    <a:pt x="14996" y="1341"/>
                    <a:pt x="14996" y="-138"/>
                    <a:pt x="14591" y="10"/>
                  </a:cubicBezTo>
                  <a:cubicBezTo>
                    <a:pt x="14186" y="158"/>
                    <a:pt x="13376" y="1933"/>
                    <a:pt x="13241" y="4744"/>
                  </a:cubicBezTo>
                  <a:cubicBezTo>
                    <a:pt x="13106" y="7555"/>
                    <a:pt x="13646" y="11402"/>
                    <a:pt x="14591" y="14509"/>
                  </a:cubicBezTo>
                  <a:cubicBezTo>
                    <a:pt x="15536" y="17615"/>
                    <a:pt x="16886" y="19983"/>
                    <a:pt x="18101" y="20722"/>
                  </a:cubicBezTo>
                  <a:cubicBezTo>
                    <a:pt x="19316" y="21462"/>
                    <a:pt x="20396" y="20574"/>
                    <a:pt x="21476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5147879" y="6196805"/>
              <a:ext cx="93134" cy="38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11291" y="0"/>
                  </a:moveTo>
                  <a:cubicBezTo>
                    <a:pt x="7855" y="1780"/>
                    <a:pt x="4418" y="3560"/>
                    <a:pt x="2455" y="6231"/>
                  </a:cubicBezTo>
                  <a:cubicBezTo>
                    <a:pt x="491" y="8901"/>
                    <a:pt x="0" y="12462"/>
                    <a:pt x="0" y="14954"/>
                  </a:cubicBezTo>
                  <a:cubicBezTo>
                    <a:pt x="0" y="17446"/>
                    <a:pt x="491" y="18870"/>
                    <a:pt x="1473" y="19879"/>
                  </a:cubicBezTo>
                  <a:cubicBezTo>
                    <a:pt x="2455" y="20888"/>
                    <a:pt x="3927" y="21481"/>
                    <a:pt x="7118" y="21541"/>
                  </a:cubicBezTo>
                  <a:cubicBezTo>
                    <a:pt x="10309" y="21600"/>
                    <a:pt x="15218" y="21125"/>
                    <a:pt x="17918" y="20235"/>
                  </a:cubicBezTo>
                  <a:cubicBezTo>
                    <a:pt x="20618" y="19345"/>
                    <a:pt x="21109" y="18040"/>
                    <a:pt x="21600" y="16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094962" y="6425405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5282568" y="6379002"/>
              <a:ext cx="99121" cy="18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017" fill="norm" stroke="1" extrusionOk="0">
                  <a:moveTo>
                    <a:pt x="19117" y="3172"/>
                  </a:moveTo>
                  <a:cubicBezTo>
                    <a:pt x="17794" y="1945"/>
                    <a:pt x="16472" y="718"/>
                    <a:pt x="14709" y="227"/>
                  </a:cubicBezTo>
                  <a:cubicBezTo>
                    <a:pt x="12945" y="-264"/>
                    <a:pt x="10741" y="-19"/>
                    <a:pt x="8317" y="1577"/>
                  </a:cubicBezTo>
                  <a:cubicBezTo>
                    <a:pt x="5892" y="3172"/>
                    <a:pt x="3248" y="6118"/>
                    <a:pt x="1705" y="9063"/>
                  </a:cubicBezTo>
                  <a:cubicBezTo>
                    <a:pt x="162" y="12009"/>
                    <a:pt x="-279" y="14954"/>
                    <a:pt x="162" y="17286"/>
                  </a:cubicBezTo>
                  <a:cubicBezTo>
                    <a:pt x="603" y="19618"/>
                    <a:pt x="1925" y="21336"/>
                    <a:pt x="5452" y="20968"/>
                  </a:cubicBezTo>
                  <a:cubicBezTo>
                    <a:pt x="8978" y="20600"/>
                    <a:pt x="14709" y="18145"/>
                    <a:pt x="17794" y="15568"/>
                  </a:cubicBezTo>
                  <a:cubicBezTo>
                    <a:pt x="20880" y="12991"/>
                    <a:pt x="21321" y="10291"/>
                    <a:pt x="19778" y="8081"/>
                  </a:cubicBezTo>
                  <a:cubicBezTo>
                    <a:pt x="18235" y="5872"/>
                    <a:pt x="14709" y="4154"/>
                    <a:pt x="11182" y="2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500231" y="6469855"/>
              <a:ext cx="96382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5885" y="0"/>
                  </a:moveTo>
                  <a:cubicBezTo>
                    <a:pt x="3068" y="0"/>
                    <a:pt x="251" y="0"/>
                    <a:pt x="16" y="5400"/>
                  </a:cubicBezTo>
                  <a:cubicBezTo>
                    <a:pt x="-219" y="10800"/>
                    <a:pt x="2129" y="21600"/>
                    <a:pt x="6120" y="21600"/>
                  </a:cubicBezTo>
                  <a:cubicBezTo>
                    <a:pt x="10111" y="21600"/>
                    <a:pt x="15746" y="1080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668299" y="6365506"/>
              <a:ext cx="228482" cy="18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943" fill="norm" stroke="1" extrusionOk="0">
                  <a:moveTo>
                    <a:pt x="9756" y="1713"/>
                  </a:moveTo>
                  <a:cubicBezTo>
                    <a:pt x="8978" y="1009"/>
                    <a:pt x="8199" y="305"/>
                    <a:pt x="7323" y="70"/>
                  </a:cubicBezTo>
                  <a:cubicBezTo>
                    <a:pt x="6448" y="-165"/>
                    <a:pt x="5475" y="70"/>
                    <a:pt x="4015" y="2652"/>
                  </a:cubicBezTo>
                  <a:cubicBezTo>
                    <a:pt x="2556" y="5235"/>
                    <a:pt x="610" y="10165"/>
                    <a:pt x="123" y="13805"/>
                  </a:cubicBezTo>
                  <a:cubicBezTo>
                    <a:pt x="-363" y="17444"/>
                    <a:pt x="610" y="19792"/>
                    <a:pt x="2751" y="20613"/>
                  </a:cubicBezTo>
                  <a:cubicBezTo>
                    <a:pt x="4891" y="21435"/>
                    <a:pt x="8199" y="20731"/>
                    <a:pt x="10923" y="18383"/>
                  </a:cubicBezTo>
                  <a:cubicBezTo>
                    <a:pt x="13648" y="16035"/>
                    <a:pt x="15788" y="12044"/>
                    <a:pt x="16956" y="9461"/>
                  </a:cubicBezTo>
                  <a:cubicBezTo>
                    <a:pt x="18123" y="6878"/>
                    <a:pt x="18318" y="5705"/>
                    <a:pt x="18123" y="4648"/>
                  </a:cubicBezTo>
                  <a:cubicBezTo>
                    <a:pt x="17929" y="3592"/>
                    <a:pt x="17345" y="2652"/>
                    <a:pt x="16567" y="2535"/>
                  </a:cubicBezTo>
                  <a:cubicBezTo>
                    <a:pt x="15788" y="2418"/>
                    <a:pt x="14815" y="3122"/>
                    <a:pt x="13842" y="5000"/>
                  </a:cubicBezTo>
                  <a:cubicBezTo>
                    <a:pt x="12869" y="6878"/>
                    <a:pt x="11896" y="9931"/>
                    <a:pt x="11507" y="12161"/>
                  </a:cubicBezTo>
                  <a:cubicBezTo>
                    <a:pt x="11118" y="14392"/>
                    <a:pt x="11313" y="15800"/>
                    <a:pt x="12383" y="16505"/>
                  </a:cubicBezTo>
                  <a:cubicBezTo>
                    <a:pt x="13453" y="17209"/>
                    <a:pt x="15399" y="17209"/>
                    <a:pt x="17053" y="16035"/>
                  </a:cubicBezTo>
                  <a:cubicBezTo>
                    <a:pt x="18707" y="14861"/>
                    <a:pt x="20069" y="12513"/>
                    <a:pt x="20653" y="10400"/>
                  </a:cubicBezTo>
                  <a:cubicBezTo>
                    <a:pt x="21237" y="8287"/>
                    <a:pt x="21042" y="6409"/>
                    <a:pt x="20459" y="5705"/>
                  </a:cubicBezTo>
                  <a:cubicBezTo>
                    <a:pt x="19875" y="5000"/>
                    <a:pt x="18902" y="5470"/>
                    <a:pt x="17929" y="5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933162" y="6357533"/>
              <a:ext cx="139701" cy="16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5556"/>
                  </a:moveTo>
                  <a:cubicBezTo>
                    <a:pt x="0" y="3618"/>
                    <a:pt x="0" y="1679"/>
                    <a:pt x="982" y="710"/>
                  </a:cubicBezTo>
                  <a:cubicBezTo>
                    <a:pt x="1964" y="-259"/>
                    <a:pt x="3927" y="-259"/>
                    <a:pt x="6055" y="849"/>
                  </a:cubicBezTo>
                  <a:cubicBezTo>
                    <a:pt x="8182" y="1956"/>
                    <a:pt x="10473" y="4172"/>
                    <a:pt x="12273" y="7356"/>
                  </a:cubicBezTo>
                  <a:cubicBezTo>
                    <a:pt x="14073" y="10541"/>
                    <a:pt x="15382" y="14695"/>
                    <a:pt x="15055" y="17326"/>
                  </a:cubicBezTo>
                  <a:cubicBezTo>
                    <a:pt x="14727" y="19956"/>
                    <a:pt x="12764" y="21064"/>
                    <a:pt x="11127" y="21203"/>
                  </a:cubicBezTo>
                  <a:cubicBezTo>
                    <a:pt x="9491" y="21341"/>
                    <a:pt x="8182" y="20510"/>
                    <a:pt x="7527" y="18572"/>
                  </a:cubicBezTo>
                  <a:cubicBezTo>
                    <a:pt x="6873" y="16633"/>
                    <a:pt x="6873" y="13587"/>
                    <a:pt x="9327" y="10541"/>
                  </a:cubicBezTo>
                  <a:cubicBezTo>
                    <a:pt x="11782" y="7495"/>
                    <a:pt x="16691" y="4449"/>
                    <a:pt x="21600" y="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110962" y="6342855"/>
              <a:ext cx="12700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820"/>
                  </a:moveTo>
                  <a:cubicBezTo>
                    <a:pt x="2880" y="5195"/>
                    <a:pt x="5760" y="9570"/>
                    <a:pt x="7200" y="12441"/>
                  </a:cubicBezTo>
                  <a:cubicBezTo>
                    <a:pt x="8640" y="15311"/>
                    <a:pt x="8640" y="16678"/>
                    <a:pt x="8460" y="18182"/>
                  </a:cubicBezTo>
                  <a:cubicBezTo>
                    <a:pt x="8280" y="19686"/>
                    <a:pt x="7920" y="21327"/>
                    <a:pt x="7380" y="21463"/>
                  </a:cubicBezTo>
                  <a:cubicBezTo>
                    <a:pt x="6840" y="21600"/>
                    <a:pt x="6120" y="20233"/>
                    <a:pt x="6300" y="16815"/>
                  </a:cubicBezTo>
                  <a:cubicBezTo>
                    <a:pt x="6480" y="13397"/>
                    <a:pt x="7560" y="7929"/>
                    <a:pt x="10260" y="4785"/>
                  </a:cubicBezTo>
                  <a:cubicBezTo>
                    <a:pt x="12960" y="1641"/>
                    <a:pt x="17280" y="8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205796" y="6345834"/>
              <a:ext cx="127417" cy="21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059" fill="norm" stroke="1" extrusionOk="0">
                  <a:moveTo>
                    <a:pt x="13656" y="7255"/>
                  </a:moveTo>
                  <a:cubicBezTo>
                    <a:pt x="15398" y="6416"/>
                    <a:pt x="17140" y="5577"/>
                    <a:pt x="18533" y="4319"/>
                  </a:cubicBezTo>
                  <a:cubicBezTo>
                    <a:pt x="19927" y="3060"/>
                    <a:pt x="20972" y="1383"/>
                    <a:pt x="20275" y="544"/>
                  </a:cubicBezTo>
                  <a:cubicBezTo>
                    <a:pt x="19578" y="-295"/>
                    <a:pt x="17140" y="-295"/>
                    <a:pt x="13482" y="1488"/>
                  </a:cubicBezTo>
                  <a:cubicBezTo>
                    <a:pt x="9824" y="3270"/>
                    <a:pt x="4946" y="6835"/>
                    <a:pt x="2333" y="9876"/>
                  </a:cubicBezTo>
                  <a:cubicBezTo>
                    <a:pt x="-280" y="12917"/>
                    <a:pt x="-628" y="15433"/>
                    <a:pt x="940" y="17321"/>
                  </a:cubicBezTo>
                  <a:cubicBezTo>
                    <a:pt x="2507" y="19208"/>
                    <a:pt x="5991" y="20466"/>
                    <a:pt x="9649" y="20886"/>
                  </a:cubicBezTo>
                  <a:cubicBezTo>
                    <a:pt x="13307" y="21305"/>
                    <a:pt x="17140" y="20886"/>
                    <a:pt x="20972" y="20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436034" y="6171405"/>
              <a:ext cx="8767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5646" y="3434"/>
                    <a:pt x="9989" y="6868"/>
                    <a:pt x="6389" y="9969"/>
                  </a:cubicBezTo>
                  <a:cubicBezTo>
                    <a:pt x="2789" y="13071"/>
                    <a:pt x="1246" y="15840"/>
                    <a:pt x="474" y="17502"/>
                  </a:cubicBezTo>
                  <a:cubicBezTo>
                    <a:pt x="-297" y="19163"/>
                    <a:pt x="-297" y="19717"/>
                    <a:pt x="1760" y="20215"/>
                  </a:cubicBezTo>
                  <a:cubicBezTo>
                    <a:pt x="3817" y="20714"/>
                    <a:pt x="7932" y="21157"/>
                    <a:pt x="120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449871" y="6108062"/>
              <a:ext cx="408265" cy="41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23" fill="norm" stroke="1" extrusionOk="0">
                  <a:moveTo>
                    <a:pt x="7520" y="17901"/>
                  </a:moveTo>
                  <a:cubicBezTo>
                    <a:pt x="7077" y="16924"/>
                    <a:pt x="6634" y="15947"/>
                    <a:pt x="5803" y="15567"/>
                  </a:cubicBezTo>
                  <a:cubicBezTo>
                    <a:pt x="4972" y="15188"/>
                    <a:pt x="3754" y="15405"/>
                    <a:pt x="2702" y="16002"/>
                  </a:cubicBezTo>
                  <a:cubicBezTo>
                    <a:pt x="1649" y="16599"/>
                    <a:pt x="763" y="17575"/>
                    <a:pt x="320" y="18390"/>
                  </a:cubicBezTo>
                  <a:cubicBezTo>
                    <a:pt x="-123" y="19204"/>
                    <a:pt x="-123" y="19855"/>
                    <a:pt x="431" y="20343"/>
                  </a:cubicBezTo>
                  <a:cubicBezTo>
                    <a:pt x="985" y="20832"/>
                    <a:pt x="2092" y="21157"/>
                    <a:pt x="3145" y="20886"/>
                  </a:cubicBezTo>
                  <a:cubicBezTo>
                    <a:pt x="4197" y="20615"/>
                    <a:pt x="5194" y="19746"/>
                    <a:pt x="5859" y="19095"/>
                  </a:cubicBezTo>
                  <a:cubicBezTo>
                    <a:pt x="6523" y="18444"/>
                    <a:pt x="6855" y="18010"/>
                    <a:pt x="7077" y="18064"/>
                  </a:cubicBezTo>
                  <a:cubicBezTo>
                    <a:pt x="7299" y="18118"/>
                    <a:pt x="7409" y="18661"/>
                    <a:pt x="7575" y="19204"/>
                  </a:cubicBezTo>
                  <a:cubicBezTo>
                    <a:pt x="7742" y="19746"/>
                    <a:pt x="7963" y="20289"/>
                    <a:pt x="8351" y="20669"/>
                  </a:cubicBezTo>
                  <a:cubicBezTo>
                    <a:pt x="8739" y="21049"/>
                    <a:pt x="9292" y="21266"/>
                    <a:pt x="9735" y="21049"/>
                  </a:cubicBezTo>
                  <a:cubicBezTo>
                    <a:pt x="10179" y="20832"/>
                    <a:pt x="10511" y="20180"/>
                    <a:pt x="11619" y="18172"/>
                  </a:cubicBezTo>
                  <a:cubicBezTo>
                    <a:pt x="12726" y="16164"/>
                    <a:pt x="14609" y="12800"/>
                    <a:pt x="16382" y="9760"/>
                  </a:cubicBezTo>
                  <a:cubicBezTo>
                    <a:pt x="18154" y="6721"/>
                    <a:pt x="19815" y="4008"/>
                    <a:pt x="20646" y="2379"/>
                  </a:cubicBezTo>
                  <a:cubicBezTo>
                    <a:pt x="21477" y="751"/>
                    <a:pt x="21477" y="209"/>
                    <a:pt x="21200" y="46"/>
                  </a:cubicBezTo>
                  <a:cubicBezTo>
                    <a:pt x="20923" y="-117"/>
                    <a:pt x="20369" y="100"/>
                    <a:pt x="19594" y="1511"/>
                  </a:cubicBezTo>
                  <a:cubicBezTo>
                    <a:pt x="18819" y="2922"/>
                    <a:pt x="17822" y="5527"/>
                    <a:pt x="16825" y="8566"/>
                  </a:cubicBezTo>
                  <a:cubicBezTo>
                    <a:pt x="15828" y="11606"/>
                    <a:pt x="14831" y="15079"/>
                    <a:pt x="14332" y="17087"/>
                  </a:cubicBezTo>
                  <a:cubicBezTo>
                    <a:pt x="13834" y="19095"/>
                    <a:pt x="13834" y="19638"/>
                    <a:pt x="14000" y="20126"/>
                  </a:cubicBezTo>
                  <a:cubicBezTo>
                    <a:pt x="14166" y="20615"/>
                    <a:pt x="14499" y="21049"/>
                    <a:pt x="15052" y="21266"/>
                  </a:cubicBezTo>
                  <a:cubicBezTo>
                    <a:pt x="15606" y="21483"/>
                    <a:pt x="16382" y="21483"/>
                    <a:pt x="16880" y="21212"/>
                  </a:cubicBezTo>
                  <a:cubicBezTo>
                    <a:pt x="17379" y="20940"/>
                    <a:pt x="17600" y="20398"/>
                    <a:pt x="17655" y="19746"/>
                  </a:cubicBezTo>
                  <a:cubicBezTo>
                    <a:pt x="17711" y="19095"/>
                    <a:pt x="17600" y="18335"/>
                    <a:pt x="17489" y="17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693046" y="6247605"/>
              <a:ext cx="243417" cy="2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878" y="8569"/>
                  </a:moveTo>
                  <a:cubicBezTo>
                    <a:pt x="939" y="8390"/>
                    <a:pt x="0" y="8212"/>
                    <a:pt x="0" y="8212"/>
                  </a:cubicBezTo>
                  <a:cubicBezTo>
                    <a:pt x="0" y="8212"/>
                    <a:pt x="939" y="8390"/>
                    <a:pt x="2630" y="8122"/>
                  </a:cubicBezTo>
                  <a:cubicBezTo>
                    <a:pt x="4320" y="7855"/>
                    <a:pt x="6762" y="7140"/>
                    <a:pt x="9016" y="7051"/>
                  </a:cubicBezTo>
                  <a:cubicBezTo>
                    <a:pt x="11270" y="6962"/>
                    <a:pt x="13336" y="7498"/>
                    <a:pt x="14369" y="8658"/>
                  </a:cubicBezTo>
                  <a:cubicBezTo>
                    <a:pt x="15402" y="9818"/>
                    <a:pt x="15402" y="11603"/>
                    <a:pt x="15214" y="13388"/>
                  </a:cubicBezTo>
                  <a:cubicBezTo>
                    <a:pt x="15026" y="15174"/>
                    <a:pt x="14650" y="16959"/>
                    <a:pt x="14181" y="18476"/>
                  </a:cubicBezTo>
                  <a:cubicBezTo>
                    <a:pt x="13711" y="19993"/>
                    <a:pt x="13148" y="21243"/>
                    <a:pt x="13054" y="21421"/>
                  </a:cubicBezTo>
                  <a:cubicBezTo>
                    <a:pt x="12960" y="21600"/>
                    <a:pt x="13336" y="20707"/>
                    <a:pt x="14463" y="17316"/>
                  </a:cubicBezTo>
                  <a:cubicBezTo>
                    <a:pt x="15590" y="13924"/>
                    <a:pt x="17468" y="8033"/>
                    <a:pt x="18783" y="4731"/>
                  </a:cubicBezTo>
                  <a:cubicBezTo>
                    <a:pt x="20097" y="1428"/>
                    <a:pt x="20849" y="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903780" y="6345407"/>
              <a:ext cx="132167" cy="14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0844" fill="norm" stroke="1" extrusionOk="0">
                  <a:moveTo>
                    <a:pt x="20399" y="5109"/>
                  </a:moveTo>
                  <a:cubicBezTo>
                    <a:pt x="19724" y="3284"/>
                    <a:pt x="19049" y="1458"/>
                    <a:pt x="17530" y="546"/>
                  </a:cubicBezTo>
                  <a:cubicBezTo>
                    <a:pt x="16012" y="-367"/>
                    <a:pt x="13649" y="-367"/>
                    <a:pt x="10443" y="2371"/>
                  </a:cubicBezTo>
                  <a:cubicBezTo>
                    <a:pt x="7237" y="5109"/>
                    <a:pt x="3187" y="10585"/>
                    <a:pt x="1330" y="14084"/>
                  </a:cubicBezTo>
                  <a:cubicBezTo>
                    <a:pt x="-526" y="17582"/>
                    <a:pt x="-189" y="19103"/>
                    <a:pt x="824" y="20016"/>
                  </a:cubicBezTo>
                  <a:cubicBezTo>
                    <a:pt x="1836" y="20929"/>
                    <a:pt x="3524" y="21233"/>
                    <a:pt x="6562" y="20168"/>
                  </a:cubicBezTo>
                  <a:cubicBezTo>
                    <a:pt x="9599" y="19103"/>
                    <a:pt x="13987" y="16670"/>
                    <a:pt x="16855" y="13932"/>
                  </a:cubicBezTo>
                  <a:cubicBezTo>
                    <a:pt x="19724" y="11194"/>
                    <a:pt x="21074" y="8151"/>
                    <a:pt x="21074" y="6022"/>
                  </a:cubicBezTo>
                  <a:cubicBezTo>
                    <a:pt x="21074" y="3892"/>
                    <a:pt x="19724" y="2675"/>
                    <a:pt x="18374" y="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082512" y="6317844"/>
              <a:ext cx="179021" cy="19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28" fill="norm" stroke="1" extrusionOk="0">
                  <a:moveTo>
                    <a:pt x="0" y="6162"/>
                  </a:moveTo>
                  <a:cubicBezTo>
                    <a:pt x="254" y="5013"/>
                    <a:pt x="508" y="3864"/>
                    <a:pt x="1652" y="2945"/>
                  </a:cubicBezTo>
                  <a:cubicBezTo>
                    <a:pt x="2795" y="2026"/>
                    <a:pt x="4828" y="1337"/>
                    <a:pt x="5845" y="2141"/>
                  </a:cubicBezTo>
                  <a:cubicBezTo>
                    <a:pt x="6861" y="2945"/>
                    <a:pt x="6861" y="5243"/>
                    <a:pt x="6226" y="8000"/>
                  </a:cubicBezTo>
                  <a:cubicBezTo>
                    <a:pt x="5591" y="10758"/>
                    <a:pt x="4320" y="13975"/>
                    <a:pt x="3558" y="16158"/>
                  </a:cubicBezTo>
                  <a:cubicBezTo>
                    <a:pt x="2795" y="18341"/>
                    <a:pt x="2541" y="19490"/>
                    <a:pt x="2541" y="19490"/>
                  </a:cubicBezTo>
                  <a:cubicBezTo>
                    <a:pt x="2541" y="19490"/>
                    <a:pt x="2795" y="18341"/>
                    <a:pt x="4701" y="15354"/>
                  </a:cubicBezTo>
                  <a:cubicBezTo>
                    <a:pt x="6607" y="12366"/>
                    <a:pt x="10165" y="7541"/>
                    <a:pt x="12452" y="4783"/>
                  </a:cubicBezTo>
                  <a:cubicBezTo>
                    <a:pt x="14739" y="2026"/>
                    <a:pt x="15755" y="1337"/>
                    <a:pt x="16899" y="762"/>
                  </a:cubicBezTo>
                  <a:cubicBezTo>
                    <a:pt x="18042" y="188"/>
                    <a:pt x="19313" y="-272"/>
                    <a:pt x="20202" y="188"/>
                  </a:cubicBezTo>
                  <a:cubicBezTo>
                    <a:pt x="21092" y="647"/>
                    <a:pt x="21600" y="2026"/>
                    <a:pt x="21473" y="4668"/>
                  </a:cubicBezTo>
                  <a:cubicBezTo>
                    <a:pt x="21346" y="7311"/>
                    <a:pt x="20584" y="11217"/>
                    <a:pt x="19948" y="14205"/>
                  </a:cubicBezTo>
                  <a:cubicBezTo>
                    <a:pt x="19313" y="17192"/>
                    <a:pt x="18805" y="19260"/>
                    <a:pt x="18296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186912" y="754300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180562" y="754935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174212" y="7549355"/>
              <a:ext cx="423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760"/>
                    <a:pt x="21600" y="11520"/>
                    <a:pt x="21600" y="15120"/>
                  </a:cubicBezTo>
                  <a:cubicBezTo>
                    <a:pt x="21600" y="18720"/>
                    <a:pt x="108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205962" y="746045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307562" y="7581105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326612" y="7479505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352012" y="7492205"/>
              <a:ext cx="133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14057" y="0"/>
                    <a:pt x="15771" y="0"/>
                    <a:pt x="17657" y="1375"/>
                  </a:cubicBezTo>
                  <a:cubicBezTo>
                    <a:pt x="19543" y="2749"/>
                    <a:pt x="21600" y="5498"/>
                    <a:pt x="21600" y="8247"/>
                  </a:cubicBezTo>
                  <a:cubicBezTo>
                    <a:pt x="21600" y="10996"/>
                    <a:pt x="19543" y="13745"/>
                    <a:pt x="15600" y="15971"/>
                  </a:cubicBezTo>
                  <a:cubicBezTo>
                    <a:pt x="11657" y="18196"/>
                    <a:pt x="5829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962228" y="7504905"/>
              <a:ext cx="10403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12161" y="0"/>
                  </a:moveTo>
                  <a:cubicBezTo>
                    <a:pt x="10001" y="0"/>
                    <a:pt x="7841" y="0"/>
                    <a:pt x="5465" y="867"/>
                  </a:cubicBezTo>
                  <a:cubicBezTo>
                    <a:pt x="3089" y="1733"/>
                    <a:pt x="497" y="3467"/>
                    <a:pt x="65" y="6400"/>
                  </a:cubicBezTo>
                  <a:cubicBezTo>
                    <a:pt x="-367" y="9333"/>
                    <a:pt x="1361" y="13467"/>
                    <a:pt x="5249" y="16200"/>
                  </a:cubicBezTo>
                  <a:cubicBezTo>
                    <a:pt x="9137" y="18933"/>
                    <a:pt x="15185" y="20267"/>
                    <a:pt x="212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720312" y="7540561"/>
              <a:ext cx="46759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70" fill="norm" stroke="1" extrusionOk="0">
                  <a:moveTo>
                    <a:pt x="8452" y="3419"/>
                  </a:moveTo>
                  <a:cubicBezTo>
                    <a:pt x="9391" y="2647"/>
                    <a:pt x="10330" y="1876"/>
                    <a:pt x="12209" y="1181"/>
                  </a:cubicBezTo>
                  <a:cubicBezTo>
                    <a:pt x="14087" y="487"/>
                    <a:pt x="16904" y="-130"/>
                    <a:pt x="18783" y="24"/>
                  </a:cubicBezTo>
                  <a:cubicBezTo>
                    <a:pt x="20661" y="179"/>
                    <a:pt x="21600" y="1104"/>
                    <a:pt x="19722" y="3264"/>
                  </a:cubicBezTo>
                  <a:cubicBezTo>
                    <a:pt x="17843" y="5424"/>
                    <a:pt x="13148" y="8819"/>
                    <a:pt x="9391" y="12059"/>
                  </a:cubicBezTo>
                  <a:cubicBezTo>
                    <a:pt x="5635" y="15299"/>
                    <a:pt x="2817" y="18384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744167" y="7492911"/>
              <a:ext cx="185696" cy="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822" fill="norm" stroke="1" extrusionOk="0">
                  <a:moveTo>
                    <a:pt x="177" y="20822"/>
                  </a:moveTo>
                  <a:cubicBezTo>
                    <a:pt x="-65" y="17319"/>
                    <a:pt x="-308" y="13817"/>
                    <a:pt x="1270" y="10022"/>
                  </a:cubicBezTo>
                  <a:cubicBezTo>
                    <a:pt x="2847" y="6227"/>
                    <a:pt x="6245" y="2141"/>
                    <a:pt x="9885" y="681"/>
                  </a:cubicBezTo>
                  <a:cubicBezTo>
                    <a:pt x="13526" y="-778"/>
                    <a:pt x="17409" y="390"/>
                    <a:pt x="21292" y="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752062" y="7650955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025112" y="7543005"/>
              <a:ext cx="57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014"/>
                    <a:pt x="8800" y="6028"/>
                    <a:pt x="5200" y="9628"/>
                  </a:cubicBezTo>
                  <a:cubicBezTo>
                    <a:pt x="1600" y="13228"/>
                    <a:pt x="800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031462" y="7484632"/>
              <a:ext cx="241301" cy="7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1332"/>
                  </a:moveTo>
                  <a:cubicBezTo>
                    <a:pt x="947" y="15614"/>
                    <a:pt x="1895" y="9897"/>
                    <a:pt x="4926" y="6085"/>
                  </a:cubicBezTo>
                  <a:cubicBezTo>
                    <a:pt x="7958" y="2273"/>
                    <a:pt x="13074" y="367"/>
                    <a:pt x="16200" y="50"/>
                  </a:cubicBezTo>
                  <a:cubicBezTo>
                    <a:pt x="19326" y="-268"/>
                    <a:pt x="20463" y="1003"/>
                    <a:pt x="21600" y="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044162" y="7638255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346846" y="7485855"/>
              <a:ext cx="11006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8339" y="138"/>
                    <a:pt x="15486" y="277"/>
                    <a:pt x="13245" y="1315"/>
                  </a:cubicBezTo>
                  <a:cubicBezTo>
                    <a:pt x="11003" y="2354"/>
                    <a:pt x="9373" y="4292"/>
                    <a:pt x="7132" y="7062"/>
                  </a:cubicBezTo>
                  <a:cubicBezTo>
                    <a:pt x="4890" y="9831"/>
                    <a:pt x="2037" y="13431"/>
                    <a:pt x="815" y="15992"/>
                  </a:cubicBezTo>
                  <a:cubicBezTo>
                    <a:pt x="-408" y="18554"/>
                    <a:pt x="0" y="20077"/>
                    <a:pt x="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291812" y="7441405"/>
              <a:ext cx="361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8000"/>
                    <a:pt x="2274" y="14400"/>
                    <a:pt x="5305" y="11025"/>
                  </a:cubicBezTo>
                  <a:cubicBezTo>
                    <a:pt x="8337" y="7650"/>
                    <a:pt x="13263" y="4500"/>
                    <a:pt x="16295" y="2700"/>
                  </a:cubicBezTo>
                  <a:cubicBezTo>
                    <a:pt x="19326" y="900"/>
                    <a:pt x="20463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804852" y="7455195"/>
              <a:ext cx="217211" cy="36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536" fill="norm" stroke="1" extrusionOk="0">
                  <a:moveTo>
                    <a:pt x="20911" y="1053"/>
                  </a:moveTo>
                  <a:cubicBezTo>
                    <a:pt x="20096" y="681"/>
                    <a:pt x="19281" y="308"/>
                    <a:pt x="18364" y="122"/>
                  </a:cubicBezTo>
                  <a:cubicBezTo>
                    <a:pt x="17447" y="-64"/>
                    <a:pt x="16428" y="-64"/>
                    <a:pt x="14900" y="308"/>
                  </a:cubicBezTo>
                  <a:cubicBezTo>
                    <a:pt x="13371" y="681"/>
                    <a:pt x="11334" y="1426"/>
                    <a:pt x="8990" y="3226"/>
                  </a:cubicBezTo>
                  <a:cubicBezTo>
                    <a:pt x="6647" y="5026"/>
                    <a:pt x="3998" y="7881"/>
                    <a:pt x="2164" y="10674"/>
                  </a:cubicBezTo>
                  <a:cubicBezTo>
                    <a:pt x="330" y="13467"/>
                    <a:pt x="-689" y="16198"/>
                    <a:pt x="534" y="17998"/>
                  </a:cubicBezTo>
                  <a:cubicBezTo>
                    <a:pt x="1756" y="19798"/>
                    <a:pt x="5220" y="20667"/>
                    <a:pt x="8685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029355" y="7459912"/>
              <a:ext cx="119708" cy="32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57" fill="norm" stroke="1" extrusionOk="0">
                  <a:moveTo>
                    <a:pt x="21431" y="4216"/>
                  </a:moveTo>
                  <a:cubicBezTo>
                    <a:pt x="20294" y="3102"/>
                    <a:pt x="19157" y="1987"/>
                    <a:pt x="16884" y="1151"/>
                  </a:cubicBezTo>
                  <a:cubicBezTo>
                    <a:pt x="14610" y="314"/>
                    <a:pt x="11199" y="-243"/>
                    <a:pt x="8547" y="105"/>
                  </a:cubicBezTo>
                  <a:cubicBezTo>
                    <a:pt x="5894" y="454"/>
                    <a:pt x="3999" y="1708"/>
                    <a:pt x="2484" y="4356"/>
                  </a:cubicBezTo>
                  <a:cubicBezTo>
                    <a:pt x="968" y="7003"/>
                    <a:pt x="-169" y="11045"/>
                    <a:pt x="20" y="14111"/>
                  </a:cubicBezTo>
                  <a:cubicBezTo>
                    <a:pt x="210" y="17176"/>
                    <a:pt x="1726" y="19267"/>
                    <a:pt x="3242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977612" y="7632847"/>
              <a:ext cx="260351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5626"/>
                  </a:moveTo>
                  <a:cubicBezTo>
                    <a:pt x="2634" y="13226"/>
                    <a:pt x="5268" y="10826"/>
                    <a:pt x="7639" y="9386"/>
                  </a:cubicBezTo>
                  <a:cubicBezTo>
                    <a:pt x="10010" y="7946"/>
                    <a:pt x="12117" y="7466"/>
                    <a:pt x="13698" y="6506"/>
                  </a:cubicBezTo>
                  <a:cubicBezTo>
                    <a:pt x="15278" y="5546"/>
                    <a:pt x="16332" y="4106"/>
                    <a:pt x="16507" y="2666"/>
                  </a:cubicBezTo>
                  <a:cubicBezTo>
                    <a:pt x="16683" y="1226"/>
                    <a:pt x="15980" y="-214"/>
                    <a:pt x="14663" y="26"/>
                  </a:cubicBezTo>
                  <a:cubicBezTo>
                    <a:pt x="13346" y="266"/>
                    <a:pt x="11415" y="2186"/>
                    <a:pt x="10185" y="4106"/>
                  </a:cubicBezTo>
                  <a:cubicBezTo>
                    <a:pt x="8956" y="6026"/>
                    <a:pt x="8429" y="7946"/>
                    <a:pt x="8078" y="10346"/>
                  </a:cubicBezTo>
                  <a:cubicBezTo>
                    <a:pt x="7727" y="12746"/>
                    <a:pt x="7551" y="15626"/>
                    <a:pt x="8254" y="17306"/>
                  </a:cubicBezTo>
                  <a:cubicBezTo>
                    <a:pt x="8956" y="18986"/>
                    <a:pt x="10537" y="19466"/>
                    <a:pt x="12380" y="17786"/>
                  </a:cubicBezTo>
                  <a:cubicBezTo>
                    <a:pt x="14224" y="16106"/>
                    <a:pt x="16332" y="12266"/>
                    <a:pt x="17473" y="11786"/>
                  </a:cubicBezTo>
                  <a:cubicBezTo>
                    <a:pt x="18615" y="11306"/>
                    <a:pt x="18790" y="14186"/>
                    <a:pt x="19317" y="16346"/>
                  </a:cubicBezTo>
                  <a:cubicBezTo>
                    <a:pt x="19844" y="18506"/>
                    <a:pt x="20722" y="1994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262833" y="7611392"/>
              <a:ext cx="89430" cy="13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031" fill="norm" stroke="1" extrusionOk="0">
                  <a:moveTo>
                    <a:pt x="21223" y="3124"/>
                  </a:moveTo>
                  <a:cubicBezTo>
                    <a:pt x="18711" y="2157"/>
                    <a:pt x="16200" y="1190"/>
                    <a:pt x="12935" y="545"/>
                  </a:cubicBezTo>
                  <a:cubicBezTo>
                    <a:pt x="9670" y="-100"/>
                    <a:pt x="5651" y="-422"/>
                    <a:pt x="3139" y="1029"/>
                  </a:cubicBezTo>
                  <a:cubicBezTo>
                    <a:pt x="628" y="2479"/>
                    <a:pt x="-377" y="5703"/>
                    <a:pt x="125" y="7960"/>
                  </a:cubicBezTo>
                  <a:cubicBezTo>
                    <a:pt x="628" y="10217"/>
                    <a:pt x="2637" y="11506"/>
                    <a:pt x="4395" y="12957"/>
                  </a:cubicBezTo>
                  <a:cubicBezTo>
                    <a:pt x="6153" y="14408"/>
                    <a:pt x="7660" y="16020"/>
                    <a:pt x="7911" y="17632"/>
                  </a:cubicBezTo>
                  <a:cubicBezTo>
                    <a:pt x="8163" y="19244"/>
                    <a:pt x="7158" y="20856"/>
                    <a:pt x="5651" y="21017"/>
                  </a:cubicBezTo>
                  <a:cubicBezTo>
                    <a:pt x="4144" y="21178"/>
                    <a:pt x="2135" y="19888"/>
                    <a:pt x="125" y="1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422547" y="7441405"/>
              <a:ext cx="3766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20230" y="0"/>
                  </a:moveTo>
                  <a:cubicBezTo>
                    <a:pt x="14546" y="2880"/>
                    <a:pt x="8862" y="5760"/>
                    <a:pt x="4883" y="8784"/>
                  </a:cubicBezTo>
                  <a:cubicBezTo>
                    <a:pt x="904" y="11808"/>
                    <a:pt x="-1370" y="14976"/>
                    <a:pt x="904" y="17136"/>
                  </a:cubicBezTo>
                  <a:cubicBezTo>
                    <a:pt x="3177" y="19296"/>
                    <a:pt x="9998" y="20448"/>
                    <a:pt x="168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431550" y="7581105"/>
              <a:ext cx="13026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3672" y="21600"/>
                  </a:moveTo>
                  <a:cubicBezTo>
                    <a:pt x="1930" y="19200"/>
                    <a:pt x="188" y="16800"/>
                    <a:pt x="14" y="13800"/>
                  </a:cubicBezTo>
                  <a:cubicBezTo>
                    <a:pt x="-160" y="10800"/>
                    <a:pt x="1234" y="7200"/>
                    <a:pt x="5066" y="4800"/>
                  </a:cubicBezTo>
                  <a:cubicBezTo>
                    <a:pt x="8898" y="2400"/>
                    <a:pt x="15169" y="1200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759025" y="7424243"/>
              <a:ext cx="139338" cy="34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81" fill="norm" stroke="1" extrusionOk="0">
                  <a:moveTo>
                    <a:pt x="21222" y="1881"/>
                  </a:moveTo>
                  <a:cubicBezTo>
                    <a:pt x="18321" y="1214"/>
                    <a:pt x="15419" y="548"/>
                    <a:pt x="12679" y="214"/>
                  </a:cubicBezTo>
                  <a:cubicBezTo>
                    <a:pt x="9938" y="-119"/>
                    <a:pt x="7359" y="-119"/>
                    <a:pt x="5103" y="614"/>
                  </a:cubicBezTo>
                  <a:cubicBezTo>
                    <a:pt x="2846" y="1348"/>
                    <a:pt x="912" y="2814"/>
                    <a:pt x="267" y="5148"/>
                  </a:cubicBezTo>
                  <a:cubicBezTo>
                    <a:pt x="-378" y="7481"/>
                    <a:pt x="267" y="10681"/>
                    <a:pt x="912" y="13548"/>
                  </a:cubicBezTo>
                  <a:cubicBezTo>
                    <a:pt x="1556" y="16414"/>
                    <a:pt x="2201" y="18948"/>
                    <a:pt x="284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688349" y="7619205"/>
              <a:ext cx="20366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053" y="21600"/>
                  </a:moveTo>
                  <a:cubicBezTo>
                    <a:pt x="1162" y="19600"/>
                    <a:pt x="271" y="17600"/>
                    <a:pt x="49" y="15600"/>
                  </a:cubicBezTo>
                  <a:cubicBezTo>
                    <a:pt x="-174" y="13600"/>
                    <a:pt x="271" y="11600"/>
                    <a:pt x="3389" y="9600"/>
                  </a:cubicBezTo>
                  <a:cubicBezTo>
                    <a:pt x="6506" y="7600"/>
                    <a:pt x="12296" y="5600"/>
                    <a:pt x="15859" y="4200"/>
                  </a:cubicBezTo>
                  <a:cubicBezTo>
                    <a:pt x="19422" y="2800"/>
                    <a:pt x="20758" y="2000"/>
                    <a:pt x="20758" y="1600"/>
                  </a:cubicBezTo>
                  <a:cubicBezTo>
                    <a:pt x="20758" y="1200"/>
                    <a:pt x="19422" y="1200"/>
                    <a:pt x="18086" y="3000"/>
                  </a:cubicBezTo>
                  <a:cubicBezTo>
                    <a:pt x="16750" y="4800"/>
                    <a:pt x="15414" y="8400"/>
                    <a:pt x="14746" y="11200"/>
                  </a:cubicBezTo>
                  <a:cubicBezTo>
                    <a:pt x="14078" y="14000"/>
                    <a:pt x="14078" y="16000"/>
                    <a:pt x="14634" y="17200"/>
                  </a:cubicBezTo>
                  <a:cubicBezTo>
                    <a:pt x="15191" y="18400"/>
                    <a:pt x="16304" y="18800"/>
                    <a:pt x="17306" y="18400"/>
                  </a:cubicBezTo>
                  <a:cubicBezTo>
                    <a:pt x="18308" y="18000"/>
                    <a:pt x="19199" y="16800"/>
                    <a:pt x="19867" y="13600"/>
                  </a:cubicBezTo>
                  <a:cubicBezTo>
                    <a:pt x="20535" y="10400"/>
                    <a:pt x="20981" y="5200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980912" y="7625555"/>
              <a:ext cx="127001" cy="7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0"/>
                  </a:moveTo>
                  <a:cubicBezTo>
                    <a:pt x="360" y="6000"/>
                    <a:pt x="720" y="12000"/>
                    <a:pt x="1620" y="15900"/>
                  </a:cubicBezTo>
                  <a:cubicBezTo>
                    <a:pt x="2520" y="19800"/>
                    <a:pt x="3960" y="21600"/>
                    <a:pt x="5580" y="21000"/>
                  </a:cubicBezTo>
                  <a:cubicBezTo>
                    <a:pt x="7200" y="20400"/>
                    <a:pt x="9000" y="17400"/>
                    <a:pt x="10080" y="14100"/>
                  </a:cubicBezTo>
                  <a:cubicBezTo>
                    <a:pt x="11160" y="10800"/>
                    <a:pt x="11520" y="7200"/>
                    <a:pt x="12240" y="6900"/>
                  </a:cubicBezTo>
                  <a:cubicBezTo>
                    <a:pt x="12960" y="6600"/>
                    <a:pt x="14040" y="9600"/>
                    <a:pt x="15660" y="12000"/>
                  </a:cubicBezTo>
                  <a:cubicBezTo>
                    <a:pt x="17280" y="14400"/>
                    <a:pt x="19440" y="16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7158712" y="7530305"/>
              <a:ext cx="190501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9465"/>
                  </a:moveTo>
                  <a:cubicBezTo>
                    <a:pt x="720" y="8494"/>
                    <a:pt x="1440" y="7524"/>
                    <a:pt x="2280" y="7524"/>
                  </a:cubicBezTo>
                  <a:cubicBezTo>
                    <a:pt x="3120" y="7524"/>
                    <a:pt x="4080" y="8494"/>
                    <a:pt x="5160" y="10072"/>
                  </a:cubicBezTo>
                  <a:cubicBezTo>
                    <a:pt x="6240" y="11649"/>
                    <a:pt x="7440" y="13834"/>
                    <a:pt x="8040" y="15533"/>
                  </a:cubicBezTo>
                  <a:cubicBezTo>
                    <a:pt x="8640" y="17231"/>
                    <a:pt x="8640" y="18445"/>
                    <a:pt x="8280" y="19537"/>
                  </a:cubicBezTo>
                  <a:cubicBezTo>
                    <a:pt x="7920" y="20629"/>
                    <a:pt x="7200" y="21600"/>
                    <a:pt x="6720" y="21479"/>
                  </a:cubicBezTo>
                  <a:cubicBezTo>
                    <a:pt x="6240" y="21357"/>
                    <a:pt x="6000" y="20144"/>
                    <a:pt x="6720" y="18324"/>
                  </a:cubicBezTo>
                  <a:cubicBezTo>
                    <a:pt x="7440" y="16503"/>
                    <a:pt x="9120" y="14076"/>
                    <a:pt x="10680" y="12013"/>
                  </a:cubicBezTo>
                  <a:cubicBezTo>
                    <a:pt x="12240" y="9951"/>
                    <a:pt x="13680" y="8252"/>
                    <a:pt x="14520" y="8009"/>
                  </a:cubicBezTo>
                  <a:cubicBezTo>
                    <a:pt x="15360" y="7766"/>
                    <a:pt x="15600" y="8980"/>
                    <a:pt x="15840" y="10193"/>
                  </a:cubicBezTo>
                  <a:cubicBezTo>
                    <a:pt x="16080" y="11407"/>
                    <a:pt x="16320" y="12620"/>
                    <a:pt x="16320" y="13834"/>
                  </a:cubicBezTo>
                  <a:cubicBezTo>
                    <a:pt x="16320" y="15047"/>
                    <a:pt x="16080" y="16261"/>
                    <a:pt x="16080" y="15775"/>
                  </a:cubicBezTo>
                  <a:cubicBezTo>
                    <a:pt x="16080" y="15290"/>
                    <a:pt x="16320" y="13106"/>
                    <a:pt x="16800" y="10557"/>
                  </a:cubicBezTo>
                  <a:cubicBezTo>
                    <a:pt x="17280" y="8009"/>
                    <a:pt x="18000" y="5097"/>
                    <a:pt x="18840" y="3276"/>
                  </a:cubicBezTo>
                  <a:cubicBezTo>
                    <a:pt x="19680" y="1456"/>
                    <a:pt x="20640" y="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369913" y="7549355"/>
              <a:ext cx="214250" cy="165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63" fill="norm" stroke="1" extrusionOk="0">
                  <a:moveTo>
                    <a:pt x="4917" y="12150"/>
                  </a:moveTo>
                  <a:cubicBezTo>
                    <a:pt x="5341" y="9720"/>
                    <a:pt x="5764" y="7290"/>
                    <a:pt x="5447" y="6210"/>
                  </a:cubicBezTo>
                  <a:cubicBezTo>
                    <a:pt x="5129" y="5130"/>
                    <a:pt x="4070" y="5400"/>
                    <a:pt x="3011" y="6750"/>
                  </a:cubicBezTo>
                  <a:cubicBezTo>
                    <a:pt x="1953" y="8100"/>
                    <a:pt x="894" y="10530"/>
                    <a:pt x="364" y="12420"/>
                  </a:cubicBezTo>
                  <a:cubicBezTo>
                    <a:pt x="-165" y="14310"/>
                    <a:pt x="-165" y="15660"/>
                    <a:pt x="682" y="17145"/>
                  </a:cubicBezTo>
                  <a:cubicBezTo>
                    <a:pt x="1529" y="18630"/>
                    <a:pt x="3223" y="20250"/>
                    <a:pt x="4494" y="20520"/>
                  </a:cubicBezTo>
                  <a:cubicBezTo>
                    <a:pt x="5764" y="20790"/>
                    <a:pt x="6611" y="19710"/>
                    <a:pt x="7247" y="17685"/>
                  </a:cubicBezTo>
                  <a:cubicBezTo>
                    <a:pt x="7882" y="15660"/>
                    <a:pt x="8306" y="12690"/>
                    <a:pt x="8623" y="10395"/>
                  </a:cubicBezTo>
                  <a:cubicBezTo>
                    <a:pt x="8941" y="8100"/>
                    <a:pt x="9153" y="6480"/>
                    <a:pt x="9788" y="5535"/>
                  </a:cubicBezTo>
                  <a:cubicBezTo>
                    <a:pt x="10423" y="4590"/>
                    <a:pt x="11482" y="4320"/>
                    <a:pt x="12223" y="4860"/>
                  </a:cubicBezTo>
                  <a:cubicBezTo>
                    <a:pt x="12964" y="5400"/>
                    <a:pt x="13388" y="6750"/>
                    <a:pt x="13917" y="9045"/>
                  </a:cubicBezTo>
                  <a:cubicBezTo>
                    <a:pt x="14447" y="11340"/>
                    <a:pt x="15082" y="14580"/>
                    <a:pt x="15611" y="17145"/>
                  </a:cubicBezTo>
                  <a:cubicBezTo>
                    <a:pt x="16141" y="19710"/>
                    <a:pt x="16564" y="21600"/>
                    <a:pt x="16564" y="20925"/>
                  </a:cubicBezTo>
                  <a:cubicBezTo>
                    <a:pt x="16564" y="20250"/>
                    <a:pt x="16141" y="17010"/>
                    <a:pt x="16247" y="13500"/>
                  </a:cubicBezTo>
                  <a:cubicBezTo>
                    <a:pt x="16353" y="9990"/>
                    <a:pt x="16988" y="6210"/>
                    <a:pt x="17941" y="3915"/>
                  </a:cubicBezTo>
                  <a:cubicBezTo>
                    <a:pt x="18894" y="1620"/>
                    <a:pt x="20164" y="81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982133" y="7454105"/>
              <a:ext cx="84630" cy="30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38" fill="norm" stroke="1" extrusionOk="0">
                  <a:moveTo>
                    <a:pt x="13162" y="0"/>
                  </a:moveTo>
                  <a:cubicBezTo>
                    <a:pt x="8947" y="2351"/>
                    <a:pt x="4732" y="4702"/>
                    <a:pt x="2362" y="7935"/>
                  </a:cubicBezTo>
                  <a:cubicBezTo>
                    <a:pt x="-9" y="11167"/>
                    <a:pt x="-536" y="15282"/>
                    <a:pt x="518" y="17780"/>
                  </a:cubicBezTo>
                  <a:cubicBezTo>
                    <a:pt x="1571" y="20278"/>
                    <a:pt x="4205" y="21159"/>
                    <a:pt x="7893" y="21380"/>
                  </a:cubicBezTo>
                  <a:cubicBezTo>
                    <a:pt x="11581" y="21600"/>
                    <a:pt x="16323" y="21159"/>
                    <a:pt x="21064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983081" y="7587405"/>
              <a:ext cx="217032" cy="9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955" fill="norm" stroke="1" extrusionOk="0">
                  <a:moveTo>
                    <a:pt x="1999" y="4061"/>
                  </a:moveTo>
                  <a:cubicBezTo>
                    <a:pt x="951" y="3161"/>
                    <a:pt x="-98" y="2261"/>
                    <a:pt x="7" y="1361"/>
                  </a:cubicBezTo>
                  <a:cubicBezTo>
                    <a:pt x="112" y="461"/>
                    <a:pt x="1370" y="-439"/>
                    <a:pt x="3362" y="236"/>
                  </a:cubicBezTo>
                  <a:cubicBezTo>
                    <a:pt x="5354" y="911"/>
                    <a:pt x="8081" y="3161"/>
                    <a:pt x="9968" y="6086"/>
                  </a:cubicBezTo>
                  <a:cubicBezTo>
                    <a:pt x="11855" y="9011"/>
                    <a:pt x="12904" y="12611"/>
                    <a:pt x="13638" y="15536"/>
                  </a:cubicBezTo>
                  <a:cubicBezTo>
                    <a:pt x="14372" y="18461"/>
                    <a:pt x="14791" y="20711"/>
                    <a:pt x="14582" y="20936"/>
                  </a:cubicBezTo>
                  <a:cubicBezTo>
                    <a:pt x="14372" y="21161"/>
                    <a:pt x="13533" y="19361"/>
                    <a:pt x="13009" y="16436"/>
                  </a:cubicBezTo>
                  <a:cubicBezTo>
                    <a:pt x="12485" y="13511"/>
                    <a:pt x="12275" y="9461"/>
                    <a:pt x="12485" y="6536"/>
                  </a:cubicBezTo>
                  <a:cubicBezTo>
                    <a:pt x="12694" y="3611"/>
                    <a:pt x="13323" y="1811"/>
                    <a:pt x="14896" y="1361"/>
                  </a:cubicBezTo>
                  <a:cubicBezTo>
                    <a:pt x="16469" y="911"/>
                    <a:pt x="18985" y="1811"/>
                    <a:pt x="21502" y="2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8203568" y="7580532"/>
              <a:ext cx="129895" cy="10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853" fill="norm" stroke="1" extrusionOk="0">
                  <a:moveTo>
                    <a:pt x="16154" y="9189"/>
                  </a:moveTo>
                  <a:cubicBezTo>
                    <a:pt x="16154" y="7029"/>
                    <a:pt x="16154" y="4869"/>
                    <a:pt x="14586" y="2925"/>
                  </a:cubicBezTo>
                  <a:cubicBezTo>
                    <a:pt x="13019" y="981"/>
                    <a:pt x="9883" y="-747"/>
                    <a:pt x="7270" y="333"/>
                  </a:cubicBezTo>
                  <a:cubicBezTo>
                    <a:pt x="4657" y="1413"/>
                    <a:pt x="2567" y="5301"/>
                    <a:pt x="1348" y="8541"/>
                  </a:cubicBezTo>
                  <a:cubicBezTo>
                    <a:pt x="128" y="11781"/>
                    <a:pt x="-220" y="14373"/>
                    <a:pt x="128" y="16533"/>
                  </a:cubicBezTo>
                  <a:cubicBezTo>
                    <a:pt x="477" y="18693"/>
                    <a:pt x="1522" y="20421"/>
                    <a:pt x="3612" y="20637"/>
                  </a:cubicBezTo>
                  <a:cubicBezTo>
                    <a:pt x="5703" y="20853"/>
                    <a:pt x="8838" y="19557"/>
                    <a:pt x="11277" y="17613"/>
                  </a:cubicBezTo>
                  <a:cubicBezTo>
                    <a:pt x="13715" y="15669"/>
                    <a:pt x="15457" y="13077"/>
                    <a:pt x="16154" y="13293"/>
                  </a:cubicBezTo>
                  <a:cubicBezTo>
                    <a:pt x="16851" y="13509"/>
                    <a:pt x="16503" y="16533"/>
                    <a:pt x="17199" y="18261"/>
                  </a:cubicBezTo>
                  <a:cubicBezTo>
                    <a:pt x="17896" y="19989"/>
                    <a:pt x="19638" y="20421"/>
                    <a:pt x="21380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8372461" y="7576485"/>
              <a:ext cx="100702" cy="13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795" fill="norm" stroke="1" extrusionOk="0">
                  <a:moveTo>
                    <a:pt x="2509" y="8837"/>
                  </a:moveTo>
                  <a:cubicBezTo>
                    <a:pt x="2509" y="10524"/>
                    <a:pt x="2509" y="12211"/>
                    <a:pt x="2059" y="14574"/>
                  </a:cubicBezTo>
                  <a:cubicBezTo>
                    <a:pt x="1609" y="16936"/>
                    <a:pt x="709" y="19974"/>
                    <a:pt x="259" y="20649"/>
                  </a:cubicBezTo>
                  <a:cubicBezTo>
                    <a:pt x="-191" y="21324"/>
                    <a:pt x="-191" y="19637"/>
                    <a:pt x="1384" y="16093"/>
                  </a:cubicBezTo>
                  <a:cubicBezTo>
                    <a:pt x="2959" y="12549"/>
                    <a:pt x="6109" y="7149"/>
                    <a:pt x="8584" y="3943"/>
                  </a:cubicBezTo>
                  <a:cubicBezTo>
                    <a:pt x="11059" y="737"/>
                    <a:pt x="12859" y="-276"/>
                    <a:pt x="14209" y="62"/>
                  </a:cubicBezTo>
                  <a:cubicBezTo>
                    <a:pt x="15559" y="399"/>
                    <a:pt x="16459" y="2087"/>
                    <a:pt x="17584" y="5630"/>
                  </a:cubicBezTo>
                  <a:cubicBezTo>
                    <a:pt x="18709" y="9174"/>
                    <a:pt x="20059" y="14574"/>
                    <a:pt x="21409" y="19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8517612" y="7562468"/>
              <a:ext cx="95251" cy="17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21600" y="8641"/>
                  </a:moveTo>
                  <a:cubicBezTo>
                    <a:pt x="21120" y="7061"/>
                    <a:pt x="20640" y="5480"/>
                    <a:pt x="19680" y="4163"/>
                  </a:cubicBezTo>
                  <a:cubicBezTo>
                    <a:pt x="18720" y="2846"/>
                    <a:pt x="17280" y="1792"/>
                    <a:pt x="14880" y="1002"/>
                  </a:cubicBezTo>
                  <a:cubicBezTo>
                    <a:pt x="12480" y="212"/>
                    <a:pt x="9120" y="-315"/>
                    <a:pt x="6960" y="212"/>
                  </a:cubicBezTo>
                  <a:cubicBezTo>
                    <a:pt x="4800" y="739"/>
                    <a:pt x="3840" y="2319"/>
                    <a:pt x="5280" y="5085"/>
                  </a:cubicBezTo>
                  <a:cubicBezTo>
                    <a:pt x="6720" y="7851"/>
                    <a:pt x="10560" y="11802"/>
                    <a:pt x="12480" y="14436"/>
                  </a:cubicBezTo>
                  <a:cubicBezTo>
                    <a:pt x="14400" y="17070"/>
                    <a:pt x="14400" y="18387"/>
                    <a:pt x="12720" y="19441"/>
                  </a:cubicBezTo>
                  <a:cubicBezTo>
                    <a:pt x="11040" y="20495"/>
                    <a:pt x="7680" y="21285"/>
                    <a:pt x="5280" y="21153"/>
                  </a:cubicBezTo>
                  <a:cubicBezTo>
                    <a:pt x="2880" y="21022"/>
                    <a:pt x="1440" y="19968"/>
                    <a:pt x="0" y="1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8701762" y="7395309"/>
              <a:ext cx="104134" cy="33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33" fill="norm" stroke="1" extrusionOk="0">
                  <a:moveTo>
                    <a:pt x="20736" y="4208"/>
                  </a:moveTo>
                  <a:cubicBezTo>
                    <a:pt x="20736" y="3524"/>
                    <a:pt x="20736" y="2841"/>
                    <a:pt x="20952" y="2089"/>
                  </a:cubicBezTo>
                  <a:cubicBezTo>
                    <a:pt x="21168" y="1337"/>
                    <a:pt x="21600" y="517"/>
                    <a:pt x="20736" y="175"/>
                  </a:cubicBezTo>
                  <a:cubicBezTo>
                    <a:pt x="19872" y="-167"/>
                    <a:pt x="17712" y="-30"/>
                    <a:pt x="15120" y="790"/>
                  </a:cubicBezTo>
                  <a:cubicBezTo>
                    <a:pt x="12528" y="1610"/>
                    <a:pt x="9504" y="3114"/>
                    <a:pt x="7128" y="5917"/>
                  </a:cubicBezTo>
                  <a:cubicBezTo>
                    <a:pt x="4752" y="8719"/>
                    <a:pt x="3024" y="12820"/>
                    <a:pt x="1944" y="15623"/>
                  </a:cubicBezTo>
                  <a:cubicBezTo>
                    <a:pt x="864" y="18425"/>
                    <a:pt x="432" y="19929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8654047" y="7549355"/>
              <a:ext cx="320766" cy="15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98" fill="norm" stroke="1" extrusionOk="0">
                  <a:moveTo>
                    <a:pt x="1072" y="12427"/>
                  </a:moveTo>
                  <a:cubicBezTo>
                    <a:pt x="503" y="10652"/>
                    <a:pt x="-65" y="8877"/>
                    <a:pt x="6" y="7989"/>
                  </a:cubicBezTo>
                  <a:cubicBezTo>
                    <a:pt x="77" y="7101"/>
                    <a:pt x="788" y="7101"/>
                    <a:pt x="2209" y="7545"/>
                  </a:cubicBezTo>
                  <a:cubicBezTo>
                    <a:pt x="3630" y="7989"/>
                    <a:pt x="5761" y="8877"/>
                    <a:pt x="7253" y="9321"/>
                  </a:cubicBezTo>
                  <a:cubicBezTo>
                    <a:pt x="8746" y="9764"/>
                    <a:pt x="9598" y="9764"/>
                    <a:pt x="9598" y="9764"/>
                  </a:cubicBezTo>
                  <a:cubicBezTo>
                    <a:pt x="9598" y="9764"/>
                    <a:pt x="8746" y="9764"/>
                    <a:pt x="8035" y="10356"/>
                  </a:cubicBezTo>
                  <a:cubicBezTo>
                    <a:pt x="7324" y="10948"/>
                    <a:pt x="6756" y="12132"/>
                    <a:pt x="6401" y="13463"/>
                  </a:cubicBezTo>
                  <a:cubicBezTo>
                    <a:pt x="6046" y="14795"/>
                    <a:pt x="5903" y="16274"/>
                    <a:pt x="6188" y="17310"/>
                  </a:cubicBezTo>
                  <a:cubicBezTo>
                    <a:pt x="6472" y="18345"/>
                    <a:pt x="7182" y="18937"/>
                    <a:pt x="7893" y="18937"/>
                  </a:cubicBezTo>
                  <a:cubicBezTo>
                    <a:pt x="8603" y="18937"/>
                    <a:pt x="9314" y="18345"/>
                    <a:pt x="10024" y="16126"/>
                  </a:cubicBezTo>
                  <a:cubicBezTo>
                    <a:pt x="10735" y="13907"/>
                    <a:pt x="11446" y="10060"/>
                    <a:pt x="11801" y="7397"/>
                  </a:cubicBezTo>
                  <a:cubicBezTo>
                    <a:pt x="12156" y="4734"/>
                    <a:pt x="12156" y="3255"/>
                    <a:pt x="12582" y="2219"/>
                  </a:cubicBezTo>
                  <a:cubicBezTo>
                    <a:pt x="13009" y="1184"/>
                    <a:pt x="13861" y="592"/>
                    <a:pt x="14643" y="1036"/>
                  </a:cubicBezTo>
                  <a:cubicBezTo>
                    <a:pt x="15424" y="1479"/>
                    <a:pt x="16135" y="2959"/>
                    <a:pt x="16774" y="5474"/>
                  </a:cubicBezTo>
                  <a:cubicBezTo>
                    <a:pt x="17414" y="7989"/>
                    <a:pt x="17982" y="11540"/>
                    <a:pt x="18196" y="14203"/>
                  </a:cubicBezTo>
                  <a:cubicBezTo>
                    <a:pt x="18409" y="16866"/>
                    <a:pt x="18267" y="18641"/>
                    <a:pt x="17840" y="19825"/>
                  </a:cubicBezTo>
                  <a:cubicBezTo>
                    <a:pt x="17414" y="21008"/>
                    <a:pt x="16703" y="21600"/>
                    <a:pt x="16277" y="20564"/>
                  </a:cubicBezTo>
                  <a:cubicBezTo>
                    <a:pt x="15851" y="19529"/>
                    <a:pt x="15709" y="16866"/>
                    <a:pt x="16632" y="13167"/>
                  </a:cubicBezTo>
                  <a:cubicBezTo>
                    <a:pt x="17556" y="9468"/>
                    <a:pt x="19546" y="4734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8978282" y="7555705"/>
              <a:ext cx="174331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23" fill="norm" stroke="1" extrusionOk="0">
                  <a:moveTo>
                    <a:pt x="2697" y="0"/>
                  </a:moveTo>
                  <a:cubicBezTo>
                    <a:pt x="2436" y="6218"/>
                    <a:pt x="2176" y="12437"/>
                    <a:pt x="1656" y="16200"/>
                  </a:cubicBezTo>
                  <a:cubicBezTo>
                    <a:pt x="1135" y="19964"/>
                    <a:pt x="354" y="21273"/>
                    <a:pt x="94" y="21109"/>
                  </a:cubicBezTo>
                  <a:cubicBezTo>
                    <a:pt x="-166" y="20946"/>
                    <a:pt x="94" y="19309"/>
                    <a:pt x="1135" y="16855"/>
                  </a:cubicBezTo>
                  <a:cubicBezTo>
                    <a:pt x="2176" y="14400"/>
                    <a:pt x="3998" y="11128"/>
                    <a:pt x="5429" y="8837"/>
                  </a:cubicBezTo>
                  <a:cubicBezTo>
                    <a:pt x="6861" y="6546"/>
                    <a:pt x="7901" y="5237"/>
                    <a:pt x="8552" y="5400"/>
                  </a:cubicBezTo>
                  <a:cubicBezTo>
                    <a:pt x="9203" y="5564"/>
                    <a:pt x="9463" y="7200"/>
                    <a:pt x="10244" y="6709"/>
                  </a:cubicBezTo>
                  <a:cubicBezTo>
                    <a:pt x="11024" y="6218"/>
                    <a:pt x="12326" y="3600"/>
                    <a:pt x="13627" y="1964"/>
                  </a:cubicBezTo>
                  <a:cubicBezTo>
                    <a:pt x="14928" y="328"/>
                    <a:pt x="16229" y="-327"/>
                    <a:pt x="17010" y="164"/>
                  </a:cubicBezTo>
                  <a:cubicBezTo>
                    <a:pt x="17791" y="655"/>
                    <a:pt x="18051" y="2291"/>
                    <a:pt x="18701" y="5400"/>
                  </a:cubicBezTo>
                  <a:cubicBezTo>
                    <a:pt x="19352" y="8509"/>
                    <a:pt x="20393" y="13091"/>
                    <a:pt x="21434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202878" y="7548144"/>
              <a:ext cx="70385" cy="19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93" fill="norm" stroke="1" extrusionOk="0">
                  <a:moveTo>
                    <a:pt x="21125" y="10105"/>
                  </a:moveTo>
                  <a:cubicBezTo>
                    <a:pt x="19854" y="7019"/>
                    <a:pt x="18584" y="3933"/>
                    <a:pt x="16043" y="2153"/>
                  </a:cubicBezTo>
                  <a:cubicBezTo>
                    <a:pt x="13501" y="373"/>
                    <a:pt x="9690" y="-102"/>
                    <a:pt x="6513" y="17"/>
                  </a:cubicBezTo>
                  <a:cubicBezTo>
                    <a:pt x="3337" y="135"/>
                    <a:pt x="796" y="847"/>
                    <a:pt x="160" y="2390"/>
                  </a:cubicBezTo>
                  <a:cubicBezTo>
                    <a:pt x="-475" y="3933"/>
                    <a:pt x="796" y="6307"/>
                    <a:pt x="3654" y="8799"/>
                  </a:cubicBezTo>
                  <a:cubicBezTo>
                    <a:pt x="6513" y="11291"/>
                    <a:pt x="10960" y="13902"/>
                    <a:pt x="13184" y="15801"/>
                  </a:cubicBezTo>
                  <a:cubicBezTo>
                    <a:pt x="15407" y="17700"/>
                    <a:pt x="15407" y="18887"/>
                    <a:pt x="14137" y="19836"/>
                  </a:cubicBezTo>
                  <a:cubicBezTo>
                    <a:pt x="12866" y="20786"/>
                    <a:pt x="10325" y="21498"/>
                    <a:pt x="8101" y="21379"/>
                  </a:cubicBezTo>
                  <a:cubicBezTo>
                    <a:pt x="5878" y="21261"/>
                    <a:pt x="3972" y="20311"/>
                    <a:pt x="2066" y="1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241512" y="7409655"/>
              <a:ext cx="17072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19518" y="0"/>
                  </a:moveTo>
                  <a:cubicBezTo>
                    <a:pt x="20559" y="2945"/>
                    <a:pt x="21600" y="5891"/>
                    <a:pt x="20559" y="8945"/>
                  </a:cubicBezTo>
                  <a:cubicBezTo>
                    <a:pt x="19518" y="12000"/>
                    <a:pt x="16395" y="15164"/>
                    <a:pt x="12622" y="17291"/>
                  </a:cubicBezTo>
                  <a:cubicBezTo>
                    <a:pt x="8848" y="19418"/>
                    <a:pt x="4424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441633" y="0"/>
              <a:ext cx="4430121" cy="159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67" fill="norm" stroke="1" extrusionOk="0">
                  <a:moveTo>
                    <a:pt x="7208" y="933"/>
                  </a:moveTo>
                  <a:cubicBezTo>
                    <a:pt x="6878" y="790"/>
                    <a:pt x="6548" y="647"/>
                    <a:pt x="6177" y="518"/>
                  </a:cubicBezTo>
                  <a:cubicBezTo>
                    <a:pt x="5805" y="390"/>
                    <a:pt x="5393" y="275"/>
                    <a:pt x="5021" y="189"/>
                  </a:cubicBezTo>
                  <a:cubicBezTo>
                    <a:pt x="4650" y="103"/>
                    <a:pt x="4320" y="46"/>
                    <a:pt x="3938" y="18"/>
                  </a:cubicBezTo>
                  <a:cubicBezTo>
                    <a:pt x="3557" y="-11"/>
                    <a:pt x="3124" y="-11"/>
                    <a:pt x="2726" y="61"/>
                  </a:cubicBezTo>
                  <a:cubicBezTo>
                    <a:pt x="2329" y="132"/>
                    <a:pt x="1968" y="275"/>
                    <a:pt x="1617" y="447"/>
                  </a:cubicBezTo>
                  <a:cubicBezTo>
                    <a:pt x="1267" y="618"/>
                    <a:pt x="926" y="819"/>
                    <a:pt x="725" y="947"/>
                  </a:cubicBezTo>
                  <a:cubicBezTo>
                    <a:pt x="524" y="1076"/>
                    <a:pt x="462" y="1133"/>
                    <a:pt x="431" y="1234"/>
                  </a:cubicBezTo>
                  <a:cubicBezTo>
                    <a:pt x="400" y="1334"/>
                    <a:pt x="400" y="1477"/>
                    <a:pt x="405" y="2020"/>
                  </a:cubicBezTo>
                  <a:cubicBezTo>
                    <a:pt x="411" y="2564"/>
                    <a:pt x="421" y="3508"/>
                    <a:pt x="395" y="4524"/>
                  </a:cubicBezTo>
                  <a:cubicBezTo>
                    <a:pt x="369" y="5539"/>
                    <a:pt x="307" y="6626"/>
                    <a:pt x="256" y="7671"/>
                  </a:cubicBezTo>
                  <a:cubicBezTo>
                    <a:pt x="204" y="8715"/>
                    <a:pt x="163" y="9716"/>
                    <a:pt x="127" y="10675"/>
                  </a:cubicBezTo>
                  <a:cubicBezTo>
                    <a:pt x="91" y="11633"/>
                    <a:pt x="60" y="12548"/>
                    <a:pt x="39" y="13535"/>
                  </a:cubicBezTo>
                  <a:cubicBezTo>
                    <a:pt x="19" y="14523"/>
                    <a:pt x="8" y="15581"/>
                    <a:pt x="3" y="16597"/>
                  </a:cubicBezTo>
                  <a:cubicBezTo>
                    <a:pt x="-2" y="17612"/>
                    <a:pt x="-2" y="18585"/>
                    <a:pt x="19" y="19343"/>
                  </a:cubicBezTo>
                  <a:cubicBezTo>
                    <a:pt x="39" y="20101"/>
                    <a:pt x="81" y="20645"/>
                    <a:pt x="117" y="20974"/>
                  </a:cubicBezTo>
                  <a:cubicBezTo>
                    <a:pt x="153" y="21303"/>
                    <a:pt x="184" y="21417"/>
                    <a:pt x="251" y="21489"/>
                  </a:cubicBezTo>
                  <a:cubicBezTo>
                    <a:pt x="318" y="21560"/>
                    <a:pt x="421" y="21589"/>
                    <a:pt x="632" y="21546"/>
                  </a:cubicBezTo>
                  <a:cubicBezTo>
                    <a:pt x="844" y="21503"/>
                    <a:pt x="1164" y="21389"/>
                    <a:pt x="1519" y="21289"/>
                  </a:cubicBezTo>
                  <a:cubicBezTo>
                    <a:pt x="1875" y="21188"/>
                    <a:pt x="2267" y="21103"/>
                    <a:pt x="2675" y="21060"/>
                  </a:cubicBezTo>
                  <a:cubicBezTo>
                    <a:pt x="3082" y="21017"/>
                    <a:pt x="3505" y="21017"/>
                    <a:pt x="3913" y="21003"/>
                  </a:cubicBezTo>
                  <a:cubicBezTo>
                    <a:pt x="4320" y="20988"/>
                    <a:pt x="4712" y="20960"/>
                    <a:pt x="5114" y="20917"/>
                  </a:cubicBezTo>
                  <a:cubicBezTo>
                    <a:pt x="5517" y="20874"/>
                    <a:pt x="5929" y="20817"/>
                    <a:pt x="6362" y="20788"/>
                  </a:cubicBezTo>
                  <a:cubicBezTo>
                    <a:pt x="6796" y="20759"/>
                    <a:pt x="7250" y="20759"/>
                    <a:pt x="7703" y="20759"/>
                  </a:cubicBezTo>
                  <a:cubicBezTo>
                    <a:pt x="8157" y="20759"/>
                    <a:pt x="8611" y="20759"/>
                    <a:pt x="9029" y="20788"/>
                  </a:cubicBezTo>
                  <a:cubicBezTo>
                    <a:pt x="9447" y="20817"/>
                    <a:pt x="9828" y="20874"/>
                    <a:pt x="10215" y="20902"/>
                  </a:cubicBezTo>
                  <a:cubicBezTo>
                    <a:pt x="10602" y="20931"/>
                    <a:pt x="10994" y="20931"/>
                    <a:pt x="11401" y="20931"/>
                  </a:cubicBezTo>
                  <a:cubicBezTo>
                    <a:pt x="11809" y="20931"/>
                    <a:pt x="12232" y="20931"/>
                    <a:pt x="12650" y="20917"/>
                  </a:cubicBezTo>
                  <a:cubicBezTo>
                    <a:pt x="13067" y="20902"/>
                    <a:pt x="13480" y="20874"/>
                    <a:pt x="13893" y="20831"/>
                  </a:cubicBezTo>
                  <a:cubicBezTo>
                    <a:pt x="14305" y="20788"/>
                    <a:pt x="14718" y="20731"/>
                    <a:pt x="15125" y="20659"/>
                  </a:cubicBezTo>
                  <a:cubicBezTo>
                    <a:pt x="15533" y="20588"/>
                    <a:pt x="15935" y="20502"/>
                    <a:pt x="16322" y="20402"/>
                  </a:cubicBezTo>
                  <a:cubicBezTo>
                    <a:pt x="16709" y="20302"/>
                    <a:pt x="17080" y="20187"/>
                    <a:pt x="17446" y="20116"/>
                  </a:cubicBezTo>
                  <a:cubicBezTo>
                    <a:pt x="17812" y="20044"/>
                    <a:pt x="18173" y="20015"/>
                    <a:pt x="18545" y="20015"/>
                  </a:cubicBezTo>
                  <a:cubicBezTo>
                    <a:pt x="18916" y="20015"/>
                    <a:pt x="19298" y="20044"/>
                    <a:pt x="19566" y="20044"/>
                  </a:cubicBezTo>
                  <a:cubicBezTo>
                    <a:pt x="19834" y="20044"/>
                    <a:pt x="19989" y="20015"/>
                    <a:pt x="20113" y="19887"/>
                  </a:cubicBezTo>
                  <a:cubicBezTo>
                    <a:pt x="20236" y="19758"/>
                    <a:pt x="20329" y="19529"/>
                    <a:pt x="20443" y="19043"/>
                  </a:cubicBezTo>
                  <a:cubicBezTo>
                    <a:pt x="20556" y="18556"/>
                    <a:pt x="20690" y="17813"/>
                    <a:pt x="20819" y="16911"/>
                  </a:cubicBezTo>
                  <a:cubicBezTo>
                    <a:pt x="20948" y="16010"/>
                    <a:pt x="21072" y="14952"/>
                    <a:pt x="21160" y="14065"/>
                  </a:cubicBezTo>
                  <a:cubicBezTo>
                    <a:pt x="21247" y="13178"/>
                    <a:pt x="21299" y="12463"/>
                    <a:pt x="21356" y="11590"/>
                  </a:cubicBezTo>
                  <a:cubicBezTo>
                    <a:pt x="21412" y="10717"/>
                    <a:pt x="21474" y="9688"/>
                    <a:pt x="21521" y="8701"/>
                  </a:cubicBezTo>
                  <a:cubicBezTo>
                    <a:pt x="21567" y="7714"/>
                    <a:pt x="21598" y="6769"/>
                    <a:pt x="21588" y="5840"/>
                  </a:cubicBezTo>
                  <a:cubicBezTo>
                    <a:pt x="21577" y="4910"/>
                    <a:pt x="21526" y="3994"/>
                    <a:pt x="21459" y="3408"/>
                  </a:cubicBezTo>
                  <a:cubicBezTo>
                    <a:pt x="21392" y="2821"/>
                    <a:pt x="21309" y="2564"/>
                    <a:pt x="21211" y="2421"/>
                  </a:cubicBezTo>
                  <a:cubicBezTo>
                    <a:pt x="21113" y="2278"/>
                    <a:pt x="21000" y="2249"/>
                    <a:pt x="20830" y="2306"/>
                  </a:cubicBezTo>
                  <a:cubicBezTo>
                    <a:pt x="20659" y="2364"/>
                    <a:pt x="20432" y="2507"/>
                    <a:pt x="20123" y="2592"/>
                  </a:cubicBezTo>
                  <a:cubicBezTo>
                    <a:pt x="19813" y="2678"/>
                    <a:pt x="19421" y="2707"/>
                    <a:pt x="19019" y="2721"/>
                  </a:cubicBezTo>
                  <a:cubicBezTo>
                    <a:pt x="18617" y="2735"/>
                    <a:pt x="18204" y="2735"/>
                    <a:pt x="17833" y="2707"/>
                  </a:cubicBezTo>
                  <a:cubicBezTo>
                    <a:pt x="17462" y="2678"/>
                    <a:pt x="17132" y="2621"/>
                    <a:pt x="16781" y="2564"/>
                  </a:cubicBezTo>
                  <a:cubicBezTo>
                    <a:pt x="16430" y="2507"/>
                    <a:pt x="16059" y="2449"/>
                    <a:pt x="15687" y="2392"/>
                  </a:cubicBezTo>
                  <a:cubicBezTo>
                    <a:pt x="15316" y="2335"/>
                    <a:pt x="14945" y="2278"/>
                    <a:pt x="14568" y="2221"/>
                  </a:cubicBezTo>
                  <a:cubicBezTo>
                    <a:pt x="14192" y="2163"/>
                    <a:pt x="13810" y="2106"/>
                    <a:pt x="13439" y="2035"/>
                  </a:cubicBezTo>
                  <a:cubicBezTo>
                    <a:pt x="13067" y="1963"/>
                    <a:pt x="12706" y="1877"/>
                    <a:pt x="12330" y="1806"/>
                  </a:cubicBezTo>
                  <a:cubicBezTo>
                    <a:pt x="11953" y="1734"/>
                    <a:pt x="11561" y="1677"/>
                    <a:pt x="11190" y="1634"/>
                  </a:cubicBezTo>
                  <a:cubicBezTo>
                    <a:pt x="10819" y="1591"/>
                    <a:pt x="10468" y="1563"/>
                    <a:pt x="10091" y="1548"/>
                  </a:cubicBezTo>
                  <a:cubicBezTo>
                    <a:pt x="9715" y="1534"/>
                    <a:pt x="9313" y="1534"/>
                    <a:pt x="8900" y="1577"/>
                  </a:cubicBezTo>
                  <a:cubicBezTo>
                    <a:pt x="8487" y="1620"/>
                    <a:pt x="8064" y="1706"/>
                    <a:pt x="7642" y="1834"/>
                  </a:cubicBezTo>
                  <a:cubicBezTo>
                    <a:pt x="7219" y="1963"/>
                    <a:pt x="6796" y="2135"/>
                    <a:pt x="6368" y="2321"/>
                  </a:cubicBezTo>
                  <a:cubicBezTo>
                    <a:pt x="5940" y="2507"/>
                    <a:pt x="5506" y="2707"/>
                    <a:pt x="5073" y="2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1028051" y="418305"/>
              <a:ext cx="84871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749" y="21600"/>
                  </a:moveTo>
                  <a:cubicBezTo>
                    <a:pt x="320" y="21200"/>
                    <a:pt x="-109" y="20800"/>
                    <a:pt x="25" y="20100"/>
                  </a:cubicBezTo>
                  <a:cubicBezTo>
                    <a:pt x="159" y="19400"/>
                    <a:pt x="856" y="18400"/>
                    <a:pt x="2196" y="16900"/>
                  </a:cubicBezTo>
                  <a:cubicBezTo>
                    <a:pt x="3536" y="15400"/>
                    <a:pt x="5519" y="13400"/>
                    <a:pt x="7556" y="11700"/>
                  </a:cubicBezTo>
                  <a:cubicBezTo>
                    <a:pt x="9592" y="10000"/>
                    <a:pt x="11683" y="8600"/>
                    <a:pt x="13719" y="7300"/>
                  </a:cubicBezTo>
                  <a:cubicBezTo>
                    <a:pt x="15756" y="6000"/>
                    <a:pt x="17739" y="4800"/>
                    <a:pt x="19025" y="3600"/>
                  </a:cubicBezTo>
                  <a:cubicBezTo>
                    <a:pt x="20312" y="2400"/>
                    <a:pt x="20901" y="120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0995223" y="469070"/>
              <a:ext cx="233840" cy="23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10" fill="norm" stroke="1" extrusionOk="0">
                  <a:moveTo>
                    <a:pt x="10795" y="2317"/>
                  </a:moveTo>
                  <a:cubicBezTo>
                    <a:pt x="11559" y="1739"/>
                    <a:pt x="12324" y="1160"/>
                    <a:pt x="13375" y="678"/>
                  </a:cubicBezTo>
                  <a:cubicBezTo>
                    <a:pt x="14427" y="196"/>
                    <a:pt x="15765" y="-190"/>
                    <a:pt x="16338" y="99"/>
                  </a:cubicBezTo>
                  <a:cubicBezTo>
                    <a:pt x="16912" y="389"/>
                    <a:pt x="16721" y="1353"/>
                    <a:pt x="15191" y="3089"/>
                  </a:cubicBezTo>
                  <a:cubicBezTo>
                    <a:pt x="13662" y="4824"/>
                    <a:pt x="10795" y="7331"/>
                    <a:pt x="7928" y="9646"/>
                  </a:cubicBezTo>
                  <a:cubicBezTo>
                    <a:pt x="5060" y="11960"/>
                    <a:pt x="2193" y="14081"/>
                    <a:pt x="855" y="15624"/>
                  </a:cubicBezTo>
                  <a:cubicBezTo>
                    <a:pt x="-483" y="17167"/>
                    <a:pt x="-292" y="18131"/>
                    <a:pt x="1715" y="18806"/>
                  </a:cubicBezTo>
                  <a:cubicBezTo>
                    <a:pt x="3722" y="19481"/>
                    <a:pt x="7545" y="19867"/>
                    <a:pt x="11082" y="20253"/>
                  </a:cubicBezTo>
                  <a:cubicBezTo>
                    <a:pt x="14618" y="20639"/>
                    <a:pt x="17867" y="21024"/>
                    <a:pt x="21117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4" name="Drawing"/>
          <p:cNvGrpSpPr/>
          <p:nvPr/>
        </p:nvGrpSpPr>
        <p:grpSpPr>
          <a:xfrm>
            <a:off x="1259320" y="1445382"/>
            <a:ext cx="7503681" cy="4479287"/>
            <a:chOff x="0" y="0"/>
            <a:chExt cx="7503679" cy="4479286"/>
          </a:xfrm>
        </p:grpSpPr>
        <p:sp>
          <p:nvSpPr>
            <p:cNvPr id="1124" name="Line"/>
            <p:cNvSpPr/>
            <p:nvPr/>
          </p:nvSpPr>
          <p:spPr>
            <a:xfrm>
              <a:off x="0" y="248938"/>
              <a:ext cx="829830" cy="55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25" fill="norm" stroke="1" extrusionOk="0">
                  <a:moveTo>
                    <a:pt x="4553" y="12270"/>
                  </a:moveTo>
                  <a:cubicBezTo>
                    <a:pt x="4553" y="11455"/>
                    <a:pt x="4553" y="10640"/>
                    <a:pt x="4334" y="9988"/>
                  </a:cubicBezTo>
                  <a:cubicBezTo>
                    <a:pt x="4114" y="9336"/>
                    <a:pt x="3676" y="8847"/>
                    <a:pt x="3210" y="8765"/>
                  </a:cubicBezTo>
                  <a:cubicBezTo>
                    <a:pt x="2744" y="8684"/>
                    <a:pt x="2250" y="9010"/>
                    <a:pt x="1675" y="10436"/>
                  </a:cubicBezTo>
                  <a:cubicBezTo>
                    <a:pt x="1099" y="11862"/>
                    <a:pt x="441" y="14389"/>
                    <a:pt x="167" y="16305"/>
                  </a:cubicBezTo>
                  <a:cubicBezTo>
                    <a:pt x="-107" y="18220"/>
                    <a:pt x="3" y="19524"/>
                    <a:pt x="167" y="20339"/>
                  </a:cubicBezTo>
                  <a:cubicBezTo>
                    <a:pt x="332" y="21154"/>
                    <a:pt x="551" y="21480"/>
                    <a:pt x="935" y="21521"/>
                  </a:cubicBezTo>
                  <a:cubicBezTo>
                    <a:pt x="1318" y="21562"/>
                    <a:pt x="1867" y="21317"/>
                    <a:pt x="2415" y="20258"/>
                  </a:cubicBezTo>
                  <a:cubicBezTo>
                    <a:pt x="2963" y="19198"/>
                    <a:pt x="3511" y="17324"/>
                    <a:pt x="3785" y="15897"/>
                  </a:cubicBezTo>
                  <a:cubicBezTo>
                    <a:pt x="4059" y="14471"/>
                    <a:pt x="4059" y="13493"/>
                    <a:pt x="4059" y="12800"/>
                  </a:cubicBezTo>
                  <a:cubicBezTo>
                    <a:pt x="4059" y="12107"/>
                    <a:pt x="4059" y="11699"/>
                    <a:pt x="4169" y="12677"/>
                  </a:cubicBezTo>
                  <a:cubicBezTo>
                    <a:pt x="4279" y="13656"/>
                    <a:pt x="4498" y="16019"/>
                    <a:pt x="4800" y="17609"/>
                  </a:cubicBezTo>
                  <a:cubicBezTo>
                    <a:pt x="5101" y="19198"/>
                    <a:pt x="5485" y="20013"/>
                    <a:pt x="5814" y="20421"/>
                  </a:cubicBezTo>
                  <a:cubicBezTo>
                    <a:pt x="6143" y="20828"/>
                    <a:pt x="6417" y="20828"/>
                    <a:pt x="6855" y="20095"/>
                  </a:cubicBezTo>
                  <a:cubicBezTo>
                    <a:pt x="7294" y="19361"/>
                    <a:pt x="7897" y="17894"/>
                    <a:pt x="8253" y="16712"/>
                  </a:cubicBezTo>
                  <a:cubicBezTo>
                    <a:pt x="8610" y="15530"/>
                    <a:pt x="8719" y="14634"/>
                    <a:pt x="8719" y="13900"/>
                  </a:cubicBezTo>
                  <a:cubicBezTo>
                    <a:pt x="8719" y="13167"/>
                    <a:pt x="8610" y="12596"/>
                    <a:pt x="8500" y="12555"/>
                  </a:cubicBezTo>
                  <a:cubicBezTo>
                    <a:pt x="8390" y="12514"/>
                    <a:pt x="8281" y="13004"/>
                    <a:pt x="8336" y="13859"/>
                  </a:cubicBezTo>
                  <a:cubicBezTo>
                    <a:pt x="8390" y="14715"/>
                    <a:pt x="8610" y="15938"/>
                    <a:pt x="8966" y="16875"/>
                  </a:cubicBezTo>
                  <a:cubicBezTo>
                    <a:pt x="9322" y="17813"/>
                    <a:pt x="9816" y="18465"/>
                    <a:pt x="10227" y="18750"/>
                  </a:cubicBezTo>
                  <a:cubicBezTo>
                    <a:pt x="10638" y="19035"/>
                    <a:pt x="10967" y="18954"/>
                    <a:pt x="11241" y="18465"/>
                  </a:cubicBezTo>
                  <a:cubicBezTo>
                    <a:pt x="11515" y="17976"/>
                    <a:pt x="11735" y="17079"/>
                    <a:pt x="11899" y="16101"/>
                  </a:cubicBezTo>
                  <a:cubicBezTo>
                    <a:pt x="12064" y="15123"/>
                    <a:pt x="12173" y="14063"/>
                    <a:pt x="12255" y="13330"/>
                  </a:cubicBezTo>
                  <a:cubicBezTo>
                    <a:pt x="12338" y="12596"/>
                    <a:pt x="12392" y="12188"/>
                    <a:pt x="12420" y="12311"/>
                  </a:cubicBezTo>
                  <a:cubicBezTo>
                    <a:pt x="12447" y="12433"/>
                    <a:pt x="12447" y="13085"/>
                    <a:pt x="12530" y="13737"/>
                  </a:cubicBezTo>
                  <a:cubicBezTo>
                    <a:pt x="12612" y="14389"/>
                    <a:pt x="12776" y="15041"/>
                    <a:pt x="12968" y="15490"/>
                  </a:cubicBezTo>
                  <a:cubicBezTo>
                    <a:pt x="13160" y="15938"/>
                    <a:pt x="13379" y="16182"/>
                    <a:pt x="13790" y="16142"/>
                  </a:cubicBezTo>
                  <a:cubicBezTo>
                    <a:pt x="14202" y="16101"/>
                    <a:pt x="14805" y="15775"/>
                    <a:pt x="15380" y="14430"/>
                  </a:cubicBezTo>
                  <a:cubicBezTo>
                    <a:pt x="15956" y="13085"/>
                    <a:pt x="16504" y="10721"/>
                    <a:pt x="16861" y="8317"/>
                  </a:cubicBezTo>
                  <a:cubicBezTo>
                    <a:pt x="17217" y="5912"/>
                    <a:pt x="17381" y="3467"/>
                    <a:pt x="17464" y="2000"/>
                  </a:cubicBezTo>
                  <a:cubicBezTo>
                    <a:pt x="17546" y="533"/>
                    <a:pt x="17546" y="44"/>
                    <a:pt x="17491" y="3"/>
                  </a:cubicBezTo>
                  <a:cubicBezTo>
                    <a:pt x="17436" y="-38"/>
                    <a:pt x="17327" y="370"/>
                    <a:pt x="17244" y="2000"/>
                  </a:cubicBezTo>
                  <a:cubicBezTo>
                    <a:pt x="17162" y="3630"/>
                    <a:pt x="17107" y="6483"/>
                    <a:pt x="17327" y="8806"/>
                  </a:cubicBezTo>
                  <a:cubicBezTo>
                    <a:pt x="17546" y="11129"/>
                    <a:pt x="18039" y="12922"/>
                    <a:pt x="18587" y="13941"/>
                  </a:cubicBezTo>
                  <a:cubicBezTo>
                    <a:pt x="19136" y="14960"/>
                    <a:pt x="19739" y="15204"/>
                    <a:pt x="20232" y="15041"/>
                  </a:cubicBezTo>
                  <a:cubicBezTo>
                    <a:pt x="20725" y="14878"/>
                    <a:pt x="21109" y="14308"/>
                    <a:pt x="21493" y="13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32726" y="440567"/>
              <a:ext cx="254254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46" fill="norm" stroke="1" extrusionOk="0">
                  <a:moveTo>
                    <a:pt x="2699" y="20366"/>
                  </a:moveTo>
                  <a:cubicBezTo>
                    <a:pt x="1450" y="20983"/>
                    <a:pt x="200" y="21600"/>
                    <a:pt x="22" y="20674"/>
                  </a:cubicBezTo>
                  <a:cubicBezTo>
                    <a:pt x="-157" y="19749"/>
                    <a:pt x="736" y="17280"/>
                    <a:pt x="4484" y="13577"/>
                  </a:cubicBezTo>
                  <a:cubicBezTo>
                    <a:pt x="8233" y="9874"/>
                    <a:pt x="14838" y="4937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913413" y="402467"/>
              <a:ext cx="176294" cy="24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211" fill="norm" stroke="1" extrusionOk="0">
                  <a:moveTo>
                    <a:pt x="13285" y="0"/>
                  </a:moveTo>
                  <a:cubicBezTo>
                    <a:pt x="10306" y="738"/>
                    <a:pt x="7327" y="1477"/>
                    <a:pt x="4968" y="3231"/>
                  </a:cubicBezTo>
                  <a:cubicBezTo>
                    <a:pt x="2609" y="4985"/>
                    <a:pt x="871" y="7754"/>
                    <a:pt x="251" y="10800"/>
                  </a:cubicBezTo>
                  <a:cubicBezTo>
                    <a:pt x="-370" y="13846"/>
                    <a:pt x="127" y="17169"/>
                    <a:pt x="2113" y="19108"/>
                  </a:cubicBezTo>
                  <a:cubicBezTo>
                    <a:pt x="4099" y="21046"/>
                    <a:pt x="7575" y="21600"/>
                    <a:pt x="10927" y="20954"/>
                  </a:cubicBezTo>
                  <a:cubicBezTo>
                    <a:pt x="14278" y="20308"/>
                    <a:pt x="17506" y="18462"/>
                    <a:pt x="19244" y="16431"/>
                  </a:cubicBezTo>
                  <a:cubicBezTo>
                    <a:pt x="20982" y="14400"/>
                    <a:pt x="21230" y="12185"/>
                    <a:pt x="19492" y="10062"/>
                  </a:cubicBezTo>
                  <a:cubicBezTo>
                    <a:pt x="17754" y="7938"/>
                    <a:pt x="14030" y="5908"/>
                    <a:pt x="10306" y="3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179079" y="516767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5840"/>
                    <a:pt x="5305" y="10080"/>
                    <a:pt x="8905" y="6480"/>
                  </a:cubicBezTo>
                  <a:cubicBezTo>
                    <a:pt x="12505" y="2880"/>
                    <a:pt x="1705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649480" y="338427"/>
              <a:ext cx="107450" cy="29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87" fill="norm" stroke="1" extrusionOk="0">
                  <a:moveTo>
                    <a:pt x="21086" y="3233"/>
                  </a:moveTo>
                  <a:cubicBezTo>
                    <a:pt x="20255" y="2321"/>
                    <a:pt x="19424" y="1408"/>
                    <a:pt x="17971" y="800"/>
                  </a:cubicBezTo>
                  <a:cubicBezTo>
                    <a:pt x="16517" y="191"/>
                    <a:pt x="14440" y="-113"/>
                    <a:pt x="12571" y="39"/>
                  </a:cubicBezTo>
                  <a:cubicBezTo>
                    <a:pt x="10701" y="191"/>
                    <a:pt x="9040" y="800"/>
                    <a:pt x="6548" y="2397"/>
                  </a:cubicBezTo>
                  <a:cubicBezTo>
                    <a:pt x="4055" y="3994"/>
                    <a:pt x="732" y="6580"/>
                    <a:pt x="109" y="9774"/>
                  </a:cubicBezTo>
                  <a:cubicBezTo>
                    <a:pt x="-514" y="12969"/>
                    <a:pt x="1563" y="16772"/>
                    <a:pt x="5301" y="18825"/>
                  </a:cubicBezTo>
                  <a:cubicBezTo>
                    <a:pt x="9040" y="20879"/>
                    <a:pt x="14440" y="21183"/>
                    <a:pt x="1984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838348" y="368764"/>
              <a:ext cx="126956" cy="21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0764" fill="norm" stroke="1" extrusionOk="0">
                  <a:moveTo>
                    <a:pt x="12728" y="3785"/>
                  </a:moveTo>
                  <a:cubicBezTo>
                    <a:pt x="9941" y="3585"/>
                    <a:pt x="7154" y="3385"/>
                    <a:pt x="4715" y="4885"/>
                  </a:cubicBezTo>
                  <a:cubicBezTo>
                    <a:pt x="2277" y="6385"/>
                    <a:pt x="186" y="9585"/>
                    <a:pt x="12" y="12485"/>
                  </a:cubicBezTo>
                  <a:cubicBezTo>
                    <a:pt x="-162" y="15385"/>
                    <a:pt x="1580" y="17985"/>
                    <a:pt x="4193" y="19485"/>
                  </a:cubicBezTo>
                  <a:cubicBezTo>
                    <a:pt x="6806" y="20985"/>
                    <a:pt x="10290" y="21385"/>
                    <a:pt x="13425" y="19485"/>
                  </a:cubicBezTo>
                  <a:cubicBezTo>
                    <a:pt x="16561" y="17585"/>
                    <a:pt x="19348" y="13385"/>
                    <a:pt x="20393" y="10185"/>
                  </a:cubicBezTo>
                  <a:cubicBezTo>
                    <a:pt x="21438" y="6985"/>
                    <a:pt x="20741" y="4785"/>
                    <a:pt x="19348" y="3185"/>
                  </a:cubicBezTo>
                  <a:cubicBezTo>
                    <a:pt x="17954" y="1585"/>
                    <a:pt x="15864" y="585"/>
                    <a:pt x="13948" y="185"/>
                  </a:cubicBezTo>
                  <a:cubicBezTo>
                    <a:pt x="12032" y="-215"/>
                    <a:pt x="10290" y="-15"/>
                    <a:pt x="9767" y="1285"/>
                  </a:cubicBezTo>
                  <a:cubicBezTo>
                    <a:pt x="9244" y="2585"/>
                    <a:pt x="9941" y="4985"/>
                    <a:pt x="10638" y="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985529" y="319917"/>
              <a:ext cx="241301" cy="24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9802"/>
                  </a:moveTo>
                  <a:cubicBezTo>
                    <a:pt x="0" y="8531"/>
                    <a:pt x="0" y="7261"/>
                    <a:pt x="1232" y="6353"/>
                  </a:cubicBezTo>
                  <a:cubicBezTo>
                    <a:pt x="2463" y="5445"/>
                    <a:pt x="4926" y="4901"/>
                    <a:pt x="7674" y="5990"/>
                  </a:cubicBezTo>
                  <a:cubicBezTo>
                    <a:pt x="10421" y="7079"/>
                    <a:pt x="13453" y="9802"/>
                    <a:pt x="14968" y="12161"/>
                  </a:cubicBezTo>
                  <a:cubicBezTo>
                    <a:pt x="16484" y="14521"/>
                    <a:pt x="16484" y="16518"/>
                    <a:pt x="16105" y="17970"/>
                  </a:cubicBezTo>
                  <a:cubicBezTo>
                    <a:pt x="15726" y="19422"/>
                    <a:pt x="14968" y="20329"/>
                    <a:pt x="14116" y="20874"/>
                  </a:cubicBezTo>
                  <a:cubicBezTo>
                    <a:pt x="13263" y="21418"/>
                    <a:pt x="12316" y="21600"/>
                    <a:pt x="11558" y="21055"/>
                  </a:cubicBezTo>
                  <a:cubicBezTo>
                    <a:pt x="10800" y="20511"/>
                    <a:pt x="10232" y="19240"/>
                    <a:pt x="10516" y="16518"/>
                  </a:cubicBezTo>
                  <a:cubicBezTo>
                    <a:pt x="10800" y="13795"/>
                    <a:pt x="11937" y="9620"/>
                    <a:pt x="13926" y="6625"/>
                  </a:cubicBezTo>
                  <a:cubicBezTo>
                    <a:pt x="15916" y="3630"/>
                    <a:pt x="18758" y="1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252229" y="326267"/>
              <a:ext cx="190501" cy="207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618"/>
                  </a:moveTo>
                  <a:cubicBezTo>
                    <a:pt x="720" y="1745"/>
                    <a:pt x="1440" y="873"/>
                    <a:pt x="2400" y="655"/>
                  </a:cubicBezTo>
                  <a:cubicBezTo>
                    <a:pt x="3360" y="436"/>
                    <a:pt x="4560" y="873"/>
                    <a:pt x="6840" y="3273"/>
                  </a:cubicBezTo>
                  <a:cubicBezTo>
                    <a:pt x="9120" y="5673"/>
                    <a:pt x="12480" y="10036"/>
                    <a:pt x="14280" y="12873"/>
                  </a:cubicBezTo>
                  <a:cubicBezTo>
                    <a:pt x="16080" y="15709"/>
                    <a:pt x="16320" y="17018"/>
                    <a:pt x="16320" y="18218"/>
                  </a:cubicBezTo>
                  <a:cubicBezTo>
                    <a:pt x="16320" y="19418"/>
                    <a:pt x="16080" y="20509"/>
                    <a:pt x="15360" y="21055"/>
                  </a:cubicBezTo>
                  <a:cubicBezTo>
                    <a:pt x="14640" y="21600"/>
                    <a:pt x="13440" y="21600"/>
                    <a:pt x="12360" y="19527"/>
                  </a:cubicBezTo>
                  <a:cubicBezTo>
                    <a:pt x="11280" y="17455"/>
                    <a:pt x="10320" y="13309"/>
                    <a:pt x="11880" y="9709"/>
                  </a:cubicBezTo>
                  <a:cubicBezTo>
                    <a:pt x="13440" y="6109"/>
                    <a:pt x="17520" y="30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504488" y="81066"/>
              <a:ext cx="268442" cy="42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97" fill="norm" stroke="1" extrusionOk="0">
                  <a:moveTo>
                    <a:pt x="2163" y="13536"/>
                  </a:moveTo>
                  <a:cubicBezTo>
                    <a:pt x="2670" y="13112"/>
                    <a:pt x="3176" y="12689"/>
                    <a:pt x="3682" y="12159"/>
                  </a:cubicBezTo>
                  <a:cubicBezTo>
                    <a:pt x="4189" y="11630"/>
                    <a:pt x="4695" y="10995"/>
                    <a:pt x="4526" y="10783"/>
                  </a:cubicBezTo>
                  <a:cubicBezTo>
                    <a:pt x="4357" y="10571"/>
                    <a:pt x="3514" y="10783"/>
                    <a:pt x="2501" y="11842"/>
                  </a:cubicBezTo>
                  <a:cubicBezTo>
                    <a:pt x="1488" y="12901"/>
                    <a:pt x="307" y="14806"/>
                    <a:pt x="54" y="16395"/>
                  </a:cubicBezTo>
                  <a:cubicBezTo>
                    <a:pt x="-199" y="17983"/>
                    <a:pt x="476" y="19253"/>
                    <a:pt x="1151" y="20048"/>
                  </a:cubicBezTo>
                  <a:cubicBezTo>
                    <a:pt x="1826" y="20842"/>
                    <a:pt x="2501" y="21159"/>
                    <a:pt x="3514" y="21318"/>
                  </a:cubicBezTo>
                  <a:cubicBezTo>
                    <a:pt x="4526" y="21477"/>
                    <a:pt x="5876" y="21477"/>
                    <a:pt x="7395" y="20524"/>
                  </a:cubicBezTo>
                  <a:cubicBezTo>
                    <a:pt x="8913" y="19571"/>
                    <a:pt x="10601" y="17665"/>
                    <a:pt x="12204" y="14701"/>
                  </a:cubicBezTo>
                  <a:cubicBezTo>
                    <a:pt x="13807" y="11736"/>
                    <a:pt x="15326" y="7712"/>
                    <a:pt x="16254" y="5330"/>
                  </a:cubicBezTo>
                  <a:cubicBezTo>
                    <a:pt x="17182" y="2948"/>
                    <a:pt x="17520" y="2206"/>
                    <a:pt x="17773" y="1518"/>
                  </a:cubicBezTo>
                  <a:cubicBezTo>
                    <a:pt x="18026" y="830"/>
                    <a:pt x="18195" y="195"/>
                    <a:pt x="17942" y="36"/>
                  </a:cubicBezTo>
                  <a:cubicBezTo>
                    <a:pt x="17689" y="-123"/>
                    <a:pt x="17014" y="195"/>
                    <a:pt x="16254" y="1889"/>
                  </a:cubicBezTo>
                  <a:cubicBezTo>
                    <a:pt x="15495" y="3583"/>
                    <a:pt x="14651" y="6653"/>
                    <a:pt x="14314" y="9459"/>
                  </a:cubicBezTo>
                  <a:cubicBezTo>
                    <a:pt x="13976" y="12265"/>
                    <a:pt x="14145" y="14806"/>
                    <a:pt x="15410" y="16659"/>
                  </a:cubicBezTo>
                  <a:cubicBezTo>
                    <a:pt x="16676" y="18512"/>
                    <a:pt x="19039" y="19677"/>
                    <a:pt x="21401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768281" y="-1"/>
              <a:ext cx="461849" cy="49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46" fill="norm" stroke="1" extrusionOk="0">
                  <a:moveTo>
                    <a:pt x="3768" y="17997"/>
                  </a:moveTo>
                  <a:cubicBezTo>
                    <a:pt x="4162" y="17455"/>
                    <a:pt x="4557" y="16913"/>
                    <a:pt x="4754" y="16325"/>
                  </a:cubicBezTo>
                  <a:cubicBezTo>
                    <a:pt x="4951" y="15738"/>
                    <a:pt x="4951" y="15105"/>
                    <a:pt x="4705" y="14699"/>
                  </a:cubicBezTo>
                  <a:cubicBezTo>
                    <a:pt x="4458" y="14292"/>
                    <a:pt x="3965" y="14111"/>
                    <a:pt x="3126" y="14970"/>
                  </a:cubicBezTo>
                  <a:cubicBezTo>
                    <a:pt x="2288" y="15828"/>
                    <a:pt x="1105" y="17726"/>
                    <a:pt x="513" y="18901"/>
                  </a:cubicBezTo>
                  <a:cubicBezTo>
                    <a:pt x="-79" y="20076"/>
                    <a:pt x="-79" y="20528"/>
                    <a:pt x="118" y="20889"/>
                  </a:cubicBezTo>
                  <a:cubicBezTo>
                    <a:pt x="316" y="21251"/>
                    <a:pt x="710" y="21522"/>
                    <a:pt x="1400" y="21206"/>
                  </a:cubicBezTo>
                  <a:cubicBezTo>
                    <a:pt x="2091" y="20889"/>
                    <a:pt x="3077" y="19986"/>
                    <a:pt x="3817" y="19263"/>
                  </a:cubicBezTo>
                  <a:cubicBezTo>
                    <a:pt x="4557" y="18540"/>
                    <a:pt x="5050" y="17997"/>
                    <a:pt x="5444" y="17952"/>
                  </a:cubicBezTo>
                  <a:cubicBezTo>
                    <a:pt x="5839" y="17907"/>
                    <a:pt x="6135" y="18359"/>
                    <a:pt x="6480" y="18720"/>
                  </a:cubicBezTo>
                  <a:cubicBezTo>
                    <a:pt x="6825" y="19082"/>
                    <a:pt x="7220" y="19353"/>
                    <a:pt x="7663" y="19443"/>
                  </a:cubicBezTo>
                  <a:cubicBezTo>
                    <a:pt x="8107" y="19534"/>
                    <a:pt x="8600" y="19443"/>
                    <a:pt x="9340" y="18540"/>
                  </a:cubicBezTo>
                  <a:cubicBezTo>
                    <a:pt x="10080" y="17636"/>
                    <a:pt x="11066" y="15919"/>
                    <a:pt x="11954" y="13388"/>
                  </a:cubicBezTo>
                  <a:cubicBezTo>
                    <a:pt x="12842" y="10858"/>
                    <a:pt x="13631" y="7514"/>
                    <a:pt x="14124" y="5345"/>
                  </a:cubicBezTo>
                  <a:cubicBezTo>
                    <a:pt x="14617" y="3176"/>
                    <a:pt x="14814" y="2181"/>
                    <a:pt x="14913" y="1413"/>
                  </a:cubicBezTo>
                  <a:cubicBezTo>
                    <a:pt x="15011" y="645"/>
                    <a:pt x="15011" y="103"/>
                    <a:pt x="14814" y="12"/>
                  </a:cubicBezTo>
                  <a:cubicBezTo>
                    <a:pt x="14617" y="-78"/>
                    <a:pt x="14222" y="284"/>
                    <a:pt x="13631" y="1910"/>
                  </a:cubicBezTo>
                  <a:cubicBezTo>
                    <a:pt x="13039" y="3537"/>
                    <a:pt x="12250" y="6429"/>
                    <a:pt x="11905" y="9321"/>
                  </a:cubicBezTo>
                  <a:cubicBezTo>
                    <a:pt x="11559" y="12213"/>
                    <a:pt x="11658" y="15105"/>
                    <a:pt x="12102" y="16913"/>
                  </a:cubicBezTo>
                  <a:cubicBezTo>
                    <a:pt x="12546" y="18720"/>
                    <a:pt x="13335" y="19443"/>
                    <a:pt x="13976" y="19760"/>
                  </a:cubicBezTo>
                  <a:cubicBezTo>
                    <a:pt x="14617" y="20076"/>
                    <a:pt x="15110" y="19986"/>
                    <a:pt x="15455" y="19714"/>
                  </a:cubicBezTo>
                  <a:cubicBezTo>
                    <a:pt x="15800" y="19443"/>
                    <a:pt x="15998" y="18991"/>
                    <a:pt x="15850" y="18314"/>
                  </a:cubicBezTo>
                  <a:cubicBezTo>
                    <a:pt x="15702" y="17636"/>
                    <a:pt x="15209" y="16732"/>
                    <a:pt x="14272" y="15828"/>
                  </a:cubicBezTo>
                  <a:cubicBezTo>
                    <a:pt x="13335" y="14925"/>
                    <a:pt x="11954" y="14021"/>
                    <a:pt x="11017" y="13343"/>
                  </a:cubicBezTo>
                  <a:cubicBezTo>
                    <a:pt x="10080" y="12665"/>
                    <a:pt x="9587" y="12213"/>
                    <a:pt x="9636" y="11897"/>
                  </a:cubicBezTo>
                  <a:cubicBezTo>
                    <a:pt x="9685" y="11581"/>
                    <a:pt x="10277" y="11400"/>
                    <a:pt x="11559" y="11309"/>
                  </a:cubicBezTo>
                  <a:cubicBezTo>
                    <a:pt x="12842" y="11219"/>
                    <a:pt x="14814" y="11219"/>
                    <a:pt x="16146" y="11219"/>
                  </a:cubicBezTo>
                  <a:cubicBezTo>
                    <a:pt x="17477" y="11219"/>
                    <a:pt x="18168" y="11219"/>
                    <a:pt x="18710" y="11400"/>
                  </a:cubicBezTo>
                  <a:cubicBezTo>
                    <a:pt x="19253" y="11581"/>
                    <a:pt x="19647" y="11942"/>
                    <a:pt x="19943" y="12936"/>
                  </a:cubicBezTo>
                  <a:cubicBezTo>
                    <a:pt x="20239" y="13930"/>
                    <a:pt x="20436" y="15557"/>
                    <a:pt x="20436" y="16642"/>
                  </a:cubicBezTo>
                  <a:cubicBezTo>
                    <a:pt x="20436" y="17726"/>
                    <a:pt x="20239" y="18268"/>
                    <a:pt x="20239" y="18268"/>
                  </a:cubicBezTo>
                  <a:cubicBezTo>
                    <a:pt x="20239" y="18268"/>
                    <a:pt x="20436" y="17726"/>
                    <a:pt x="20584" y="15964"/>
                  </a:cubicBezTo>
                  <a:cubicBezTo>
                    <a:pt x="20732" y="14201"/>
                    <a:pt x="20831" y="11219"/>
                    <a:pt x="20979" y="9457"/>
                  </a:cubicBezTo>
                  <a:cubicBezTo>
                    <a:pt x="21126" y="7694"/>
                    <a:pt x="21324" y="7152"/>
                    <a:pt x="21521" y="6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257381" y="261551"/>
              <a:ext cx="117388" cy="16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576" fill="norm" stroke="1" extrusionOk="0">
                  <a:moveTo>
                    <a:pt x="12173" y="4953"/>
                  </a:moveTo>
                  <a:cubicBezTo>
                    <a:pt x="12552" y="3087"/>
                    <a:pt x="12931" y="1220"/>
                    <a:pt x="12173" y="420"/>
                  </a:cubicBezTo>
                  <a:cubicBezTo>
                    <a:pt x="11415" y="-380"/>
                    <a:pt x="9521" y="-113"/>
                    <a:pt x="7247" y="1887"/>
                  </a:cubicBezTo>
                  <a:cubicBezTo>
                    <a:pt x="4973" y="3887"/>
                    <a:pt x="2321" y="7620"/>
                    <a:pt x="994" y="10953"/>
                  </a:cubicBezTo>
                  <a:cubicBezTo>
                    <a:pt x="-332" y="14287"/>
                    <a:pt x="-332" y="17220"/>
                    <a:pt x="994" y="18953"/>
                  </a:cubicBezTo>
                  <a:cubicBezTo>
                    <a:pt x="2321" y="20687"/>
                    <a:pt x="4973" y="21220"/>
                    <a:pt x="8573" y="19620"/>
                  </a:cubicBezTo>
                  <a:cubicBezTo>
                    <a:pt x="12173" y="18020"/>
                    <a:pt x="16721" y="14287"/>
                    <a:pt x="18994" y="11087"/>
                  </a:cubicBezTo>
                  <a:cubicBezTo>
                    <a:pt x="21268" y="7887"/>
                    <a:pt x="21268" y="5220"/>
                    <a:pt x="20700" y="3353"/>
                  </a:cubicBezTo>
                  <a:cubicBezTo>
                    <a:pt x="20131" y="1487"/>
                    <a:pt x="18994" y="420"/>
                    <a:pt x="17668" y="820"/>
                  </a:cubicBezTo>
                  <a:cubicBezTo>
                    <a:pt x="16342" y="1220"/>
                    <a:pt x="14826" y="3087"/>
                    <a:pt x="13310" y="4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395229" y="252159"/>
              <a:ext cx="228601" cy="21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2939"/>
                  </a:moveTo>
                  <a:cubicBezTo>
                    <a:pt x="1000" y="5875"/>
                    <a:pt x="2000" y="8810"/>
                    <a:pt x="2500" y="11537"/>
                  </a:cubicBezTo>
                  <a:cubicBezTo>
                    <a:pt x="3000" y="14263"/>
                    <a:pt x="3000" y="16779"/>
                    <a:pt x="3000" y="18562"/>
                  </a:cubicBezTo>
                  <a:cubicBezTo>
                    <a:pt x="3000" y="20344"/>
                    <a:pt x="3000" y="21393"/>
                    <a:pt x="3100" y="21183"/>
                  </a:cubicBezTo>
                  <a:cubicBezTo>
                    <a:pt x="3200" y="20974"/>
                    <a:pt x="3400" y="19506"/>
                    <a:pt x="3900" y="16465"/>
                  </a:cubicBezTo>
                  <a:cubicBezTo>
                    <a:pt x="4400" y="13424"/>
                    <a:pt x="5200" y="8810"/>
                    <a:pt x="6400" y="5770"/>
                  </a:cubicBezTo>
                  <a:cubicBezTo>
                    <a:pt x="7600" y="2729"/>
                    <a:pt x="9200" y="1261"/>
                    <a:pt x="10600" y="527"/>
                  </a:cubicBezTo>
                  <a:cubicBezTo>
                    <a:pt x="12000" y="-207"/>
                    <a:pt x="13200" y="-207"/>
                    <a:pt x="14600" y="737"/>
                  </a:cubicBezTo>
                  <a:cubicBezTo>
                    <a:pt x="16000" y="1680"/>
                    <a:pt x="17600" y="3568"/>
                    <a:pt x="18800" y="7028"/>
                  </a:cubicBezTo>
                  <a:cubicBezTo>
                    <a:pt x="20000" y="10488"/>
                    <a:pt x="20800" y="15521"/>
                    <a:pt x="21600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210694" y="1476029"/>
              <a:ext cx="4696086" cy="126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41" fill="norm" stroke="1" extrusionOk="0">
                  <a:moveTo>
                    <a:pt x="191" y="12867"/>
                  </a:moveTo>
                  <a:cubicBezTo>
                    <a:pt x="142" y="12830"/>
                    <a:pt x="93" y="12794"/>
                    <a:pt x="59" y="12668"/>
                  </a:cubicBezTo>
                  <a:cubicBezTo>
                    <a:pt x="25" y="12542"/>
                    <a:pt x="6" y="12326"/>
                    <a:pt x="1" y="11911"/>
                  </a:cubicBezTo>
                  <a:cubicBezTo>
                    <a:pt x="-4" y="11496"/>
                    <a:pt x="6" y="10883"/>
                    <a:pt x="35" y="10018"/>
                  </a:cubicBezTo>
                  <a:cubicBezTo>
                    <a:pt x="64" y="9152"/>
                    <a:pt x="113" y="8034"/>
                    <a:pt x="166" y="7079"/>
                  </a:cubicBezTo>
                  <a:cubicBezTo>
                    <a:pt x="220" y="6123"/>
                    <a:pt x="278" y="5330"/>
                    <a:pt x="380" y="4627"/>
                  </a:cubicBezTo>
                  <a:cubicBezTo>
                    <a:pt x="483" y="3924"/>
                    <a:pt x="629" y="3311"/>
                    <a:pt x="794" y="2770"/>
                  </a:cubicBezTo>
                  <a:cubicBezTo>
                    <a:pt x="960" y="2229"/>
                    <a:pt x="1145" y="1760"/>
                    <a:pt x="1383" y="1417"/>
                  </a:cubicBezTo>
                  <a:cubicBezTo>
                    <a:pt x="1622" y="1075"/>
                    <a:pt x="1914" y="859"/>
                    <a:pt x="2196" y="732"/>
                  </a:cubicBezTo>
                  <a:cubicBezTo>
                    <a:pt x="2478" y="606"/>
                    <a:pt x="2751" y="570"/>
                    <a:pt x="3048" y="678"/>
                  </a:cubicBezTo>
                  <a:cubicBezTo>
                    <a:pt x="3345" y="786"/>
                    <a:pt x="3666" y="1039"/>
                    <a:pt x="3899" y="1345"/>
                  </a:cubicBezTo>
                  <a:cubicBezTo>
                    <a:pt x="4133" y="1652"/>
                    <a:pt x="4279" y="2012"/>
                    <a:pt x="4420" y="2517"/>
                  </a:cubicBezTo>
                  <a:cubicBezTo>
                    <a:pt x="4561" y="3022"/>
                    <a:pt x="4698" y="3671"/>
                    <a:pt x="4819" y="4374"/>
                  </a:cubicBezTo>
                  <a:cubicBezTo>
                    <a:pt x="4941" y="5078"/>
                    <a:pt x="5048" y="5835"/>
                    <a:pt x="5140" y="6628"/>
                  </a:cubicBezTo>
                  <a:cubicBezTo>
                    <a:pt x="5233" y="7421"/>
                    <a:pt x="5311" y="8251"/>
                    <a:pt x="5374" y="9116"/>
                  </a:cubicBezTo>
                  <a:cubicBezTo>
                    <a:pt x="5437" y="9982"/>
                    <a:pt x="5486" y="10883"/>
                    <a:pt x="5525" y="11767"/>
                  </a:cubicBezTo>
                  <a:cubicBezTo>
                    <a:pt x="5564" y="12650"/>
                    <a:pt x="5593" y="13516"/>
                    <a:pt x="5637" y="14489"/>
                  </a:cubicBezTo>
                  <a:cubicBezTo>
                    <a:pt x="5681" y="15463"/>
                    <a:pt x="5739" y="16545"/>
                    <a:pt x="5817" y="17446"/>
                  </a:cubicBezTo>
                  <a:cubicBezTo>
                    <a:pt x="5895" y="18348"/>
                    <a:pt x="5992" y="19069"/>
                    <a:pt x="6153" y="19700"/>
                  </a:cubicBezTo>
                  <a:cubicBezTo>
                    <a:pt x="6313" y="20331"/>
                    <a:pt x="6537" y="20872"/>
                    <a:pt x="6737" y="21178"/>
                  </a:cubicBezTo>
                  <a:cubicBezTo>
                    <a:pt x="6936" y="21485"/>
                    <a:pt x="7112" y="21557"/>
                    <a:pt x="7306" y="21539"/>
                  </a:cubicBezTo>
                  <a:cubicBezTo>
                    <a:pt x="7501" y="21521"/>
                    <a:pt x="7715" y="21413"/>
                    <a:pt x="7929" y="21178"/>
                  </a:cubicBezTo>
                  <a:cubicBezTo>
                    <a:pt x="8143" y="20944"/>
                    <a:pt x="8358" y="20583"/>
                    <a:pt x="8562" y="20061"/>
                  </a:cubicBezTo>
                  <a:cubicBezTo>
                    <a:pt x="8766" y="19538"/>
                    <a:pt x="8961" y="18852"/>
                    <a:pt x="9131" y="18077"/>
                  </a:cubicBezTo>
                  <a:cubicBezTo>
                    <a:pt x="9302" y="17302"/>
                    <a:pt x="9448" y="16436"/>
                    <a:pt x="9589" y="15373"/>
                  </a:cubicBezTo>
                  <a:cubicBezTo>
                    <a:pt x="9730" y="14309"/>
                    <a:pt x="9866" y="13047"/>
                    <a:pt x="9973" y="11947"/>
                  </a:cubicBezTo>
                  <a:cubicBezTo>
                    <a:pt x="10081" y="10847"/>
                    <a:pt x="10158" y="9910"/>
                    <a:pt x="10241" y="8828"/>
                  </a:cubicBezTo>
                  <a:cubicBezTo>
                    <a:pt x="10324" y="7746"/>
                    <a:pt x="10412" y="6520"/>
                    <a:pt x="10489" y="5492"/>
                  </a:cubicBezTo>
                  <a:cubicBezTo>
                    <a:pt x="10567" y="4465"/>
                    <a:pt x="10635" y="3635"/>
                    <a:pt x="10684" y="3040"/>
                  </a:cubicBezTo>
                  <a:cubicBezTo>
                    <a:pt x="10733" y="2445"/>
                    <a:pt x="10762" y="2085"/>
                    <a:pt x="10830" y="1706"/>
                  </a:cubicBezTo>
                  <a:cubicBezTo>
                    <a:pt x="10898" y="1327"/>
                    <a:pt x="11005" y="931"/>
                    <a:pt x="11112" y="660"/>
                  </a:cubicBezTo>
                  <a:cubicBezTo>
                    <a:pt x="11219" y="390"/>
                    <a:pt x="11327" y="245"/>
                    <a:pt x="11458" y="137"/>
                  </a:cubicBezTo>
                  <a:cubicBezTo>
                    <a:pt x="11589" y="29"/>
                    <a:pt x="11745" y="-43"/>
                    <a:pt x="11935" y="29"/>
                  </a:cubicBezTo>
                  <a:cubicBezTo>
                    <a:pt x="12125" y="101"/>
                    <a:pt x="12349" y="318"/>
                    <a:pt x="12538" y="606"/>
                  </a:cubicBezTo>
                  <a:cubicBezTo>
                    <a:pt x="12728" y="895"/>
                    <a:pt x="12884" y="1255"/>
                    <a:pt x="13030" y="1742"/>
                  </a:cubicBezTo>
                  <a:cubicBezTo>
                    <a:pt x="13176" y="2229"/>
                    <a:pt x="13312" y="2842"/>
                    <a:pt x="13434" y="3455"/>
                  </a:cubicBezTo>
                  <a:cubicBezTo>
                    <a:pt x="13556" y="4068"/>
                    <a:pt x="13663" y="4681"/>
                    <a:pt x="13745" y="5258"/>
                  </a:cubicBezTo>
                  <a:cubicBezTo>
                    <a:pt x="13828" y="5835"/>
                    <a:pt x="13887" y="6376"/>
                    <a:pt x="13930" y="6917"/>
                  </a:cubicBezTo>
                  <a:cubicBezTo>
                    <a:pt x="13974" y="7458"/>
                    <a:pt x="14003" y="7998"/>
                    <a:pt x="14033" y="8666"/>
                  </a:cubicBezTo>
                  <a:cubicBezTo>
                    <a:pt x="14062" y="9333"/>
                    <a:pt x="14091" y="10126"/>
                    <a:pt x="14130" y="11082"/>
                  </a:cubicBezTo>
                  <a:cubicBezTo>
                    <a:pt x="14169" y="12037"/>
                    <a:pt x="14218" y="13155"/>
                    <a:pt x="14266" y="14147"/>
                  </a:cubicBezTo>
                  <a:cubicBezTo>
                    <a:pt x="14315" y="15138"/>
                    <a:pt x="14364" y="16004"/>
                    <a:pt x="14446" y="16725"/>
                  </a:cubicBezTo>
                  <a:cubicBezTo>
                    <a:pt x="14529" y="17446"/>
                    <a:pt x="14646" y="18023"/>
                    <a:pt x="14772" y="18474"/>
                  </a:cubicBezTo>
                  <a:cubicBezTo>
                    <a:pt x="14899" y="18925"/>
                    <a:pt x="15035" y="19249"/>
                    <a:pt x="15191" y="19520"/>
                  </a:cubicBezTo>
                  <a:cubicBezTo>
                    <a:pt x="15347" y="19790"/>
                    <a:pt x="15522" y="20006"/>
                    <a:pt x="15717" y="20079"/>
                  </a:cubicBezTo>
                  <a:cubicBezTo>
                    <a:pt x="15911" y="20151"/>
                    <a:pt x="16125" y="20079"/>
                    <a:pt x="16349" y="19862"/>
                  </a:cubicBezTo>
                  <a:cubicBezTo>
                    <a:pt x="16573" y="19646"/>
                    <a:pt x="16807" y="19285"/>
                    <a:pt x="17011" y="18780"/>
                  </a:cubicBezTo>
                  <a:cubicBezTo>
                    <a:pt x="17216" y="18276"/>
                    <a:pt x="17391" y="17626"/>
                    <a:pt x="17532" y="16761"/>
                  </a:cubicBezTo>
                  <a:cubicBezTo>
                    <a:pt x="17673" y="15896"/>
                    <a:pt x="17780" y="14814"/>
                    <a:pt x="17873" y="13696"/>
                  </a:cubicBezTo>
                  <a:cubicBezTo>
                    <a:pt x="17965" y="12578"/>
                    <a:pt x="18043" y="11424"/>
                    <a:pt x="18106" y="10360"/>
                  </a:cubicBezTo>
                  <a:cubicBezTo>
                    <a:pt x="18170" y="9297"/>
                    <a:pt x="18218" y="8323"/>
                    <a:pt x="18286" y="7349"/>
                  </a:cubicBezTo>
                  <a:cubicBezTo>
                    <a:pt x="18355" y="6376"/>
                    <a:pt x="18442" y="5402"/>
                    <a:pt x="18539" y="4465"/>
                  </a:cubicBezTo>
                  <a:cubicBezTo>
                    <a:pt x="18637" y="3527"/>
                    <a:pt x="18744" y="2625"/>
                    <a:pt x="18851" y="1994"/>
                  </a:cubicBezTo>
                  <a:cubicBezTo>
                    <a:pt x="18958" y="1363"/>
                    <a:pt x="19065" y="1003"/>
                    <a:pt x="19216" y="732"/>
                  </a:cubicBezTo>
                  <a:cubicBezTo>
                    <a:pt x="19367" y="462"/>
                    <a:pt x="19562" y="282"/>
                    <a:pt x="19732" y="173"/>
                  </a:cubicBezTo>
                  <a:cubicBezTo>
                    <a:pt x="19902" y="65"/>
                    <a:pt x="20048" y="29"/>
                    <a:pt x="20185" y="29"/>
                  </a:cubicBezTo>
                  <a:cubicBezTo>
                    <a:pt x="20321" y="29"/>
                    <a:pt x="20447" y="65"/>
                    <a:pt x="20559" y="300"/>
                  </a:cubicBezTo>
                  <a:cubicBezTo>
                    <a:pt x="20671" y="534"/>
                    <a:pt x="20769" y="967"/>
                    <a:pt x="20856" y="1453"/>
                  </a:cubicBezTo>
                  <a:cubicBezTo>
                    <a:pt x="20944" y="1940"/>
                    <a:pt x="21022" y="2481"/>
                    <a:pt x="21080" y="2968"/>
                  </a:cubicBezTo>
                  <a:cubicBezTo>
                    <a:pt x="21138" y="3455"/>
                    <a:pt x="21177" y="3888"/>
                    <a:pt x="21236" y="4176"/>
                  </a:cubicBezTo>
                  <a:cubicBezTo>
                    <a:pt x="21294" y="4465"/>
                    <a:pt x="21372" y="4609"/>
                    <a:pt x="21435" y="4645"/>
                  </a:cubicBezTo>
                  <a:cubicBezTo>
                    <a:pt x="21499" y="4681"/>
                    <a:pt x="21547" y="4609"/>
                    <a:pt x="21596" y="45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493529" y="1463001"/>
              <a:ext cx="4552951" cy="144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11020"/>
                  </a:moveTo>
                  <a:cubicBezTo>
                    <a:pt x="0" y="10545"/>
                    <a:pt x="0" y="10070"/>
                    <a:pt x="5" y="9358"/>
                  </a:cubicBezTo>
                  <a:cubicBezTo>
                    <a:pt x="10" y="8645"/>
                    <a:pt x="20" y="7695"/>
                    <a:pt x="60" y="6871"/>
                  </a:cubicBezTo>
                  <a:cubicBezTo>
                    <a:pt x="100" y="6048"/>
                    <a:pt x="171" y="5351"/>
                    <a:pt x="246" y="4797"/>
                  </a:cubicBezTo>
                  <a:cubicBezTo>
                    <a:pt x="321" y="4243"/>
                    <a:pt x="402" y="3831"/>
                    <a:pt x="492" y="3388"/>
                  </a:cubicBezTo>
                  <a:cubicBezTo>
                    <a:pt x="582" y="2944"/>
                    <a:pt x="683" y="2469"/>
                    <a:pt x="793" y="2089"/>
                  </a:cubicBezTo>
                  <a:cubicBezTo>
                    <a:pt x="904" y="1709"/>
                    <a:pt x="1024" y="1424"/>
                    <a:pt x="1220" y="1155"/>
                  </a:cubicBezTo>
                  <a:cubicBezTo>
                    <a:pt x="1416" y="885"/>
                    <a:pt x="1687" y="632"/>
                    <a:pt x="1953" y="505"/>
                  </a:cubicBezTo>
                  <a:cubicBezTo>
                    <a:pt x="2219" y="379"/>
                    <a:pt x="2480" y="379"/>
                    <a:pt x="2716" y="474"/>
                  </a:cubicBezTo>
                  <a:cubicBezTo>
                    <a:pt x="2952" y="569"/>
                    <a:pt x="3163" y="759"/>
                    <a:pt x="3319" y="917"/>
                  </a:cubicBezTo>
                  <a:cubicBezTo>
                    <a:pt x="3474" y="1076"/>
                    <a:pt x="3575" y="1202"/>
                    <a:pt x="3670" y="1329"/>
                  </a:cubicBezTo>
                  <a:cubicBezTo>
                    <a:pt x="3766" y="1456"/>
                    <a:pt x="3856" y="1582"/>
                    <a:pt x="3956" y="1836"/>
                  </a:cubicBezTo>
                  <a:cubicBezTo>
                    <a:pt x="4057" y="2089"/>
                    <a:pt x="4167" y="2469"/>
                    <a:pt x="4258" y="2881"/>
                  </a:cubicBezTo>
                  <a:cubicBezTo>
                    <a:pt x="4348" y="3293"/>
                    <a:pt x="4418" y="3736"/>
                    <a:pt x="4504" y="4322"/>
                  </a:cubicBezTo>
                  <a:cubicBezTo>
                    <a:pt x="4589" y="4908"/>
                    <a:pt x="4690" y="5636"/>
                    <a:pt x="4795" y="6460"/>
                  </a:cubicBezTo>
                  <a:cubicBezTo>
                    <a:pt x="4900" y="7283"/>
                    <a:pt x="5011" y="8202"/>
                    <a:pt x="5101" y="8898"/>
                  </a:cubicBezTo>
                  <a:cubicBezTo>
                    <a:pt x="5192" y="9595"/>
                    <a:pt x="5262" y="10070"/>
                    <a:pt x="5337" y="10624"/>
                  </a:cubicBezTo>
                  <a:cubicBezTo>
                    <a:pt x="5413" y="11179"/>
                    <a:pt x="5493" y="11812"/>
                    <a:pt x="5543" y="12366"/>
                  </a:cubicBezTo>
                  <a:cubicBezTo>
                    <a:pt x="5593" y="12921"/>
                    <a:pt x="5613" y="13396"/>
                    <a:pt x="5654" y="14077"/>
                  </a:cubicBezTo>
                  <a:cubicBezTo>
                    <a:pt x="5694" y="14758"/>
                    <a:pt x="5754" y="15644"/>
                    <a:pt x="5814" y="16341"/>
                  </a:cubicBezTo>
                  <a:cubicBezTo>
                    <a:pt x="5874" y="17038"/>
                    <a:pt x="5935" y="17545"/>
                    <a:pt x="5995" y="18020"/>
                  </a:cubicBezTo>
                  <a:cubicBezTo>
                    <a:pt x="6055" y="18495"/>
                    <a:pt x="6115" y="18938"/>
                    <a:pt x="6176" y="19334"/>
                  </a:cubicBezTo>
                  <a:cubicBezTo>
                    <a:pt x="6236" y="19730"/>
                    <a:pt x="6296" y="20078"/>
                    <a:pt x="6387" y="20411"/>
                  </a:cubicBezTo>
                  <a:cubicBezTo>
                    <a:pt x="6477" y="20744"/>
                    <a:pt x="6597" y="21060"/>
                    <a:pt x="6743" y="21266"/>
                  </a:cubicBezTo>
                  <a:cubicBezTo>
                    <a:pt x="6889" y="21472"/>
                    <a:pt x="7059" y="21567"/>
                    <a:pt x="7220" y="21567"/>
                  </a:cubicBezTo>
                  <a:cubicBezTo>
                    <a:pt x="7381" y="21567"/>
                    <a:pt x="7531" y="21472"/>
                    <a:pt x="7757" y="21234"/>
                  </a:cubicBezTo>
                  <a:cubicBezTo>
                    <a:pt x="7983" y="20997"/>
                    <a:pt x="8285" y="20617"/>
                    <a:pt x="8510" y="20205"/>
                  </a:cubicBezTo>
                  <a:cubicBezTo>
                    <a:pt x="8736" y="19793"/>
                    <a:pt x="8887" y="19350"/>
                    <a:pt x="9023" y="18764"/>
                  </a:cubicBezTo>
                  <a:cubicBezTo>
                    <a:pt x="9158" y="18178"/>
                    <a:pt x="9279" y="17450"/>
                    <a:pt x="9369" y="16563"/>
                  </a:cubicBezTo>
                  <a:cubicBezTo>
                    <a:pt x="9459" y="15676"/>
                    <a:pt x="9520" y="14631"/>
                    <a:pt x="9565" y="13823"/>
                  </a:cubicBezTo>
                  <a:cubicBezTo>
                    <a:pt x="9610" y="13016"/>
                    <a:pt x="9640" y="12446"/>
                    <a:pt x="9690" y="11654"/>
                  </a:cubicBezTo>
                  <a:cubicBezTo>
                    <a:pt x="9741" y="10862"/>
                    <a:pt x="9811" y="9849"/>
                    <a:pt x="9866" y="9057"/>
                  </a:cubicBezTo>
                  <a:cubicBezTo>
                    <a:pt x="9921" y="8265"/>
                    <a:pt x="9962" y="7695"/>
                    <a:pt x="10022" y="7156"/>
                  </a:cubicBezTo>
                  <a:cubicBezTo>
                    <a:pt x="10082" y="6618"/>
                    <a:pt x="10162" y="6111"/>
                    <a:pt x="10278" y="5430"/>
                  </a:cubicBezTo>
                  <a:cubicBezTo>
                    <a:pt x="10393" y="4749"/>
                    <a:pt x="10544" y="3894"/>
                    <a:pt x="10690" y="3197"/>
                  </a:cubicBezTo>
                  <a:cubicBezTo>
                    <a:pt x="10835" y="2501"/>
                    <a:pt x="10976" y="1962"/>
                    <a:pt x="11136" y="1471"/>
                  </a:cubicBezTo>
                  <a:cubicBezTo>
                    <a:pt x="11297" y="980"/>
                    <a:pt x="11478" y="537"/>
                    <a:pt x="11649" y="284"/>
                  </a:cubicBezTo>
                  <a:cubicBezTo>
                    <a:pt x="11819" y="30"/>
                    <a:pt x="11980" y="-33"/>
                    <a:pt x="12171" y="15"/>
                  </a:cubicBezTo>
                  <a:cubicBezTo>
                    <a:pt x="12362" y="62"/>
                    <a:pt x="12582" y="220"/>
                    <a:pt x="12778" y="521"/>
                  </a:cubicBezTo>
                  <a:cubicBezTo>
                    <a:pt x="12974" y="822"/>
                    <a:pt x="13145" y="1266"/>
                    <a:pt x="13285" y="1693"/>
                  </a:cubicBezTo>
                  <a:cubicBezTo>
                    <a:pt x="13426" y="2121"/>
                    <a:pt x="13536" y="2532"/>
                    <a:pt x="13642" y="3039"/>
                  </a:cubicBezTo>
                  <a:cubicBezTo>
                    <a:pt x="13747" y="3546"/>
                    <a:pt x="13848" y="4148"/>
                    <a:pt x="13928" y="4765"/>
                  </a:cubicBezTo>
                  <a:cubicBezTo>
                    <a:pt x="14008" y="5383"/>
                    <a:pt x="14069" y="6016"/>
                    <a:pt x="14139" y="6824"/>
                  </a:cubicBezTo>
                  <a:cubicBezTo>
                    <a:pt x="14209" y="7632"/>
                    <a:pt x="14290" y="8613"/>
                    <a:pt x="14365" y="9468"/>
                  </a:cubicBezTo>
                  <a:cubicBezTo>
                    <a:pt x="14440" y="10324"/>
                    <a:pt x="14510" y="11052"/>
                    <a:pt x="14596" y="11812"/>
                  </a:cubicBezTo>
                  <a:cubicBezTo>
                    <a:pt x="14681" y="12572"/>
                    <a:pt x="14782" y="13364"/>
                    <a:pt x="14872" y="14077"/>
                  </a:cubicBezTo>
                  <a:cubicBezTo>
                    <a:pt x="14962" y="14789"/>
                    <a:pt x="15043" y="15423"/>
                    <a:pt x="15143" y="16072"/>
                  </a:cubicBezTo>
                  <a:cubicBezTo>
                    <a:pt x="15244" y="16721"/>
                    <a:pt x="15364" y="17386"/>
                    <a:pt x="15459" y="17861"/>
                  </a:cubicBezTo>
                  <a:cubicBezTo>
                    <a:pt x="15555" y="18337"/>
                    <a:pt x="15625" y="18622"/>
                    <a:pt x="15715" y="18922"/>
                  </a:cubicBezTo>
                  <a:cubicBezTo>
                    <a:pt x="15806" y="19223"/>
                    <a:pt x="15916" y="19540"/>
                    <a:pt x="16077" y="19809"/>
                  </a:cubicBezTo>
                  <a:cubicBezTo>
                    <a:pt x="16238" y="20078"/>
                    <a:pt x="16449" y="20300"/>
                    <a:pt x="16629" y="20395"/>
                  </a:cubicBezTo>
                  <a:cubicBezTo>
                    <a:pt x="16810" y="20490"/>
                    <a:pt x="16961" y="20458"/>
                    <a:pt x="17101" y="20300"/>
                  </a:cubicBezTo>
                  <a:cubicBezTo>
                    <a:pt x="17242" y="20142"/>
                    <a:pt x="17372" y="19857"/>
                    <a:pt x="17478" y="19461"/>
                  </a:cubicBezTo>
                  <a:cubicBezTo>
                    <a:pt x="17583" y="19065"/>
                    <a:pt x="17664" y="18558"/>
                    <a:pt x="17734" y="17830"/>
                  </a:cubicBezTo>
                  <a:cubicBezTo>
                    <a:pt x="17804" y="17101"/>
                    <a:pt x="17864" y="16151"/>
                    <a:pt x="17915" y="15264"/>
                  </a:cubicBezTo>
                  <a:cubicBezTo>
                    <a:pt x="17965" y="14378"/>
                    <a:pt x="18005" y="13554"/>
                    <a:pt x="18050" y="12794"/>
                  </a:cubicBezTo>
                  <a:cubicBezTo>
                    <a:pt x="18095" y="12034"/>
                    <a:pt x="18146" y="11337"/>
                    <a:pt x="18201" y="10624"/>
                  </a:cubicBezTo>
                  <a:cubicBezTo>
                    <a:pt x="18256" y="9912"/>
                    <a:pt x="18316" y="9183"/>
                    <a:pt x="18377" y="8439"/>
                  </a:cubicBezTo>
                  <a:cubicBezTo>
                    <a:pt x="18437" y="7695"/>
                    <a:pt x="18497" y="6935"/>
                    <a:pt x="18552" y="6396"/>
                  </a:cubicBezTo>
                  <a:cubicBezTo>
                    <a:pt x="18608" y="5858"/>
                    <a:pt x="18658" y="5541"/>
                    <a:pt x="18743" y="5240"/>
                  </a:cubicBezTo>
                  <a:cubicBezTo>
                    <a:pt x="18828" y="4939"/>
                    <a:pt x="18949" y="4654"/>
                    <a:pt x="19120" y="4258"/>
                  </a:cubicBezTo>
                  <a:cubicBezTo>
                    <a:pt x="19290" y="3863"/>
                    <a:pt x="19511" y="3356"/>
                    <a:pt x="19732" y="2992"/>
                  </a:cubicBezTo>
                  <a:cubicBezTo>
                    <a:pt x="19953" y="2627"/>
                    <a:pt x="20174" y="2406"/>
                    <a:pt x="20390" y="2327"/>
                  </a:cubicBezTo>
                  <a:cubicBezTo>
                    <a:pt x="20606" y="2247"/>
                    <a:pt x="20817" y="2311"/>
                    <a:pt x="21018" y="2437"/>
                  </a:cubicBezTo>
                  <a:cubicBezTo>
                    <a:pt x="21218" y="2564"/>
                    <a:pt x="21409" y="2754"/>
                    <a:pt x="21600" y="29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439679" y="1678817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2" y="18000"/>
                    <a:pt x="3863" y="14400"/>
                    <a:pt x="7463" y="10800"/>
                  </a:cubicBezTo>
                  <a:cubicBezTo>
                    <a:pt x="11063" y="7200"/>
                    <a:pt x="1633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661929" y="1602617"/>
              <a:ext cx="10988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0" y="0"/>
                  </a:moveTo>
                  <a:cubicBezTo>
                    <a:pt x="6400" y="2667"/>
                    <a:pt x="12800" y="5333"/>
                    <a:pt x="16600" y="7200"/>
                  </a:cubicBezTo>
                  <a:cubicBezTo>
                    <a:pt x="20400" y="9067"/>
                    <a:pt x="21600" y="10133"/>
                    <a:pt x="20200" y="12400"/>
                  </a:cubicBezTo>
                  <a:cubicBezTo>
                    <a:pt x="18800" y="14667"/>
                    <a:pt x="14800" y="18133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280544" y="3111488"/>
              <a:ext cx="4480186" cy="136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07" fill="norm" stroke="1" extrusionOk="0">
                  <a:moveTo>
                    <a:pt x="169" y="13019"/>
                  </a:moveTo>
                  <a:cubicBezTo>
                    <a:pt x="118" y="12952"/>
                    <a:pt x="67" y="12885"/>
                    <a:pt x="37" y="12769"/>
                  </a:cubicBezTo>
                  <a:cubicBezTo>
                    <a:pt x="6" y="12652"/>
                    <a:pt x="-4" y="12486"/>
                    <a:pt x="1" y="11987"/>
                  </a:cubicBezTo>
                  <a:cubicBezTo>
                    <a:pt x="6" y="11488"/>
                    <a:pt x="27" y="10656"/>
                    <a:pt x="78" y="9690"/>
                  </a:cubicBezTo>
                  <a:cubicBezTo>
                    <a:pt x="129" y="8725"/>
                    <a:pt x="210" y="7627"/>
                    <a:pt x="322" y="6678"/>
                  </a:cubicBezTo>
                  <a:cubicBezTo>
                    <a:pt x="435" y="5730"/>
                    <a:pt x="578" y="4931"/>
                    <a:pt x="782" y="4116"/>
                  </a:cubicBezTo>
                  <a:cubicBezTo>
                    <a:pt x="986" y="3300"/>
                    <a:pt x="1251" y="2468"/>
                    <a:pt x="1501" y="1852"/>
                  </a:cubicBezTo>
                  <a:cubicBezTo>
                    <a:pt x="1751" y="1237"/>
                    <a:pt x="1986" y="837"/>
                    <a:pt x="2266" y="538"/>
                  </a:cubicBezTo>
                  <a:cubicBezTo>
                    <a:pt x="2547" y="238"/>
                    <a:pt x="2873" y="39"/>
                    <a:pt x="3123" y="5"/>
                  </a:cubicBezTo>
                  <a:cubicBezTo>
                    <a:pt x="3373" y="-28"/>
                    <a:pt x="3547" y="105"/>
                    <a:pt x="3766" y="488"/>
                  </a:cubicBezTo>
                  <a:cubicBezTo>
                    <a:pt x="3985" y="871"/>
                    <a:pt x="4251" y="1503"/>
                    <a:pt x="4501" y="2169"/>
                  </a:cubicBezTo>
                  <a:cubicBezTo>
                    <a:pt x="4751" y="2834"/>
                    <a:pt x="4985" y="3533"/>
                    <a:pt x="5179" y="4232"/>
                  </a:cubicBezTo>
                  <a:cubicBezTo>
                    <a:pt x="5373" y="4931"/>
                    <a:pt x="5526" y="5630"/>
                    <a:pt x="5638" y="6445"/>
                  </a:cubicBezTo>
                  <a:cubicBezTo>
                    <a:pt x="5751" y="7261"/>
                    <a:pt x="5822" y="8193"/>
                    <a:pt x="5899" y="9125"/>
                  </a:cubicBezTo>
                  <a:cubicBezTo>
                    <a:pt x="5975" y="10056"/>
                    <a:pt x="6057" y="10988"/>
                    <a:pt x="6123" y="12020"/>
                  </a:cubicBezTo>
                  <a:cubicBezTo>
                    <a:pt x="6189" y="13052"/>
                    <a:pt x="6240" y="14183"/>
                    <a:pt x="6317" y="15165"/>
                  </a:cubicBezTo>
                  <a:cubicBezTo>
                    <a:pt x="6393" y="16147"/>
                    <a:pt x="6495" y="16979"/>
                    <a:pt x="6638" y="17761"/>
                  </a:cubicBezTo>
                  <a:cubicBezTo>
                    <a:pt x="6781" y="18543"/>
                    <a:pt x="6965" y="19276"/>
                    <a:pt x="7184" y="19891"/>
                  </a:cubicBezTo>
                  <a:cubicBezTo>
                    <a:pt x="7403" y="20507"/>
                    <a:pt x="7659" y="21006"/>
                    <a:pt x="7893" y="21272"/>
                  </a:cubicBezTo>
                  <a:cubicBezTo>
                    <a:pt x="8128" y="21539"/>
                    <a:pt x="8342" y="21572"/>
                    <a:pt x="8562" y="21406"/>
                  </a:cubicBezTo>
                  <a:cubicBezTo>
                    <a:pt x="8781" y="21239"/>
                    <a:pt x="9005" y="20873"/>
                    <a:pt x="9189" y="20307"/>
                  </a:cubicBezTo>
                  <a:cubicBezTo>
                    <a:pt x="9373" y="19741"/>
                    <a:pt x="9516" y="18976"/>
                    <a:pt x="9648" y="18211"/>
                  </a:cubicBezTo>
                  <a:cubicBezTo>
                    <a:pt x="9781" y="17445"/>
                    <a:pt x="9903" y="16680"/>
                    <a:pt x="10031" y="15764"/>
                  </a:cubicBezTo>
                  <a:cubicBezTo>
                    <a:pt x="10158" y="14849"/>
                    <a:pt x="10291" y="13784"/>
                    <a:pt x="10418" y="12686"/>
                  </a:cubicBezTo>
                  <a:cubicBezTo>
                    <a:pt x="10546" y="11587"/>
                    <a:pt x="10668" y="10456"/>
                    <a:pt x="10791" y="9441"/>
                  </a:cubicBezTo>
                  <a:cubicBezTo>
                    <a:pt x="10913" y="8426"/>
                    <a:pt x="11036" y="7527"/>
                    <a:pt x="11174" y="6728"/>
                  </a:cubicBezTo>
                  <a:cubicBezTo>
                    <a:pt x="11311" y="5929"/>
                    <a:pt x="11464" y="5231"/>
                    <a:pt x="11673" y="4565"/>
                  </a:cubicBezTo>
                  <a:cubicBezTo>
                    <a:pt x="11883" y="3899"/>
                    <a:pt x="12148" y="3267"/>
                    <a:pt x="12423" y="2901"/>
                  </a:cubicBezTo>
                  <a:cubicBezTo>
                    <a:pt x="12699" y="2535"/>
                    <a:pt x="12985" y="2435"/>
                    <a:pt x="13214" y="2501"/>
                  </a:cubicBezTo>
                  <a:cubicBezTo>
                    <a:pt x="13444" y="2568"/>
                    <a:pt x="13617" y="2801"/>
                    <a:pt x="13806" y="3234"/>
                  </a:cubicBezTo>
                  <a:cubicBezTo>
                    <a:pt x="13995" y="3666"/>
                    <a:pt x="14199" y="4299"/>
                    <a:pt x="14372" y="4948"/>
                  </a:cubicBezTo>
                  <a:cubicBezTo>
                    <a:pt x="14546" y="5597"/>
                    <a:pt x="14688" y="6262"/>
                    <a:pt x="14801" y="6861"/>
                  </a:cubicBezTo>
                  <a:cubicBezTo>
                    <a:pt x="14913" y="7460"/>
                    <a:pt x="14995" y="7993"/>
                    <a:pt x="15061" y="8642"/>
                  </a:cubicBezTo>
                  <a:cubicBezTo>
                    <a:pt x="15127" y="9291"/>
                    <a:pt x="15178" y="10056"/>
                    <a:pt x="15209" y="10955"/>
                  </a:cubicBezTo>
                  <a:cubicBezTo>
                    <a:pt x="15239" y="11854"/>
                    <a:pt x="15250" y="12885"/>
                    <a:pt x="15275" y="13851"/>
                  </a:cubicBezTo>
                  <a:cubicBezTo>
                    <a:pt x="15301" y="14816"/>
                    <a:pt x="15341" y="15714"/>
                    <a:pt x="15423" y="16530"/>
                  </a:cubicBezTo>
                  <a:cubicBezTo>
                    <a:pt x="15505" y="17345"/>
                    <a:pt x="15627" y="18077"/>
                    <a:pt x="15765" y="18693"/>
                  </a:cubicBezTo>
                  <a:cubicBezTo>
                    <a:pt x="15903" y="19309"/>
                    <a:pt x="16056" y="19808"/>
                    <a:pt x="16265" y="20074"/>
                  </a:cubicBezTo>
                  <a:cubicBezTo>
                    <a:pt x="16474" y="20341"/>
                    <a:pt x="16739" y="20374"/>
                    <a:pt x="17020" y="20257"/>
                  </a:cubicBezTo>
                  <a:cubicBezTo>
                    <a:pt x="17300" y="20141"/>
                    <a:pt x="17596" y="19875"/>
                    <a:pt x="17831" y="19425"/>
                  </a:cubicBezTo>
                  <a:cubicBezTo>
                    <a:pt x="18066" y="18976"/>
                    <a:pt x="18239" y="18344"/>
                    <a:pt x="18377" y="17578"/>
                  </a:cubicBezTo>
                  <a:cubicBezTo>
                    <a:pt x="18515" y="16813"/>
                    <a:pt x="18617" y="15914"/>
                    <a:pt x="18688" y="14966"/>
                  </a:cubicBezTo>
                  <a:cubicBezTo>
                    <a:pt x="18760" y="14017"/>
                    <a:pt x="18800" y="13019"/>
                    <a:pt x="18872" y="11954"/>
                  </a:cubicBezTo>
                  <a:cubicBezTo>
                    <a:pt x="18943" y="10888"/>
                    <a:pt x="19045" y="9757"/>
                    <a:pt x="19178" y="8692"/>
                  </a:cubicBezTo>
                  <a:cubicBezTo>
                    <a:pt x="19311" y="7627"/>
                    <a:pt x="19474" y="6628"/>
                    <a:pt x="19632" y="5929"/>
                  </a:cubicBezTo>
                  <a:cubicBezTo>
                    <a:pt x="19790" y="5231"/>
                    <a:pt x="19943" y="4831"/>
                    <a:pt x="20101" y="4598"/>
                  </a:cubicBezTo>
                  <a:cubicBezTo>
                    <a:pt x="20259" y="4365"/>
                    <a:pt x="20423" y="4299"/>
                    <a:pt x="20555" y="4349"/>
                  </a:cubicBezTo>
                  <a:cubicBezTo>
                    <a:pt x="20688" y="4399"/>
                    <a:pt x="20790" y="4565"/>
                    <a:pt x="20917" y="4698"/>
                  </a:cubicBezTo>
                  <a:cubicBezTo>
                    <a:pt x="21045" y="4831"/>
                    <a:pt x="21198" y="4931"/>
                    <a:pt x="21315" y="4931"/>
                  </a:cubicBezTo>
                  <a:cubicBezTo>
                    <a:pt x="21433" y="4931"/>
                    <a:pt x="21514" y="4831"/>
                    <a:pt x="21596" y="47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868179" y="3131753"/>
              <a:ext cx="4635501" cy="126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3241"/>
                  </a:moveTo>
                  <a:cubicBezTo>
                    <a:pt x="20" y="12266"/>
                    <a:pt x="39" y="11291"/>
                    <a:pt x="74" y="10424"/>
                  </a:cubicBezTo>
                  <a:cubicBezTo>
                    <a:pt x="108" y="9557"/>
                    <a:pt x="158" y="8798"/>
                    <a:pt x="222" y="8148"/>
                  </a:cubicBezTo>
                  <a:cubicBezTo>
                    <a:pt x="286" y="7498"/>
                    <a:pt x="365" y="6956"/>
                    <a:pt x="439" y="6432"/>
                  </a:cubicBezTo>
                  <a:cubicBezTo>
                    <a:pt x="513" y="5909"/>
                    <a:pt x="582" y="5403"/>
                    <a:pt x="700" y="4771"/>
                  </a:cubicBezTo>
                  <a:cubicBezTo>
                    <a:pt x="819" y="4139"/>
                    <a:pt x="986" y="3380"/>
                    <a:pt x="1154" y="2766"/>
                  </a:cubicBezTo>
                  <a:cubicBezTo>
                    <a:pt x="1322" y="2152"/>
                    <a:pt x="1489" y="1683"/>
                    <a:pt x="1696" y="1267"/>
                  </a:cubicBezTo>
                  <a:cubicBezTo>
                    <a:pt x="1904" y="852"/>
                    <a:pt x="2150" y="491"/>
                    <a:pt x="2387" y="274"/>
                  </a:cubicBezTo>
                  <a:cubicBezTo>
                    <a:pt x="2624" y="57"/>
                    <a:pt x="2850" y="-15"/>
                    <a:pt x="3013" y="3"/>
                  </a:cubicBezTo>
                  <a:cubicBezTo>
                    <a:pt x="3176" y="21"/>
                    <a:pt x="3275" y="129"/>
                    <a:pt x="3388" y="346"/>
                  </a:cubicBezTo>
                  <a:cubicBezTo>
                    <a:pt x="3501" y="563"/>
                    <a:pt x="3630" y="888"/>
                    <a:pt x="3753" y="1376"/>
                  </a:cubicBezTo>
                  <a:cubicBezTo>
                    <a:pt x="3876" y="1863"/>
                    <a:pt x="3995" y="2513"/>
                    <a:pt x="4093" y="2965"/>
                  </a:cubicBezTo>
                  <a:cubicBezTo>
                    <a:pt x="4192" y="3416"/>
                    <a:pt x="4271" y="3669"/>
                    <a:pt x="4355" y="4012"/>
                  </a:cubicBezTo>
                  <a:cubicBezTo>
                    <a:pt x="4438" y="4356"/>
                    <a:pt x="4527" y="4789"/>
                    <a:pt x="4650" y="5259"/>
                  </a:cubicBezTo>
                  <a:cubicBezTo>
                    <a:pt x="4774" y="5728"/>
                    <a:pt x="4932" y="6234"/>
                    <a:pt x="5060" y="6685"/>
                  </a:cubicBezTo>
                  <a:cubicBezTo>
                    <a:pt x="5188" y="7137"/>
                    <a:pt x="5287" y="7534"/>
                    <a:pt x="5395" y="8076"/>
                  </a:cubicBezTo>
                  <a:cubicBezTo>
                    <a:pt x="5504" y="8618"/>
                    <a:pt x="5622" y="9304"/>
                    <a:pt x="5745" y="9954"/>
                  </a:cubicBezTo>
                  <a:cubicBezTo>
                    <a:pt x="5868" y="10604"/>
                    <a:pt x="5997" y="11218"/>
                    <a:pt x="6130" y="11869"/>
                  </a:cubicBezTo>
                  <a:cubicBezTo>
                    <a:pt x="6263" y="12519"/>
                    <a:pt x="6401" y="13205"/>
                    <a:pt x="6579" y="13982"/>
                  </a:cubicBezTo>
                  <a:cubicBezTo>
                    <a:pt x="6756" y="14758"/>
                    <a:pt x="6973" y="15625"/>
                    <a:pt x="7151" y="16366"/>
                  </a:cubicBezTo>
                  <a:cubicBezTo>
                    <a:pt x="7328" y="17106"/>
                    <a:pt x="7466" y="17720"/>
                    <a:pt x="7609" y="18298"/>
                  </a:cubicBezTo>
                  <a:cubicBezTo>
                    <a:pt x="7752" y="18876"/>
                    <a:pt x="7900" y="19418"/>
                    <a:pt x="8063" y="19815"/>
                  </a:cubicBezTo>
                  <a:cubicBezTo>
                    <a:pt x="8226" y="20212"/>
                    <a:pt x="8403" y="20465"/>
                    <a:pt x="8630" y="20592"/>
                  </a:cubicBezTo>
                  <a:cubicBezTo>
                    <a:pt x="8857" y="20718"/>
                    <a:pt x="9133" y="20718"/>
                    <a:pt x="9399" y="20574"/>
                  </a:cubicBezTo>
                  <a:cubicBezTo>
                    <a:pt x="9666" y="20429"/>
                    <a:pt x="9922" y="20140"/>
                    <a:pt x="10095" y="19869"/>
                  </a:cubicBezTo>
                  <a:cubicBezTo>
                    <a:pt x="10267" y="19598"/>
                    <a:pt x="10356" y="19346"/>
                    <a:pt x="10455" y="18786"/>
                  </a:cubicBezTo>
                  <a:cubicBezTo>
                    <a:pt x="10553" y="18226"/>
                    <a:pt x="10662" y="17359"/>
                    <a:pt x="10761" y="16366"/>
                  </a:cubicBezTo>
                  <a:cubicBezTo>
                    <a:pt x="10859" y="15372"/>
                    <a:pt x="10948" y="14253"/>
                    <a:pt x="11027" y="13313"/>
                  </a:cubicBezTo>
                  <a:cubicBezTo>
                    <a:pt x="11106" y="12374"/>
                    <a:pt x="11175" y="11616"/>
                    <a:pt x="11273" y="10821"/>
                  </a:cubicBezTo>
                  <a:cubicBezTo>
                    <a:pt x="11372" y="10026"/>
                    <a:pt x="11500" y="9196"/>
                    <a:pt x="11653" y="8419"/>
                  </a:cubicBezTo>
                  <a:cubicBezTo>
                    <a:pt x="11806" y="7643"/>
                    <a:pt x="11984" y="6920"/>
                    <a:pt x="12156" y="6360"/>
                  </a:cubicBezTo>
                  <a:cubicBezTo>
                    <a:pt x="12329" y="5800"/>
                    <a:pt x="12496" y="5403"/>
                    <a:pt x="12699" y="5132"/>
                  </a:cubicBezTo>
                  <a:cubicBezTo>
                    <a:pt x="12901" y="4861"/>
                    <a:pt x="13138" y="4717"/>
                    <a:pt x="13340" y="4753"/>
                  </a:cubicBezTo>
                  <a:cubicBezTo>
                    <a:pt x="13542" y="4789"/>
                    <a:pt x="13710" y="5006"/>
                    <a:pt x="13882" y="5385"/>
                  </a:cubicBezTo>
                  <a:cubicBezTo>
                    <a:pt x="14055" y="5764"/>
                    <a:pt x="14232" y="6306"/>
                    <a:pt x="14385" y="6956"/>
                  </a:cubicBezTo>
                  <a:cubicBezTo>
                    <a:pt x="14538" y="7606"/>
                    <a:pt x="14666" y="8365"/>
                    <a:pt x="14814" y="9358"/>
                  </a:cubicBezTo>
                  <a:cubicBezTo>
                    <a:pt x="14962" y="10352"/>
                    <a:pt x="15130" y="11580"/>
                    <a:pt x="15268" y="12717"/>
                  </a:cubicBezTo>
                  <a:cubicBezTo>
                    <a:pt x="15406" y="13855"/>
                    <a:pt x="15515" y="14903"/>
                    <a:pt x="15608" y="15679"/>
                  </a:cubicBezTo>
                  <a:cubicBezTo>
                    <a:pt x="15702" y="16456"/>
                    <a:pt x="15781" y="16962"/>
                    <a:pt x="15929" y="17648"/>
                  </a:cubicBezTo>
                  <a:cubicBezTo>
                    <a:pt x="16077" y="18334"/>
                    <a:pt x="16294" y="19201"/>
                    <a:pt x="16516" y="19851"/>
                  </a:cubicBezTo>
                  <a:cubicBezTo>
                    <a:pt x="16738" y="20501"/>
                    <a:pt x="16964" y="20935"/>
                    <a:pt x="17216" y="21206"/>
                  </a:cubicBezTo>
                  <a:cubicBezTo>
                    <a:pt x="17467" y="21477"/>
                    <a:pt x="17744" y="21585"/>
                    <a:pt x="17995" y="21531"/>
                  </a:cubicBezTo>
                  <a:cubicBezTo>
                    <a:pt x="18247" y="21477"/>
                    <a:pt x="18473" y="21260"/>
                    <a:pt x="18705" y="20899"/>
                  </a:cubicBezTo>
                  <a:cubicBezTo>
                    <a:pt x="18937" y="20538"/>
                    <a:pt x="19174" y="20032"/>
                    <a:pt x="19376" y="19364"/>
                  </a:cubicBezTo>
                  <a:cubicBezTo>
                    <a:pt x="19578" y="18695"/>
                    <a:pt x="19746" y="17865"/>
                    <a:pt x="19894" y="17070"/>
                  </a:cubicBezTo>
                  <a:cubicBezTo>
                    <a:pt x="20042" y="16275"/>
                    <a:pt x="20170" y="15517"/>
                    <a:pt x="20288" y="14794"/>
                  </a:cubicBezTo>
                  <a:cubicBezTo>
                    <a:pt x="20407" y="14072"/>
                    <a:pt x="20515" y="13386"/>
                    <a:pt x="20658" y="12609"/>
                  </a:cubicBezTo>
                  <a:cubicBezTo>
                    <a:pt x="20801" y="11832"/>
                    <a:pt x="20979" y="10966"/>
                    <a:pt x="21141" y="10171"/>
                  </a:cubicBezTo>
                  <a:cubicBezTo>
                    <a:pt x="21304" y="9376"/>
                    <a:pt x="21452" y="8654"/>
                    <a:pt x="21600" y="793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814329" y="3285367"/>
              <a:ext cx="330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615"/>
                    <a:pt x="8308" y="11631"/>
                    <a:pt x="11908" y="8031"/>
                  </a:cubicBezTo>
                  <a:cubicBezTo>
                    <a:pt x="15508" y="4431"/>
                    <a:pt x="18554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067224" y="3207050"/>
              <a:ext cx="143588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600" fill="norm" stroke="1" extrusionOk="0">
                  <a:moveTo>
                    <a:pt x="5635" y="891"/>
                  </a:moveTo>
                  <a:cubicBezTo>
                    <a:pt x="2897" y="445"/>
                    <a:pt x="159" y="0"/>
                    <a:pt x="7" y="0"/>
                  </a:cubicBezTo>
                  <a:cubicBezTo>
                    <a:pt x="-145" y="0"/>
                    <a:pt x="2289" y="445"/>
                    <a:pt x="6396" y="1559"/>
                  </a:cubicBezTo>
                  <a:cubicBezTo>
                    <a:pt x="10503" y="2672"/>
                    <a:pt x="16283" y="4454"/>
                    <a:pt x="18869" y="7014"/>
                  </a:cubicBezTo>
                  <a:cubicBezTo>
                    <a:pt x="21455" y="9575"/>
                    <a:pt x="20847" y="12915"/>
                    <a:pt x="19325" y="15476"/>
                  </a:cubicBezTo>
                  <a:cubicBezTo>
                    <a:pt x="17804" y="18037"/>
                    <a:pt x="15370" y="19819"/>
                    <a:pt x="1293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9" name="Drawing"/>
          <p:cNvGrpSpPr/>
          <p:nvPr/>
        </p:nvGrpSpPr>
        <p:grpSpPr>
          <a:xfrm>
            <a:off x="855738" y="1431787"/>
            <a:ext cx="11488413" cy="6670814"/>
            <a:chOff x="0" y="0"/>
            <a:chExt cx="11488412" cy="6670812"/>
          </a:xfrm>
        </p:grpSpPr>
        <p:sp>
          <p:nvSpPr>
            <p:cNvPr id="1146" name="Line"/>
            <p:cNvSpPr/>
            <p:nvPr/>
          </p:nvSpPr>
          <p:spPr>
            <a:xfrm>
              <a:off x="217411" y="406273"/>
              <a:ext cx="105727" cy="24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30" fill="norm" stroke="1" extrusionOk="0">
                  <a:moveTo>
                    <a:pt x="2541" y="4771"/>
                  </a:moveTo>
                  <a:cubicBezTo>
                    <a:pt x="1271" y="4027"/>
                    <a:pt x="0" y="3282"/>
                    <a:pt x="424" y="2537"/>
                  </a:cubicBezTo>
                  <a:cubicBezTo>
                    <a:pt x="847" y="1792"/>
                    <a:pt x="2965" y="1047"/>
                    <a:pt x="5082" y="582"/>
                  </a:cubicBezTo>
                  <a:cubicBezTo>
                    <a:pt x="7200" y="116"/>
                    <a:pt x="9318" y="-70"/>
                    <a:pt x="11435" y="23"/>
                  </a:cubicBezTo>
                  <a:cubicBezTo>
                    <a:pt x="13553" y="116"/>
                    <a:pt x="15671" y="489"/>
                    <a:pt x="16518" y="1606"/>
                  </a:cubicBezTo>
                  <a:cubicBezTo>
                    <a:pt x="17365" y="2723"/>
                    <a:pt x="16941" y="4585"/>
                    <a:pt x="16094" y="5889"/>
                  </a:cubicBezTo>
                  <a:cubicBezTo>
                    <a:pt x="15247" y="7192"/>
                    <a:pt x="13976" y="7937"/>
                    <a:pt x="12494" y="8589"/>
                  </a:cubicBezTo>
                  <a:cubicBezTo>
                    <a:pt x="11012" y="9240"/>
                    <a:pt x="9318" y="9799"/>
                    <a:pt x="9741" y="10078"/>
                  </a:cubicBezTo>
                  <a:cubicBezTo>
                    <a:pt x="10165" y="10358"/>
                    <a:pt x="12706" y="10358"/>
                    <a:pt x="15035" y="10730"/>
                  </a:cubicBezTo>
                  <a:cubicBezTo>
                    <a:pt x="17365" y="11102"/>
                    <a:pt x="19482" y="11847"/>
                    <a:pt x="20541" y="13151"/>
                  </a:cubicBezTo>
                  <a:cubicBezTo>
                    <a:pt x="21600" y="14454"/>
                    <a:pt x="21600" y="16316"/>
                    <a:pt x="18000" y="17806"/>
                  </a:cubicBezTo>
                  <a:cubicBezTo>
                    <a:pt x="14400" y="19296"/>
                    <a:pt x="7200" y="20413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382511" y="365262"/>
              <a:ext cx="10324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0" y="0"/>
                  </a:moveTo>
                  <a:cubicBezTo>
                    <a:pt x="5506" y="626"/>
                    <a:pt x="11012" y="1252"/>
                    <a:pt x="15035" y="2974"/>
                  </a:cubicBezTo>
                  <a:cubicBezTo>
                    <a:pt x="19059" y="4696"/>
                    <a:pt x="21600" y="7513"/>
                    <a:pt x="20329" y="10565"/>
                  </a:cubicBezTo>
                  <a:cubicBezTo>
                    <a:pt x="19059" y="13617"/>
                    <a:pt x="13976" y="16904"/>
                    <a:pt x="10376" y="18783"/>
                  </a:cubicBezTo>
                  <a:cubicBezTo>
                    <a:pt x="6776" y="20661"/>
                    <a:pt x="4659" y="21130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0" y="371562"/>
              <a:ext cx="153912" cy="3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63" fill="norm" stroke="1" extrusionOk="0">
                  <a:moveTo>
                    <a:pt x="20942" y="424"/>
                  </a:moveTo>
                  <a:cubicBezTo>
                    <a:pt x="19502" y="144"/>
                    <a:pt x="18062" y="-137"/>
                    <a:pt x="15902" y="73"/>
                  </a:cubicBezTo>
                  <a:cubicBezTo>
                    <a:pt x="13742" y="284"/>
                    <a:pt x="10862" y="985"/>
                    <a:pt x="7838" y="3369"/>
                  </a:cubicBezTo>
                  <a:cubicBezTo>
                    <a:pt x="4814" y="5754"/>
                    <a:pt x="1646" y="9821"/>
                    <a:pt x="494" y="12907"/>
                  </a:cubicBezTo>
                  <a:cubicBezTo>
                    <a:pt x="-658" y="15993"/>
                    <a:pt x="206" y="18097"/>
                    <a:pt x="3086" y="19359"/>
                  </a:cubicBezTo>
                  <a:cubicBezTo>
                    <a:pt x="5966" y="20621"/>
                    <a:pt x="10862" y="21042"/>
                    <a:pt x="1575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717978" y="223243"/>
              <a:ext cx="154616" cy="41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326" fill="norm" stroke="1" extrusionOk="0">
                  <a:moveTo>
                    <a:pt x="19756" y="4047"/>
                  </a:moveTo>
                  <a:cubicBezTo>
                    <a:pt x="20040" y="3501"/>
                    <a:pt x="20325" y="2956"/>
                    <a:pt x="19756" y="2192"/>
                  </a:cubicBezTo>
                  <a:cubicBezTo>
                    <a:pt x="19188" y="1428"/>
                    <a:pt x="17767" y="447"/>
                    <a:pt x="15777" y="119"/>
                  </a:cubicBezTo>
                  <a:cubicBezTo>
                    <a:pt x="13788" y="-208"/>
                    <a:pt x="11230" y="119"/>
                    <a:pt x="8246" y="1319"/>
                  </a:cubicBezTo>
                  <a:cubicBezTo>
                    <a:pt x="5261" y="2519"/>
                    <a:pt x="1851" y="4592"/>
                    <a:pt x="572" y="6228"/>
                  </a:cubicBezTo>
                  <a:cubicBezTo>
                    <a:pt x="-707" y="7865"/>
                    <a:pt x="146" y="9065"/>
                    <a:pt x="3272" y="10210"/>
                  </a:cubicBezTo>
                  <a:cubicBezTo>
                    <a:pt x="6398" y="11356"/>
                    <a:pt x="11798" y="12447"/>
                    <a:pt x="15351" y="13537"/>
                  </a:cubicBezTo>
                  <a:cubicBezTo>
                    <a:pt x="18904" y="14628"/>
                    <a:pt x="20609" y="15719"/>
                    <a:pt x="20751" y="16810"/>
                  </a:cubicBezTo>
                  <a:cubicBezTo>
                    <a:pt x="20893" y="17901"/>
                    <a:pt x="19472" y="18992"/>
                    <a:pt x="18051" y="19756"/>
                  </a:cubicBezTo>
                  <a:cubicBezTo>
                    <a:pt x="16630" y="20519"/>
                    <a:pt x="15209" y="20956"/>
                    <a:pt x="13788" y="21174"/>
                  </a:cubicBezTo>
                  <a:cubicBezTo>
                    <a:pt x="12367" y="21392"/>
                    <a:pt x="10946" y="21392"/>
                    <a:pt x="9951" y="21065"/>
                  </a:cubicBezTo>
                  <a:cubicBezTo>
                    <a:pt x="8956" y="20737"/>
                    <a:pt x="8388" y="20083"/>
                    <a:pt x="7819" y="1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960361" y="517662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947661" y="397012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011161" y="444550"/>
              <a:ext cx="184151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971"/>
                  </a:moveTo>
                  <a:cubicBezTo>
                    <a:pt x="993" y="5035"/>
                    <a:pt x="1986" y="9098"/>
                    <a:pt x="2359" y="11664"/>
                  </a:cubicBezTo>
                  <a:cubicBezTo>
                    <a:pt x="2731" y="14231"/>
                    <a:pt x="2483" y="15300"/>
                    <a:pt x="2359" y="15300"/>
                  </a:cubicBezTo>
                  <a:cubicBezTo>
                    <a:pt x="2234" y="15300"/>
                    <a:pt x="2234" y="14231"/>
                    <a:pt x="2855" y="11771"/>
                  </a:cubicBezTo>
                  <a:cubicBezTo>
                    <a:pt x="3476" y="9312"/>
                    <a:pt x="4717" y="5462"/>
                    <a:pt x="5834" y="3110"/>
                  </a:cubicBezTo>
                  <a:cubicBezTo>
                    <a:pt x="6952" y="757"/>
                    <a:pt x="7945" y="-98"/>
                    <a:pt x="8690" y="9"/>
                  </a:cubicBezTo>
                  <a:cubicBezTo>
                    <a:pt x="9434" y="116"/>
                    <a:pt x="9931" y="1185"/>
                    <a:pt x="10303" y="3538"/>
                  </a:cubicBezTo>
                  <a:cubicBezTo>
                    <a:pt x="10676" y="5890"/>
                    <a:pt x="10924" y="9526"/>
                    <a:pt x="11048" y="11878"/>
                  </a:cubicBezTo>
                  <a:cubicBezTo>
                    <a:pt x="11172" y="14231"/>
                    <a:pt x="11172" y="15300"/>
                    <a:pt x="11297" y="15300"/>
                  </a:cubicBezTo>
                  <a:cubicBezTo>
                    <a:pt x="11421" y="15300"/>
                    <a:pt x="11669" y="14231"/>
                    <a:pt x="12414" y="12199"/>
                  </a:cubicBezTo>
                  <a:cubicBezTo>
                    <a:pt x="13159" y="10167"/>
                    <a:pt x="14400" y="7173"/>
                    <a:pt x="15517" y="5355"/>
                  </a:cubicBezTo>
                  <a:cubicBezTo>
                    <a:pt x="16634" y="3538"/>
                    <a:pt x="17628" y="2896"/>
                    <a:pt x="18372" y="3110"/>
                  </a:cubicBezTo>
                  <a:cubicBezTo>
                    <a:pt x="19117" y="3324"/>
                    <a:pt x="19614" y="4393"/>
                    <a:pt x="20110" y="7601"/>
                  </a:cubicBezTo>
                  <a:cubicBezTo>
                    <a:pt x="20607" y="10809"/>
                    <a:pt x="21103" y="16155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252461" y="419537"/>
              <a:ext cx="72779" cy="29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583" fill="norm" stroke="1" extrusionOk="0">
                  <a:moveTo>
                    <a:pt x="11109" y="5014"/>
                  </a:moveTo>
                  <a:cubicBezTo>
                    <a:pt x="9257" y="10268"/>
                    <a:pt x="7406" y="15522"/>
                    <a:pt x="6171" y="18295"/>
                  </a:cubicBezTo>
                  <a:cubicBezTo>
                    <a:pt x="4937" y="21068"/>
                    <a:pt x="4320" y="21360"/>
                    <a:pt x="3703" y="18952"/>
                  </a:cubicBezTo>
                  <a:cubicBezTo>
                    <a:pt x="3086" y="16544"/>
                    <a:pt x="2469" y="11436"/>
                    <a:pt x="3394" y="7933"/>
                  </a:cubicBezTo>
                  <a:cubicBezTo>
                    <a:pt x="4320" y="4430"/>
                    <a:pt x="6789" y="2533"/>
                    <a:pt x="9257" y="1365"/>
                  </a:cubicBezTo>
                  <a:cubicBezTo>
                    <a:pt x="11726" y="198"/>
                    <a:pt x="14194" y="-240"/>
                    <a:pt x="16354" y="125"/>
                  </a:cubicBezTo>
                  <a:cubicBezTo>
                    <a:pt x="18514" y="490"/>
                    <a:pt x="20366" y="1657"/>
                    <a:pt x="20983" y="3846"/>
                  </a:cubicBezTo>
                  <a:cubicBezTo>
                    <a:pt x="21600" y="6036"/>
                    <a:pt x="20983" y="9246"/>
                    <a:pt x="19440" y="11144"/>
                  </a:cubicBezTo>
                  <a:cubicBezTo>
                    <a:pt x="17897" y="13041"/>
                    <a:pt x="15429" y="13625"/>
                    <a:pt x="12651" y="13771"/>
                  </a:cubicBezTo>
                  <a:cubicBezTo>
                    <a:pt x="9874" y="13917"/>
                    <a:pt x="6789" y="13625"/>
                    <a:pt x="4629" y="12676"/>
                  </a:cubicBezTo>
                  <a:cubicBezTo>
                    <a:pt x="2469" y="11728"/>
                    <a:pt x="1234" y="10122"/>
                    <a:pt x="0" y="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417561" y="200162"/>
              <a:ext cx="6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71"/>
                    <a:pt x="0" y="8743"/>
                    <a:pt x="3600" y="12343"/>
                  </a:cubicBezTo>
                  <a:cubicBezTo>
                    <a:pt x="7200" y="15943"/>
                    <a:pt x="144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479085" y="341595"/>
              <a:ext cx="97227" cy="23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441" fill="norm" stroke="1" extrusionOk="0">
                  <a:moveTo>
                    <a:pt x="5820" y="8598"/>
                  </a:moveTo>
                  <a:cubicBezTo>
                    <a:pt x="9870" y="7430"/>
                    <a:pt x="13920" y="6263"/>
                    <a:pt x="16395" y="5192"/>
                  </a:cubicBezTo>
                  <a:cubicBezTo>
                    <a:pt x="18870" y="4122"/>
                    <a:pt x="19770" y="3149"/>
                    <a:pt x="19995" y="2176"/>
                  </a:cubicBezTo>
                  <a:cubicBezTo>
                    <a:pt x="20220" y="1203"/>
                    <a:pt x="19770" y="230"/>
                    <a:pt x="18195" y="36"/>
                  </a:cubicBezTo>
                  <a:cubicBezTo>
                    <a:pt x="16620" y="-159"/>
                    <a:pt x="13920" y="425"/>
                    <a:pt x="10320" y="2468"/>
                  </a:cubicBezTo>
                  <a:cubicBezTo>
                    <a:pt x="6720" y="4511"/>
                    <a:pt x="2220" y="8014"/>
                    <a:pt x="645" y="11030"/>
                  </a:cubicBezTo>
                  <a:cubicBezTo>
                    <a:pt x="-930" y="14046"/>
                    <a:pt x="420" y="16576"/>
                    <a:pt x="4245" y="18230"/>
                  </a:cubicBezTo>
                  <a:cubicBezTo>
                    <a:pt x="8070" y="19884"/>
                    <a:pt x="14370" y="20663"/>
                    <a:pt x="2067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246111" y="619262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2075845" y="130312"/>
              <a:ext cx="249767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2" y="21600"/>
                  </a:moveTo>
                  <a:cubicBezTo>
                    <a:pt x="366" y="18189"/>
                    <a:pt x="0" y="14779"/>
                    <a:pt x="0" y="11368"/>
                  </a:cubicBezTo>
                  <a:cubicBezTo>
                    <a:pt x="0" y="7958"/>
                    <a:pt x="366" y="4547"/>
                    <a:pt x="732" y="2558"/>
                  </a:cubicBezTo>
                  <a:cubicBezTo>
                    <a:pt x="1098" y="568"/>
                    <a:pt x="1464" y="0"/>
                    <a:pt x="1922" y="0"/>
                  </a:cubicBezTo>
                  <a:cubicBezTo>
                    <a:pt x="2380" y="0"/>
                    <a:pt x="2929" y="568"/>
                    <a:pt x="3753" y="1847"/>
                  </a:cubicBezTo>
                  <a:cubicBezTo>
                    <a:pt x="4576" y="3126"/>
                    <a:pt x="5675" y="5116"/>
                    <a:pt x="6498" y="6300"/>
                  </a:cubicBezTo>
                  <a:cubicBezTo>
                    <a:pt x="7322" y="7484"/>
                    <a:pt x="7871" y="7863"/>
                    <a:pt x="8603" y="8100"/>
                  </a:cubicBezTo>
                  <a:cubicBezTo>
                    <a:pt x="9336" y="8337"/>
                    <a:pt x="10251" y="8432"/>
                    <a:pt x="11441" y="7911"/>
                  </a:cubicBezTo>
                  <a:cubicBezTo>
                    <a:pt x="12631" y="7389"/>
                    <a:pt x="14095" y="6253"/>
                    <a:pt x="15010" y="5447"/>
                  </a:cubicBezTo>
                  <a:cubicBezTo>
                    <a:pt x="15925" y="4642"/>
                    <a:pt x="16292" y="4168"/>
                    <a:pt x="16749" y="3695"/>
                  </a:cubicBezTo>
                  <a:cubicBezTo>
                    <a:pt x="17207" y="3221"/>
                    <a:pt x="17756" y="2747"/>
                    <a:pt x="18122" y="2795"/>
                  </a:cubicBezTo>
                  <a:cubicBezTo>
                    <a:pt x="18488" y="2842"/>
                    <a:pt x="18671" y="3411"/>
                    <a:pt x="18671" y="5116"/>
                  </a:cubicBezTo>
                  <a:cubicBezTo>
                    <a:pt x="18671" y="6821"/>
                    <a:pt x="18488" y="9663"/>
                    <a:pt x="18946" y="11842"/>
                  </a:cubicBezTo>
                  <a:cubicBezTo>
                    <a:pt x="19403" y="14021"/>
                    <a:pt x="20502" y="15537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2386555" y="373314"/>
              <a:ext cx="115487" cy="12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0525" fill="norm" stroke="1" extrusionOk="0">
                  <a:moveTo>
                    <a:pt x="12963" y="1754"/>
                  </a:moveTo>
                  <a:cubicBezTo>
                    <a:pt x="11447" y="742"/>
                    <a:pt x="9932" y="-271"/>
                    <a:pt x="8037" y="67"/>
                  </a:cubicBezTo>
                  <a:cubicBezTo>
                    <a:pt x="6142" y="404"/>
                    <a:pt x="3868" y="2092"/>
                    <a:pt x="2163" y="5298"/>
                  </a:cubicBezTo>
                  <a:cubicBezTo>
                    <a:pt x="458" y="8504"/>
                    <a:pt x="-679" y="13229"/>
                    <a:pt x="458" y="16435"/>
                  </a:cubicBezTo>
                  <a:cubicBezTo>
                    <a:pt x="1595" y="19642"/>
                    <a:pt x="5005" y="21329"/>
                    <a:pt x="8795" y="20148"/>
                  </a:cubicBezTo>
                  <a:cubicBezTo>
                    <a:pt x="12584" y="18966"/>
                    <a:pt x="16753" y="14917"/>
                    <a:pt x="18837" y="11879"/>
                  </a:cubicBezTo>
                  <a:cubicBezTo>
                    <a:pt x="20921" y="8842"/>
                    <a:pt x="20921" y="6817"/>
                    <a:pt x="20353" y="5129"/>
                  </a:cubicBezTo>
                  <a:cubicBezTo>
                    <a:pt x="19784" y="3442"/>
                    <a:pt x="18647" y="2092"/>
                    <a:pt x="16563" y="1923"/>
                  </a:cubicBezTo>
                  <a:cubicBezTo>
                    <a:pt x="14479" y="1754"/>
                    <a:pt x="11447" y="2767"/>
                    <a:pt x="8416" y="3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2497061" y="352562"/>
              <a:ext cx="1587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16"/>
                  </a:moveTo>
                  <a:cubicBezTo>
                    <a:pt x="1152" y="4263"/>
                    <a:pt x="2304" y="3411"/>
                    <a:pt x="3312" y="3553"/>
                  </a:cubicBezTo>
                  <a:cubicBezTo>
                    <a:pt x="4320" y="3695"/>
                    <a:pt x="5184" y="4832"/>
                    <a:pt x="6192" y="7532"/>
                  </a:cubicBezTo>
                  <a:cubicBezTo>
                    <a:pt x="7200" y="10232"/>
                    <a:pt x="8352" y="14495"/>
                    <a:pt x="9360" y="17337"/>
                  </a:cubicBezTo>
                  <a:cubicBezTo>
                    <a:pt x="10368" y="20179"/>
                    <a:pt x="11232" y="21600"/>
                    <a:pt x="11952" y="21600"/>
                  </a:cubicBezTo>
                  <a:cubicBezTo>
                    <a:pt x="12672" y="21600"/>
                    <a:pt x="13248" y="20179"/>
                    <a:pt x="14256" y="16911"/>
                  </a:cubicBezTo>
                  <a:cubicBezTo>
                    <a:pt x="15264" y="13642"/>
                    <a:pt x="16704" y="8526"/>
                    <a:pt x="18000" y="5400"/>
                  </a:cubicBezTo>
                  <a:cubicBezTo>
                    <a:pt x="19296" y="2274"/>
                    <a:pt x="20448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668511" y="371612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706611" y="29541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751061" y="322929"/>
              <a:ext cx="120651" cy="18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4221"/>
                  </a:moveTo>
                  <a:cubicBezTo>
                    <a:pt x="379" y="8193"/>
                    <a:pt x="758" y="12166"/>
                    <a:pt x="947" y="15269"/>
                  </a:cubicBezTo>
                  <a:cubicBezTo>
                    <a:pt x="1137" y="18372"/>
                    <a:pt x="1137" y="20607"/>
                    <a:pt x="1137" y="21103"/>
                  </a:cubicBezTo>
                  <a:cubicBezTo>
                    <a:pt x="1137" y="21600"/>
                    <a:pt x="1137" y="20359"/>
                    <a:pt x="2842" y="16883"/>
                  </a:cubicBezTo>
                  <a:cubicBezTo>
                    <a:pt x="4547" y="13407"/>
                    <a:pt x="7958" y="7697"/>
                    <a:pt x="10421" y="4345"/>
                  </a:cubicBezTo>
                  <a:cubicBezTo>
                    <a:pt x="12884" y="993"/>
                    <a:pt x="14400" y="0"/>
                    <a:pt x="15726" y="0"/>
                  </a:cubicBezTo>
                  <a:cubicBezTo>
                    <a:pt x="17053" y="0"/>
                    <a:pt x="18189" y="993"/>
                    <a:pt x="18758" y="3600"/>
                  </a:cubicBezTo>
                  <a:cubicBezTo>
                    <a:pt x="19326" y="6207"/>
                    <a:pt x="19326" y="10428"/>
                    <a:pt x="19705" y="13159"/>
                  </a:cubicBezTo>
                  <a:cubicBezTo>
                    <a:pt x="20084" y="15890"/>
                    <a:pt x="20842" y="17131"/>
                    <a:pt x="21600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852661" y="345296"/>
              <a:ext cx="168776" cy="48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22" fill="norm" stroke="1" extrusionOk="0">
                  <a:moveTo>
                    <a:pt x="14400" y="3610"/>
                  </a:moveTo>
                  <a:cubicBezTo>
                    <a:pt x="14933" y="3152"/>
                    <a:pt x="15467" y="2694"/>
                    <a:pt x="15867" y="2054"/>
                  </a:cubicBezTo>
                  <a:cubicBezTo>
                    <a:pt x="16267" y="1413"/>
                    <a:pt x="16533" y="589"/>
                    <a:pt x="16000" y="223"/>
                  </a:cubicBezTo>
                  <a:cubicBezTo>
                    <a:pt x="15467" y="-143"/>
                    <a:pt x="14133" y="-51"/>
                    <a:pt x="12533" y="452"/>
                  </a:cubicBezTo>
                  <a:cubicBezTo>
                    <a:pt x="10933" y="955"/>
                    <a:pt x="9067" y="1871"/>
                    <a:pt x="8000" y="2603"/>
                  </a:cubicBezTo>
                  <a:cubicBezTo>
                    <a:pt x="6933" y="3335"/>
                    <a:pt x="6667" y="3884"/>
                    <a:pt x="7200" y="4250"/>
                  </a:cubicBezTo>
                  <a:cubicBezTo>
                    <a:pt x="7733" y="4616"/>
                    <a:pt x="9067" y="4799"/>
                    <a:pt x="10267" y="4754"/>
                  </a:cubicBezTo>
                  <a:cubicBezTo>
                    <a:pt x="11467" y="4708"/>
                    <a:pt x="12533" y="4433"/>
                    <a:pt x="13733" y="4113"/>
                  </a:cubicBezTo>
                  <a:cubicBezTo>
                    <a:pt x="14933" y="3793"/>
                    <a:pt x="16267" y="3426"/>
                    <a:pt x="17067" y="3472"/>
                  </a:cubicBezTo>
                  <a:cubicBezTo>
                    <a:pt x="17867" y="3518"/>
                    <a:pt x="18133" y="3976"/>
                    <a:pt x="19067" y="5760"/>
                  </a:cubicBezTo>
                  <a:cubicBezTo>
                    <a:pt x="20000" y="7545"/>
                    <a:pt x="21600" y="10657"/>
                    <a:pt x="21200" y="13403"/>
                  </a:cubicBezTo>
                  <a:cubicBezTo>
                    <a:pt x="20800" y="16149"/>
                    <a:pt x="18400" y="18528"/>
                    <a:pt x="15200" y="19855"/>
                  </a:cubicBezTo>
                  <a:cubicBezTo>
                    <a:pt x="12000" y="21182"/>
                    <a:pt x="8000" y="21457"/>
                    <a:pt x="5333" y="20725"/>
                  </a:cubicBezTo>
                  <a:cubicBezTo>
                    <a:pt x="2667" y="19993"/>
                    <a:pt x="1333" y="18254"/>
                    <a:pt x="0" y="16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576561" y="-1"/>
              <a:ext cx="171451" cy="57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1486"/>
                  </a:moveTo>
                  <a:cubicBezTo>
                    <a:pt x="1067" y="19271"/>
                    <a:pt x="2133" y="17055"/>
                    <a:pt x="4000" y="14444"/>
                  </a:cubicBezTo>
                  <a:cubicBezTo>
                    <a:pt x="5867" y="11833"/>
                    <a:pt x="8533" y="8827"/>
                    <a:pt x="10933" y="6413"/>
                  </a:cubicBezTo>
                  <a:cubicBezTo>
                    <a:pt x="13333" y="4000"/>
                    <a:pt x="15467" y="2181"/>
                    <a:pt x="17067" y="1152"/>
                  </a:cubicBezTo>
                  <a:cubicBezTo>
                    <a:pt x="18667" y="123"/>
                    <a:pt x="19733" y="-114"/>
                    <a:pt x="20400" y="44"/>
                  </a:cubicBezTo>
                  <a:cubicBezTo>
                    <a:pt x="21067" y="202"/>
                    <a:pt x="21333" y="756"/>
                    <a:pt x="21467" y="2774"/>
                  </a:cubicBezTo>
                  <a:cubicBezTo>
                    <a:pt x="21600" y="4791"/>
                    <a:pt x="21600" y="8273"/>
                    <a:pt x="21600" y="11200"/>
                  </a:cubicBezTo>
                  <a:cubicBezTo>
                    <a:pt x="21600" y="14128"/>
                    <a:pt x="21600" y="16501"/>
                    <a:pt x="21600" y="17926"/>
                  </a:cubicBezTo>
                  <a:cubicBezTo>
                    <a:pt x="21600" y="19350"/>
                    <a:pt x="21600" y="19824"/>
                    <a:pt x="21467" y="19706"/>
                  </a:cubicBezTo>
                  <a:cubicBezTo>
                    <a:pt x="21333" y="19587"/>
                    <a:pt x="21067" y="18875"/>
                    <a:pt x="20800" y="18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622900" y="263662"/>
              <a:ext cx="321962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2415" y="7069"/>
                  </a:moveTo>
                  <a:cubicBezTo>
                    <a:pt x="1286" y="6480"/>
                    <a:pt x="156" y="5891"/>
                    <a:pt x="15" y="5596"/>
                  </a:cubicBezTo>
                  <a:cubicBezTo>
                    <a:pt x="-126" y="5302"/>
                    <a:pt x="721" y="5302"/>
                    <a:pt x="2345" y="5204"/>
                  </a:cubicBezTo>
                  <a:cubicBezTo>
                    <a:pt x="3968" y="5105"/>
                    <a:pt x="6368" y="4909"/>
                    <a:pt x="7921" y="4811"/>
                  </a:cubicBezTo>
                  <a:cubicBezTo>
                    <a:pt x="9474" y="4713"/>
                    <a:pt x="10180" y="4713"/>
                    <a:pt x="10745" y="6676"/>
                  </a:cubicBezTo>
                  <a:cubicBezTo>
                    <a:pt x="11309" y="8640"/>
                    <a:pt x="11733" y="12567"/>
                    <a:pt x="11945" y="15120"/>
                  </a:cubicBezTo>
                  <a:cubicBezTo>
                    <a:pt x="12156" y="17673"/>
                    <a:pt x="12156" y="18851"/>
                    <a:pt x="12368" y="19833"/>
                  </a:cubicBezTo>
                  <a:cubicBezTo>
                    <a:pt x="12580" y="20815"/>
                    <a:pt x="13003" y="21600"/>
                    <a:pt x="13498" y="21600"/>
                  </a:cubicBezTo>
                  <a:cubicBezTo>
                    <a:pt x="13992" y="21600"/>
                    <a:pt x="14556" y="20815"/>
                    <a:pt x="15474" y="18065"/>
                  </a:cubicBezTo>
                  <a:cubicBezTo>
                    <a:pt x="16392" y="15316"/>
                    <a:pt x="17662" y="10604"/>
                    <a:pt x="18721" y="7265"/>
                  </a:cubicBezTo>
                  <a:cubicBezTo>
                    <a:pt x="19780" y="3927"/>
                    <a:pt x="20627" y="1964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951211" y="284666"/>
              <a:ext cx="736601" cy="49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4564"/>
                  </a:moveTo>
                  <a:cubicBezTo>
                    <a:pt x="683" y="3470"/>
                    <a:pt x="1366" y="2377"/>
                    <a:pt x="1738" y="1602"/>
                  </a:cubicBezTo>
                  <a:cubicBezTo>
                    <a:pt x="2110" y="827"/>
                    <a:pt x="2172" y="372"/>
                    <a:pt x="2048" y="144"/>
                  </a:cubicBezTo>
                  <a:cubicBezTo>
                    <a:pt x="1924" y="-84"/>
                    <a:pt x="1614" y="-84"/>
                    <a:pt x="1272" y="463"/>
                  </a:cubicBezTo>
                  <a:cubicBezTo>
                    <a:pt x="931" y="1010"/>
                    <a:pt x="559" y="2103"/>
                    <a:pt x="341" y="3151"/>
                  </a:cubicBezTo>
                  <a:cubicBezTo>
                    <a:pt x="124" y="4200"/>
                    <a:pt x="62" y="5202"/>
                    <a:pt x="341" y="6068"/>
                  </a:cubicBezTo>
                  <a:cubicBezTo>
                    <a:pt x="621" y="6934"/>
                    <a:pt x="1241" y="7663"/>
                    <a:pt x="1800" y="7344"/>
                  </a:cubicBezTo>
                  <a:cubicBezTo>
                    <a:pt x="2359" y="7025"/>
                    <a:pt x="2855" y="5658"/>
                    <a:pt x="3134" y="4746"/>
                  </a:cubicBezTo>
                  <a:cubicBezTo>
                    <a:pt x="3414" y="3835"/>
                    <a:pt x="3476" y="3379"/>
                    <a:pt x="3600" y="2924"/>
                  </a:cubicBezTo>
                  <a:cubicBezTo>
                    <a:pt x="3724" y="2468"/>
                    <a:pt x="3910" y="2012"/>
                    <a:pt x="4128" y="2103"/>
                  </a:cubicBezTo>
                  <a:cubicBezTo>
                    <a:pt x="4345" y="2194"/>
                    <a:pt x="4593" y="2832"/>
                    <a:pt x="4903" y="3835"/>
                  </a:cubicBezTo>
                  <a:cubicBezTo>
                    <a:pt x="5214" y="4838"/>
                    <a:pt x="5586" y="6205"/>
                    <a:pt x="5741" y="7116"/>
                  </a:cubicBezTo>
                  <a:cubicBezTo>
                    <a:pt x="5897" y="8027"/>
                    <a:pt x="5834" y="8483"/>
                    <a:pt x="5648" y="8711"/>
                  </a:cubicBezTo>
                  <a:cubicBezTo>
                    <a:pt x="5462" y="8939"/>
                    <a:pt x="5152" y="8939"/>
                    <a:pt x="4903" y="8665"/>
                  </a:cubicBezTo>
                  <a:cubicBezTo>
                    <a:pt x="4655" y="8392"/>
                    <a:pt x="4469" y="7845"/>
                    <a:pt x="4593" y="6660"/>
                  </a:cubicBezTo>
                  <a:cubicBezTo>
                    <a:pt x="4717" y="5475"/>
                    <a:pt x="5152" y="3653"/>
                    <a:pt x="5741" y="2513"/>
                  </a:cubicBezTo>
                  <a:cubicBezTo>
                    <a:pt x="6331" y="1374"/>
                    <a:pt x="7076" y="919"/>
                    <a:pt x="7603" y="691"/>
                  </a:cubicBezTo>
                  <a:cubicBezTo>
                    <a:pt x="8131" y="463"/>
                    <a:pt x="8441" y="463"/>
                    <a:pt x="8690" y="645"/>
                  </a:cubicBezTo>
                  <a:cubicBezTo>
                    <a:pt x="8938" y="827"/>
                    <a:pt x="9124" y="1192"/>
                    <a:pt x="9062" y="1511"/>
                  </a:cubicBezTo>
                  <a:cubicBezTo>
                    <a:pt x="9000" y="1830"/>
                    <a:pt x="8690" y="2103"/>
                    <a:pt x="8317" y="2696"/>
                  </a:cubicBezTo>
                  <a:cubicBezTo>
                    <a:pt x="7945" y="3288"/>
                    <a:pt x="7510" y="4200"/>
                    <a:pt x="7293" y="4883"/>
                  </a:cubicBezTo>
                  <a:cubicBezTo>
                    <a:pt x="7076" y="5567"/>
                    <a:pt x="7076" y="6022"/>
                    <a:pt x="7138" y="6524"/>
                  </a:cubicBezTo>
                  <a:cubicBezTo>
                    <a:pt x="7200" y="7025"/>
                    <a:pt x="7324" y="7572"/>
                    <a:pt x="7541" y="7845"/>
                  </a:cubicBezTo>
                  <a:cubicBezTo>
                    <a:pt x="7759" y="8119"/>
                    <a:pt x="8069" y="8119"/>
                    <a:pt x="8441" y="7663"/>
                  </a:cubicBezTo>
                  <a:cubicBezTo>
                    <a:pt x="8814" y="7207"/>
                    <a:pt x="9248" y="6296"/>
                    <a:pt x="9590" y="5612"/>
                  </a:cubicBezTo>
                  <a:cubicBezTo>
                    <a:pt x="9931" y="4929"/>
                    <a:pt x="10179" y="4473"/>
                    <a:pt x="10303" y="4473"/>
                  </a:cubicBezTo>
                  <a:cubicBezTo>
                    <a:pt x="10428" y="4473"/>
                    <a:pt x="10428" y="4929"/>
                    <a:pt x="10397" y="5430"/>
                  </a:cubicBezTo>
                  <a:cubicBezTo>
                    <a:pt x="10366" y="5931"/>
                    <a:pt x="10303" y="6478"/>
                    <a:pt x="10366" y="6934"/>
                  </a:cubicBezTo>
                  <a:cubicBezTo>
                    <a:pt x="10428" y="7389"/>
                    <a:pt x="10614" y="7754"/>
                    <a:pt x="10893" y="7845"/>
                  </a:cubicBezTo>
                  <a:cubicBezTo>
                    <a:pt x="11172" y="7936"/>
                    <a:pt x="11545" y="7754"/>
                    <a:pt x="12103" y="7070"/>
                  </a:cubicBezTo>
                  <a:cubicBezTo>
                    <a:pt x="12662" y="6387"/>
                    <a:pt x="13407" y="5202"/>
                    <a:pt x="13872" y="4336"/>
                  </a:cubicBezTo>
                  <a:cubicBezTo>
                    <a:pt x="14338" y="3470"/>
                    <a:pt x="14524" y="2924"/>
                    <a:pt x="14679" y="2377"/>
                  </a:cubicBezTo>
                  <a:cubicBezTo>
                    <a:pt x="14834" y="1830"/>
                    <a:pt x="14959" y="1283"/>
                    <a:pt x="14834" y="1010"/>
                  </a:cubicBezTo>
                  <a:cubicBezTo>
                    <a:pt x="14710" y="736"/>
                    <a:pt x="14338" y="736"/>
                    <a:pt x="13934" y="1146"/>
                  </a:cubicBezTo>
                  <a:cubicBezTo>
                    <a:pt x="13531" y="1557"/>
                    <a:pt x="13097" y="2377"/>
                    <a:pt x="12786" y="3425"/>
                  </a:cubicBezTo>
                  <a:cubicBezTo>
                    <a:pt x="12476" y="4473"/>
                    <a:pt x="12290" y="5749"/>
                    <a:pt x="12197" y="6660"/>
                  </a:cubicBezTo>
                  <a:cubicBezTo>
                    <a:pt x="12103" y="7572"/>
                    <a:pt x="12103" y="8119"/>
                    <a:pt x="12259" y="8438"/>
                  </a:cubicBezTo>
                  <a:cubicBezTo>
                    <a:pt x="12414" y="8757"/>
                    <a:pt x="12724" y="8848"/>
                    <a:pt x="13034" y="8665"/>
                  </a:cubicBezTo>
                  <a:cubicBezTo>
                    <a:pt x="13345" y="8483"/>
                    <a:pt x="13655" y="8027"/>
                    <a:pt x="13934" y="7253"/>
                  </a:cubicBezTo>
                  <a:cubicBezTo>
                    <a:pt x="14214" y="6478"/>
                    <a:pt x="14462" y="5384"/>
                    <a:pt x="14586" y="5111"/>
                  </a:cubicBezTo>
                  <a:cubicBezTo>
                    <a:pt x="14710" y="4838"/>
                    <a:pt x="14710" y="5384"/>
                    <a:pt x="14679" y="6888"/>
                  </a:cubicBezTo>
                  <a:cubicBezTo>
                    <a:pt x="14648" y="8392"/>
                    <a:pt x="14586" y="10853"/>
                    <a:pt x="14338" y="13222"/>
                  </a:cubicBezTo>
                  <a:cubicBezTo>
                    <a:pt x="14090" y="15592"/>
                    <a:pt x="13655" y="17870"/>
                    <a:pt x="13345" y="19238"/>
                  </a:cubicBezTo>
                  <a:cubicBezTo>
                    <a:pt x="13034" y="20605"/>
                    <a:pt x="12848" y="21060"/>
                    <a:pt x="12600" y="21288"/>
                  </a:cubicBezTo>
                  <a:cubicBezTo>
                    <a:pt x="12352" y="21516"/>
                    <a:pt x="12041" y="21516"/>
                    <a:pt x="11855" y="21288"/>
                  </a:cubicBezTo>
                  <a:cubicBezTo>
                    <a:pt x="11669" y="21060"/>
                    <a:pt x="11607" y="20605"/>
                    <a:pt x="11855" y="19010"/>
                  </a:cubicBezTo>
                  <a:cubicBezTo>
                    <a:pt x="12103" y="17415"/>
                    <a:pt x="12662" y="14681"/>
                    <a:pt x="13593" y="12220"/>
                  </a:cubicBezTo>
                  <a:cubicBezTo>
                    <a:pt x="14524" y="9759"/>
                    <a:pt x="15828" y="7572"/>
                    <a:pt x="16852" y="5977"/>
                  </a:cubicBezTo>
                  <a:cubicBezTo>
                    <a:pt x="17876" y="4382"/>
                    <a:pt x="18621" y="3379"/>
                    <a:pt x="19086" y="2696"/>
                  </a:cubicBezTo>
                  <a:cubicBezTo>
                    <a:pt x="19552" y="2012"/>
                    <a:pt x="19738" y="1648"/>
                    <a:pt x="19800" y="1238"/>
                  </a:cubicBezTo>
                  <a:cubicBezTo>
                    <a:pt x="19862" y="827"/>
                    <a:pt x="19800" y="372"/>
                    <a:pt x="19614" y="189"/>
                  </a:cubicBezTo>
                  <a:cubicBezTo>
                    <a:pt x="19428" y="7"/>
                    <a:pt x="19117" y="98"/>
                    <a:pt x="18652" y="691"/>
                  </a:cubicBezTo>
                  <a:cubicBezTo>
                    <a:pt x="18186" y="1283"/>
                    <a:pt x="17566" y="2377"/>
                    <a:pt x="17286" y="3425"/>
                  </a:cubicBezTo>
                  <a:cubicBezTo>
                    <a:pt x="17007" y="4473"/>
                    <a:pt x="17069" y="5475"/>
                    <a:pt x="17628" y="6113"/>
                  </a:cubicBezTo>
                  <a:cubicBezTo>
                    <a:pt x="18186" y="6751"/>
                    <a:pt x="19241" y="7025"/>
                    <a:pt x="19986" y="7025"/>
                  </a:cubicBezTo>
                  <a:cubicBezTo>
                    <a:pt x="20731" y="7025"/>
                    <a:pt x="21166" y="6751"/>
                    <a:pt x="21600" y="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693661" y="562112"/>
              <a:ext cx="4051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" y="20661"/>
                    <a:pt x="226" y="19722"/>
                    <a:pt x="480" y="18626"/>
                  </a:cubicBezTo>
                  <a:cubicBezTo>
                    <a:pt x="734" y="17530"/>
                    <a:pt x="1129" y="16278"/>
                    <a:pt x="1524" y="15261"/>
                  </a:cubicBezTo>
                  <a:cubicBezTo>
                    <a:pt x="1918" y="14243"/>
                    <a:pt x="2313" y="13461"/>
                    <a:pt x="2742" y="12757"/>
                  </a:cubicBezTo>
                  <a:cubicBezTo>
                    <a:pt x="3171" y="12052"/>
                    <a:pt x="3634" y="11426"/>
                    <a:pt x="4046" y="11035"/>
                  </a:cubicBezTo>
                  <a:cubicBezTo>
                    <a:pt x="4458" y="10643"/>
                    <a:pt x="4819" y="10487"/>
                    <a:pt x="5197" y="10330"/>
                  </a:cubicBezTo>
                  <a:cubicBezTo>
                    <a:pt x="5575" y="10174"/>
                    <a:pt x="5970" y="10017"/>
                    <a:pt x="6382" y="9861"/>
                  </a:cubicBezTo>
                  <a:cubicBezTo>
                    <a:pt x="6794" y="9704"/>
                    <a:pt x="7223" y="9548"/>
                    <a:pt x="7663" y="9470"/>
                  </a:cubicBezTo>
                  <a:cubicBezTo>
                    <a:pt x="8103" y="9391"/>
                    <a:pt x="8554" y="9391"/>
                    <a:pt x="9017" y="9313"/>
                  </a:cubicBezTo>
                  <a:cubicBezTo>
                    <a:pt x="9480" y="9235"/>
                    <a:pt x="9954" y="9078"/>
                    <a:pt x="10428" y="9000"/>
                  </a:cubicBezTo>
                  <a:cubicBezTo>
                    <a:pt x="10902" y="8922"/>
                    <a:pt x="11376" y="8922"/>
                    <a:pt x="11855" y="8843"/>
                  </a:cubicBezTo>
                  <a:cubicBezTo>
                    <a:pt x="12335" y="8765"/>
                    <a:pt x="12820" y="8609"/>
                    <a:pt x="13294" y="8530"/>
                  </a:cubicBezTo>
                  <a:cubicBezTo>
                    <a:pt x="13768" y="8452"/>
                    <a:pt x="14231" y="8452"/>
                    <a:pt x="14676" y="8374"/>
                  </a:cubicBezTo>
                  <a:cubicBezTo>
                    <a:pt x="15122" y="8296"/>
                    <a:pt x="15551" y="8139"/>
                    <a:pt x="16003" y="8061"/>
                  </a:cubicBezTo>
                  <a:cubicBezTo>
                    <a:pt x="16454" y="7983"/>
                    <a:pt x="16928" y="7983"/>
                    <a:pt x="17385" y="7904"/>
                  </a:cubicBezTo>
                  <a:cubicBezTo>
                    <a:pt x="17842" y="7826"/>
                    <a:pt x="18282" y="7670"/>
                    <a:pt x="18688" y="7200"/>
                  </a:cubicBezTo>
                  <a:cubicBezTo>
                    <a:pt x="19095" y="6730"/>
                    <a:pt x="19467" y="5948"/>
                    <a:pt x="19834" y="4852"/>
                  </a:cubicBezTo>
                  <a:cubicBezTo>
                    <a:pt x="20201" y="3757"/>
                    <a:pt x="20562" y="2348"/>
                    <a:pt x="20855" y="1487"/>
                  </a:cubicBezTo>
                  <a:cubicBezTo>
                    <a:pt x="21149" y="626"/>
                    <a:pt x="21374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865611" y="33986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903711" y="473212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724021" y="347457"/>
              <a:ext cx="273691" cy="74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26" fill="norm" stroke="1" extrusionOk="0">
                  <a:moveTo>
                    <a:pt x="3867" y="146"/>
                  </a:moveTo>
                  <a:cubicBezTo>
                    <a:pt x="3043" y="25"/>
                    <a:pt x="2218" y="-97"/>
                    <a:pt x="1559" y="116"/>
                  </a:cubicBezTo>
                  <a:cubicBezTo>
                    <a:pt x="899" y="329"/>
                    <a:pt x="405" y="877"/>
                    <a:pt x="157" y="1880"/>
                  </a:cubicBezTo>
                  <a:cubicBezTo>
                    <a:pt x="-90" y="2884"/>
                    <a:pt x="-90" y="4345"/>
                    <a:pt x="487" y="5440"/>
                  </a:cubicBezTo>
                  <a:cubicBezTo>
                    <a:pt x="1064" y="6535"/>
                    <a:pt x="2218" y="7265"/>
                    <a:pt x="3290" y="7661"/>
                  </a:cubicBezTo>
                  <a:cubicBezTo>
                    <a:pt x="4362" y="8056"/>
                    <a:pt x="5351" y="8117"/>
                    <a:pt x="7000" y="7691"/>
                  </a:cubicBezTo>
                  <a:cubicBezTo>
                    <a:pt x="8649" y="7265"/>
                    <a:pt x="10957" y="6353"/>
                    <a:pt x="12689" y="5166"/>
                  </a:cubicBezTo>
                  <a:cubicBezTo>
                    <a:pt x="14420" y="3980"/>
                    <a:pt x="15574" y="2519"/>
                    <a:pt x="16399" y="1637"/>
                  </a:cubicBezTo>
                  <a:cubicBezTo>
                    <a:pt x="17223" y="755"/>
                    <a:pt x="17718" y="451"/>
                    <a:pt x="17965" y="451"/>
                  </a:cubicBezTo>
                  <a:cubicBezTo>
                    <a:pt x="18212" y="451"/>
                    <a:pt x="18212" y="755"/>
                    <a:pt x="18377" y="1637"/>
                  </a:cubicBezTo>
                  <a:cubicBezTo>
                    <a:pt x="18542" y="2519"/>
                    <a:pt x="18872" y="3980"/>
                    <a:pt x="19366" y="5744"/>
                  </a:cubicBezTo>
                  <a:cubicBezTo>
                    <a:pt x="19861" y="7509"/>
                    <a:pt x="20521" y="9577"/>
                    <a:pt x="20933" y="11677"/>
                  </a:cubicBezTo>
                  <a:cubicBezTo>
                    <a:pt x="21345" y="13776"/>
                    <a:pt x="21510" y="15905"/>
                    <a:pt x="21015" y="17487"/>
                  </a:cubicBezTo>
                  <a:cubicBezTo>
                    <a:pt x="20521" y="19069"/>
                    <a:pt x="19366" y="20104"/>
                    <a:pt x="17965" y="20712"/>
                  </a:cubicBezTo>
                  <a:cubicBezTo>
                    <a:pt x="16563" y="21320"/>
                    <a:pt x="14915" y="21503"/>
                    <a:pt x="13183" y="21138"/>
                  </a:cubicBezTo>
                  <a:cubicBezTo>
                    <a:pt x="11452" y="20773"/>
                    <a:pt x="9638" y="19860"/>
                    <a:pt x="8566" y="18765"/>
                  </a:cubicBezTo>
                  <a:cubicBezTo>
                    <a:pt x="7495" y="17670"/>
                    <a:pt x="7165" y="16392"/>
                    <a:pt x="6835" y="15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818689" y="19101"/>
              <a:ext cx="113723" cy="2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02" fill="norm" stroke="1" extrusionOk="0">
                  <a:moveTo>
                    <a:pt x="7091" y="10595"/>
                  </a:moveTo>
                  <a:cubicBezTo>
                    <a:pt x="5091" y="13375"/>
                    <a:pt x="3091" y="16155"/>
                    <a:pt x="1891" y="18080"/>
                  </a:cubicBezTo>
                  <a:cubicBezTo>
                    <a:pt x="691" y="20005"/>
                    <a:pt x="291" y="21074"/>
                    <a:pt x="91" y="20967"/>
                  </a:cubicBezTo>
                  <a:cubicBezTo>
                    <a:pt x="-109" y="20860"/>
                    <a:pt x="-109" y="19577"/>
                    <a:pt x="1491" y="16155"/>
                  </a:cubicBezTo>
                  <a:cubicBezTo>
                    <a:pt x="3091" y="12734"/>
                    <a:pt x="6291" y="7173"/>
                    <a:pt x="8891" y="3965"/>
                  </a:cubicBezTo>
                  <a:cubicBezTo>
                    <a:pt x="11491" y="757"/>
                    <a:pt x="13491" y="-98"/>
                    <a:pt x="14691" y="9"/>
                  </a:cubicBezTo>
                  <a:cubicBezTo>
                    <a:pt x="15891" y="116"/>
                    <a:pt x="16291" y="1185"/>
                    <a:pt x="16691" y="4179"/>
                  </a:cubicBezTo>
                  <a:cubicBezTo>
                    <a:pt x="17091" y="7173"/>
                    <a:pt x="17491" y="12092"/>
                    <a:pt x="18291" y="15300"/>
                  </a:cubicBezTo>
                  <a:cubicBezTo>
                    <a:pt x="19091" y="18508"/>
                    <a:pt x="20291" y="20005"/>
                    <a:pt x="21491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131378" y="473212"/>
              <a:ext cx="55034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11631" y="0"/>
                  </a:moveTo>
                  <a:cubicBezTo>
                    <a:pt x="8308" y="5569"/>
                    <a:pt x="4985" y="11137"/>
                    <a:pt x="2908" y="14428"/>
                  </a:cubicBezTo>
                  <a:cubicBezTo>
                    <a:pt x="831" y="17719"/>
                    <a:pt x="0" y="18731"/>
                    <a:pt x="0" y="19659"/>
                  </a:cubicBezTo>
                  <a:cubicBezTo>
                    <a:pt x="0" y="20588"/>
                    <a:pt x="831" y="21431"/>
                    <a:pt x="4569" y="21516"/>
                  </a:cubicBezTo>
                  <a:cubicBezTo>
                    <a:pt x="8308" y="21600"/>
                    <a:pt x="14954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6129261" y="612912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237211" y="651012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293798" y="574812"/>
              <a:ext cx="1961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31"/>
                    <a:pt x="2735" y="8862"/>
                    <a:pt x="575" y="12462"/>
                  </a:cubicBezTo>
                  <a:cubicBezTo>
                    <a:pt x="-1585" y="16062"/>
                    <a:pt x="2735" y="1883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6375689" y="600212"/>
              <a:ext cx="1392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64"/>
                    <a:pt x="-1303" y="11127"/>
                    <a:pt x="240" y="14727"/>
                  </a:cubicBezTo>
                  <a:cubicBezTo>
                    <a:pt x="1783" y="18327"/>
                    <a:pt x="11040" y="1996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513155" y="371612"/>
              <a:ext cx="28857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1034" y="0"/>
                  </a:moveTo>
                  <a:cubicBezTo>
                    <a:pt x="16405" y="3099"/>
                    <a:pt x="11777" y="6197"/>
                    <a:pt x="7920" y="9251"/>
                  </a:cubicBezTo>
                  <a:cubicBezTo>
                    <a:pt x="4063" y="12304"/>
                    <a:pt x="977" y="15311"/>
                    <a:pt x="205" y="17362"/>
                  </a:cubicBezTo>
                  <a:cubicBezTo>
                    <a:pt x="-566" y="19413"/>
                    <a:pt x="977" y="20506"/>
                    <a:pt x="2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650873" y="473212"/>
              <a:ext cx="81639" cy="30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72" fill="norm" stroke="1" extrusionOk="0">
                  <a:moveTo>
                    <a:pt x="16376" y="0"/>
                  </a:moveTo>
                  <a:cubicBezTo>
                    <a:pt x="13053" y="1813"/>
                    <a:pt x="9730" y="3625"/>
                    <a:pt x="6961" y="6420"/>
                  </a:cubicBezTo>
                  <a:cubicBezTo>
                    <a:pt x="4192" y="9214"/>
                    <a:pt x="1976" y="12990"/>
                    <a:pt x="869" y="15483"/>
                  </a:cubicBezTo>
                  <a:cubicBezTo>
                    <a:pt x="-239" y="17975"/>
                    <a:pt x="-239" y="19183"/>
                    <a:pt x="592" y="20090"/>
                  </a:cubicBezTo>
                  <a:cubicBezTo>
                    <a:pt x="1423" y="20996"/>
                    <a:pt x="3084" y="21600"/>
                    <a:pt x="6684" y="21449"/>
                  </a:cubicBezTo>
                  <a:cubicBezTo>
                    <a:pt x="10284" y="21298"/>
                    <a:pt x="15823" y="20392"/>
                    <a:pt x="21361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681711" y="61291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840"/>
                    <a:pt x="1878" y="10080"/>
                    <a:pt x="5478" y="6480"/>
                  </a:cubicBezTo>
                  <a:cubicBezTo>
                    <a:pt x="9078" y="2880"/>
                    <a:pt x="153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170661" y="460512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221461" y="644662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043968" y="282712"/>
              <a:ext cx="1569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00"/>
                    <a:pt x="3818" y="7800"/>
                    <a:pt x="1118" y="11400"/>
                  </a:cubicBezTo>
                  <a:cubicBezTo>
                    <a:pt x="-1582" y="15000"/>
                    <a:pt x="1118" y="183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7894561" y="682762"/>
              <a:ext cx="323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7965784" y="816112"/>
              <a:ext cx="138328" cy="35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40" fill="norm" stroke="1" extrusionOk="0">
                  <a:moveTo>
                    <a:pt x="10588" y="0"/>
                  </a:moveTo>
                  <a:cubicBezTo>
                    <a:pt x="8297" y="2957"/>
                    <a:pt x="6006" y="5914"/>
                    <a:pt x="4206" y="8936"/>
                  </a:cubicBezTo>
                  <a:cubicBezTo>
                    <a:pt x="2406" y="11957"/>
                    <a:pt x="1097" y="15043"/>
                    <a:pt x="443" y="17164"/>
                  </a:cubicBezTo>
                  <a:cubicBezTo>
                    <a:pt x="-212" y="19286"/>
                    <a:pt x="-212" y="20443"/>
                    <a:pt x="933" y="21021"/>
                  </a:cubicBezTo>
                  <a:cubicBezTo>
                    <a:pt x="2079" y="21600"/>
                    <a:pt x="4370" y="21600"/>
                    <a:pt x="7970" y="20893"/>
                  </a:cubicBezTo>
                  <a:cubicBezTo>
                    <a:pt x="11570" y="20186"/>
                    <a:pt x="16479" y="18771"/>
                    <a:pt x="21388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7894561" y="955812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5055"/>
                    <a:pt x="11012" y="8509"/>
                    <a:pt x="14612" y="4909"/>
                  </a:cubicBezTo>
                  <a:cubicBezTo>
                    <a:pt x="18212" y="1309"/>
                    <a:pt x="1990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592488" y="371612"/>
              <a:ext cx="33077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16442" y="0"/>
                  </a:moveTo>
                  <a:cubicBezTo>
                    <a:pt x="13982" y="1252"/>
                    <a:pt x="11521" y="2504"/>
                    <a:pt x="9265" y="3496"/>
                  </a:cubicBezTo>
                  <a:cubicBezTo>
                    <a:pt x="7010" y="4487"/>
                    <a:pt x="4959" y="5217"/>
                    <a:pt x="3592" y="5739"/>
                  </a:cubicBezTo>
                  <a:cubicBezTo>
                    <a:pt x="2225" y="6261"/>
                    <a:pt x="1541" y="6574"/>
                    <a:pt x="926" y="6887"/>
                  </a:cubicBezTo>
                  <a:cubicBezTo>
                    <a:pt x="311" y="7200"/>
                    <a:pt x="-236" y="7513"/>
                    <a:pt x="106" y="7722"/>
                  </a:cubicBezTo>
                  <a:cubicBezTo>
                    <a:pt x="448" y="7930"/>
                    <a:pt x="1678" y="8035"/>
                    <a:pt x="3797" y="8191"/>
                  </a:cubicBezTo>
                  <a:cubicBezTo>
                    <a:pt x="5916" y="8348"/>
                    <a:pt x="8923" y="8557"/>
                    <a:pt x="10837" y="8765"/>
                  </a:cubicBezTo>
                  <a:cubicBezTo>
                    <a:pt x="12751" y="8974"/>
                    <a:pt x="13572" y="9183"/>
                    <a:pt x="14187" y="9600"/>
                  </a:cubicBezTo>
                  <a:cubicBezTo>
                    <a:pt x="14802" y="10017"/>
                    <a:pt x="15212" y="10643"/>
                    <a:pt x="15212" y="11165"/>
                  </a:cubicBezTo>
                  <a:cubicBezTo>
                    <a:pt x="15212" y="11687"/>
                    <a:pt x="14802" y="12104"/>
                    <a:pt x="12888" y="13096"/>
                  </a:cubicBezTo>
                  <a:cubicBezTo>
                    <a:pt x="10974" y="14087"/>
                    <a:pt x="7556" y="15652"/>
                    <a:pt x="5574" y="16591"/>
                  </a:cubicBezTo>
                  <a:cubicBezTo>
                    <a:pt x="3592" y="17530"/>
                    <a:pt x="3045" y="17843"/>
                    <a:pt x="2430" y="18261"/>
                  </a:cubicBezTo>
                  <a:cubicBezTo>
                    <a:pt x="1815" y="18678"/>
                    <a:pt x="1131" y="19200"/>
                    <a:pt x="1199" y="19565"/>
                  </a:cubicBezTo>
                  <a:cubicBezTo>
                    <a:pt x="1268" y="19930"/>
                    <a:pt x="2088" y="20139"/>
                    <a:pt x="4480" y="20296"/>
                  </a:cubicBezTo>
                  <a:cubicBezTo>
                    <a:pt x="6873" y="20452"/>
                    <a:pt x="10837" y="20557"/>
                    <a:pt x="13913" y="20765"/>
                  </a:cubicBezTo>
                  <a:cubicBezTo>
                    <a:pt x="16989" y="20974"/>
                    <a:pt x="19177" y="21287"/>
                    <a:pt x="21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244700" y="435112"/>
              <a:ext cx="220319" cy="55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78" fill="norm" stroke="1" extrusionOk="0">
                  <a:moveTo>
                    <a:pt x="2067" y="0"/>
                  </a:moveTo>
                  <a:cubicBezTo>
                    <a:pt x="1251" y="1396"/>
                    <a:pt x="436" y="2792"/>
                    <a:pt x="131" y="3942"/>
                  </a:cubicBezTo>
                  <a:cubicBezTo>
                    <a:pt x="-175" y="5092"/>
                    <a:pt x="29" y="5995"/>
                    <a:pt x="1048" y="6652"/>
                  </a:cubicBezTo>
                  <a:cubicBezTo>
                    <a:pt x="2067" y="7310"/>
                    <a:pt x="3900" y="7720"/>
                    <a:pt x="6448" y="7145"/>
                  </a:cubicBezTo>
                  <a:cubicBezTo>
                    <a:pt x="8995" y="6570"/>
                    <a:pt x="12255" y="5010"/>
                    <a:pt x="14089" y="4024"/>
                  </a:cubicBezTo>
                  <a:cubicBezTo>
                    <a:pt x="15923" y="3039"/>
                    <a:pt x="16331" y="2628"/>
                    <a:pt x="16738" y="2176"/>
                  </a:cubicBezTo>
                  <a:cubicBezTo>
                    <a:pt x="17146" y="1725"/>
                    <a:pt x="17553" y="1232"/>
                    <a:pt x="17553" y="1191"/>
                  </a:cubicBezTo>
                  <a:cubicBezTo>
                    <a:pt x="17553" y="1150"/>
                    <a:pt x="17146" y="1560"/>
                    <a:pt x="17146" y="2792"/>
                  </a:cubicBezTo>
                  <a:cubicBezTo>
                    <a:pt x="17146" y="4024"/>
                    <a:pt x="17553" y="6078"/>
                    <a:pt x="18368" y="8377"/>
                  </a:cubicBezTo>
                  <a:cubicBezTo>
                    <a:pt x="19183" y="10677"/>
                    <a:pt x="20406" y="13223"/>
                    <a:pt x="20916" y="15194"/>
                  </a:cubicBezTo>
                  <a:cubicBezTo>
                    <a:pt x="21425" y="17165"/>
                    <a:pt x="21221" y="18561"/>
                    <a:pt x="20712" y="19506"/>
                  </a:cubicBezTo>
                  <a:cubicBezTo>
                    <a:pt x="20202" y="20450"/>
                    <a:pt x="19387" y="20943"/>
                    <a:pt x="18470" y="21230"/>
                  </a:cubicBezTo>
                  <a:cubicBezTo>
                    <a:pt x="17553" y="21518"/>
                    <a:pt x="16534" y="21600"/>
                    <a:pt x="15108" y="21230"/>
                  </a:cubicBezTo>
                  <a:cubicBezTo>
                    <a:pt x="13682" y="20861"/>
                    <a:pt x="11848" y="20040"/>
                    <a:pt x="10931" y="19218"/>
                  </a:cubicBezTo>
                  <a:cubicBezTo>
                    <a:pt x="10014" y="18397"/>
                    <a:pt x="10014" y="17576"/>
                    <a:pt x="10014" y="16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573881" y="651012"/>
              <a:ext cx="79631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34" fill="norm" stroke="1" extrusionOk="0">
                  <a:moveTo>
                    <a:pt x="11152" y="0"/>
                  </a:moveTo>
                  <a:cubicBezTo>
                    <a:pt x="8310" y="4603"/>
                    <a:pt x="5468" y="9207"/>
                    <a:pt x="3479" y="12393"/>
                  </a:cubicBezTo>
                  <a:cubicBezTo>
                    <a:pt x="1489" y="15580"/>
                    <a:pt x="352" y="17351"/>
                    <a:pt x="68" y="18679"/>
                  </a:cubicBezTo>
                  <a:cubicBezTo>
                    <a:pt x="-216" y="20007"/>
                    <a:pt x="352" y="20892"/>
                    <a:pt x="2342" y="21246"/>
                  </a:cubicBezTo>
                  <a:cubicBezTo>
                    <a:pt x="4331" y="21600"/>
                    <a:pt x="7742" y="21423"/>
                    <a:pt x="11152" y="20980"/>
                  </a:cubicBezTo>
                  <a:cubicBezTo>
                    <a:pt x="14563" y="20538"/>
                    <a:pt x="17973" y="19830"/>
                    <a:pt x="21384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526511" y="765312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9748761" y="841512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9803795" y="771662"/>
              <a:ext cx="846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9923884" y="739912"/>
              <a:ext cx="2172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0059911" y="847862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307561" y="784362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275811" y="644662"/>
              <a:ext cx="60571" cy="7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932" fill="norm" stroke="1" extrusionOk="0">
                  <a:moveTo>
                    <a:pt x="15641" y="1851"/>
                  </a:moveTo>
                  <a:cubicBezTo>
                    <a:pt x="11917" y="1851"/>
                    <a:pt x="8193" y="1851"/>
                    <a:pt x="5959" y="3394"/>
                  </a:cubicBezTo>
                  <a:cubicBezTo>
                    <a:pt x="3724" y="4937"/>
                    <a:pt x="2979" y="8023"/>
                    <a:pt x="3352" y="11109"/>
                  </a:cubicBezTo>
                  <a:cubicBezTo>
                    <a:pt x="3724" y="14194"/>
                    <a:pt x="5214" y="17280"/>
                    <a:pt x="7821" y="19131"/>
                  </a:cubicBezTo>
                  <a:cubicBezTo>
                    <a:pt x="10428" y="20983"/>
                    <a:pt x="14152" y="21600"/>
                    <a:pt x="16759" y="20057"/>
                  </a:cubicBezTo>
                  <a:cubicBezTo>
                    <a:pt x="19366" y="18514"/>
                    <a:pt x="20855" y="14811"/>
                    <a:pt x="21228" y="11417"/>
                  </a:cubicBezTo>
                  <a:cubicBezTo>
                    <a:pt x="21600" y="8023"/>
                    <a:pt x="20855" y="4937"/>
                    <a:pt x="17131" y="3086"/>
                  </a:cubicBezTo>
                  <a:cubicBezTo>
                    <a:pt x="13407" y="1234"/>
                    <a:pt x="6703" y="61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650211" y="943112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662911" y="85421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732761" y="936762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739111" y="981212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897861" y="95581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695137" y="66812"/>
              <a:ext cx="107475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9876" y="0"/>
                  </a:moveTo>
                  <a:cubicBezTo>
                    <a:pt x="6968" y="3993"/>
                    <a:pt x="4060" y="7987"/>
                    <a:pt x="2191" y="11345"/>
                  </a:cubicBezTo>
                  <a:cubicBezTo>
                    <a:pt x="322" y="14703"/>
                    <a:pt x="-509" y="17425"/>
                    <a:pt x="322" y="19150"/>
                  </a:cubicBezTo>
                  <a:cubicBezTo>
                    <a:pt x="1153" y="20874"/>
                    <a:pt x="3645" y="21600"/>
                    <a:pt x="7383" y="21600"/>
                  </a:cubicBezTo>
                  <a:cubicBezTo>
                    <a:pt x="11122" y="21600"/>
                    <a:pt x="16106" y="20874"/>
                    <a:pt x="21091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8656561" y="174762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164311" y="1946412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151611" y="2079762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8046961" y="1787662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31"/>
                    <a:pt x="14400" y="11461"/>
                    <a:pt x="10800" y="15061"/>
                  </a:cubicBezTo>
                  <a:cubicBezTo>
                    <a:pt x="7200" y="18661"/>
                    <a:pt x="3600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900911" y="2194425"/>
              <a:ext cx="2921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165" y="11918"/>
                    <a:pt x="10330" y="3818"/>
                    <a:pt x="13930" y="1118"/>
                  </a:cubicBezTo>
                  <a:cubicBezTo>
                    <a:pt x="17530" y="-1582"/>
                    <a:pt x="1956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7975105" y="2314712"/>
              <a:ext cx="116307" cy="30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76" fill="norm" stroke="1" extrusionOk="0">
                  <a:moveTo>
                    <a:pt x="13094" y="0"/>
                  </a:moveTo>
                  <a:cubicBezTo>
                    <a:pt x="10394" y="3107"/>
                    <a:pt x="7694" y="6214"/>
                    <a:pt x="5573" y="9247"/>
                  </a:cubicBezTo>
                  <a:cubicBezTo>
                    <a:pt x="3451" y="12279"/>
                    <a:pt x="1908" y="15238"/>
                    <a:pt x="944" y="17236"/>
                  </a:cubicBezTo>
                  <a:cubicBezTo>
                    <a:pt x="-20" y="19233"/>
                    <a:pt x="-406" y="20268"/>
                    <a:pt x="558" y="20860"/>
                  </a:cubicBezTo>
                  <a:cubicBezTo>
                    <a:pt x="1523" y="21452"/>
                    <a:pt x="3837" y="21600"/>
                    <a:pt x="7501" y="21378"/>
                  </a:cubicBezTo>
                  <a:cubicBezTo>
                    <a:pt x="11165" y="21156"/>
                    <a:pt x="16180" y="20564"/>
                    <a:pt x="21194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945361" y="2429012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480251" y="1851638"/>
              <a:ext cx="159706" cy="38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456" fill="norm" stroke="1" extrusionOk="0">
                  <a:moveTo>
                    <a:pt x="20314" y="2791"/>
                  </a:moveTo>
                  <a:cubicBezTo>
                    <a:pt x="20588" y="1969"/>
                    <a:pt x="20861" y="1147"/>
                    <a:pt x="20314" y="619"/>
                  </a:cubicBezTo>
                  <a:cubicBezTo>
                    <a:pt x="19767" y="91"/>
                    <a:pt x="18400" y="-144"/>
                    <a:pt x="16350" y="91"/>
                  </a:cubicBezTo>
                  <a:cubicBezTo>
                    <a:pt x="14299" y="326"/>
                    <a:pt x="11565" y="1030"/>
                    <a:pt x="8420" y="3202"/>
                  </a:cubicBezTo>
                  <a:cubicBezTo>
                    <a:pt x="5276" y="5373"/>
                    <a:pt x="1722" y="9013"/>
                    <a:pt x="491" y="12123"/>
                  </a:cubicBezTo>
                  <a:cubicBezTo>
                    <a:pt x="-739" y="15234"/>
                    <a:pt x="355" y="17817"/>
                    <a:pt x="3636" y="19284"/>
                  </a:cubicBezTo>
                  <a:cubicBezTo>
                    <a:pt x="6917" y="20752"/>
                    <a:pt x="12385" y="21104"/>
                    <a:pt x="17853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716660" y="1959112"/>
              <a:ext cx="184637" cy="40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06" fill="norm" stroke="1" extrusionOk="0">
                  <a:moveTo>
                    <a:pt x="4813" y="0"/>
                  </a:moveTo>
                  <a:cubicBezTo>
                    <a:pt x="3586" y="223"/>
                    <a:pt x="2359" y="445"/>
                    <a:pt x="1499" y="1614"/>
                  </a:cubicBezTo>
                  <a:cubicBezTo>
                    <a:pt x="640" y="2784"/>
                    <a:pt x="149" y="4899"/>
                    <a:pt x="27" y="6235"/>
                  </a:cubicBezTo>
                  <a:cubicBezTo>
                    <a:pt x="-96" y="7571"/>
                    <a:pt x="149" y="8128"/>
                    <a:pt x="2113" y="8239"/>
                  </a:cubicBezTo>
                  <a:cubicBezTo>
                    <a:pt x="4077" y="8351"/>
                    <a:pt x="7759" y="8016"/>
                    <a:pt x="10581" y="7181"/>
                  </a:cubicBezTo>
                  <a:cubicBezTo>
                    <a:pt x="13404" y="6346"/>
                    <a:pt x="15368" y="5010"/>
                    <a:pt x="16472" y="4008"/>
                  </a:cubicBezTo>
                  <a:cubicBezTo>
                    <a:pt x="17577" y="3006"/>
                    <a:pt x="17822" y="2338"/>
                    <a:pt x="17699" y="2282"/>
                  </a:cubicBezTo>
                  <a:cubicBezTo>
                    <a:pt x="17577" y="2227"/>
                    <a:pt x="17086" y="2784"/>
                    <a:pt x="17454" y="4621"/>
                  </a:cubicBezTo>
                  <a:cubicBezTo>
                    <a:pt x="17822" y="6458"/>
                    <a:pt x="19049" y="9575"/>
                    <a:pt x="19909" y="12192"/>
                  </a:cubicBezTo>
                  <a:cubicBezTo>
                    <a:pt x="20768" y="14808"/>
                    <a:pt x="21259" y="16924"/>
                    <a:pt x="21381" y="18260"/>
                  </a:cubicBezTo>
                  <a:cubicBezTo>
                    <a:pt x="21504" y="19596"/>
                    <a:pt x="21259" y="20153"/>
                    <a:pt x="20522" y="20654"/>
                  </a:cubicBezTo>
                  <a:cubicBezTo>
                    <a:pt x="19786" y="21155"/>
                    <a:pt x="18559" y="21600"/>
                    <a:pt x="17086" y="21489"/>
                  </a:cubicBezTo>
                  <a:cubicBezTo>
                    <a:pt x="15613" y="21377"/>
                    <a:pt x="13895" y="20709"/>
                    <a:pt x="13281" y="19763"/>
                  </a:cubicBezTo>
                  <a:cubicBezTo>
                    <a:pt x="12668" y="18816"/>
                    <a:pt x="13159" y="17592"/>
                    <a:pt x="13649" y="16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8967711" y="2124212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9082011" y="2117862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4400"/>
                    <a:pt x="3429" y="7200"/>
                    <a:pt x="7029" y="3600"/>
                  </a:cubicBezTo>
                  <a:cubicBezTo>
                    <a:pt x="10629" y="0"/>
                    <a:pt x="161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9153978" y="2060712"/>
              <a:ext cx="1693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667"/>
                    <a:pt x="0" y="5333"/>
                    <a:pt x="0" y="8933"/>
                  </a:cubicBezTo>
                  <a:cubicBezTo>
                    <a:pt x="0" y="12533"/>
                    <a:pt x="10800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9290339" y="2036309"/>
              <a:ext cx="136776" cy="33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91" fill="norm" stroke="1" extrusionOk="0">
                  <a:moveTo>
                    <a:pt x="1171" y="339"/>
                  </a:moveTo>
                  <a:cubicBezTo>
                    <a:pt x="517" y="1949"/>
                    <a:pt x="-138" y="3559"/>
                    <a:pt x="26" y="4700"/>
                  </a:cubicBezTo>
                  <a:cubicBezTo>
                    <a:pt x="189" y="5840"/>
                    <a:pt x="1171" y="6511"/>
                    <a:pt x="3135" y="6712"/>
                  </a:cubicBezTo>
                  <a:cubicBezTo>
                    <a:pt x="5098" y="6913"/>
                    <a:pt x="8044" y="6645"/>
                    <a:pt x="10335" y="5773"/>
                  </a:cubicBezTo>
                  <a:cubicBezTo>
                    <a:pt x="12626" y="4901"/>
                    <a:pt x="14262" y="3425"/>
                    <a:pt x="15244" y="2218"/>
                  </a:cubicBezTo>
                  <a:cubicBezTo>
                    <a:pt x="16226" y="1010"/>
                    <a:pt x="16553" y="71"/>
                    <a:pt x="16226" y="4"/>
                  </a:cubicBezTo>
                  <a:cubicBezTo>
                    <a:pt x="15898" y="-63"/>
                    <a:pt x="14917" y="742"/>
                    <a:pt x="14917" y="2486"/>
                  </a:cubicBezTo>
                  <a:cubicBezTo>
                    <a:pt x="14917" y="4230"/>
                    <a:pt x="15898" y="6913"/>
                    <a:pt x="17207" y="9865"/>
                  </a:cubicBezTo>
                  <a:cubicBezTo>
                    <a:pt x="18517" y="12817"/>
                    <a:pt x="20153" y="16036"/>
                    <a:pt x="20807" y="17982"/>
                  </a:cubicBezTo>
                  <a:cubicBezTo>
                    <a:pt x="21462" y="19927"/>
                    <a:pt x="21135" y="20598"/>
                    <a:pt x="20153" y="21000"/>
                  </a:cubicBezTo>
                  <a:cubicBezTo>
                    <a:pt x="19171" y="21403"/>
                    <a:pt x="17535" y="21537"/>
                    <a:pt x="16389" y="21202"/>
                  </a:cubicBezTo>
                  <a:cubicBezTo>
                    <a:pt x="15244" y="20866"/>
                    <a:pt x="14589" y="20061"/>
                    <a:pt x="14262" y="19323"/>
                  </a:cubicBezTo>
                  <a:cubicBezTo>
                    <a:pt x="13935" y="18585"/>
                    <a:pt x="13935" y="17915"/>
                    <a:pt x="13935" y="17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520161" y="2168099"/>
              <a:ext cx="82551" cy="9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1533"/>
                  </a:moveTo>
                  <a:cubicBezTo>
                    <a:pt x="2769" y="594"/>
                    <a:pt x="5538" y="-345"/>
                    <a:pt x="7754" y="125"/>
                  </a:cubicBezTo>
                  <a:cubicBezTo>
                    <a:pt x="9969" y="594"/>
                    <a:pt x="11631" y="2472"/>
                    <a:pt x="12185" y="4585"/>
                  </a:cubicBezTo>
                  <a:cubicBezTo>
                    <a:pt x="12738" y="6698"/>
                    <a:pt x="12185" y="9046"/>
                    <a:pt x="10800" y="10925"/>
                  </a:cubicBezTo>
                  <a:cubicBezTo>
                    <a:pt x="9415" y="12803"/>
                    <a:pt x="7200" y="14212"/>
                    <a:pt x="5262" y="15855"/>
                  </a:cubicBezTo>
                  <a:cubicBezTo>
                    <a:pt x="3323" y="17498"/>
                    <a:pt x="1662" y="19377"/>
                    <a:pt x="2215" y="20316"/>
                  </a:cubicBezTo>
                  <a:cubicBezTo>
                    <a:pt x="2769" y="21255"/>
                    <a:pt x="5538" y="21255"/>
                    <a:pt x="9138" y="21020"/>
                  </a:cubicBezTo>
                  <a:cubicBezTo>
                    <a:pt x="12738" y="20785"/>
                    <a:pt x="17169" y="20316"/>
                    <a:pt x="21600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710661" y="2149612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699663" y="2086112"/>
              <a:ext cx="99899" cy="14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78" fill="norm" stroke="1" extrusionOk="0">
                  <a:moveTo>
                    <a:pt x="5038" y="0"/>
                  </a:moveTo>
                  <a:cubicBezTo>
                    <a:pt x="3238" y="1217"/>
                    <a:pt x="1438" y="2434"/>
                    <a:pt x="538" y="4868"/>
                  </a:cubicBezTo>
                  <a:cubicBezTo>
                    <a:pt x="-362" y="7301"/>
                    <a:pt x="-362" y="10952"/>
                    <a:pt x="2338" y="13994"/>
                  </a:cubicBezTo>
                  <a:cubicBezTo>
                    <a:pt x="5038" y="17037"/>
                    <a:pt x="10438" y="19470"/>
                    <a:pt x="14038" y="20535"/>
                  </a:cubicBezTo>
                  <a:cubicBezTo>
                    <a:pt x="17638" y="21600"/>
                    <a:pt x="19438" y="21296"/>
                    <a:pt x="21238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066261" y="2155962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371061" y="2146935"/>
              <a:ext cx="101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800" y="12302"/>
                    <a:pt x="3600" y="4448"/>
                    <a:pt x="7200" y="1502"/>
                  </a:cubicBezTo>
                  <a:cubicBezTo>
                    <a:pt x="10800" y="-1443"/>
                    <a:pt x="16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0745711" y="2060712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7486"/>
                    <a:pt x="6300" y="13371"/>
                    <a:pt x="9900" y="9771"/>
                  </a:cubicBezTo>
                  <a:cubicBezTo>
                    <a:pt x="13500" y="6171"/>
                    <a:pt x="1755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840961" y="2009912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1036589" y="1971812"/>
              <a:ext cx="140282" cy="40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22" fill="norm" stroke="1" extrusionOk="0">
                  <a:moveTo>
                    <a:pt x="1154" y="0"/>
                  </a:moveTo>
                  <a:cubicBezTo>
                    <a:pt x="509" y="1447"/>
                    <a:pt x="-136" y="2895"/>
                    <a:pt x="25" y="3841"/>
                  </a:cubicBezTo>
                  <a:cubicBezTo>
                    <a:pt x="186" y="4788"/>
                    <a:pt x="1154" y="5233"/>
                    <a:pt x="4055" y="5177"/>
                  </a:cubicBezTo>
                  <a:cubicBezTo>
                    <a:pt x="6957" y="5122"/>
                    <a:pt x="11792" y="4565"/>
                    <a:pt x="14533" y="4008"/>
                  </a:cubicBezTo>
                  <a:cubicBezTo>
                    <a:pt x="17273" y="3452"/>
                    <a:pt x="17918" y="2895"/>
                    <a:pt x="18563" y="2115"/>
                  </a:cubicBezTo>
                  <a:cubicBezTo>
                    <a:pt x="19207" y="1336"/>
                    <a:pt x="19852" y="334"/>
                    <a:pt x="19852" y="445"/>
                  </a:cubicBezTo>
                  <a:cubicBezTo>
                    <a:pt x="19852" y="557"/>
                    <a:pt x="19207" y="1781"/>
                    <a:pt x="19368" y="3841"/>
                  </a:cubicBezTo>
                  <a:cubicBezTo>
                    <a:pt x="19530" y="5901"/>
                    <a:pt x="20497" y="8796"/>
                    <a:pt x="20980" y="11468"/>
                  </a:cubicBezTo>
                  <a:cubicBezTo>
                    <a:pt x="21464" y="14140"/>
                    <a:pt x="21464" y="16590"/>
                    <a:pt x="21142" y="18093"/>
                  </a:cubicBezTo>
                  <a:cubicBezTo>
                    <a:pt x="20819" y="19596"/>
                    <a:pt x="20174" y="20153"/>
                    <a:pt x="19207" y="20598"/>
                  </a:cubicBezTo>
                  <a:cubicBezTo>
                    <a:pt x="18240" y="21043"/>
                    <a:pt x="16951" y="21377"/>
                    <a:pt x="15500" y="21489"/>
                  </a:cubicBezTo>
                  <a:cubicBezTo>
                    <a:pt x="14049" y="21600"/>
                    <a:pt x="12437" y="21489"/>
                    <a:pt x="10986" y="20208"/>
                  </a:cubicBezTo>
                  <a:cubicBezTo>
                    <a:pt x="9536" y="18928"/>
                    <a:pt x="8246" y="16478"/>
                    <a:pt x="6957" y="14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1290590" y="2086112"/>
              <a:ext cx="52022" cy="17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13" fill="norm" stroke="1" extrusionOk="0">
                  <a:moveTo>
                    <a:pt x="10867" y="0"/>
                  </a:moveTo>
                  <a:cubicBezTo>
                    <a:pt x="8275" y="2541"/>
                    <a:pt x="5683" y="5082"/>
                    <a:pt x="3523" y="8259"/>
                  </a:cubicBezTo>
                  <a:cubicBezTo>
                    <a:pt x="1363" y="11435"/>
                    <a:pt x="-365" y="15247"/>
                    <a:pt x="67" y="17661"/>
                  </a:cubicBezTo>
                  <a:cubicBezTo>
                    <a:pt x="499" y="20075"/>
                    <a:pt x="3091" y="21092"/>
                    <a:pt x="6979" y="21346"/>
                  </a:cubicBezTo>
                  <a:cubicBezTo>
                    <a:pt x="10867" y="21600"/>
                    <a:pt x="16051" y="21092"/>
                    <a:pt x="21235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1266411" y="2162312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1399761" y="1921012"/>
              <a:ext cx="8865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4418" y="0"/>
                  </a:moveTo>
                  <a:cubicBezTo>
                    <a:pt x="9818" y="2829"/>
                    <a:pt x="15218" y="5657"/>
                    <a:pt x="18164" y="8421"/>
                  </a:cubicBezTo>
                  <a:cubicBezTo>
                    <a:pt x="21109" y="11186"/>
                    <a:pt x="21600" y="13886"/>
                    <a:pt x="18164" y="16071"/>
                  </a:cubicBezTo>
                  <a:cubicBezTo>
                    <a:pt x="14727" y="18257"/>
                    <a:pt x="7364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811083" y="835804"/>
              <a:ext cx="796979" cy="10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11" fill="norm" stroke="1" extrusionOk="0">
                  <a:moveTo>
                    <a:pt x="775" y="20605"/>
                  </a:moveTo>
                  <a:cubicBezTo>
                    <a:pt x="374" y="21037"/>
                    <a:pt x="-27" y="21469"/>
                    <a:pt x="2" y="21253"/>
                  </a:cubicBezTo>
                  <a:cubicBezTo>
                    <a:pt x="30" y="21037"/>
                    <a:pt x="489" y="20173"/>
                    <a:pt x="1577" y="18877"/>
                  </a:cubicBezTo>
                  <a:cubicBezTo>
                    <a:pt x="2666" y="17581"/>
                    <a:pt x="4385" y="15853"/>
                    <a:pt x="6361" y="13909"/>
                  </a:cubicBezTo>
                  <a:cubicBezTo>
                    <a:pt x="8338" y="11965"/>
                    <a:pt x="10572" y="9805"/>
                    <a:pt x="12492" y="8077"/>
                  </a:cubicBezTo>
                  <a:cubicBezTo>
                    <a:pt x="14411" y="6349"/>
                    <a:pt x="16015" y="5053"/>
                    <a:pt x="17104" y="4189"/>
                  </a:cubicBezTo>
                  <a:cubicBezTo>
                    <a:pt x="18193" y="3325"/>
                    <a:pt x="18766" y="2893"/>
                    <a:pt x="19195" y="2245"/>
                  </a:cubicBezTo>
                  <a:cubicBezTo>
                    <a:pt x="19625" y="1597"/>
                    <a:pt x="19911" y="733"/>
                    <a:pt x="19826" y="301"/>
                  </a:cubicBezTo>
                  <a:cubicBezTo>
                    <a:pt x="19740" y="-131"/>
                    <a:pt x="19281" y="-131"/>
                    <a:pt x="17992" y="517"/>
                  </a:cubicBezTo>
                  <a:cubicBezTo>
                    <a:pt x="16703" y="1165"/>
                    <a:pt x="14583" y="2461"/>
                    <a:pt x="12320" y="4405"/>
                  </a:cubicBezTo>
                  <a:cubicBezTo>
                    <a:pt x="10057" y="6349"/>
                    <a:pt x="7650" y="8941"/>
                    <a:pt x="5903" y="10885"/>
                  </a:cubicBezTo>
                  <a:cubicBezTo>
                    <a:pt x="4155" y="12829"/>
                    <a:pt x="3067" y="14125"/>
                    <a:pt x="2322" y="15421"/>
                  </a:cubicBezTo>
                  <a:cubicBezTo>
                    <a:pt x="1577" y="16717"/>
                    <a:pt x="1176" y="18013"/>
                    <a:pt x="1148" y="18877"/>
                  </a:cubicBezTo>
                  <a:cubicBezTo>
                    <a:pt x="1119" y="19741"/>
                    <a:pt x="1463" y="20173"/>
                    <a:pt x="2637" y="19741"/>
                  </a:cubicBezTo>
                  <a:cubicBezTo>
                    <a:pt x="3812" y="19309"/>
                    <a:pt x="5817" y="18013"/>
                    <a:pt x="7966" y="17149"/>
                  </a:cubicBezTo>
                  <a:cubicBezTo>
                    <a:pt x="10114" y="16285"/>
                    <a:pt x="12406" y="15853"/>
                    <a:pt x="12320" y="15637"/>
                  </a:cubicBezTo>
                  <a:cubicBezTo>
                    <a:pt x="12234" y="15421"/>
                    <a:pt x="9770" y="15421"/>
                    <a:pt x="8309" y="15205"/>
                  </a:cubicBezTo>
                  <a:cubicBezTo>
                    <a:pt x="6848" y="14989"/>
                    <a:pt x="6390" y="14557"/>
                    <a:pt x="5960" y="14341"/>
                  </a:cubicBezTo>
                  <a:cubicBezTo>
                    <a:pt x="5531" y="14125"/>
                    <a:pt x="5129" y="14125"/>
                    <a:pt x="5129" y="13909"/>
                  </a:cubicBezTo>
                  <a:cubicBezTo>
                    <a:pt x="5129" y="13693"/>
                    <a:pt x="5531" y="13261"/>
                    <a:pt x="6762" y="12181"/>
                  </a:cubicBezTo>
                  <a:cubicBezTo>
                    <a:pt x="7994" y="11101"/>
                    <a:pt x="10057" y="9373"/>
                    <a:pt x="12463" y="8077"/>
                  </a:cubicBezTo>
                  <a:cubicBezTo>
                    <a:pt x="14870" y="6781"/>
                    <a:pt x="17620" y="5917"/>
                    <a:pt x="19195" y="5701"/>
                  </a:cubicBezTo>
                  <a:cubicBezTo>
                    <a:pt x="20771" y="5485"/>
                    <a:pt x="21172" y="5917"/>
                    <a:pt x="21573" y="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277861" y="3304207"/>
              <a:ext cx="273051" cy="38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3935"/>
                  </a:moveTo>
                  <a:cubicBezTo>
                    <a:pt x="0" y="3348"/>
                    <a:pt x="0" y="2761"/>
                    <a:pt x="0" y="1940"/>
                  </a:cubicBezTo>
                  <a:cubicBezTo>
                    <a:pt x="0" y="1118"/>
                    <a:pt x="0" y="61"/>
                    <a:pt x="84" y="3"/>
                  </a:cubicBezTo>
                  <a:cubicBezTo>
                    <a:pt x="167" y="-56"/>
                    <a:pt x="335" y="883"/>
                    <a:pt x="502" y="2996"/>
                  </a:cubicBezTo>
                  <a:cubicBezTo>
                    <a:pt x="670" y="5109"/>
                    <a:pt x="837" y="8396"/>
                    <a:pt x="1256" y="11507"/>
                  </a:cubicBezTo>
                  <a:cubicBezTo>
                    <a:pt x="1674" y="14618"/>
                    <a:pt x="2344" y="17553"/>
                    <a:pt x="2930" y="19255"/>
                  </a:cubicBezTo>
                  <a:cubicBezTo>
                    <a:pt x="3516" y="20957"/>
                    <a:pt x="4019" y="21427"/>
                    <a:pt x="4605" y="21485"/>
                  </a:cubicBezTo>
                  <a:cubicBezTo>
                    <a:pt x="5191" y="21544"/>
                    <a:pt x="5860" y="21192"/>
                    <a:pt x="6530" y="19783"/>
                  </a:cubicBezTo>
                  <a:cubicBezTo>
                    <a:pt x="7200" y="18374"/>
                    <a:pt x="7870" y="15909"/>
                    <a:pt x="8372" y="14266"/>
                  </a:cubicBezTo>
                  <a:cubicBezTo>
                    <a:pt x="8874" y="12622"/>
                    <a:pt x="9209" y="11801"/>
                    <a:pt x="9712" y="11214"/>
                  </a:cubicBezTo>
                  <a:cubicBezTo>
                    <a:pt x="10214" y="10627"/>
                    <a:pt x="10884" y="10274"/>
                    <a:pt x="11386" y="10509"/>
                  </a:cubicBezTo>
                  <a:cubicBezTo>
                    <a:pt x="11888" y="10744"/>
                    <a:pt x="12223" y="11566"/>
                    <a:pt x="12642" y="12916"/>
                  </a:cubicBezTo>
                  <a:cubicBezTo>
                    <a:pt x="13060" y="14266"/>
                    <a:pt x="13563" y="16144"/>
                    <a:pt x="14065" y="17435"/>
                  </a:cubicBezTo>
                  <a:cubicBezTo>
                    <a:pt x="14567" y="18727"/>
                    <a:pt x="15070" y="19431"/>
                    <a:pt x="15572" y="19431"/>
                  </a:cubicBezTo>
                  <a:cubicBezTo>
                    <a:pt x="16074" y="19431"/>
                    <a:pt x="16577" y="18727"/>
                    <a:pt x="17079" y="16731"/>
                  </a:cubicBezTo>
                  <a:cubicBezTo>
                    <a:pt x="17581" y="14735"/>
                    <a:pt x="18084" y="11448"/>
                    <a:pt x="18837" y="8748"/>
                  </a:cubicBezTo>
                  <a:cubicBezTo>
                    <a:pt x="19591" y="6048"/>
                    <a:pt x="20595" y="3935"/>
                    <a:pt x="21600" y="1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630468" y="3267212"/>
              <a:ext cx="98244" cy="42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50" fill="norm" stroke="1" extrusionOk="0">
                  <a:moveTo>
                    <a:pt x="4786" y="0"/>
                  </a:moveTo>
                  <a:cubicBezTo>
                    <a:pt x="3867" y="3636"/>
                    <a:pt x="2948" y="7271"/>
                    <a:pt x="2488" y="10640"/>
                  </a:cubicBezTo>
                  <a:cubicBezTo>
                    <a:pt x="2029" y="14008"/>
                    <a:pt x="2029" y="17109"/>
                    <a:pt x="1799" y="18980"/>
                  </a:cubicBezTo>
                  <a:cubicBezTo>
                    <a:pt x="1569" y="20851"/>
                    <a:pt x="1110" y="21493"/>
                    <a:pt x="650" y="21547"/>
                  </a:cubicBezTo>
                  <a:cubicBezTo>
                    <a:pt x="191" y="21600"/>
                    <a:pt x="-269" y="21065"/>
                    <a:pt x="191" y="19622"/>
                  </a:cubicBezTo>
                  <a:cubicBezTo>
                    <a:pt x="650" y="18178"/>
                    <a:pt x="2029" y="15826"/>
                    <a:pt x="2948" y="14382"/>
                  </a:cubicBezTo>
                  <a:cubicBezTo>
                    <a:pt x="3867" y="12939"/>
                    <a:pt x="4327" y="12404"/>
                    <a:pt x="5476" y="11976"/>
                  </a:cubicBezTo>
                  <a:cubicBezTo>
                    <a:pt x="6625" y="11549"/>
                    <a:pt x="8463" y="11228"/>
                    <a:pt x="9842" y="11335"/>
                  </a:cubicBezTo>
                  <a:cubicBezTo>
                    <a:pt x="11220" y="11442"/>
                    <a:pt x="12140" y="11976"/>
                    <a:pt x="13978" y="13420"/>
                  </a:cubicBezTo>
                  <a:cubicBezTo>
                    <a:pt x="15816" y="14863"/>
                    <a:pt x="18574" y="17216"/>
                    <a:pt x="21331" y="19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792211" y="3473498"/>
              <a:ext cx="101601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6016"/>
                  </a:moveTo>
                  <a:cubicBezTo>
                    <a:pt x="450" y="14715"/>
                    <a:pt x="900" y="13414"/>
                    <a:pt x="3825" y="11201"/>
                  </a:cubicBezTo>
                  <a:cubicBezTo>
                    <a:pt x="6750" y="8989"/>
                    <a:pt x="12150" y="5867"/>
                    <a:pt x="14850" y="3654"/>
                  </a:cubicBezTo>
                  <a:cubicBezTo>
                    <a:pt x="17550" y="1442"/>
                    <a:pt x="17550" y="141"/>
                    <a:pt x="15975" y="11"/>
                  </a:cubicBezTo>
                  <a:cubicBezTo>
                    <a:pt x="14400" y="-119"/>
                    <a:pt x="11250" y="922"/>
                    <a:pt x="8550" y="2744"/>
                  </a:cubicBezTo>
                  <a:cubicBezTo>
                    <a:pt x="5850" y="4565"/>
                    <a:pt x="3600" y="7168"/>
                    <a:pt x="3375" y="10421"/>
                  </a:cubicBezTo>
                  <a:cubicBezTo>
                    <a:pt x="3150" y="13674"/>
                    <a:pt x="4950" y="17577"/>
                    <a:pt x="8325" y="19529"/>
                  </a:cubicBezTo>
                  <a:cubicBezTo>
                    <a:pt x="11700" y="21481"/>
                    <a:pt x="16650" y="21481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957311" y="3474321"/>
              <a:ext cx="171451" cy="19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5601"/>
                  </a:moveTo>
                  <a:cubicBezTo>
                    <a:pt x="0" y="8496"/>
                    <a:pt x="0" y="11391"/>
                    <a:pt x="0" y="13506"/>
                  </a:cubicBezTo>
                  <a:cubicBezTo>
                    <a:pt x="0" y="15622"/>
                    <a:pt x="0" y="16958"/>
                    <a:pt x="400" y="17180"/>
                  </a:cubicBezTo>
                  <a:cubicBezTo>
                    <a:pt x="800" y="17403"/>
                    <a:pt x="1600" y="16512"/>
                    <a:pt x="2800" y="14063"/>
                  </a:cubicBezTo>
                  <a:cubicBezTo>
                    <a:pt x="4000" y="11613"/>
                    <a:pt x="5600" y="7605"/>
                    <a:pt x="6800" y="5044"/>
                  </a:cubicBezTo>
                  <a:cubicBezTo>
                    <a:pt x="8000" y="2484"/>
                    <a:pt x="8800" y="1370"/>
                    <a:pt x="9867" y="591"/>
                  </a:cubicBezTo>
                  <a:cubicBezTo>
                    <a:pt x="10933" y="-189"/>
                    <a:pt x="12267" y="-634"/>
                    <a:pt x="14000" y="2150"/>
                  </a:cubicBezTo>
                  <a:cubicBezTo>
                    <a:pt x="15733" y="4933"/>
                    <a:pt x="17867" y="10945"/>
                    <a:pt x="19200" y="14620"/>
                  </a:cubicBezTo>
                  <a:cubicBezTo>
                    <a:pt x="20533" y="18294"/>
                    <a:pt x="21067" y="19630"/>
                    <a:pt x="21600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761244" y="3241812"/>
              <a:ext cx="85068" cy="41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03" fill="norm" stroke="1" extrusionOk="0">
                  <a:moveTo>
                    <a:pt x="13271" y="0"/>
                  </a:moveTo>
                  <a:cubicBezTo>
                    <a:pt x="10636" y="3164"/>
                    <a:pt x="8002" y="6327"/>
                    <a:pt x="5632" y="9655"/>
                  </a:cubicBezTo>
                  <a:cubicBezTo>
                    <a:pt x="3261" y="12982"/>
                    <a:pt x="1153" y="16473"/>
                    <a:pt x="363" y="18491"/>
                  </a:cubicBezTo>
                  <a:cubicBezTo>
                    <a:pt x="-427" y="20509"/>
                    <a:pt x="100" y="21055"/>
                    <a:pt x="1680" y="21327"/>
                  </a:cubicBezTo>
                  <a:cubicBezTo>
                    <a:pt x="3261" y="21600"/>
                    <a:pt x="5895" y="21600"/>
                    <a:pt x="9319" y="21000"/>
                  </a:cubicBezTo>
                  <a:cubicBezTo>
                    <a:pt x="12744" y="20400"/>
                    <a:pt x="16958" y="19200"/>
                    <a:pt x="21173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719057" y="3387862"/>
              <a:ext cx="24790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768" y="21600"/>
                  </a:moveTo>
                  <a:cubicBezTo>
                    <a:pt x="1486" y="21600"/>
                    <a:pt x="205" y="21600"/>
                    <a:pt x="22" y="21200"/>
                  </a:cubicBezTo>
                  <a:cubicBezTo>
                    <a:pt x="-161" y="20800"/>
                    <a:pt x="754" y="20000"/>
                    <a:pt x="4507" y="16400"/>
                  </a:cubicBezTo>
                  <a:cubicBezTo>
                    <a:pt x="8259" y="12800"/>
                    <a:pt x="14849" y="640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017761" y="341326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992361" y="3514862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3367011" y="3279912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14"/>
                    <a:pt x="4800" y="10629"/>
                    <a:pt x="8400" y="14229"/>
                  </a:cubicBezTo>
                  <a:cubicBezTo>
                    <a:pt x="12000" y="17829"/>
                    <a:pt x="16800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436861" y="3610112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131178" y="908973"/>
              <a:ext cx="141670" cy="30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370" fill="norm" stroke="1" extrusionOk="0">
                  <a:moveTo>
                    <a:pt x="14459" y="7268"/>
                  </a:moveTo>
                  <a:cubicBezTo>
                    <a:pt x="13534" y="5345"/>
                    <a:pt x="12608" y="3422"/>
                    <a:pt x="11682" y="2164"/>
                  </a:cubicBezTo>
                  <a:cubicBezTo>
                    <a:pt x="10757" y="907"/>
                    <a:pt x="9831" y="315"/>
                    <a:pt x="8597" y="93"/>
                  </a:cubicBezTo>
                  <a:cubicBezTo>
                    <a:pt x="7362" y="-129"/>
                    <a:pt x="5819" y="19"/>
                    <a:pt x="4122" y="833"/>
                  </a:cubicBezTo>
                  <a:cubicBezTo>
                    <a:pt x="2425" y="1646"/>
                    <a:pt x="574" y="3126"/>
                    <a:pt x="111" y="4531"/>
                  </a:cubicBezTo>
                  <a:cubicBezTo>
                    <a:pt x="-352" y="5937"/>
                    <a:pt x="574" y="7268"/>
                    <a:pt x="4122" y="8822"/>
                  </a:cubicBezTo>
                  <a:cubicBezTo>
                    <a:pt x="7671" y="10375"/>
                    <a:pt x="13842" y="12150"/>
                    <a:pt x="17237" y="13852"/>
                  </a:cubicBezTo>
                  <a:cubicBezTo>
                    <a:pt x="20631" y="15553"/>
                    <a:pt x="21248" y="17181"/>
                    <a:pt x="20168" y="18438"/>
                  </a:cubicBezTo>
                  <a:cubicBezTo>
                    <a:pt x="19088" y="19696"/>
                    <a:pt x="16311" y="20583"/>
                    <a:pt x="13842" y="21027"/>
                  </a:cubicBezTo>
                  <a:cubicBezTo>
                    <a:pt x="11374" y="21471"/>
                    <a:pt x="9214" y="21471"/>
                    <a:pt x="7671" y="21101"/>
                  </a:cubicBezTo>
                  <a:cubicBezTo>
                    <a:pt x="6128" y="20731"/>
                    <a:pt x="5202" y="19992"/>
                    <a:pt x="5202" y="19326"/>
                  </a:cubicBezTo>
                  <a:cubicBezTo>
                    <a:pt x="5202" y="18660"/>
                    <a:pt x="6128" y="18068"/>
                    <a:pt x="7054" y="1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376411" y="886959"/>
              <a:ext cx="222251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0" y="16827"/>
                    <a:pt x="0" y="12120"/>
                    <a:pt x="0" y="8797"/>
                  </a:cubicBezTo>
                  <a:cubicBezTo>
                    <a:pt x="0" y="5473"/>
                    <a:pt x="0" y="3535"/>
                    <a:pt x="206" y="2150"/>
                  </a:cubicBezTo>
                  <a:cubicBezTo>
                    <a:pt x="411" y="766"/>
                    <a:pt x="823" y="-65"/>
                    <a:pt x="1337" y="4"/>
                  </a:cubicBezTo>
                  <a:cubicBezTo>
                    <a:pt x="1851" y="73"/>
                    <a:pt x="2469" y="1043"/>
                    <a:pt x="3086" y="2358"/>
                  </a:cubicBezTo>
                  <a:cubicBezTo>
                    <a:pt x="3703" y="3673"/>
                    <a:pt x="4320" y="5335"/>
                    <a:pt x="5040" y="6373"/>
                  </a:cubicBezTo>
                  <a:cubicBezTo>
                    <a:pt x="5760" y="7412"/>
                    <a:pt x="6583" y="7827"/>
                    <a:pt x="7406" y="7827"/>
                  </a:cubicBezTo>
                  <a:cubicBezTo>
                    <a:pt x="8229" y="7827"/>
                    <a:pt x="9051" y="7412"/>
                    <a:pt x="10286" y="6443"/>
                  </a:cubicBezTo>
                  <a:cubicBezTo>
                    <a:pt x="11520" y="5473"/>
                    <a:pt x="13166" y="3950"/>
                    <a:pt x="14400" y="2981"/>
                  </a:cubicBezTo>
                  <a:cubicBezTo>
                    <a:pt x="15634" y="2012"/>
                    <a:pt x="16457" y="1597"/>
                    <a:pt x="17074" y="1804"/>
                  </a:cubicBezTo>
                  <a:cubicBezTo>
                    <a:pt x="17691" y="2012"/>
                    <a:pt x="18103" y="2843"/>
                    <a:pt x="18206" y="4920"/>
                  </a:cubicBezTo>
                  <a:cubicBezTo>
                    <a:pt x="18309" y="6997"/>
                    <a:pt x="18103" y="10320"/>
                    <a:pt x="18103" y="12327"/>
                  </a:cubicBezTo>
                  <a:cubicBezTo>
                    <a:pt x="18103" y="14335"/>
                    <a:pt x="18309" y="15027"/>
                    <a:pt x="18926" y="15235"/>
                  </a:cubicBezTo>
                  <a:cubicBezTo>
                    <a:pt x="19543" y="15443"/>
                    <a:pt x="20571" y="15166"/>
                    <a:pt x="21600" y="14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665543" y="846137"/>
              <a:ext cx="123619" cy="28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41" fill="norm" stroke="1" extrusionOk="0">
                  <a:moveTo>
                    <a:pt x="2710" y="8580"/>
                  </a:moveTo>
                  <a:cubicBezTo>
                    <a:pt x="1612" y="12180"/>
                    <a:pt x="513" y="15780"/>
                    <a:pt x="147" y="18050"/>
                  </a:cubicBezTo>
                  <a:cubicBezTo>
                    <a:pt x="-219" y="20319"/>
                    <a:pt x="147" y="21258"/>
                    <a:pt x="696" y="21337"/>
                  </a:cubicBezTo>
                  <a:cubicBezTo>
                    <a:pt x="1245" y="21415"/>
                    <a:pt x="1978" y="20632"/>
                    <a:pt x="3442" y="17815"/>
                  </a:cubicBezTo>
                  <a:cubicBezTo>
                    <a:pt x="4906" y="14998"/>
                    <a:pt x="7103" y="10145"/>
                    <a:pt x="8750" y="7015"/>
                  </a:cubicBezTo>
                  <a:cubicBezTo>
                    <a:pt x="10398" y="3885"/>
                    <a:pt x="11496" y="2476"/>
                    <a:pt x="12778" y="1458"/>
                  </a:cubicBezTo>
                  <a:cubicBezTo>
                    <a:pt x="14059" y="441"/>
                    <a:pt x="15523" y="-185"/>
                    <a:pt x="16622" y="50"/>
                  </a:cubicBezTo>
                  <a:cubicBezTo>
                    <a:pt x="17720" y="285"/>
                    <a:pt x="18452" y="1380"/>
                    <a:pt x="19184" y="4432"/>
                  </a:cubicBezTo>
                  <a:cubicBezTo>
                    <a:pt x="19917" y="7485"/>
                    <a:pt x="20649" y="12493"/>
                    <a:pt x="21015" y="15467"/>
                  </a:cubicBezTo>
                  <a:cubicBezTo>
                    <a:pt x="21381" y="18441"/>
                    <a:pt x="21381" y="19380"/>
                    <a:pt x="21381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718728" y="987562"/>
              <a:ext cx="14028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1993" y="21600"/>
                  </a:moveTo>
                  <a:cubicBezTo>
                    <a:pt x="723" y="16800"/>
                    <a:pt x="-548" y="12000"/>
                    <a:pt x="246" y="8400"/>
                  </a:cubicBezTo>
                  <a:cubicBezTo>
                    <a:pt x="1040" y="4800"/>
                    <a:pt x="3899" y="2400"/>
                    <a:pt x="7711" y="1200"/>
                  </a:cubicBezTo>
                  <a:cubicBezTo>
                    <a:pt x="11523" y="0"/>
                    <a:pt x="16287" y="0"/>
                    <a:pt x="21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944727" y="3272346"/>
              <a:ext cx="128351" cy="29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865" fill="norm" stroke="1" extrusionOk="0">
                  <a:moveTo>
                    <a:pt x="20926" y="3686"/>
                  </a:moveTo>
                  <a:cubicBezTo>
                    <a:pt x="20926" y="2786"/>
                    <a:pt x="20926" y="1886"/>
                    <a:pt x="18661" y="1061"/>
                  </a:cubicBezTo>
                  <a:cubicBezTo>
                    <a:pt x="16397" y="236"/>
                    <a:pt x="11868" y="-514"/>
                    <a:pt x="7687" y="461"/>
                  </a:cubicBezTo>
                  <a:cubicBezTo>
                    <a:pt x="3506" y="1436"/>
                    <a:pt x="-326" y="4136"/>
                    <a:pt x="22" y="6461"/>
                  </a:cubicBezTo>
                  <a:cubicBezTo>
                    <a:pt x="371" y="8786"/>
                    <a:pt x="4900" y="10736"/>
                    <a:pt x="8732" y="12161"/>
                  </a:cubicBezTo>
                  <a:cubicBezTo>
                    <a:pt x="12564" y="13586"/>
                    <a:pt x="15700" y="14486"/>
                    <a:pt x="17790" y="15236"/>
                  </a:cubicBezTo>
                  <a:cubicBezTo>
                    <a:pt x="19880" y="15986"/>
                    <a:pt x="20926" y="16586"/>
                    <a:pt x="21100" y="17336"/>
                  </a:cubicBezTo>
                  <a:cubicBezTo>
                    <a:pt x="21274" y="18086"/>
                    <a:pt x="20577" y="18986"/>
                    <a:pt x="18835" y="19736"/>
                  </a:cubicBezTo>
                  <a:cubicBezTo>
                    <a:pt x="17093" y="20486"/>
                    <a:pt x="14306" y="21086"/>
                    <a:pt x="11519" y="20786"/>
                  </a:cubicBezTo>
                  <a:cubicBezTo>
                    <a:pt x="8732" y="20486"/>
                    <a:pt x="5945" y="19286"/>
                    <a:pt x="5074" y="18011"/>
                  </a:cubicBezTo>
                  <a:cubicBezTo>
                    <a:pt x="4203" y="16736"/>
                    <a:pt x="5248" y="15386"/>
                    <a:pt x="6293" y="14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160761" y="3295885"/>
              <a:ext cx="196851" cy="23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7599"/>
                  </a:moveTo>
                  <a:cubicBezTo>
                    <a:pt x="697" y="9477"/>
                    <a:pt x="1394" y="11355"/>
                    <a:pt x="1858" y="11073"/>
                  </a:cubicBezTo>
                  <a:cubicBezTo>
                    <a:pt x="2323" y="10792"/>
                    <a:pt x="2555" y="8350"/>
                    <a:pt x="2903" y="5908"/>
                  </a:cubicBezTo>
                  <a:cubicBezTo>
                    <a:pt x="3252" y="3466"/>
                    <a:pt x="3716" y="1025"/>
                    <a:pt x="4065" y="273"/>
                  </a:cubicBezTo>
                  <a:cubicBezTo>
                    <a:pt x="4413" y="-478"/>
                    <a:pt x="4645" y="461"/>
                    <a:pt x="4994" y="1400"/>
                  </a:cubicBezTo>
                  <a:cubicBezTo>
                    <a:pt x="5342" y="2339"/>
                    <a:pt x="5806" y="3279"/>
                    <a:pt x="7316" y="3842"/>
                  </a:cubicBezTo>
                  <a:cubicBezTo>
                    <a:pt x="8826" y="4405"/>
                    <a:pt x="11381" y="4593"/>
                    <a:pt x="13123" y="4218"/>
                  </a:cubicBezTo>
                  <a:cubicBezTo>
                    <a:pt x="14865" y="3842"/>
                    <a:pt x="15794" y="2903"/>
                    <a:pt x="16839" y="1964"/>
                  </a:cubicBezTo>
                  <a:cubicBezTo>
                    <a:pt x="17884" y="1025"/>
                    <a:pt x="19045" y="85"/>
                    <a:pt x="19742" y="273"/>
                  </a:cubicBezTo>
                  <a:cubicBezTo>
                    <a:pt x="20439" y="461"/>
                    <a:pt x="20671" y="1776"/>
                    <a:pt x="20671" y="4499"/>
                  </a:cubicBezTo>
                  <a:cubicBezTo>
                    <a:pt x="20671" y="7223"/>
                    <a:pt x="20439" y="11355"/>
                    <a:pt x="20555" y="14360"/>
                  </a:cubicBezTo>
                  <a:cubicBezTo>
                    <a:pt x="20671" y="17365"/>
                    <a:pt x="21135" y="19244"/>
                    <a:pt x="21600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504219" y="3194369"/>
              <a:ext cx="126443" cy="29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28" fill="norm" stroke="1" extrusionOk="0">
                  <a:moveTo>
                    <a:pt x="7465" y="7862"/>
                  </a:moveTo>
                  <a:cubicBezTo>
                    <a:pt x="4945" y="11762"/>
                    <a:pt x="2425" y="15662"/>
                    <a:pt x="1165" y="18062"/>
                  </a:cubicBezTo>
                  <a:cubicBezTo>
                    <a:pt x="-95" y="20462"/>
                    <a:pt x="-95" y="21362"/>
                    <a:pt x="85" y="21212"/>
                  </a:cubicBezTo>
                  <a:cubicBezTo>
                    <a:pt x="265" y="21062"/>
                    <a:pt x="625" y="19862"/>
                    <a:pt x="2605" y="16637"/>
                  </a:cubicBezTo>
                  <a:cubicBezTo>
                    <a:pt x="4585" y="13412"/>
                    <a:pt x="8185" y="8162"/>
                    <a:pt x="10525" y="5162"/>
                  </a:cubicBezTo>
                  <a:cubicBezTo>
                    <a:pt x="12865" y="2162"/>
                    <a:pt x="13945" y="1412"/>
                    <a:pt x="15205" y="812"/>
                  </a:cubicBezTo>
                  <a:cubicBezTo>
                    <a:pt x="16465" y="212"/>
                    <a:pt x="17905" y="-238"/>
                    <a:pt x="18625" y="137"/>
                  </a:cubicBezTo>
                  <a:cubicBezTo>
                    <a:pt x="19345" y="512"/>
                    <a:pt x="19345" y="1712"/>
                    <a:pt x="19345" y="4862"/>
                  </a:cubicBezTo>
                  <a:cubicBezTo>
                    <a:pt x="19345" y="8012"/>
                    <a:pt x="19345" y="13112"/>
                    <a:pt x="19525" y="16037"/>
                  </a:cubicBezTo>
                  <a:cubicBezTo>
                    <a:pt x="19705" y="18962"/>
                    <a:pt x="20065" y="19712"/>
                    <a:pt x="20425" y="20162"/>
                  </a:cubicBezTo>
                  <a:cubicBezTo>
                    <a:pt x="20785" y="20612"/>
                    <a:pt x="21145" y="20762"/>
                    <a:pt x="21505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560811" y="3366135"/>
              <a:ext cx="114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00" y="12302"/>
                    <a:pt x="3200" y="4448"/>
                    <a:pt x="6800" y="1502"/>
                  </a:cubicBezTo>
                  <a:cubicBezTo>
                    <a:pt x="10400" y="-1443"/>
                    <a:pt x="16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198861" y="3330712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873"/>
                    <a:pt x="10080" y="1745"/>
                    <a:pt x="6480" y="5345"/>
                  </a:cubicBezTo>
                  <a:cubicBezTo>
                    <a:pt x="2880" y="8945"/>
                    <a:pt x="1440" y="15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852911" y="3311662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922489" y="3362462"/>
              <a:ext cx="146323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82" fill="norm" stroke="1" extrusionOk="0">
                  <a:moveTo>
                    <a:pt x="2817" y="10800"/>
                  </a:moveTo>
                  <a:cubicBezTo>
                    <a:pt x="1274" y="14400"/>
                    <a:pt x="-269" y="18000"/>
                    <a:pt x="40" y="19800"/>
                  </a:cubicBezTo>
                  <a:cubicBezTo>
                    <a:pt x="348" y="21600"/>
                    <a:pt x="2508" y="21600"/>
                    <a:pt x="6365" y="18000"/>
                  </a:cubicBezTo>
                  <a:cubicBezTo>
                    <a:pt x="10222" y="14400"/>
                    <a:pt x="15777" y="720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903711" y="345771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234706" y="3222762"/>
              <a:ext cx="145256" cy="27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38" fill="norm" stroke="1" extrusionOk="0">
                  <a:moveTo>
                    <a:pt x="11153" y="0"/>
                  </a:moveTo>
                  <a:cubicBezTo>
                    <a:pt x="9274" y="1814"/>
                    <a:pt x="7396" y="3627"/>
                    <a:pt x="5831" y="6183"/>
                  </a:cubicBezTo>
                  <a:cubicBezTo>
                    <a:pt x="4266" y="8739"/>
                    <a:pt x="3013" y="12037"/>
                    <a:pt x="2074" y="14180"/>
                  </a:cubicBezTo>
                  <a:cubicBezTo>
                    <a:pt x="1135" y="16324"/>
                    <a:pt x="509" y="17313"/>
                    <a:pt x="196" y="18302"/>
                  </a:cubicBezTo>
                  <a:cubicBezTo>
                    <a:pt x="-117" y="19292"/>
                    <a:pt x="-117" y="20281"/>
                    <a:pt x="666" y="20858"/>
                  </a:cubicBezTo>
                  <a:cubicBezTo>
                    <a:pt x="1448" y="21435"/>
                    <a:pt x="3013" y="21600"/>
                    <a:pt x="6613" y="21270"/>
                  </a:cubicBezTo>
                  <a:cubicBezTo>
                    <a:pt x="10213" y="20940"/>
                    <a:pt x="15848" y="20116"/>
                    <a:pt x="21483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495983" y="3273562"/>
              <a:ext cx="169729" cy="22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10" fill="norm" stroke="1" extrusionOk="0">
                  <a:moveTo>
                    <a:pt x="18983" y="5838"/>
                  </a:moveTo>
                  <a:cubicBezTo>
                    <a:pt x="18983" y="4670"/>
                    <a:pt x="18983" y="3503"/>
                    <a:pt x="17650" y="2432"/>
                  </a:cubicBezTo>
                  <a:cubicBezTo>
                    <a:pt x="16316" y="1362"/>
                    <a:pt x="13650" y="389"/>
                    <a:pt x="10716" y="1168"/>
                  </a:cubicBezTo>
                  <a:cubicBezTo>
                    <a:pt x="7783" y="1946"/>
                    <a:pt x="4583" y="4476"/>
                    <a:pt x="2583" y="7784"/>
                  </a:cubicBezTo>
                  <a:cubicBezTo>
                    <a:pt x="583" y="11092"/>
                    <a:pt x="-217" y="15178"/>
                    <a:pt x="50" y="17805"/>
                  </a:cubicBezTo>
                  <a:cubicBezTo>
                    <a:pt x="316" y="20432"/>
                    <a:pt x="1650" y="21600"/>
                    <a:pt x="5116" y="20919"/>
                  </a:cubicBezTo>
                  <a:cubicBezTo>
                    <a:pt x="8583" y="20238"/>
                    <a:pt x="14183" y="17708"/>
                    <a:pt x="17383" y="14886"/>
                  </a:cubicBezTo>
                  <a:cubicBezTo>
                    <a:pt x="20583" y="12065"/>
                    <a:pt x="21383" y="8951"/>
                    <a:pt x="21383" y="6422"/>
                  </a:cubicBezTo>
                  <a:cubicBezTo>
                    <a:pt x="21383" y="3892"/>
                    <a:pt x="20583" y="1946"/>
                    <a:pt x="197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937387" y="5071898"/>
              <a:ext cx="305369" cy="53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73" fill="norm" stroke="1" extrusionOk="0">
                  <a:moveTo>
                    <a:pt x="20991" y="3009"/>
                  </a:moveTo>
                  <a:cubicBezTo>
                    <a:pt x="21138" y="2584"/>
                    <a:pt x="21285" y="2159"/>
                    <a:pt x="21138" y="1776"/>
                  </a:cubicBezTo>
                  <a:cubicBezTo>
                    <a:pt x="20991" y="1394"/>
                    <a:pt x="20550" y="1054"/>
                    <a:pt x="19963" y="841"/>
                  </a:cubicBezTo>
                  <a:cubicBezTo>
                    <a:pt x="19375" y="628"/>
                    <a:pt x="18640" y="543"/>
                    <a:pt x="17905" y="416"/>
                  </a:cubicBezTo>
                  <a:cubicBezTo>
                    <a:pt x="17171" y="288"/>
                    <a:pt x="16436" y="118"/>
                    <a:pt x="15701" y="33"/>
                  </a:cubicBezTo>
                  <a:cubicBezTo>
                    <a:pt x="14967" y="-52"/>
                    <a:pt x="14232" y="-52"/>
                    <a:pt x="12248" y="1011"/>
                  </a:cubicBezTo>
                  <a:cubicBezTo>
                    <a:pt x="10265" y="2074"/>
                    <a:pt x="7032" y="4200"/>
                    <a:pt x="4607" y="6709"/>
                  </a:cubicBezTo>
                  <a:cubicBezTo>
                    <a:pt x="2183" y="9217"/>
                    <a:pt x="567" y="12109"/>
                    <a:pt x="126" y="14532"/>
                  </a:cubicBezTo>
                  <a:cubicBezTo>
                    <a:pt x="-315" y="16956"/>
                    <a:pt x="420" y="18912"/>
                    <a:pt x="2109" y="20060"/>
                  </a:cubicBezTo>
                  <a:cubicBezTo>
                    <a:pt x="3799" y="21208"/>
                    <a:pt x="6444" y="21548"/>
                    <a:pt x="9163" y="21293"/>
                  </a:cubicBezTo>
                  <a:cubicBezTo>
                    <a:pt x="11881" y="21038"/>
                    <a:pt x="14673" y="20187"/>
                    <a:pt x="16509" y="19039"/>
                  </a:cubicBezTo>
                  <a:cubicBezTo>
                    <a:pt x="18346" y="17891"/>
                    <a:pt x="19228" y="16446"/>
                    <a:pt x="19375" y="15340"/>
                  </a:cubicBezTo>
                  <a:cubicBezTo>
                    <a:pt x="19522" y="14235"/>
                    <a:pt x="18934" y="13469"/>
                    <a:pt x="18273" y="13044"/>
                  </a:cubicBezTo>
                  <a:cubicBezTo>
                    <a:pt x="17612" y="12619"/>
                    <a:pt x="16877" y="12534"/>
                    <a:pt x="15481" y="13257"/>
                  </a:cubicBezTo>
                  <a:cubicBezTo>
                    <a:pt x="14085" y="13979"/>
                    <a:pt x="12028" y="15510"/>
                    <a:pt x="9971" y="17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307246" y="5437477"/>
              <a:ext cx="126279" cy="17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0925" fill="norm" stroke="1" extrusionOk="0">
                  <a:moveTo>
                    <a:pt x="17112" y="3299"/>
                  </a:moveTo>
                  <a:cubicBezTo>
                    <a:pt x="15718" y="2519"/>
                    <a:pt x="14325" y="1738"/>
                    <a:pt x="12757" y="1478"/>
                  </a:cubicBezTo>
                  <a:cubicBezTo>
                    <a:pt x="11189" y="1217"/>
                    <a:pt x="9447" y="1478"/>
                    <a:pt x="7009" y="3950"/>
                  </a:cubicBezTo>
                  <a:cubicBezTo>
                    <a:pt x="4570" y="6422"/>
                    <a:pt x="1434" y="11107"/>
                    <a:pt x="389" y="14620"/>
                  </a:cubicBezTo>
                  <a:cubicBezTo>
                    <a:pt x="-656" y="18133"/>
                    <a:pt x="389" y="20475"/>
                    <a:pt x="3699" y="20866"/>
                  </a:cubicBezTo>
                  <a:cubicBezTo>
                    <a:pt x="7009" y="21256"/>
                    <a:pt x="12583" y="19695"/>
                    <a:pt x="16067" y="16832"/>
                  </a:cubicBezTo>
                  <a:cubicBezTo>
                    <a:pt x="19550" y="13969"/>
                    <a:pt x="20944" y="9805"/>
                    <a:pt x="20770" y="6683"/>
                  </a:cubicBezTo>
                  <a:cubicBezTo>
                    <a:pt x="20596" y="3560"/>
                    <a:pt x="18854" y="1478"/>
                    <a:pt x="17112" y="567"/>
                  </a:cubicBezTo>
                  <a:cubicBezTo>
                    <a:pt x="15370" y="-344"/>
                    <a:pt x="13628" y="-84"/>
                    <a:pt x="12583" y="827"/>
                  </a:cubicBezTo>
                  <a:cubicBezTo>
                    <a:pt x="11538" y="1738"/>
                    <a:pt x="11189" y="3299"/>
                    <a:pt x="10841" y="4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509961" y="5419252"/>
              <a:ext cx="124052" cy="15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0490" fill="norm" stroke="1" extrusionOk="0">
                  <a:moveTo>
                    <a:pt x="17473" y="4403"/>
                  </a:moveTo>
                  <a:cubicBezTo>
                    <a:pt x="16765" y="2963"/>
                    <a:pt x="16057" y="1523"/>
                    <a:pt x="14286" y="659"/>
                  </a:cubicBezTo>
                  <a:cubicBezTo>
                    <a:pt x="12516" y="-205"/>
                    <a:pt x="9683" y="-493"/>
                    <a:pt x="6850" y="1523"/>
                  </a:cubicBezTo>
                  <a:cubicBezTo>
                    <a:pt x="4017" y="3539"/>
                    <a:pt x="1184" y="7859"/>
                    <a:pt x="299" y="11603"/>
                  </a:cubicBezTo>
                  <a:cubicBezTo>
                    <a:pt x="-586" y="15347"/>
                    <a:pt x="476" y="18515"/>
                    <a:pt x="3663" y="19811"/>
                  </a:cubicBezTo>
                  <a:cubicBezTo>
                    <a:pt x="6850" y="21107"/>
                    <a:pt x="12162" y="20531"/>
                    <a:pt x="15525" y="18227"/>
                  </a:cubicBezTo>
                  <a:cubicBezTo>
                    <a:pt x="18889" y="15923"/>
                    <a:pt x="20306" y="11891"/>
                    <a:pt x="20660" y="9155"/>
                  </a:cubicBezTo>
                  <a:cubicBezTo>
                    <a:pt x="21014" y="6419"/>
                    <a:pt x="20306" y="4979"/>
                    <a:pt x="19244" y="3827"/>
                  </a:cubicBezTo>
                  <a:cubicBezTo>
                    <a:pt x="18181" y="2675"/>
                    <a:pt x="16765" y="1811"/>
                    <a:pt x="16234" y="1379"/>
                  </a:cubicBezTo>
                  <a:cubicBezTo>
                    <a:pt x="15703" y="947"/>
                    <a:pt x="16057" y="947"/>
                    <a:pt x="16411" y="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718957" y="5181651"/>
              <a:ext cx="178300" cy="40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90" fill="norm" stroke="1" extrusionOk="0">
                  <a:moveTo>
                    <a:pt x="15473" y="13063"/>
                  </a:moveTo>
                  <a:cubicBezTo>
                    <a:pt x="15724" y="12512"/>
                    <a:pt x="15976" y="11961"/>
                    <a:pt x="15473" y="11631"/>
                  </a:cubicBezTo>
                  <a:cubicBezTo>
                    <a:pt x="14971" y="11300"/>
                    <a:pt x="13715" y="11190"/>
                    <a:pt x="11706" y="11355"/>
                  </a:cubicBezTo>
                  <a:cubicBezTo>
                    <a:pt x="9697" y="11520"/>
                    <a:pt x="6934" y="11961"/>
                    <a:pt x="4673" y="13118"/>
                  </a:cubicBezTo>
                  <a:cubicBezTo>
                    <a:pt x="2413" y="14276"/>
                    <a:pt x="655" y="16149"/>
                    <a:pt x="152" y="17637"/>
                  </a:cubicBezTo>
                  <a:cubicBezTo>
                    <a:pt x="-350" y="19125"/>
                    <a:pt x="403" y="20227"/>
                    <a:pt x="2162" y="20833"/>
                  </a:cubicBezTo>
                  <a:cubicBezTo>
                    <a:pt x="3920" y="21439"/>
                    <a:pt x="6683" y="21549"/>
                    <a:pt x="9822" y="20502"/>
                  </a:cubicBezTo>
                  <a:cubicBezTo>
                    <a:pt x="12962" y="19455"/>
                    <a:pt x="16478" y="17251"/>
                    <a:pt x="18487" y="14220"/>
                  </a:cubicBezTo>
                  <a:cubicBezTo>
                    <a:pt x="20497" y="11190"/>
                    <a:pt x="20999" y="7333"/>
                    <a:pt x="21124" y="5018"/>
                  </a:cubicBezTo>
                  <a:cubicBezTo>
                    <a:pt x="21250" y="2704"/>
                    <a:pt x="20999" y="1933"/>
                    <a:pt x="20497" y="1271"/>
                  </a:cubicBezTo>
                  <a:cubicBezTo>
                    <a:pt x="19994" y="610"/>
                    <a:pt x="19241" y="59"/>
                    <a:pt x="18362" y="4"/>
                  </a:cubicBezTo>
                  <a:cubicBezTo>
                    <a:pt x="17483" y="-51"/>
                    <a:pt x="16478" y="390"/>
                    <a:pt x="15348" y="1988"/>
                  </a:cubicBezTo>
                  <a:cubicBezTo>
                    <a:pt x="14217" y="3586"/>
                    <a:pt x="12962" y="6341"/>
                    <a:pt x="12710" y="8931"/>
                  </a:cubicBezTo>
                  <a:cubicBezTo>
                    <a:pt x="12459" y="11520"/>
                    <a:pt x="13213" y="13945"/>
                    <a:pt x="13966" y="16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307620" y="5234654"/>
              <a:ext cx="424392" cy="36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039" fill="norm" stroke="1" extrusionOk="0">
                  <a:moveTo>
                    <a:pt x="13673" y="4820"/>
                  </a:moveTo>
                  <a:cubicBezTo>
                    <a:pt x="13673" y="3844"/>
                    <a:pt x="13673" y="2868"/>
                    <a:pt x="13460" y="2075"/>
                  </a:cubicBezTo>
                  <a:cubicBezTo>
                    <a:pt x="13247" y="1281"/>
                    <a:pt x="12822" y="671"/>
                    <a:pt x="11917" y="305"/>
                  </a:cubicBezTo>
                  <a:cubicBezTo>
                    <a:pt x="11013" y="-61"/>
                    <a:pt x="9630" y="-183"/>
                    <a:pt x="8087" y="427"/>
                  </a:cubicBezTo>
                  <a:cubicBezTo>
                    <a:pt x="6544" y="1037"/>
                    <a:pt x="4841" y="2380"/>
                    <a:pt x="3352" y="4454"/>
                  </a:cubicBezTo>
                  <a:cubicBezTo>
                    <a:pt x="1862" y="6529"/>
                    <a:pt x="585" y="9336"/>
                    <a:pt x="160" y="12081"/>
                  </a:cubicBezTo>
                  <a:cubicBezTo>
                    <a:pt x="-266" y="14827"/>
                    <a:pt x="160" y="17512"/>
                    <a:pt x="1436" y="19159"/>
                  </a:cubicBezTo>
                  <a:cubicBezTo>
                    <a:pt x="2713" y="20807"/>
                    <a:pt x="4841" y="21417"/>
                    <a:pt x="7076" y="20807"/>
                  </a:cubicBezTo>
                  <a:cubicBezTo>
                    <a:pt x="9310" y="20197"/>
                    <a:pt x="11651" y="18366"/>
                    <a:pt x="12928" y="16841"/>
                  </a:cubicBezTo>
                  <a:cubicBezTo>
                    <a:pt x="14205" y="15315"/>
                    <a:pt x="14418" y="14095"/>
                    <a:pt x="14258" y="13424"/>
                  </a:cubicBezTo>
                  <a:cubicBezTo>
                    <a:pt x="14099" y="12753"/>
                    <a:pt x="13567" y="12631"/>
                    <a:pt x="12396" y="13119"/>
                  </a:cubicBezTo>
                  <a:cubicBezTo>
                    <a:pt x="11226" y="13607"/>
                    <a:pt x="9417" y="14705"/>
                    <a:pt x="8353" y="15498"/>
                  </a:cubicBezTo>
                  <a:cubicBezTo>
                    <a:pt x="7289" y="16292"/>
                    <a:pt x="6969" y="16780"/>
                    <a:pt x="6757" y="17329"/>
                  </a:cubicBezTo>
                  <a:cubicBezTo>
                    <a:pt x="6544" y="17878"/>
                    <a:pt x="6437" y="18488"/>
                    <a:pt x="6650" y="18854"/>
                  </a:cubicBezTo>
                  <a:cubicBezTo>
                    <a:pt x="6863" y="19220"/>
                    <a:pt x="7395" y="19342"/>
                    <a:pt x="8619" y="19098"/>
                  </a:cubicBezTo>
                  <a:cubicBezTo>
                    <a:pt x="9842" y="18854"/>
                    <a:pt x="11758" y="18244"/>
                    <a:pt x="12981" y="17817"/>
                  </a:cubicBezTo>
                  <a:cubicBezTo>
                    <a:pt x="14205" y="17390"/>
                    <a:pt x="14737" y="17146"/>
                    <a:pt x="15269" y="17329"/>
                  </a:cubicBezTo>
                  <a:cubicBezTo>
                    <a:pt x="15801" y="17512"/>
                    <a:pt x="16333" y="18122"/>
                    <a:pt x="17344" y="18183"/>
                  </a:cubicBezTo>
                  <a:cubicBezTo>
                    <a:pt x="18355" y="18244"/>
                    <a:pt x="19844" y="17756"/>
                    <a:pt x="21334" y="1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728289" y="5413491"/>
              <a:ext cx="90507" cy="18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357" fill="norm" stroke="1" extrusionOk="0">
                  <a:moveTo>
                    <a:pt x="19564" y="3684"/>
                  </a:moveTo>
                  <a:cubicBezTo>
                    <a:pt x="17644" y="2702"/>
                    <a:pt x="15724" y="1721"/>
                    <a:pt x="12604" y="984"/>
                  </a:cubicBezTo>
                  <a:cubicBezTo>
                    <a:pt x="9484" y="248"/>
                    <a:pt x="5164" y="-243"/>
                    <a:pt x="2524" y="125"/>
                  </a:cubicBezTo>
                  <a:cubicBezTo>
                    <a:pt x="-116" y="493"/>
                    <a:pt x="-1076" y="1721"/>
                    <a:pt x="1564" y="3930"/>
                  </a:cubicBezTo>
                  <a:cubicBezTo>
                    <a:pt x="4204" y="6139"/>
                    <a:pt x="10444" y="9330"/>
                    <a:pt x="14524" y="11907"/>
                  </a:cubicBezTo>
                  <a:cubicBezTo>
                    <a:pt x="18604" y="14484"/>
                    <a:pt x="20524" y="16448"/>
                    <a:pt x="20524" y="17921"/>
                  </a:cubicBezTo>
                  <a:cubicBezTo>
                    <a:pt x="20524" y="19393"/>
                    <a:pt x="18604" y="20375"/>
                    <a:pt x="16684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890371" y="5360835"/>
              <a:ext cx="209941" cy="18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30" fill="norm" stroke="1" extrusionOk="0">
                  <a:moveTo>
                    <a:pt x="4486" y="10409"/>
                  </a:moveTo>
                  <a:cubicBezTo>
                    <a:pt x="6392" y="8952"/>
                    <a:pt x="8298" y="7496"/>
                    <a:pt x="9675" y="6283"/>
                  </a:cubicBezTo>
                  <a:cubicBezTo>
                    <a:pt x="11051" y="5069"/>
                    <a:pt x="11898" y="4099"/>
                    <a:pt x="12533" y="3006"/>
                  </a:cubicBezTo>
                  <a:cubicBezTo>
                    <a:pt x="13169" y="1914"/>
                    <a:pt x="13592" y="701"/>
                    <a:pt x="13275" y="215"/>
                  </a:cubicBezTo>
                  <a:cubicBezTo>
                    <a:pt x="12957" y="-270"/>
                    <a:pt x="11898" y="-27"/>
                    <a:pt x="9463" y="1914"/>
                  </a:cubicBezTo>
                  <a:cubicBezTo>
                    <a:pt x="7028" y="3856"/>
                    <a:pt x="3216" y="7496"/>
                    <a:pt x="1310" y="10166"/>
                  </a:cubicBezTo>
                  <a:cubicBezTo>
                    <a:pt x="-596" y="12836"/>
                    <a:pt x="-596" y="14534"/>
                    <a:pt x="2475" y="16112"/>
                  </a:cubicBezTo>
                  <a:cubicBezTo>
                    <a:pt x="5545" y="17690"/>
                    <a:pt x="11686" y="19146"/>
                    <a:pt x="15286" y="19995"/>
                  </a:cubicBezTo>
                  <a:cubicBezTo>
                    <a:pt x="18886" y="20845"/>
                    <a:pt x="19945" y="21087"/>
                    <a:pt x="21004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858761" y="5718312"/>
              <a:ext cx="1549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7" y="21086"/>
                    <a:pt x="1534" y="20571"/>
                    <a:pt x="2449" y="20057"/>
                  </a:cubicBezTo>
                  <a:cubicBezTo>
                    <a:pt x="3364" y="19543"/>
                    <a:pt x="4426" y="19029"/>
                    <a:pt x="5577" y="18257"/>
                  </a:cubicBezTo>
                  <a:cubicBezTo>
                    <a:pt x="6728" y="17486"/>
                    <a:pt x="7967" y="16457"/>
                    <a:pt x="9207" y="15171"/>
                  </a:cubicBezTo>
                  <a:cubicBezTo>
                    <a:pt x="10446" y="13886"/>
                    <a:pt x="11685" y="12343"/>
                    <a:pt x="12866" y="11057"/>
                  </a:cubicBezTo>
                  <a:cubicBezTo>
                    <a:pt x="14046" y="9771"/>
                    <a:pt x="15167" y="8743"/>
                    <a:pt x="16392" y="7457"/>
                  </a:cubicBezTo>
                  <a:cubicBezTo>
                    <a:pt x="17616" y="6171"/>
                    <a:pt x="18944" y="4629"/>
                    <a:pt x="19830" y="3343"/>
                  </a:cubicBezTo>
                  <a:cubicBezTo>
                    <a:pt x="20715" y="2057"/>
                    <a:pt x="2115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201661" y="5769112"/>
              <a:ext cx="1149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2" y="19440"/>
                    <a:pt x="2785" y="17280"/>
                    <a:pt x="4316" y="15120"/>
                  </a:cubicBezTo>
                  <a:cubicBezTo>
                    <a:pt x="5848" y="12960"/>
                    <a:pt x="7518" y="10800"/>
                    <a:pt x="9109" y="9360"/>
                  </a:cubicBezTo>
                  <a:cubicBezTo>
                    <a:pt x="10701" y="7920"/>
                    <a:pt x="12212" y="7200"/>
                    <a:pt x="13903" y="6300"/>
                  </a:cubicBezTo>
                  <a:cubicBezTo>
                    <a:pt x="15593" y="5400"/>
                    <a:pt x="17463" y="4320"/>
                    <a:pt x="18776" y="3240"/>
                  </a:cubicBezTo>
                  <a:cubicBezTo>
                    <a:pt x="20088" y="2160"/>
                    <a:pt x="20844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163811" y="548971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157461" y="559131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344911" y="4683262"/>
              <a:ext cx="76201" cy="131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1078"/>
                    <a:pt x="13200" y="2157"/>
                    <a:pt x="11100" y="3339"/>
                  </a:cubicBezTo>
                  <a:cubicBezTo>
                    <a:pt x="9000" y="4522"/>
                    <a:pt x="9000" y="5809"/>
                    <a:pt x="9300" y="7078"/>
                  </a:cubicBezTo>
                  <a:cubicBezTo>
                    <a:pt x="9600" y="8348"/>
                    <a:pt x="10200" y="9600"/>
                    <a:pt x="10800" y="10852"/>
                  </a:cubicBezTo>
                  <a:cubicBezTo>
                    <a:pt x="11400" y="12104"/>
                    <a:pt x="12000" y="13357"/>
                    <a:pt x="11100" y="14609"/>
                  </a:cubicBezTo>
                  <a:cubicBezTo>
                    <a:pt x="10200" y="15861"/>
                    <a:pt x="7800" y="17113"/>
                    <a:pt x="5700" y="18278"/>
                  </a:cubicBezTo>
                  <a:cubicBezTo>
                    <a:pt x="3600" y="19443"/>
                    <a:pt x="1800" y="205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032632" y="5934212"/>
              <a:ext cx="388098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48" y="0"/>
                  </a:moveTo>
                  <a:cubicBezTo>
                    <a:pt x="77" y="0"/>
                    <a:pt x="7" y="0"/>
                    <a:pt x="1" y="470"/>
                  </a:cubicBezTo>
                  <a:cubicBezTo>
                    <a:pt x="-5" y="939"/>
                    <a:pt x="54" y="1878"/>
                    <a:pt x="272" y="2817"/>
                  </a:cubicBezTo>
                  <a:cubicBezTo>
                    <a:pt x="490" y="3757"/>
                    <a:pt x="867" y="4696"/>
                    <a:pt x="1308" y="5165"/>
                  </a:cubicBezTo>
                  <a:cubicBezTo>
                    <a:pt x="1750" y="5635"/>
                    <a:pt x="2256" y="5635"/>
                    <a:pt x="2757" y="5478"/>
                  </a:cubicBezTo>
                  <a:cubicBezTo>
                    <a:pt x="3257" y="5322"/>
                    <a:pt x="3752" y="5009"/>
                    <a:pt x="4200" y="4696"/>
                  </a:cubicBezTo>
                  <a:cubicBezTo>
                    <a:pt x="4647" y="4383"/>
                    <a:pt x="5048" y="4070"/>
                    <a:pt x="5460" y="3913"/>
                  </a:cubicBezTo>
                  <a:cubicBezTo>
                    <a:pt x="5872" y="3757"/>
                    <a:pt x="6296" y="3757"/>
                    <a:pt x="6726" y="3757"/>
                  </a:cubicBezTo>
                  <a:cubicBezTo>
                    <a:pt x="7156" y="3757"/>
                    <a:pt x="7592" y="3757"/>
                    <a:pt x="8039" y="3913"/>
                  </a:cubicBezTo>
                  <a:cubicBezTo>
                    <a:pt x="8487" y="4070"/>
                    <a:pt x="8946" y="4383"/>
                    <a:pt x="9393" y="4696"/>
                  </a:cubicBezTo>
                  <a:cubicBezTo>
                    <a:pt x="9841" y="5009"/>
                    <a:pt x="10277" y="5322"/>
                    <a:pt x="10713" y="5635"/>
                  </a:cubicBezTo>
                  <a:cubicBezTo>
                    <a:pt x="11148" y="5948"/>
                    <a:pt x="11584" y="6261"/>
                    <a:pt x="12008" y="6574"/>
                  </a:cubicBezTo>
                  <a:cubicBezTo>
                    <a:pt x="12432" y="6887"/>
                    <a:pt x="12844" y="7200"/>
                    <a:pt x="13251" y="7670"/>
                  </a:cubicBezTo>
                  <a:cubicBezTo>
                    <a:pt x="13657" y="8139"/>
                    <a:pt x="14057" y="8765"/>
                    <a:pt x="14446" y="9391"/>
                  </a:cubicBezTo>
                  <a:cubicBezTo>
                    <a:pt x="14835" y="10017"/>
                    <a:pt x="15212" y="10643"/>
                    <a:pt x="15594" y="11113"/>
                  </a:cubicBezTo>
                  <a:cubicBezTo>
                    <a:pt x="15977" y="11583"/>
                    <a:pt x="16366" y="11896"/>
                    <a:pt x="16819" y="12365"/>
                  </a:cubicBezTo>
                  <a:cubicBezTo>
                    <a:pt x="17273" y="12835"/>
                    <a:pt x="17791" y="13461"/>
                    <a:pt x="18256" y="14087"/>
                  </a:cubicBezTo>
                  <a:cubicBezTo>
                    <a:pt x="18721" y="14713"/>
                    <a:pt x="19133" y="15339"/>
                    <a:pt x="19575" y="15965"/>
                  </a:cubicBezTo>
                  <a:cubicBezTo>
                    <a:pt x="20017" y="16591"/>
                    <a:pt x="20488" y="17217"/>
                    <a:pt x="20829" y="18157"/>
                  </a:cubicBezTo>
                  <a:cubicBezTo>
                    <a:pt x="21171" y="19096"/>
                    <a:pt x="21383" y="20348"/>
                    <a:pt x="215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411230" y="6239012"/>
              <a:ext cx="133832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6276" y="0"/>
                  </a:moveTo>
                  <a:cubicBezTo>
                    <a:pt x="11889" y="3473"/>
                    <a:pt x="7502" y="6947"/>
                    <a:pt x="4633" y="10366"/>
                  </a:cubicBezTo>
                  <a:cubicBezTo>
                    <a:pt x="1764" y="13785"/>
                    <a:pt x="414" y="17150"/>
                    <a:pt x="77" y="19104"/>
                  </a:cubicBezTo>
                  <a:cubicBezTo>
                    <a:pt x="-261" y="21057"/>
                    <a:pt x="414" y="21600"/>
                    <a:pt x="4126" y="21600"/>
                  </a:cubicBezTo>
                  <a:cubicBezTo>
                    <a:pt x="7839" y="21600"/>
                    <a:pt x="14589" y="21057"/>
                    <a:pt x="21339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296282" y="6527656"/>
              <a:ext cx="18528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015" fill="norm" stroke="1" extrusionOk="0">
                  <a:moveTo>
                    <a:pt x="3077" y="20015"/>
                  </a:moveTo>
                  <a:cubicBezTo>
                    <a:pt x="1604" y="20015"/>
                    <a:pt x="131" y="20015"/>
                    <a:pt x="9" y="15695"/>
                  </a:cubicBezTo>
                  <a:cubicBezTo>
                    <a:pt x="-114" y="11375"/>
                    <a:pt x="1113" y="2735"/>
                    <a:pt x="4918" y="575"/>
                  </a:cubicBezTo>
                  <a:cubicBezTo>
                    <a:pt x="8722" y="-1585"/>
                    <a:pt x="15104" y="2735"/>
                    <a:pt x="21486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805411" y="6562862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43" y="3600"/>
                    <a:pt x="11286" y="7200"/>
                    <a:pt x="14886" y="10800"/>
                  </a:cubicBezTo>
                  <a:cubicBezTo>
                    <a:pt x="18486" y="14400"/>
                    <a:pt x="200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224511" y="6499362"/>
              <a:ext cx="22243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600" y="0"/>
                  </a:moveTo>
                  <a:cubicBezTo>
                    <a:pt x="5600" y="0"/>
                    <a:pt x="10600" y="0"/>
                    <a:pt x="13900" y="267"/>
                  </a:cubicBezTo>
                  <a:cubicBezTo>
                    <a:pt x="17200" y="533"/>
                    <a:pt x="18800" y="1067"/>
                    <a:pt x="19900" y="1867"/>
                  </a:cubicBezTo>
                  <a:cubicBezTo>
                    <a:pt x="21000" y="2667"/>
                    <a:pt x="21600" y="3733"/>
                    <a:pt x="20200" y="5600"/>
                  </a:cubicBezTo>
                  <a:cubicBezTo>
                    <a:pt x="18800" y="7467"/>
                    <a:pt x="15400" y="10133"/>
                    <a:pt x="11700" y="12933"/>
                  </a:cubicBezTo>
                  <a:cubicBezTo>
                    <a:pt x="8000" y="15733"/>
                    <a:pt x="400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999999" y="6582763"/>
              <a:ext cx="268963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18" fill="norm" stroke="1" extrusionOk="0">
                  <a:moveTo>
                    <a:pt x="180" y="21118"/>
                  </a:moveTo>
                  <a:cubicBezTo>
                    <a:pt x="12" y="13918"/>
                    <a:pt x="-157" y="6718"/>
                    <a:pt x="265" y="3118"/>
                  </a:cubicBezTo>
                  <a:cubicBezTo>
                    <a:pt x="687" y="-482"/>
                    <a:pt x="1699" y="-482"/>
                    <a:pt x="5327" y="718"/>
                  </a:cubicBezTo>
                  <a:cubicBezTo>
                    <a:pt x="8955" y="1918"/>
                    <a:pt x="15199" y="4318"/>
                    <a:pt x="21443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748011" y="5408608"/>
              <a:ext cx="278896" cy="10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0866" fill="norm" stroke="1" extrusionOk="0">
                  <a:moveTo>
                    <a:pt x="0" y="16553"/>
                  </a:moveTo>
                  <a:cubicBezTo>
                    <a:pt x="3109" y="17849"/>
                    <a:pt x="6218" y="19145"/>
                    <a:pt x="9082" y="20009"/>
                  </a:cubicBezTo>
                  <a:cubicBezTo>
                    <a:pt x="11945" y="20873"/>
                    <a:pt x="14564" y="21305"/>
                    <a:pt x="16527" y="20225"/>
                  </a:cubicBezTo>
                  <a:cubicBezTo>
                    <a:pt x="18491" y="19145"/>
                    <a:pt x="19800" y="16553"/>
                    <a:pt x="20536" y="14177"/>
                  </a:cubicBezTo>
                  <a:cubicBezTo>
                    <a:pt x="21273" y="11801"/>
                    <a:pt x="21436" y="9641"/>
                    <a:pt x="21518" y="7265"/>
                  </a:cubicBezTo>
                  <a:cubicBezTo>
                    <a:pt x="21600" y="4889"/>
                    <a:pt x="21600" y="2297"/>
                    <a:pt x="21191" y="1001"/>
                  </a:cubicBezTo>
                  <a:cubicBezTo>
                    <a:pt x="20782" y="-295"/>
                    <a:pt x="19964" y="-295"/>
                    <a:pt x="19227" y="785"/>
                  </a:cubicBezTo>
                  <a:cubicBezTo>
                    <a:pt x="18491" y="1865"/>
                    <a:pt x="17836" y="4025"/>
                    <a:pt x="17182" y="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875011" y="5419862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883316" y="5117179"/>
              <a:ext cx="156796" cy="20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22" fill="norm" stroke="1" extrusionOk="0">
                  <a:moveTo>
                    <a:pt x="6646" y="19224"/>
                  </a:moveTo>
                  <a:cubicBezTo>
                    <a:pt x="7510" y="16200"/>
                    <a:pt x="8374" y="13176"/>
                    <a:pt x="8662" y="11124"/>
                  </a:cubicBezTo>
                  <a:cubicBezTo>
                    <a:pt x="8950" y="9072"/>
                    <a:pt x="8662" y="7992"/>
                    <a:pt x="7798" y="7452"/>
                  </a:cubicBezTo>
                  <a:cubicBezTo>
                    <a:pt x="6934" y="6912"/>
                    <a:pt x="5494" y="6912"/>
                    <a:pt x="4054" y="7992"/>
                  </a:cubicBezTo>
                  <a:cubicBezTo>
                    <a:pt x="2614" y="9072"/>
                    <a:pt x="1174" y="11232"/>
                    <a:pt x="454" y="13392"/>
                  </a:cubicBezTo>
                  <a:cubicBezTo>
                    <a:pt x="-266" y="15552"/>
                    <a:pt x="-266" y="17712"/>
                    <a:pt x="1462" y="19224"/>
                  </a:cubicBezTo>
                  <a:cubicBezTo>
                    <a:pt x="3190" y="20736"/>
                    <a:pt x="6646" y="21600"/>
                    <a:pt x="9958" y="20844"/>
                  </a:cubicBezTo>
                  <a:cubicBezTo>
                    <a:pt x="13270" y="20088"/>
                    <a:pt x="16438" y="17712"/>
                    <a:pt x="18454" y="15012"/>
                  </a:cubicBezTo>
                  <a:cubicBezTo>
                    <a:pt x="20470" y="12312"/>
                    <a:pt x="21334" y="9288"/>
                    <a:pt x="21334" y="7020"/>
                  </a:cubicBezTo>
                  <a:cubicBezTo>
                    <a:pt x="21334" y="4752"/>
                    <a:pt x="20470" y="3240"/>
                    <a:pt x="19318" y="2052"/>
                  </a:cubicBezTo>
                  <a:cubicBezTo>
                    <a:pt x="18166" y="864"/>
                    <a:pt x="16726" y="0"/>
                    <a:pt x="15574" y="0"/>
                  </a:cubicBezTo>
                  <a:cubicBezTo>
                    <a:pt x="14422" y="0"/>
                    <a:pt x="13558" y="864"/>
                    <a:pt x="12694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3811511" y="5063699"/>
              <a:ext cx="203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50" y="11375"/>
                    <a:pt x="9900" y="2735"/>
                    <a:pt x="13500" y="575"/>
                  </a:cubicBezTo>
                  <a:cubicBezTo>
                    <a:pt x="17100" y="-1585"/>
                    <a:pt x="193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843465" y="4903771"/>
              <a:ext cx="158547" cy="16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82" fill="norm" stroke="1" extrusionOk="0">
                  <a:moveTo>
                    <a:pt x="10913" y="21282"/>
                  </a:moveTo>
                  <a:cubicBezTo>
                    <a:pt x="8389" y="19932"/>
                    <a:pt x="5864" y="18582"/>
                    <a:pt x="3900" y="17097"/>
                  </a:cubicBezTo>
                  <a:cubicBezTo>
                    <a:pt x="1937" y="15612"/>
                    <a:pt x="534" y="13992"/>
                    <a:pt x="394" y="12777"/>
                  </a:cubicBezTo>
                  <a:cubicBezTo>
                    <a:pt x="254" y="11562"/>
                    <a:pt x="1376" y="10752"/>
                    <a:pt x="3480" y="9942"/>
                  </a:cubicBezTo>
                  <a:cubicBezTo>
                    <a:pt x="5583" y="9132"/>
                    <a:pt x="8669" y="8322"/>
                    <a:pt x="10913" y="7917"/>
                  </a:cubicBezTo>
                  <a:cubicBezTo>
                    <a:pt x="13157" y="7512"/>
                    <a:pt x="14560" y="7512"/>
                    <a:pt x="14981" y="8187"/>
                  </a:cubicBezTo>
                  <a:cubicBezTo>
                    <a:pt x="15402" y="8862"/>
                    <a:pt x="14841" y="10212"/>
                    <a:pt x="13859" y="11022"/>
                  </a:cubicBezTo>
                  <a:cubicBezTo>
                    <a:pt x="12877" y="11832"/>
                    <a:pt x="11474" y="12102"/>
                    <a:pt x="9090" y="11697"/>
                  </a:cubicBezTo>
                  <a:cubicBezTo>
                    <a:pt x="6706" y="11292"/>
                    <a:pt x="3339" y="10212"/>
                    <a:pt x="1516" y="8862"/>
                  </a:cubicBezTo>
                  <a:cubicBezTo>
                    <a:pt x="-307" y="7512"/>
                    <a:pt x="-588" y="5892"/>
                    <a:pt x="1235" y="4137"/>
                  </a:cubicBezTo>
                  <a:cubicBezTo>
                    <a:pt x="3059" y="2382"/>
                    <a:pt x="6986" y="492"/>
                    <a:pt x="10633" y="87"/>
                  </a:cubicBezTo>
                  <a:cubicBezTo>
                    <a:pt x="14280" y="-318"/>
                    <a:pt x="17646" y="762"/>
                    <a:pt x="21012" y="1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3773411" y="4791212"/>
              <a:ext cx="304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4400"/>
                    <a:pt x="8700" y="7200"/>
                    <a:pt x="12300" y="3600"/>
                  </a:cubicBezTo>
                  <a:cubicBezTo>
                    <a:pt x="15900" y="0"/>
                    <a:pt x="18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3739951" y="4655745"/>
              <a:ext cx="144842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96" fill="norm" stroke="1" extrusionOk="0">
                  <a:moveTo>
                    <a:pt x="4878" y="21296"/>
                  </a:moveTo>
                  <a:cubicBezTo>
                    <a:pt x="2718" y="19471"/>
                    <a:pt x="558" y="17645"/>
                    <a:pt x="95" y="15211"/>
                  </a:cubicBezTo>
                  <a:cubicBezTo>
                    <a:pt x="-368" y="12778"/>
                    <a:pt x="866" y="9735"/>
                    <a:pt x="3643" y="7150"/>
                  </a:cubicBezTo>
                  <a:cubicBezTo>
                    <a:pt x="6421" y="4564"/>
                    <a:pt x="10741" y="2434"/>
                    <a:pt x="13826" y="1217"/>
                  </a:cubicBezTo>
                  <a:cubicBezTo>
                    <a:pt x="16912" y="0"/>
                    <a:pt x="18763" y="-304"/>
                    <a:pt x="19843" y="304"/>
                  </a:cubicBezTo>
                  <a:cubicBezTo>
                    <a:pt x="20923" y="913"/>
                    <a:pt x="21232" y="2434"/>
                    <a:pt x="21078" y="5324"/>
                  </a:cubicBezTo>
                  <a:cubicBezTo>
                    <a:pt x="20923" y="8214"/>
                    <a:pt x="20306" y="12473"/>
                    <a:pt x="19689" y="16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843261" y="4289562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100"/>
                    <a:pt x="12000" y="10200"/>
                    <a:pt x="8400" y="13800"/>
                  </a:cubicBezTo>
                  <a:cubicBezTo>
                    <a:pt x="4800" y="17400"/>
                    <a:pt x="24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827135" y="4251462"/>
              <a:ext cx="98677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0395" y="9561"/>
                  </a:moveTo>
                  <a:cubicBezTo>
                    <a:pt x="7178" y="12393"/>
                    <a:pt x="3961" y="15226"/>
                    <a:pt x="2123" y="17528"/>
                  </a:cubicBezTo>
                  <a:cubicBezTo>
                    <a:pt x="285" y="19830"/>
                    <a:pt x="-175" y="21600"/>
                    <a:pt x="55" y="21600"/>
                  </a:cubicBezTo>
                  <a:cubicBezTo>
                    <a:pt x="285" y="21600"/>
                    <a:pt x="1204" y="19830"/>
                    <a:pt x="2582" y="16997"/>
                  </a:cubicBezTo>
                  <a:cubicBezTo>
                    <a:pt x="3961" y="14164"/>
                    <a:pt x="5799" y="10269"/>
                    <a:pt x="7638" y="6728"/>
                  </a:cubicBezTo>
                  <a:cubicBezTo>
                    <a:pt x="9476" y="3187"/>
                    <a:pt x="11314" y="0"/>
                    <a:pt x="12463" y="0"/>
                  </a:cubicBezTo>
                  <a:cubicBezTo>
                    <a:pt x="13612" y="0"/>
                    <a:pt x="14072" y="3187"/>
                    <a:pt x="15451" y="7082"/>
                  </a:cubicBezTo>
                  <a:cubicBezTo>
                    <a:pt x="16829" y="10977"/>
                    <a:pt x="19127" y="15580"/>
                    <a:pt x="21425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714920" y="5359802"/>
              <a:ext cx="173007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40" fill="norm" stroke="1" extrusionOk="0">
                  <a:moveTo>
                    <a:pt x="9159" y="11662"/>
                  </a:moveTo>
                  <a:cubicBezTo>
                    <a:pt x="8378" y="9824"/>
                    <a:pt x="7597" y="7985"/>
                    <a:pt x="6556" y="7296"/>
                  </a:cubicBezTo>
                  <a:cubicBezTo>
                    <a:pt x="5515" y="6607"/>
                    <a:pt x="4214" y="7066"/>
                    <a:pt x="3563" y="9134"/>
                  </a:cubicBezTo>
                  <a:cubicBezTo>
                    <a:pt x="2913" y="11202"/>
                    <a:pt x="2913" y="14879"/>
                    <a:pt x="3563" y="16717"/>
                  </a:cubicBezTo>
                  <a:cubicBezTo>
                    <a:pt x="4214" y="18556"/>
                    <a:pt x="5515" y="18556"/>
                    <a:pt x="7077" y="16487"/>
                  </a:cubicBezTo>
                  <a:cubicBezTo>
                    <a:pt x="8638" y="14419"/>
                    <a:pt x="10460" y="10283"/>
                    <a:pt x="11501" y="7066"/>
                  </a:cubicBezTo>
                  <a:cubicBezTo>
                    <a:pt x="12542" y="3849"/>
                    <a:pt x="12802" y="1551"/>
                    <a:pt x="12151" y="632"/>
                  </a:cubicBezTo>
                  <a:cubicBezTo>
                    <a:pt x="11501" y="-287"/>
                    <a:pt x="9939" y="173"/>
                    <a:pt x="7988" y="2470"/>
                  </a:cubicBezTo>
                  <a:cubicBezTo>
                    <a:pt x="6036" y="4768"/>
                    <a:pt x="3694" y="8904"/>
                    <a:pt x="2262" y="12351"/>
                  </a:cubicBezTo>
                  <a:cubicBezTo>
                    <a:pt x="831" y="15798"/>
                    <a:pt x="310" y="18556"/>
                    <a:pt x="701" y="19704"/>
                  </a:cubicBezTo>
                  <a:cubicBezTo>
                    <a:pt x="1091" y="20853"/>
                    <a:pt x="2392" y="20394"/>
                    <a:pt x="3824" y="19245"/>
                  </a:cubicBezTo>
                  <a:cubicBezTo>
                    <a:pt x="5255" y="18096"/>
                    <a:pt x="6817" y="16258"/>
                    <a:pt x="7857" y="14190"/>
                  </a:cubicBezTo>
                  <a:cubicBezTo>
                    <a:pt x="8898" y="12122"/>
                    <a:pt x="9419" y="9824"/>
                    <a:pt x="9029" y="8904"/>
                  </a:cubicBezTo>
                  <a:cubicBezTo>
                    <a:pt x="8638" y="7985"/>
                    <a:pt x="7337" y="8445"/>
                    <a:pt x="5906" y="9594"/>
                  </a:cubicBezTo>
                  <a:cubicBezTo>
                    <a:pt x="4474" y="10743"/>
                    <a:pt x="2913" y="12581"/>
                    <a:pt x="1742" y="14649"/>
                  </a:cubicBezTo>
                  <a:cubicBezTo>
                    <a:pt x="571" y="16717"/>
                    <a:pt x="-210" y="19015"/>
                    <a:pt x="50" y="20164"/>
                  </a:cubicBezTo>
                  <a:cubicBezTo>
                    <a:pt x="310" y="21313"/>
                    <a:pt x="1612" y="21313"/>
                    <a:pt x="3303" y="19475"/>
                  </a:cubicBezTo>
                  <a:cubicBezTo>
                    <a:pt x="4995" y="17636"/>
                    <a:pt x="7077" y="13960"/>
                    <a:pt x="8118" y="10973"/>
                  </a:cubicBezTo>
                  <a:cubicBezTo>
                    <a:pt x="9159" y="7985"/>
                    <a:pt x="9159" y="5687"/>
                    <a:pt x="8508" y="4768"/>
                  </a:cubicBezTo>
                  <a:cubicBezTo>
                    <a:pt x="7857" y="3849"/>
                    <a:pt x="6556" y="4309"/>
                    <a:pt x="5125" y="5687"/>
                  </a:cubicBezTo>
                  <a:cubicBezTo>
                    <a:pt x="3694" y="7066"/>
                    <a:pt x="2132" y="9364"/>
                    <a:pt x="1221" y="11662"/>
                  </a:cubicBezTo>
                  <a:cubicBezTo>
                    <a:pt x="310" y="13960"/>
                    <a:pt x="50" y="16258"/>
                    <a:pt x="701" y="17407"/>
                  </a:cubicBezTo>
                  <a:cubicBezTo>
                    <a:pt x="1351" y="18556"/>
                    <a:pt x="2913" y="18556"/>
                    <a:pt x="4865" y="17177"/>
                  </a:cubicBezTo>
                  <a:cubicBezTo>
                    <a:pt x="6817" y="15798"/>
                    <a:pt x="9159" y="13041"/>
                    <a:pt x="10590" y="10513"/>
                  </a:cubicBezTo>
                  <a:cubicBezTo>
                    <a:pt x="12021" y="7985"/>
                    <a:pt x="12542" y="5687"/>
                    <a:pt x="12151" y="4768"/>
                  </a:cubicBezTo>
                  <a:cubicBezTo>
                    <a:pt x="11761" y="3849"/>
                    <a:pt x="10460" y="4309"/>
                    <a:pt x="8768" y="6147"/>
                  </a:cubicBezTo>
                  <a:cubicBezTo>
                    <a:pt x="7077" y="7985"/>
                    <a:pt x="4995" y="11202"/>
                    <a:pt x="3824" y="13960"/>
                  </a:cubicBezTo>
                  <a:cubicBezTo>
                    <a:pt x="2653" y="16717"/>
                    <a:pt x="2392" y="19015"/>
                    <a:pt x="3043" y="20164"/>
                  </a:cubicBezTo>
                  <a:cubicBezTo>
                    <a:pt x="3694" y="21313"/>
                    <a:pt x="5255" y="21313"/>
                    <a:pt x="6686" y="20853"/>
                  </a:cubicBezTo>
                  <a:cubicBezTo>
                    <a:pt x="8118" y="20394"/>
                    <a:pt x="9419" y="19475"/>
                    <a:pt x="10590" y="18326"/>
                  </a:cubicBezTo>
                  <a:cubicBezTo>
                    <a:pt x="11761" y="17177"/>
                    <a:pt x="12802" y="15798"/>
                    <a:pt x="12672" y="15568"/>
                  </a:cubicBezTo>
                  <a:cubicBezTo>
                    <a:pt x="12542" y="15339"/>
                    <a:pt x="11241" y="16258"/>
                    <a:pt x="11241" y="16487"/>
                  </a:cubicBezTo>
                  <a:cubicBezTo>
                    <a:pt x="11241" y="16717"/>
                    <a:pt x="12542" y="16258"/>
                    <a:pt x="14103" y="15109"/>
                  </a:cubicBezTo>
                  <a:cubicBezTo>
                    <a:pt x="15665" y="13960"/>
                    <a:pt x="17486" y="12122"/>
                    <a:pt x="18918" y="10283"/>
                  </a:cubicBezTo>
                  <a:cubicBezTo>
                    <a:pt x="20349" y="8445"/>
                    <a:pt x="21390" y="6607"/>
                    <a:pt x="21260" y="5687"/>
                  </a:cubicBezTo>
                  <a:cubicBezTo>
                    <a:pt x="21130" y="4768"/>
                    <a:pt x="19829" y="4768"/>
                    <a:pt x="18397" y="5458"/>
                  </a:cubicBezTo>
                  <a:cubicBezTo>
                    <a:pt x="16966" y="6147"/>
                    <a:pt x="15404" y="7526"/>
                    <a:pt x="14103" y="8904"/>
                  </a:cubicBezTo>
                  <a:cubicBezTo>
                    <a:pt x="12802" y="10283"/>
                    <a:pt x="11761" y="11662"/>
                    <a:pt x="12021" y="12581"/>
                  </a:cubicBezTo>
                  <a:cubicBezTo>
                    <a:pt x="12282" y="13500"/>
                    <a:pt x="13843" y="13960"/>
                    <a:pt x="15404" y="13041"/>
                  </a:cubicBezTo>
                  <a:cubicBezTo>
                    <a:pt x="16966" y="12122"/>
                    <a:pt x="18527" y="9824"/>
                    <a:pt x="19568" y="7526"/>
                  </a:cubicBezTo>
                  <a:cubicBezTo>
                    <a:pt x="20609" y="5228"/>
                    <a:pt x="21130" y="2930"/>
                    <a:pt x="20739" y="1551"/>
                  </a:cubicBezTo>
                  <a:cubicBezTo>
                    <a:pt x="20349" y="173"/>
                    <a:pt x="19048" y="-287"/>
                    <a:pt x="17226" y="173"/>
                  </a:cubicBezTo>
                  <a:cubicBezTo>
                    <a:pt x="15404" y="632"/>
                    <a:pt x="13062" y="2011"/>
                    <a:pt x="11371" y="4309"/>
                  </a:cubicBezTo>
                  <a:cubicBezTo>
                    <a:pt x="9679" y="6607"/>
                    <a:pt x="8638" y="9824"/>
                    <a:pt x="9029" y="11202"/>
                  </a:cubicBezTo>
                  <a:cubicBezTo>
                    <a:pt x="9419" y="12581"/>
                    <a:pt x="11241" y="12122"/>
                    <a:pt x="13062" y="116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127679" y="5287835"/>
              <a:ext cx="126634" cy="10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061" fill="norm" stroke="1" extrusionOk="0">
                  <a:moveTo>
                    <a:pt x="10169" y="3547"/>
                  </a:moveTo>
                  <a:cubicBezTo>
                    <a:pt x="8427" y="3547"/>
                    <a:pt x="6685" y="3547"/>
                    <a:pt x="5640" y="5453"/>
                  </a:cubicBezTo>
                  <a:cubicBezTo>
                    <a:pt x="4594" y="7359"/>
                    <a:pt x="4246" y="11170"/>
                    <a:pt x="4943" y="13076"/>
                  </a:cubicBezTo>
                  <a:cubicBezTo>
                    <a:pt x="5640" y="14982"/>
                    <a:pt x="7382" y="14982"/>
                    <a:pt x="9646" y="13500"/>
                  </a:cubicBezTo>
                  <a:cubicBezTo>
                    <a:pt x="11911" y="12017"/>
                    <a:pt x="14698" y="9053"/>
                    <a:pt x="16440" y="6511"/>
                  </a:cubicBezTo>
                  <a:cubicBezTo>
                    <a:pt x="18182" y="3970"/>
                    <a:pt x="18878" y="1853"/>
                    <a:pt x="18356" y="794"/>
                  </a:cubicBezTo>
                  <a:cubicBezTo>
                    <a:pt x="17833" y="-265"/>
                    <a:pt x="16091" y="-265"/>
                    <a:pt x="13478" y="794"/>
                  </a:cubicBezTo>
                  <a:cubicBezTo>
                    <a:pt x="10865" y="1853"/>
                    <a:pt x="7382" y="3970"/>
                    <a:pt x="5117" y="6088"/>
                  </a:cubicBezTo>
                  <a:cubicBezTo>
                    <a:pt x="2852" y="8206"/>
                    <a:pt x="1807" y="10323"/>
                    <a:pt x="2330" y="11594"/>
                  </a:cubicBezTo>
                  <a:cubicBezTo>
                    <a:pt x="2852" y="12864"/>
                    <a:pt x="4943" y="13288"/>
                    <a:pt x="7382" y="12653"/>
                  </a:cubicBezTo>
                  <a:cubicBezTo>
                    <a:pt x="9820" y="12017"/>
                    <a:pt x="12607" y="10323"/>
                    <a:pt x="14698" y="8841"/>
                  </a:cubicBezTo>
                  <a:cubicBezTo>
                    <a:pt x="16788" y="7359"/>
                    <a:pt x="18182" y="6088"/>
                    <a:pt x="18007" y="5029"/>
                  </a:cubicBezTo>
                  <a:cubicBezTo>
                    <a:pt x="17833" y="3970"/>
                    <a:pt x="16091" y="3123"/>
                    <a:pt x="13130" y="3970"/>
                  </a:cubicBezTo>
                  <a:cubicBezTo>
                    <a:pt x="10169" y="4817"/>
                    <a:pt x="5988" y="7359"/>
                    <a:pt x="3375" y="9688"/>
                  </a:cubicBezTo>
                  <a:cubicBezTo>
                    <a:pt x="762" y="12017"/>
                    <a:pt x="-283" y="14135"/>
                    <a:pt x="65" y="15617"/>
                  </a:cubicBezTo>
                  <a:cubicBezTo>
                    <a:pt x="414" y="17100"/>
                    <a:pt x="2156" y="17947"/>
                    <a:pt x="4943" y="18370"/>
                  </a:cubicBezTo>
                  <a:cubicBezTo>
                    <a:pt x="7730" y="18794"/>
                    <a:pt x="11562" y="18794"/>
                    <a:pt x="14349" y="18582"/>
                  </a:cubicBezTo>
                  <a:cubicBezTo>
                    <a:pt x="17136" y="18370"/>
                    <a:pt x="18878" y="17947"/>
                    <a:pt x="19923" y="16676"/>
                  </a:cubicBezTo>
                  <a:cubicBezTo>
                    <a:pt x="20969" y="15406"/>
                    <a:pt x="21317" y="13288"/>
                    <a:pt x="19923" y="12229"/>
                  </a:cubicBezTo>
                  <a:cubicBezTo>
                    <a:pt x="18530" y="11170"/>
                    <a:pt x="15394" y="11170"/>
                    <a:pt x="12085" y="12017"/>
                  </a:cubicBezTo>
                  <a:cubicBezTo>
                    <a:pt x="8775" y="12864"/>
                    <a:pt x="5291" y="14559"/>
                    <a:pt x="3027" y="16253"/>
                  </a:cubicBezTo>
                  <a:cubicBezTo>
                    <a:pt x="762" y="17947"/>
                    <a:pt x="-283" y="19641"/>
                    <a:pt x="65" y="20488"/>
                  </a:cubicBezTo>
                  <a:cubicBezTo>
                    <a:pt x="414" y="21335"/>
                    <a:pt x="2156" y="21335"/>
                    <a:pt x="5640" y="19853"/>
                  </a:cubicBezTo>
                  <a:cubicBezTo>
                    <a:pt x="9123" y="18370"/>
                    <a:pt x="14349" y="15406"/>
                    <a:pt x="17311" y="12864"/>
                  </a:cubicBezTo>
                  <a:cubicBezTo>
                    <a:pt x="20272" y="10323"/>
                    <a:pt x="20969" y="8206"/>
                    <a:pt x="20620" y="6511"/>
                  </a:cubicBezTo>
                  <a:cubicBezTo>
                    <a:pt x="20272" y="4817"/>
                    <a:pt x="18878" y="3547"/>
                    <a:pt x="16962" y="2911"/>
                  </a:cubicBezTo>
                  <a:cubicBezTo>
                    <a:pt x="15046" y="2276"/>
                    <a:pt x="12607" y="2276"/>
                    <a:pt x="11214" y="3335"/>
                  </a:cubicBezTo>
                  <a:cubicBezTo>
                    <a:pt x="9820" y="4394"/>
                    <a:pt x="9472" y="6511"/>
                    <a:pt x="10691" y="8417"/>
                  </a:cubicBezTo>
                  <a:cubicBezTo>
                    <a:pt x="11911" y="10323"/>
                    <a:pt x="14698" y="12017"/>
                    <a:pt x="17485" y="137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560848" y="5256474"/>
              <a:ext cx="146351" cy="9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885" fill="norm" stroke="1" extrusionOk="0">
                  <a:moveTo>
                    <a:pt x="5946" y="11786"/>
                  </a:moveTo>
                  <a:cubicBezTo>
                    <a:pt x="6250" y="9536"/>
                    <a:pt x="6554" y="7286"/>
                    <a:pt x="5946" y="6161"/>
                  </a:cubicBezTo>
                  <a:cubicBezTo>
                    <a:pt x="5337" y="5036"/>
                    <a:pt x="3816" y="5036"/>
                    <a:pt x="2903" y="6611"/>
                  </a:cubicBezTo>
                  <a:cubicBezTo>
                    <a:pt x="1991" y="8186"/>
                    <a:pt x="1686" y="11336"/>
                    <a:pt x="2295" y="12461"/>
                  </a:cubicBezTo>
                  <a:cubicBezTo>
                    <a:pt x="2903" y="13586"/>
                    <a:pt x="4424" y="12686"/>
                    <a:pt x="5946" y="11561"/>
                  </a:cubicBezTo>
                  <a:cubicBezTo>
                    <a:pt x="7467" y="10436"/>
                    <a:pt x="8988" y="9086"/>
                    <a:pt x="8379" y="8861"/>
                  </a:cubicBezTo>
                  <a:cubicBezTo>
                    <a:pt x="7771" y="8636"/>
                    <a:pt x="5033" y="9536"/>
                    <a:pt x="4576" y="10436"/>
                  </a:cubicBezTo>
                  <a:cubicBezTo>
                    <a:pt x="4120" y="11336"/>
                    <a:pt x="5946" y="12236"/>
                    <a:pt x="7619" y="12461"/>
                  </a:cubicBezTo>
                  <a:cubicBezTo>
                    <a:pt x="9292" y="12686"/>
                    <a:pt x="10813" y="12236"/>
                    <a:pt x="10813" y="11336"/>
                  </a:cubicBezTo>
                  <a:cubicBezTo>
                    <a:pt x="10813" y="10436"/>
                    <a:pt x="9292" y="9086"/>
                    <a:pt x="8531" y="7061"/>
                  </a:cubicBezTo>
                  <a:cubicBezTo>
                    <a:pt x="7771" y="5036"/>
                    <a:pt x="7771" y="2336"/>
                    <a:pt x="7467" y="2111"/>
                  </a:cubicBezTo>
                  <a:cubicBezTo>
                    <a:pt x="7162" y="1886"/>
                    <a:pt x="6554" y="4136"/>
                    <a:pt x="5793" y="6611"/>
                  </a:cubicBezTo>
                  <a:cubicBezTo>
                    <a:pt x="5033" y="9086"/>
                    <a:pt x="4120" y="11786"/>
                    <a:pt x="3816" y="14261"/>
                  </a:cubicBezTo>
                  <a:cubicBezTo>
                    <a:pt x="3512" y="16736"/>
                    <a:pt x="3816" y="18986"/>
                    <a:pt x="5489" y="20111"/>
                  </a:cubicBezTo>
                  <a:cubicBezTo>
                    <a:pt x="7162" y="21236"/>
                    <a:pt x="10205" y="21236"/>
                    <a:pt x="12334" y="19436"/>
                  </a:cubicBezTo>
                  <a:cubicBezTo>
                    <a:pt x="14464" y="17636"/>
                    <a:pt x="15681" y="14036"/>
                    <a:pt x="15376" y="12011"/>
                  </a:cubicBezTo>
                  <a:cubicBezTo>
                    <a:pt x="15072" y="9986"/>
                    <a:pt x="13247" y="9536"/>
                    <a:pt x="10813" y="9536"/>
                  </a:cubicBezTo>
                  <a:cubicBezTo>
                    <a:pt x="8379" y="9536"/>
                    <a:pt x="5337" y="9986"/>
                    <a:pt x="3207" y="10886"/>
                  </a:cubicBezTo>
                  <a:cubicBezTo>
                    <a:pt x="1078" y="11786"/>
                    <a:pt x="-139" y="13136"/>
                    <a:pt x="13" y="14261"/>
                  </a:cubicBezTo>
                  <a:cubicBezTo>
                    <a:pt x="165" y="15386"/>
                    <a:pt x="1686" y="16286"/>
                    <a:pt x="4272" y="16061"/>
                  </a:cubicBezTo>
                  <a:cubicBezTo>
                    <a:pt x="6858" y="15836"/>
                    <a:pt x="10509" y="14486"/>
                    <a:pt x="13095" y="13136"/>
                  </a:cubicBezTo>
                  <a:cubicBezTo>
                    <a:pt x="15681" y="11786"/>
                    <a:pt x="17202" y="10436"/>
                    <a:pt x="18267" y="8186"/>
                  </a:cubicBezTo>
                  <a:cubicBezTo>
                    <a:pt x="19331" y="5936"/>
                    <a:pt x="19940" y="2786"/>
                    <a:pt x="18875" y="1211"/>
                  </a:cubicBezTo>
                  <a:cubicBezTo>
                    <a:pt x="17810" y="-364"/>
                    <a:pt x="15072" y="-364"/>
                    <a:pt x="12030" y="986"/>
                  </a:cubicBezTo>
                  <a:cubicBezTo>
                    <a:pt x="8988" y="2336"/>
                    <a:pt x="5641" y="5036"/>
                    <a:pt x="3664" y="7511"/>
                  </a:cubicBezTo>
                  <a:cubicBezTo>
                    <a:pt x="1686" y="9986"/>
                    <a:pt x="1078" y="12236"/>
                    <a:pt x="1534" y="13586"/>
                  </a:cubicBezTo>
                  <a:cubicBezTo>
                    <a:pt x="1991" y="14936"/>
                    <a:pt x="3512" y="15386"/>
                    <a:pt x="6098" y="15386"/>
                  </a:cubicBezTo>
                  <a:cubicBezTo>
                    <a:pt x="8684" y="15386"/>
                    <a:pt x="12334" y="14936"/>
                    <a:pt x="15224" y="14036"/>
                  </a:cubicBezTo>
                  <a:cubicBezTo>
                    <a:pt x="18115" y="13136"/>
                    <a:pt x="20244" y="11786"/>
                    <a:pt x="20853" y="10211"/>
                  </a:cubicBezTo>
                  <a:cubicBezTo>
                    <a:pt x="21461" y="8636"/>
                    <a:pt x="20548" y="6836"/>
                    <a:pt x="18115" y="6161"/>
                  </a:cubicBezTo>
                  <a:cubicBezTo>
                    <a:pt x="15681" y="5486"/>
                    <a:pt x="11726" y="5936"/>
                    <a:pt x="8836" y="6611"/>
                  </a:cubicBezTo>
                  <a:cubicBezTo>
                    <a:pt x="5946" y="7286"/>
                    <a:pt x="4120" y="8186"/>
                    <a:pt x="2751" y="9536"/>
                  </a:cubicBezTo>
                  <a:cubicBezTo>
                    <a:pt x="1382" y="10886"/>
                    <a:pt x="469" y="12686"/>
                    <a:pt x="774" y="13811"/>
                  </a:cubicBezTo>
                  <a:cubicBezTo>
                    <a:pt x="1078" y="14936"/>
                    <a:pt x="2599" y="15386"/>
                    <a:pt x="5793" y="16061"/>
                  </a:cubicBezTo>
                  <a:cubicBezTo>
                    <a:pt x="8988" y="16736"/>
                    <a:pt x="13855" y="17636"/>
                    <a:pt x="18723" y="18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014961" y="5324612"/>
              <a:ext cx="126953" cy="10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55" fill="norm" stroke="1" extrusionOk="0">
                  <a:moveTo>
                    <a:pt x="14872" y="11435"/>
                  </a:moveTo>
                  <a:cubicBezTo>
                    <a:pt x="13810" y="9741"/>
                    <a:pt x="12748" y="8047"/>
                    <a:pt x="11508" y="7835"/>
                  </a:cubicBezTo>
                  <a:cubicBezTo>
                    <a:pt x="10269" y="7624"/>
                    <a:pt x="8852" y="8894"/>
                    <a:pt x="8144" y="10800"/>
                  </a:cubicBezTo>
                  <a:cubicBezTo>
                    <a:pt x="7436" y="12706"/>
                    <a:pt x="7436" y="15247"/>
                    <a:pt x="8498" y="16518"/>
                  </a:cubicBezTo>
                  <a:cubicBezTo>
                    <a:pt x="9561" y="17788"/>
                    <a:pt x="11685" y="17788"/>
                    <a:pt x="13456" y="16941"/>
                  </a:cubicBezTo>
                  <a:cubicBezTo>
                    <a:pt x="15226" y="16094"/>
                    <a:pt x="16643" y="14400"/>
                    <a:pt x="17351" y="12494"/>
                  </a:cubicBezTo>
                  <a:cubicBezTo>
                    <a:pt x="18059" y="10588"/>
                    <a:pt x="18059" y="8471"/>
                    <a:pt x="16997" y="7200"/>
                  </a:cubicBezTo>
                  <a:cubicBezTo>
                    <a:pt x="15934" y="5929"/>
                    <a:pt x="13810" y="5506"/>
                    <a:pt x="11154" y="6353"/>
                  </a:cubicBezTo>
                  <a:cubicBezTo>
                    <a:pt x="8498" y="7200"/>
                    <a:pt x="5311" y="9318"/>
                    <a:pt x="3187" y="11224"/>
                  </a:cubicBezTo>
                  <a:cubicBezTo>
                    <a:pt x="1062" y="13129"/>
                    <a:pt x="0" y="14824"/>
                    <a:pt x="0" y="16518"/>
                  </a:cubicBezTo>
                  <a:cubicBezTo>
                    <a:pt x="0" y="18212"/>
                    <a:pt x="1062" y="19906"/>
                    <a:pt x="2656" y="20753"/>
                  </a:cubicBezTo>
                  <a:cubicBezTo>
                    <a:pt x="4249" y="21600"/>
                    <a:pt x="6374" y="21600"/>
                    <a:pt x="8498" y="21176"/>
                  </a:cubicBezTo>
                  <a:cubicBezTo>
                    <a:pt x="10623" y="20753"/>
                    <a:pt x="12748" y="19906"/>
                    <a:pt x="14518" y="18847"/>
                  </a:cubicBezTo>
                  <a:cubicBezTo>
                    <a:pt x="16289" y="17788"/>
                    <a:pt x="17705" y="16518"/>
                    <a:pt x="17882" y="15035"/>
                  </a:cubicBezTo>
                  <a:cubicBezTo>
                    <a:pt x="18059" y="13553"/>
                    <a:pt x="16997" y="11859"/>
                    <a:pt x="15049" y="11224"/>
                  </a:cubicBezTo>
                  <a:cubicBezTo>
                    <a:pt x="13102" y="10588"/>
                    <a:pt x="10269" y="11012"/>
                    <a:pt x="8321" y="12071"/>
                  </a:cubicBezTo>
                  <a:cubicBezTo>
                    <a:pt x="6374" y="13129"/>
                    <a:pt x="5311" y="14824"/>
                    <a:pt x="5666" y="15671"/>
                  </a:cubicBezTo>
                  <a:cubicBezTo>
                    <a:pt x="6020" y="16518"/>
                    <a:pt x="7790" y="16518"/>
                    <a:pt x="10446" y="15247"/>
                  </a:cubicBezTo>
                  <a:cubicBezTo>
                    <a:pt x="13102" y="13976"/>
                    <a:pt x="16643" y="11435"/>
                    <a:pt x="18767" y="9106"/>
                  </a:cubicBezTo>
                  <a:cubicBezTo>
                    <a:pt x="20892" y="6776"/>
                    <a:pt x="21600" y="4659"/>
                    <a:pt x="21069" y="2965"/>
                  </a:cubicBezTo>
                  <a:cubicBezTo>
                    <a:pt x="20538" y="1271"/>
                    <a:pt x="18767" y="0"/>
                    <a:pt x="16289" y="0"/>
                  </a:cubicBezTo>
                  <a:cubicBezTo>
                    <a:pt x="13810" y="0"/>
                    <a:pt x="10623" y="1271"/>
                    <a:pt x="8321" y="2965"/>
                  </a:cubicBezTo>
                  <a:cubicBezTo>
                    <a:pt x="6020" y="4659"/>
                    <a:pt x="4603" y="6776"/>
                    <a:pt x="4072" y="8894"/>
                  </a:cubicBezTo>
                  <a:cubicBezTo>
                    <a:pt x="3541" y="11012"/>
                    <a:pt x="3895" y="13129"/>
                    <a:pt x="5843" y="14612"/>
                  </a:cubicBezTo>
                  <a:cubicBezTo>
                    <a:pt x="7790" y="16094"/>
                    <a:pt x="11331" y="16941"/>
                    <a:pt x="13987" y="16941"/>
                  </a:cubicBezTo>
                  <a:cubicBezTo>
                    <a:pt x="16643" y="16941"/>
                    <a:pt x="18413" y="16094"/>
                    <a:pt x="19475" y="14612"/>
                  </a:cubicBezTo>
                  <a:cubicBezTo>
                    <a:pt x="20538" y="13129"/>
                    <a:pt x="20892" y="11012"/>
                    <a:pt x="20184" y="9741"/>
                  </a:cubicBezTo>
                  <a:cubicBezTo>
                    <a:pt x="19475" y="8471"/>
                    <a:pt x="17705" y="8047"/>
                    <a:pt x="15757" y="7835"/>
                  </a:cubicBezTo>
                  <a:cubicBezTo>
                    <a:pt x="13810" y="7624"/>
                    <a:pt x="11685" y="7624"/>
                    <a:pt x="10092" y="8471"/>
                  </a:cubicBezTo>
                  <a:cubicBezTo>
                    <a:pt x="8498" y="9318"/>
                    <a:pt x="7436" y="11012"/>
                    <a:pt x="8144" y="12918"/>
                  </a:cubicBezTo>
                  <a:cubicBezTo>
                    <a:pt x="8852" y="14824"/>
                    <a:pt x="11331" y="16941"/>
                    <a:pt x="12925" y="18212"/>
                  </a:cubicBezTo>
                  <a:cubicBezTo>
                    <a:pt x="14518" y="19482"/>
                    <a:pt x="15226" y="19906"/>
                    <a:pt x="15934" y="20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476024" y="5493545"/>
              <a:ext cx="143906" cy="8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173" fill="norm" stroke="1" extrusionOk="0">
                  <a:moveTo>
                    <a:pt x="14248" y="21173"/>
                  </a:moveTo>
                  <a:cubicBezTo>
                    <a:pt x="12705" y="16432"/>
                    <a:pt x="11162" y="11690"/>
                    <a:pt x="9619" y="8793"/>
                  </a:cubicBezTo>
                  <a:cubicBezTo>
                    <a:pt x="8076" y="5895"/>
                    <a:pt x="6534" y="4841"/>
                    <a:pt x="5299" y="5368"/>
                  </a:cubicBezTo>
                  <a:cubicBezTo>
                    <a:pt x="4065" y="5895"/>
                    <a:pt x="3139" y="8002"/>
                    <a:pt x="2676" y="10373"/>
                  </a:cubicBezTo>
                  <a:cubicBezTo>
                    <a:pt x="2214" y="12744"/>
                    <a:pt x="2214" y="15378"/>
                    <a:pt x="2985" y="16695"/>
                  </a:cubicBezTo>
                  <a:cubicBezTo>
                    <a:pt x="3756" y="18012"/>
                    <a:pt x="5299" y="18012"/>
                    <a:pt x="6842" y="18012"/>
                  </a:cubicBezTo>
                  <a:cubicBezTo>
                    <a:pt x="8385" y="18012"/>
                    <a:pt x="9928" y="18012"/>
                    <a:pt x="11471" y="17485"/>
                  </a:cubicBezTo>
                  <a:cubicBezTo>
                    <a:pt x="13014" y="16958"/>
                    <a:pt x="14556" y="15905"/>
                    <a:pt x="14865" y="14061"/>
                  </a:cubicBezTo>
                  <a:cubicBezTo>
                    <a:pt x="15174" y="12217"/>
                    <a:pt x="14248" y="9583"/>
                    <a:pt x="13014" y="8266"/>
                  </a:cubicBezTo>
                  <a:cubicBezTo>
                    <a:pt x="11779" y="6949"/>
                    <a:pt x="10236" y="6949"/>
                    <a:pt x="8539" y="7212"/>
                  </a:cubicBezTo>
                  <a:cubicBezTo>
                    <a:pt x="6842" y="7475"/>
                    <a:pt x="4991" y="8002"/>
                    <a:pt x="3448" y="9056"/>
                  </a:cubicBezTo>
                  <a:cubicBezTo>
                    <a:pt x="1905" y="10110"/>
                    <a:pt x="671" y="11690"/>
                    <a:pt x="979" y="12744"/>
                  </a:cubicBezTo>
                  <a:cubicBezTo>
                    <a:pt x="1288" y="13797"/>
                    <a:pt x="3139" y="14324"/>
                    <a:pt x="4991" y="14324"/>
                  </a:cubicBezTo>
                  <a:cubicBezTo>
                    <a:pt x="6842" y="14324"/>
                    <a:pt x="8694" y="13797"/>
                    <a:pt x="10236" y="12744"/>
                  </a:cubicBezTo>
                  <a:cubicBezTo>
                    <a:pt x="11779" y="11690"/>
                    <a:pt x="13014" y="10110"/>
                    <a:pt x="13785" y="8002"/>
                  </a:cubicBezTo>
                  <a:cubicBezTo>
                    <a:pt x="14556" y="5895"/>
                    <a:pt x="14865" y="3261"/>
                    <a:pt x="13476" y="1680"/>
                  </a:cubicBezTo>
                  <a:cubicBezTo>
                    <a:pt x="12088" y="100"/>
                    <a:pt x="9002" y="-427"/>
                    <a:pt x="6534" y="363"/>
                  </a:cubicBezTo>
                  <a:cubicBezTo>
                    <a:pt x="4065" y="1153"/>
                    <a:pt x="2214" y="3261"/>
                    <a:pt x="1134" y="5632"/>
                  </a:cubicBezTo>
                  <a:cubicBezTo>
                    <a:pt x="54" y="8002"/>
                    <a:pt x="-255" y="10636"/>
                    <a:pt x="208" y="12744"/>
                  </a:cubicBezTo>
                  <a:cubicBezTo>
                    <a:pt x="671" y="14851"/>
                    <a:pt x="1905" y="16432"/>
                    <a:pt x="4065" y="16958"/>
                  </a:cubicBezTo>
                  <a:cubicBezTo>
                    <a:pt x="6225" y="17485"/>
                    <a:pt x="9311" y="16958"/>
                    <a:pt x="11471" y="15905"/>
                  </a:cubicBezTo>
                  <a:cubicBezTo>
                    <a:pt x="13631" y="14851"/>
                    <a:pt x="14865" y="13271"/>
                    <a:pt x="15482" y="10900"/>
                  </a:cubicBezTo>
                  <a:cubicBezTo>
                    <a:pt x="16099" y="8529"/>
                    <a:pt x="16099" y="5368"/>
                    <a:pt x="15019" y="3788"/>
                  </a:cubicBezTo>
                  <a:cubicBezTo>
                    <a:pt x="13939" y="2207"/>
                    <a:pt x="11779" y="2207"/>
                    <a:pt x="10236" y="3261"/>
                  </a:cubicBezTo>
                  <a:cubicBezTo>
                    <a:pt x="8694" y="4314"/>
                    <a:pt x="7768" y="6422"/>
                    <a:pt x="7768" y="8529"/>
                  </a:cubicBezTo>
                  <a:cubicBezTo>
                    <a:pt x="7768" y="10636"/>
                    <a:pt x="8694" y="12744"/>
                    <a:pt x="10082" y="14061"/>
                  </a:cubicBezTo>
                  <a:cubicBezTo>
                    <a:pt x="11471" y="15378"/>
                    <a:pt x="13322" y="15905"/>
                    <a:pt x="15328" y="15114"/>
                  </a:cubicBezTo>
                  <a:cubicBezTo>
                    <a:pt x="17334" y="14324"/>
                    <a:pt x="19494" y="12217"/>
                    <a:pt x="20419" y="9846"/>
                  </a:cubicBezTo>
                  <a:cubicBezTo>
                    <a:pt x="21345" y="7475"/>
                    <a:pt x="21036" y="4841"/>
                    <a:pt x="20111" y="3524"/>
                  </a:cubicBezTo>
                  <a:cubicBezTo>
                    <a:pt x="19185" y="2207"/>
                    <a:pt x="17642" y="2207"/>
                    <a:pt x="16099" y="2207"/>
                  </a:cubicBezTo>
                  <a:cubicBezTo>
                    <a:pt x="14556" y="2207"/>
                    <a:pt x="13014" y="2207"/>
                    <a:pt x="11779" y="3261"/>
                  </a:cubicBezTo>
                  <a:cubicBezTo>
                    <a:pt x="10545" y="4314"/>
                    <a:pt x="9619" y="6422"/>
                    <a:pt x="9774" y="9056"/>
                  </a:cubicBezTo>
                  <a:cubicBezTo>
                    <a:pt x="9928" y="11690"/>
                    <a:pt x="11162" y="14851"/>
                    <a:pt x="12859" y="16958"/>
                  </a:cubicBezTo>
                  <a:cubicBezTo>
                    <a:pt x="14556" y="19066"/>
                    <a:pt x="16716" y="20119"/>
                    <a:pt x="18876" y="21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772728" y="4929715"/>
              <a:ext cx="121546" cy="10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731" fill="norm" stroke="1" extrusionOk="0">
                  <a:moveTo>
                    <a:pt x="13912" y="5026"/>
                  </a:moveTo>
                  <a:cubicBezTo>
                    <a:pt x="13546" y="3026"/>
                    <a:pt x="13180" y="1026"/>
                    <a:pt x="12081" y="426"/>
                  </a:cubicBezTo>
                  <a:cubicBezTo>
                    <a:pt x="10983" y="-174"/>
                    <a:pt x="9153" y="626"/>
                    <a:pt x="7871" y="2026"/>
                  </a:cubicBezTo>
                  <a:cubicBezTo>
                    <a:pt x="6590" y="3426"/>
                    <a:pt x="5858" y="5426"/>
                    <a:pt x="5492" y="7426"/>
                  </a:cubicBezTo>
                  <a:cubicBezTo>
                    <a:pt x="5125" y="9426"/>
                    <a:pt x="5125" y="11426"/>
                    <a:pt x="6041" y="12426"/>
                  </a:cubicBezTo>
                  <a:cubicBezTo>
                    <a:pt x="6956" y="13426"/>
                    <a:pt x="8786" y="13426"/>
                    <a:pt x="10617" y="13226"/>
                  </a:cubicBezTo>
                  <a:cubicBezTo>
                    <a:pt x="12447" y="13026"/>
                    <a:pt x="14278" y="12626"/>
                    <a:pt x="15742" y="11426"/>
                  </a:cubicBezTo>
                  <a:cubicBezTo>
                    <a:pt x="17207" y="10226"/>
                    <a:pt x="18305" y="8226"/>
                    <a:pt x="19037" y="6226"/>
                  </a:cubicBezTo>
                  <a:cubicBezTo>
                    <a:pt x="19769" y="4226"/>
                    <a:pt x="20136" y="2226"/>
                    <a:pt x="19220" y="1026"/>
                  </a:cubicBezTo>
                  <a:cubicBezTo>
                    <a:pt x="18305" y="-174"/>
                    <a:pt x="16108" y="-574"/>
                    <a:pt x="12997" y="1226"/>
                  </a:cubicBezTo>
                  <a:cubicBezTo>
                    <a:pt x="9885" y="3026"/>
                    <a:pt x="5858" y="7026"/>
                    <a:pt x="3844" y="10026"/>
                  </a:cubicBezTo>
                  <a:cubicBezTo>
                    <a:pt x="1831" y="13026"/>
                    <a:pt x="1831" y="15026"/>
                    <a:pt x="2563" y="16626"/>
                  </a:cubicBezTo>
                  <a:cubicBezTo>
                    <a:pt x="3295" y="18226"/>
                    <a:pt x="4759" y="19426"/>
                    <a:pt x="7322" y="19626"/>
                  </a:cubicBezTo>
                  <a:cubicBezTo>
                    <a:pt x="9885" y="19826"/>
                    <a:pt x="13546" y="19026"/>
                    <a:pt x="15925" y="17026"/>
                  </a:cubicBezTo>
                  <a:cubicBezTo>
                    <a:pt x="18305" y="15026"/>
                    <a:pt x="19403" y="11826"/>
                    <a:pt x="18854" y="10026"/>
                  </a:cubicBezTo>
                  <a:cubicBezTo>
                    <a:pt x="18305" y="8226"/>
                    <a:pt x="16108" y="7826"/>
                    <a:pt x="13180" y="8426"/>
                  </a:cubicBezTo>
                  <a:cubicBezTo>
                    <a:pt x="10251" y="9026"/>
                    <a:pt x="6590" y="10626"/>
                    <a:pt x="4027" y="12226"/>
                  </a:cubicBezTo>
                  <a:cubicBezTo>
                    <a:pt x="1464" y="13826"/>
                    <a:pt x="0" y="15426"/>
                    <a:pt x="0" y="17026"/>
                  </a:cubicBezTo>
                  <a:cubicBezTo>
                    <a:pt x="0" y="18626"/>
                    <a:pt x="1464" y="20226"/>
                    <a:pt x="4210" y="20626"/>
                  </a:cubicBezTo>
                  <a:cubicBezTo>
                    <a:pt x="6956" y="21026"/>
                    <a:pt x="10983" y="20226"/>
                    <a:pt x="13729" y="19226"/>
                  </a:cubicBezTo>
                  <a:cubicBezTo>
                    <a:pt x="16475" y="18226"/>
                    <a:pt x="17939" y="17026"/>
                    <a:pt x="19220" y="15226"/>
                  </a:cubicBezTo>
                  <a:cubicBezTo>
                    <a:pt x="20502" y="13426"/>
                    <a:pt x="21600" y="11026"/>
                    <a:pt x="20685" y="9826"/>
                  </a:cubicBezTo>
                  <a:cubicBezTo>
                    <a:pt x="19769" y="8626"/>
                    <a:pt x="16841" y="8626"/>
                    <a:pt x="16475" y="8626"/>
                  </a:cubicBezTo>
                  <a:cubicBezTo>
                    <a:pt x="16108" y="8626"/>
                    <a:pt x="18305" y="8626"/>
                    <a:pt x="18305" y="9426"/>
                  </a:cubicBezTo>
                  <a:cubicBezTo>
                    <a:pt x="18305" y="10226"/>
                    <a:pt x="16108" y="11826"/>
                    <a:pt x="15376" y="13626"/>
                  </a:cubicBezTo>
                  <a:cubicBezTo>
                    <a:pt x="14644" y="15426"/>
                    <a:pt x="15376" y="17426"/>
                    <a:pt x="16108" y="194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077748" y="5535105"/>
              <a:ext cx="61164" cy="5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244" fill="norm" stroke="1" extrusionOk="0">
                  <a:moveTo>
                    <a:pt x="16485" y="16444"/>
                  </a:moveTo>
                  <a:cubicBezTo>
                    <a:pt x="15045" y="12444"/>
                    <a:pt x="13605" y="8444"/>
                    <a:pt x="11445" y="5244"/>
                  </a:cubicBezTo>
                  <a:cubicBezTo>
                    <a:pt x="9285" y="2044"/>
                    <a:pt x="6405" y="-356"/>
                    <a:pt x="3885" y="44"/>
                  </a:cubicBezTo>
                  <a:cubicBezTo>
                    <a:pt x="1365" y="444"/>
                    <a:pt x="-795" y="3644"/>
                    <a:pt x="285" y="5644"/>
                  </a:cubicBezTo>
                  <a:cubicBezTo>
                    <a:pt x="1365" y="7644"/>
                    <a:pt x="5685" y="8444"/>
                    <a:pt x="6405" y="10444"/>
                  </a:cubicBezTo>
                  <a:cubicBezTo>
                    <a:pt x="7125" y="12444"/>
                    <a:pt x="4245" y="15644"/>
                    <a:pt x="4965" y="16844"/>
                  </a:cubicBezTo>
                  <a:cubicBezTo>
                    <a:pt x="5685" y="18044"/>
                    <a:pt x="10005" y="17244"/>
                    <a:pt x="13605" y="15244"/>
                  </a:cubicBezTo>
                  <a:cubicBezTo>
                    <a:pt x="17205" y="13244"/>
                    <a:pt x="20085" y="10044"/>
                    <a:pt x="19725" y="8044"/>
                  </a:cubicBezTo>
                  <a:cubicBezTo>
                    <a:pt x="19365" y="6044"/>
                    <a:pt x="15765" y="5244"/>
                    <a:pt x="12525" y="6044"/>
                  </a:cubicBezTo>
                  <a:cubicBezTo>
                    <a:pt x="9285" y="6844"/>
                    <a:pt x="6405" y="9244"/>
                    <a:pt x="5325" y="12444"/>
                  </a:cubicBezTo>
                  <a:cubicBezTo>
                    <a:pt x="4245" y="15644"/>
                    <a:pt x="4965" y="19644"/>
                    <a:pt x="6045" y="18844"/>
                  </a:cubicBezTo>
                  <a:cubicBezTo>
                    <a:pt x="7125" y="18044"/>
                    <a:pt x="8565" y="12444"/>
                    <a:pt x="9285" y="12044"/>
                  </a:cubicBezTo>
                  <a:cubicBezTo>
                    <a:pt x="10005" y="11644"/>
                    <a:pt x="10005" y="16444"/>
                    <a:pt x="11805" y="18844"/>
                  </a:cubicBezTo>
                  <a:cubicBezTo>
                    <a:pt x="13605" y="21244"/>
                    <a:pt x="17205" y="21244"/>
                    <a:pt x="20805" y="212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060705" y="5548564"/>
              <a:ext cx="117439" cy="8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155" fill="norm" stroke="1" extrusionOk="0">
                  <a:moveTo>
                    <a:pt x="17412" y="2878"/>
                  </a:moveTo>
                  <a:cubicBezTo>
                    <a:pt x="15896" y="1217"/>
                    <a:pt x="14380" y="-445"/>
                    <a:pt x="13243" y="109"/>
                  </a:cubicBezTo>
                  <a:cubicBezTo>
                    <a:pt x="12106" y="663"/>
                    <a:pt x="11348" y="3432"/>
                    <a:pt x="10780" y="6755"/>
                  </a:cubicBezTo>
                  <a:cubicBezTo>
                    <a:pt x="10212" y="10078"/>
                    <a:pt x="9833" y="13955"/>
                    <a:pt x="10590" y="14786"/>
                  </a:cubicBezTo>
                  <a:cubicBezTo>
                    <a:pt x="11348" y="15617"/>
                    <a:pt x="13243" y="13401"/>
                    <a:pt x="14380" y="10632"/>
                  </a:cubicBezTo>
                  <a:cubicBezTo>
                    <a:pt x="15517" y="7863"/>
                    <a:pt x="15896" y="4540"/>
                    <a:pt x="15138" y="2601"/>
                  </a:cubicBezTo>
                  <a:cubicBezTo>
                    <a:pt x="14380" y="663"/>
                    <a:pt x="12485" y="109"/>
                    <a:pt x="10590" y="386"/>
                  </a:cubicBezTo>
                  <a:cubicBezTo>
                    <a:pt x="8696" y="663"/>
                    <a:pt x="6801" y="1770"/>
                    <a:pt x="5096" y="3432"/>
                  </a:cubicBezTo>
                  <a:cubicBezTo>
                    <a:pt x="3390" y="5093"/>
                    <a:pt x="1875" y="7309"/>
                    <a:pt x="927" y="9801"/>
                  </a:cubicBezTo>
                  <a:cubicBezTo>
                    <a:pt x="-20" y="12293"/>
                    <a:pt x="-399" y="15063"/>
                    <a:pt x="548" y="16724"/>
                  </a:cubicBezTo>
                  <a:cubicBezTo>
                    <a:pt x="1496" y="18386"/>
                    <a:pt x="3769" y="18940"/>
                    <a:pt x="6801" y="18109"/>
                  </a:cubicBezTo>
                  <a:cubicBezTo>
                    <a:pt x="9833" y="17278"/>
                    <a:pt x="13622" y="15063"/>
                    <a:pt x="15896" y="12570"/>
                  </a:cubicBezTo>
                  <a:cubicBezTo>
                    <a:pt x="18169" y="10078"/>
                    <a:pt x="18927" y="7309"/>
                    <a:pt x="18548" y="5093"/>
                  </a:cubicBezTo>
                  <a:cubicBezTo>
                    <a:pt x="18169" y="2878"/>
                    <a:pt x="16654" y="1217"/>
                    <a:pt x="14948" y="940"/>
                  </a:cubicBezTo>
                  <a:cubicBezTo>
                    <a:pt x="13243" y="663"/>
                    <a:pt x="11348" y="1770"/>
                    <a:pt x="9454" y="3709"/>
                  </a:cubicBezTo>
                  <a:cubicBezTo>
                    <a:pt x="7559" y="5647"/>
                    <a:pt x="5664" y="8417"/>
                    <a:pt x="4527" y="11186"/>
                  </a:cubicBezTo>
                  <a:cubicBezTo>
                    <a:pt x="3390" y="13955"/>
                    <a:pt x="3012" y="16724"/>
                    <a:pt x="3769" y="18386"/>
                  </a:cubicBezTo>
                  <a:cubicBezTo>
                    <a:pt x="4527" y="20047"/>
                    <a:pt x="6422" y="20601"/>
                    <a:pt x="9264" y="19770"/>
                  </a:cubicBezTo>
                  <a:cubicBezTo>
                    <a:pt x="12106" y="18940"/>
                    <a:pt x="15896" y="16724"/>
                    <a:pt x="18169" y="14232"/>
                  </a:cubicBezTo>
                  <a:cubicBezTo>
                    <a:pt x="20443" y="11740"/>
                    <a:pt x="21201" y="8970"/>
                    <a:pt x="20633" y="7586"/>
                  </a:cubicBezTo>
                  <a:cubicBezTo>
                    <a:pt x="20064" y="6201"/>
                    <a:pt x="18169" y="6201"/>
                    <a:pt x="18359" y="5370"/>
                  </a:cubicBezTo>
                  <a:cubicBezTo>
                    <a:pt x="18548" y="4540"/>
                    <a:pt x="20822" y="2878"/>
                    <a:pt x="21012" y="1770"/>
                  </a:cubicBezTo>
                  <a:cubicBezTo>
                    <a:pt x="21201" y="663"/>
                    <a:pt x="19306" y="109"/>
                    <a:pt x="17601" y="940"/>
                  </a:cubicBezTo>
                  <a:cubicBezTo>
                    <a:pt x="15896" y="1770"/>
                    <a:pt x="14380" y="3986"/>
                    <a:pt x="13433" y="6478"/>
                  </a:cubicBezTo>
                  <a:cubicBezTo>
                    <a:pt x="12485" y="8970"/>
                    <a:pt x="12106" y="11740"/>
                    <a:pt x="13054" y="14232"/>
                  </a:cubicBezTo>
                  <a:cubicBezTo>
                    <a:pt x="14001" y="16724"/>
                    <a:pt x="16275" y="18940"/>
                    <a:pt x="18548" y="211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543305" y="5537602"/>
              <a:ext cx="124815" cy="10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049" fill="norm" stroke="1" extrusionOk="0">
                  <a:moveTo>
                    <a:pt x="6710" y="12508"/>
                  </a:moveTo>
                  <a:cubicBezTo>
                    <a:pt x="6710" y="10304"/>
                    <a:pt x="6710" y="8100"/>
                    <a:pt x="5825" y="7438"/>
                  </a:cubicBezTo>
                  <a:cubicBezTo>
                    <a:pt x="4939" y="6777"/>
                    <a:pt x="3169" y="7659"/>
                    <a:pt x="1930" y="9863"/>
                  </a:cubicBezTo>
                  <a:cubicBezTo>
                    <a:pt x="690" y="12067"/>
                    <a:pt x="-18" y="15593"/>
                    <a:pt x="690" y="17357"/>
                  </a:cubicBezTo>
                  <a:cubicBezTo>
                    <a:pt x="1398" y="19120"/>
                    <a:pt x="3523" y="19120"/>
                    <a:pt x="6179" y="17136"/>
                  </a:cubicBezTo>
                  <a:cubicBezTo>
                    <a:pt x="8835" y="15153"/>
                    <a:pt x="12021" y="11185"/>
                    <a:pt x="13792" y="8100"/>
                  </a:cubicBezTo>
                  <a:cubicBezTo>
                    <a:pt x="15562" y="5014"/>
                    <a:pt x="15917" y="2810"/>
                    <a:pt x="15208" y="1487"/>
                  </a:cubicBezTo>
                  <a:cubicBezTo>
                    <a:pt x="14500" y="165"/>
                    <a:pt x="12730" y="-276"/>
                    <a:pt x="10959" y="165"/>
                  </a:cubicBezTo>
                  <a:cubicBezTo>
                    <a:pt x="9189" y="606"/>
                    <a:pt x="7418" y="1928"/>
                    <a:pt x="5825" y="3251"/>
                  </a:cubicBezTo>
                  <a:cubicBezTo>
                    <a:pt x="4231" y="4573"/>
                    <a:pt x="2815" y="5895"/>
                    <a:pt x="2107" y="7659"/>
                  </a:cubicBezTo>
                  <a:cubicBezTo>
                    <a:pt x="1398" y="9422"/>
                    <a:pt x="1398" y="11626"/>
                    <a:pt x="2284" y="12948"/>
                  </a:cubicBezTo>
                  <a:cubicBezTo>
                    <a:pt x="3169" y="14271"/>
                    <a:pt x="4939" y="14712"/>
                    <a:pt x="6710" y="14491"/>
                  </a:cubicBezTo>
                  <a:cubicBezTo>
                    <a:pt x="8480" y="14271"/>
                    <a:pt x="10251" y="13389"/>
                    <a:pt x="11844" y="12287"/>
                  </a:cubicBezTo>
                  <a:cubicBezTo>
                    <a:pt x="13438" y="11185"/>
                    <a:pt x="14854" y="9863"/>
                    <a:pt x="14500" y="8761"/>
                  </a:cubicBezTo>
                  <a:cubicBezTo>
                    <a:pt x="14146" y="7659"/>
                    <a:pt x="12021" y="6777"/>
                    <a:pt x="10074" y="6777"/>
                  </a:cubicBezTo>
                  <a:cubicBezTo>
                    <a:pt x="8126" y="6777"/>
                    <a:pt x="6356" y="7659"/>
                    <a:pt x="4762" y="8761"/>
                  </a:cubicBezTo>
                  <a:cubicBezTo>
                    <a:pt x="3169" y="9863"/>
                    <a:pt x="1753" y="11185"/>
                    <a:pt x="867" y="12948"/>
                  </a:cubicBezTo>
                  <a:cubicBezTo>
                    <a:pt x="-18" y="14712"/>
                    <a:pt x="-372" y="16916"/>
                    <a:pt x="513" y="18238"/>
                  </a:cubicBezTo>
                  <a:cubicBezTo>
                    <a:pt x="1398" y="19561"/>
                    <a:pt x="3523" y="20002"/>
                    <a:pt x="5471" y="20222"/>
                  </a:cubicBezTo>
                  <a:cubicBezTo>
                    <a:pt x="7418" y="20442"/>
                    <a:pt x="9189" y="20442"/>
                    <a:pt x="10959" y="19781"/>
                  </a:cubicBezTo>
                  <a:cubicBezTo>
                    <a:pt x="12730" y="19120"/>
                    <a:pt x="14500" y="17797"/>
                    <a:pt x="15739" y="16034"/>
                  </a:cubicBezTo>
                  <a:cubicBezTo>
                    <a:pt x="16979" y="14271"/>
                    <a:pt x="17687" y="12067"/>
                    <a:pt x="17156" y="10524"/>
                  </a:cubicBezTo>
                  <a:cubicBezTo>
                    <a:pt x="16625" y="8981"/>
                    <a:pt x="14854" y="8100"/>
                    <a:pt x="12907" y="7879"/>
                  </a:cubicBezTo>
                  <a:cubicBezTo>
                    <a:pt x="10959" y="7659"/>
                    <a:pt x="8835" y="8100"/>
                    <a:pt x="6710" y="9202"/>
                  </a:cubicBezTo>
                  <a:cubicBezTo>
                    <a:pt x="4585" y="10304"/>
                    <a:pt x="2461" y="12067"/>
                    <a:pt x="1398" y="14051"/>
                  </a:cubicBezTo>
                  <a:cubicBezTo>
                    <a:pt x="336" y="16034"/>
                    <a:pt x="336" y="18238"/>
                    <a:pt x="2992" y="19561"/>
                  </a:cubicBezTo>
                  <a:cubicBezTo>
                    <a:pt x="5648" y="20883"/>
                    <a:pt x="10959" y="21324"/>
                    <a:pt x="14500" y="20883"/>
                  </a:cubicBezTo>
                  <a:cubicBezTo>
                    <a:pt x="18041" y="20442"/>
                    <a:pt x="19812" y="19120"/>
                    <a:pt x="20520" y="17357"/>
                  </a:cubicBezTo>
                  <a:cubicBezTo>
                    <a:pt x="21228" y="15593"/>
                    <a:pt x="20874" y="13389"/>
                    <a:pt x="19635" y="12067"/>
                  </a:cubicBezTo>
                  <a:cubicBezTo>
                    <a:pt x="18395" y="10744"/>
                    <a:pt x="16271" y="10304"/>
                    <a:pt x="14323" y="10083"/>
                  </a:cubicBezTo>
                  <a:cubicBezTo>
                    <a:pt x="12376" y="9863"/>
                    <a:pt x="10605" y="9863"/>
                    <a:pt x="8835" y="10083"/>
                  </a:cubicBezTo>
                  <a:cubicBezTo>
                    <a:pt x="7064" y="10304"/>
                    <a:pt x="5294" y="10744"/>
                    <a:pt x="5471" y="11406"/>
                  </a:cubicBezTo>
                  <a:cubicBezTo>
                    <a:pt x="5648" y="12067"/>
                    <a:pt x="7772" y="12948"/>
                    <a:pt x="9720" y="13169"/>
                  </a:cubicBezTo>
                  <a:cubicBezTo>
                    <a:pt x="11667" y="13389"/>
                    <a:pt x="13438" y="12948"/>
                    <a:pt x="15208" y="12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6531666" y="4740412"/>
              <a:ext cx="5479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20710" y="0"/>
                  </a:moveTo>
                  <a:cubicBezTo>
                    <a:pt x="15110" y="3494"/>
                    <a:pt x="9510" y="6988"/>
                    <a:pt x="5510" y="10112"/>
                  </a:cubicBezTo>
                  <a:cubicBezTo>
                    <a:pt x="1510" y="13235"/>
                    <a:pt x="-890" y="15988"/>
                    <a:pt x="310" y="17841"/>
                  </a:cubicBezTo>
                  <a:cubicBezTo>
                    <a:pt x="1510" y="19694"/>
                    <a:pt x="6310" y="20647"/>
                    <a:pt x="111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313411" y="4788345"/>
              <a:ext cx="955765" cy="50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73" fill="norm" stroke="1" extrusionOk="0">
                  <a:moveTo>
                    <a:pt x="3441" y="2263"/>
                  </a:moveTo>
                  <a:cubicBezTo>
                    <a:pt x="4301" y="1549"/>
                    <a:pt x="5161" y="835"/>
                    <a:pt x="6475" y="433"/>
                  </a:cubicBezTo>
                  <a:cubicBezTo>
                    <a:pt x="7789" y="31"/>
                    <a:pt x="9558" y="-58"/>
                    <a:pt x="11350" y="31"/>
                  </a:cubicBezTo>
                  <a:cubicBezTo>
                    <a:pt x="13142" y="121"/>
                    <a:pt x="14958" y="388"/>
                    <a:pt x="16582" y="567"/>
                  </a:cubicBezTo>
                  <a:cubicBezTo>
                    <a:pt x="18207" y="745"/>
                    <a:pt x="19641" y="835"/>
                    <a:pt x="20477" y="835"/>
                  </a:cubicBezTo>
                  <a:cubicBezTo>
                    <a:pt x="21313" y="835"/>
                    <a:pt x="21552" y="745"/>
                    <a:pt x="21576" y="924"/>
                  </a:cubicBezTo>
                  <a:cubicBezTo>
                    <a:pt x="21600" y="1102"/>
                    <a:pt x="21409" y="1549"/>
                    <a:pt x="21003" y="3021"/>
                  </a:cubicBezTo>
                  <a:cubicBezTo>
                    <a:pt x="20596" y="4494"/>
                    <a:pt x="19975" y="6993"/>
                    <a:pt x="19473" y="9626"/>
                  </a:cubicBezTo>
                  <a:cubicBezTo>
                    <a:pt x="18972" y="12259"/>
                    <a:pt x="18589" y="15026"/>
                    <a:pt x="18374" y="16856"/>
                  </a:cubicBezTo>
                  <a:cubicBezTo>
                    <a:pt x="18159" y="18686"/>
                    <a:pt x="18112" y="19578"/>
                    <a:pt x="18016" y="20203"/>
                  </a:cubicBezTo>
                  <a:cubicBezTo>
                    <a:pt x="17920" y="20828"/>
                    <a:pt x="17777" y="21185"/>
                    <a:pt x="17466" y="21363"/>
                  </a:cubicBezTo>
                  <a:cubicBezTo>
                    <a:pt x="17156" y="21542"/>
                    <a:pt x="16678" y="21542"/>
                    <a:pt x="15627" y="21051"/>
                  </a:cubicBezTo>
                  <a:cubicBezTo>
                    <a:pt x="14575" y="20560"/>
                    <a:pt x="12950" y="19578"/>
                    <a:pt x="11254" y="18463"/>
                  </a:cubicBezTo>
                  <a:cubicBezTo>
                    <a:pt x="9558" y="17347"/>
                    <a:pt x="7789" y="16097"/>
                    <a:pt x="5902" y="15071"/>
                  </a:cubicBezTo>
                  <a:cubicBezTo>
                    <a:pt x="4014" y="14044"/>
                    <a:pt x="2007" y="13241"/>
                    <a:pt x="0" y="12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2" name="Drawing"/>
          <p:cNvGrpSpPr/>
          <p:nvPr/>
        </p:nvGrpSpPr>
        <p:grpSpPr>
          <a:xfrm>
            <a:off x="843456" y="1738886"/>
            <a:ext cx="11657890" cy="5970015"/>
            <a:chOff x="0" y="0"/>
            <a:chExt cx="11657888" cy="5970013"/>
          </a:xfrm>
        </p:grpSpPr>
        <p:sp>
          <p:nvSpPr>
            <p:cNvPr id="1291" name="Line"/>
            <p:cNvSpPr/>
            <p:nvPr/>
          </p:nvSpPr>
          <p:spPr>
            <a:xfrm>
              <a:off x="135237" y="43347"/>
              <a:ext cx="164307" cy="30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23" fill="norm" stroke="1" extrusionOk="0">
                  <a:moveTo>
                    <a:pt x="7373" y="3750"/>
                  </a:moveTo>
                  <a:cubicBezTo>
                    <a:pt x="7650" y="3000"/>
                    <a:pt x="7927" y="2250"/>
                    <a:pt x="8481" y="1500"/>
                  </a:cubicBezTo>
                  <a:cubicBezTo>
                    <a:pt x="9034" y="750"/>
                    <a:pt x="9865" y="0"/>
                    <a:pt x="10281" y="0"/>
                  </a:cubicBezTo>
                  <a:cubicBezTo>
                    <a:pt x="10696" y="0"/>
                    <a:pt x="10696" y="750"/>
                    <a:pt x="9173" y="3600"/>
                  </a:cubicBezTo>
                  <a:cubicBezTo>
                    <a:pt x="7650" y="6450"/>
                    <a:pt x="4604" y="11400"/>
                    <a:pt x="2804" y="14325"/>
                  </a:cubicBezTo>
                  <a:cubicBezTo>
                    <a:pt x="1004" y="17250"/>
                    <a:pt x="450" y="18150"/>
                    <a:pt x="173" y="19050"/>
                  </a:cubicBezTo>
                  <a:cubicBezTo>
                    <a:pt x="-104" y="19950"/>
                    <a:pt x="-104" y="20850"/>
                    <a:pt x="588" y="21225"/>
                  </a:cubicBezTo>
                  <a:cubicBezTo>
                    <a:pt x="1281" y="21600"/>
                    <a:pt x="2665" y="21450"/>
                    <a:pt x="5850" y="20700"/>
                  </a:cubicBezTo>
                  <a:cubicBezTo>
                    <a:pt x="9034" y="19950"/>
                    <a:pt x="14019" y="18600"/>
                    <a:pt x="16927" y="17625"/>
                  </a:cubicBezTo>
                  <a:cubicBezTo>
                    <a:pt x="19834" y="16650"/>
                    <a:pt x="20665" y="16050"/>
                    <a:pt x="21496" y="15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48186" y="229613"/>
              <a:ext cx="2595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390" y="0"/>
                  </a:moveTo>
                  <a:cubicBezTo>
                    <a:pt x="8744" y="655"/>
                    <a:pt x="2098" y="1309"/>
                    <a:pt x="437" y="4473"/>
                  </a:cubicBezTo>
                  <a:cubicBezTo>
                    <a:pt x="-1225" y="7636"/>
                    <a:pt x="2098" y="13309"/>
                    <a:pt x="6252" y="16582"/>
                  </a:cubicBezTo>
                  <a:cubicBezTo>
                    <a:pt x="10406" y="19855"/>
                    <a:pt x="15390" y="20727"/>
                    <a:pt x="20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24943" y="51813"/>
              <a:ext cx="18526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12960" y="0"/>
                  </a:moveTo>
                  <a:cubicBezTo>
                    <a:pt x="14880" y="1117"/>
                    <a:pt x="16800" y="2234"/>
                    <a:pt x="18480" y="4469"/>
                  </a:cubicBezTo>
                  <a:cubicBezTo>
                    <a:pt x="20160" y="6703"/>
                    <a:pt x="21600" y="10055"/>
                    <a:pt x="20760" y="12786"/>
                  </a:cubicBezTo>
                  <a:cubicBezTo>
                    <a:pt x="19920" y="15517"/>
                    <a:pt x="16800" y="17628"/>
                    <a:pt x="12960" y="18993"/>
                  </a:cubicBezTo>
                  <a:cubicBezTo>
                    <a:pt x="9120" y="20359"/>
                    <a:pt x="4560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-1" y="101409"/>
              <a:ext cx="102695" cy="35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44" fill="norm" stroke="1" extrusionOk="0">
                  <a:moveTo>
                    <a:pt x="21387" y="855"/>
                  </a:moveTo>
                  <a:cubicBezTo>
                    <a:pt x="19624" y="464"/>
                    <a:pt x="17860" y="74"/>
                    <a:pt x="15877" y="9"/>
                  </a:cubicBezTo>
                  <a:cubicBezTo>
                    <a:pt x="13893" y="-56"/>
                    <a:pt x="11689" y="204"/>
                    <a:pt x="8163" y="1766"/>
                  </a:cubicBezTo>
                  <a:cubicBezTo>
                    <a:pt x="4636" y="3327"/>
                    <a:pt x="-213" y="6190"/>
                    <a:pt x="7" y="9573"/>
                  </a:cubicBezTo>
                  <a:cubicBezTo>
                    <a:pt x="228" y="12956"/>
                    <a:pt x="5518" y="16860"/>
                    <a:pt x="9265" y="18942"/>
                  </a:cubicBezTo>
                  <a:cubicBezTo>
                    <a:pt x="13011" y="21024"/>
                    <a:pt x="15216" y="21284"/>
                    <a:pt x="1742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068429" y="13398"/>
              <a:ext cx="196315" cy="37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145" fill="norm" stroke="1" extrusionOk="0">
                  <a:moveTo>
                    <a:pt x="21088" y="5329"/>
                  </a:moveTo>
                  <a:cubicBezTo>
                    <a:pt x="20179" y="3794"/>
                    <a:pt x="19269" y="2260"/>
                    <a:pt x="17791" y="1197"/>
                  </a:cubicBezTo>
                  <a:cubicBezTo>
                    <a:pt x="16313" y="135"/>
                    <a:pt x="14267" y="-455"/>
                    <a:pt x="11197" y="430"/>
                  </a:cubicBezTo>
                  <a:cubicBezTo>
                    <a:pt x="8128" y="1315"/>
                    <a:pt x="4035" y="3676"/>
                    <a:pt x="1875" y="5447"/>
                  </a:cubicBezTo>
                  <a:cubicBezTo>
                    <a:pt x="-285" y="7217"/>
                    <a:pt x="-512" y="8397"/>
                    <a:pt x="852" y="9519"/>
                  </a:cubicBezTo>
                  <a:cubicBezTo>
                    <a:pt x="2216" y="10640"/>
                    <a:pt x="5172" y="11702"/>
                    <a:pt x="7673" y="12706"/>
                  </a:cubicBezTo>
                  <a:cubicBezTo>
                    <a:pt x="10174" y="13709"/>
                    <a:pt x="12221" y="14653"/>
                    <a:pt x="12221" y="16011"/>
                  </a:cubicBezTo>
                  <a:cubicBezTo>
                    <a:pt x="12221" y="17368"/>
                    <a:pt x="10174" y="19138"/>
                    <a:pt x="8355" y="20083"/>
                  </a:cubicBezTo>
                  <a:cubicBezTo>
                    <a:pt x="6536" y="21027"/>
                    <a:pt x="4945" y="21145"/>
                    <a:pt x="3467" y="21145"/>
                  </a:cubicBezTo>
                  <a:cubicBezTo>
                    <a:pt x="1989" y="21145"/>
                    <a:pt x="625" y="21027"/>
                    <a:pt x="284" y="20673"/>
                  </a:cubicBezTo>
                  <a:cubicBezTo>
                    <a:pt x="-57" y="20319"/>
                    <a:pt x="625" y="19729"/>
                    <a:pt x="1307" y="1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312103" y="46408"/>
              <a:ext cx="224368" cy="33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22" fill="norm" stroke="1" extrusionOk="0">
                  <a:moveTo>
                    <a:pt x="4567" y="7941"/>
                  </a:moveTo>
                  <a:cubicBezTo>
                    <a:pt x="4163" y="7008"/>
                    <a:pt x="3760" y="6074"/>
                    <a:pt x="3356" y="6208"/>
                  </a:cubicBezTo>
                  <a:cubicBezTo>
                    <a:pt x="2952" y="6341"/>
                    <a:pt x="2548" y="7541"/>
                    <a:pt x="2145" y="9741"/>
                  </a:cubicBezTo>
                  <a:cubicBezTo>
                    <a:pt x="1741" y="11941"/>
                    <a:pt x="1337" y="15141"/>
                    <a:pt x="933" y="17408"/>
                  </a:cubicBezTo>
                  <a:cubicBezTo>
                    <a:pt x="530" y="19674"/>
                    <a:pt x="126" y="21008"/>
                    <a:pt x="25" y="21274"/>
                  </a:cubicBezTo>
                  <a:cubicBezTo>
                    <a:pt x="-76" y="21541"/>
                    <a:pt x="126" y="20741"/>
                    <a:pt x="631" y="18008"/>
                  </a:cubicBezTo>
                  <a:cubicBezTo>
                    <a:pt x="1135" y="15274"/>
                    <a:pt x="1943" y="10608"/>
                    <a:pt x="2447" y="7474"/>
                  </a:cubicBezTo>
                  <a:cubicBezTo>
                    <a:pt x="2952" y="4341"/>
                    <a:pt x="3154" y="2741"/>
                    <a:pt x="3558" y="1674"/>
                  </a:cubicBezTo>
                  <a:cubicBezTo>
                    <a:pt x="3961" y="608"/>
                    <a:pt x="4567" y="74"/>
                    <a:pt x="5274" y="8"/>
                  </a:cubicBezTo>
                  <a:cubicBezTo>
                    <a:pt x="5980" y="-59"/>
                    <a:pt x="6788" y="341"/>
                    <a:pt x="7393" y="1141"/>
                  </a:cubicBezTo>
                  <a:cubicBezTo>
                    <a:pt x="7999" y="1941"/>
                    <a:pt x="8403" y="3141"/>
                    <a:pt x="9412" y="4208"/>
                  </a:cubicBezTo>
                  <a:cubicBezTo>
                    <a:pt x="10421" y="5274"/>
                    <a:pt x="12036" y="6208"/>
                    <a:pt x="13651" y="6208"/>
                  </a:cubicBezTo>
                  <a:cubicBezTo>
                    <a:pt x="15266" y="6208"/>
                    <a:pt x="16881" y="5274"/>
                    <a:pt x="18193" y="4541"/>
                  </a:cubicBezTo>
                  <a:cubicBezTo>
                    <a:pt x="19505" y="3808"/>
                    <a:pt x="20515" y="3274"/>
                    <a:pt x="21019" y="3541"/>
                  </a:cubicBezTo>
                  <a:cubicBezTo>
                    <a:pt x="21524" y="3808"/>
                    <a:pt x="21524" y="4874"/>
                    <a:pt x="21019" y="7141"/>
                  </a:cubicBezTo>
                  <a:cubicBezTo>
                    <a:pt x="20515" y="9408"/>
                    <a:pt x="19505" y="12874"/>
                    <a:pt x="19203" y="15074"/>
                  </a:cubicBezTo>
                  <a:cubicBezTo>
                    <a:pt x="18900" y="17274"/>
                    <a:pt x="19303" y="18208"/>
                    <a:pt x="19707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598398" y="11501"/>
              <a:ext cx="187046" cy="36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50" fill="norm" stroke="1" extrusionOk="0">
                  <a:moveTo>
                    <a:pt x="7613" y="8276"/>
                  </a:moveTo>
                  <a:cubicBezTo>
                    <a:pt x="6643" y="8646"/>
                    <a:pt x="5672" y="9016"/>
                    <a:pt x="4458" y="10868"/>
                  </a:cubicBezTo>
                  <a:cubicBezTo>
                    <a:pt x="3245" y="12719"/>
                    <a:pt x="1789" y="16052"/>
                    <a:pt x="939" y="18150"/>
                  </a:cubicBezTo>
                  <a:cubicBezTo>
                    <a:pt x="90" y="20248"/>
                    <a:pt x="-153" y="21112"/>
                    <a:pt x="90" y="21236"/>
                  </a:cubicBezTo>
                  <a:cubicBezTo>
                    <a:pt x="332" y="21359"/>
                    <a:pt x="1060" y="20742"/>
                    <a:pt x="2274" y="18829"/>
                  </a:cubicBezTo>
                  <a:cubicBezTo>
                    <a:pt x="3487" y="16916"/>
                    <a:pt x="5186" y="13706"/>
                    <a:pt x="7249" y="10436"/>
                  </a:cubicBezTo>
                  <a:cubicBezTo>
                    <a:pt x="9312" y="7165"/>
                    <a:pt x="11739" y="3832"/>
                    <a:pt x="13438" y="1981"/>
                  </a:cubicBezTo>
                  <a:cubicBezTo>
                    <a:pt x="15137" y="129"/>
                    <a:pt x="16108" y="-241"/>
                    <a:pt x="16714" y="129"/>
                  </a:cubicBezTo>
                  <a:cubicBezTo>
                    <a:pt x="17321" y="500"/>
                    <a:pt x="17564" y="1610"/>
                    <a:pt x="18049" y="4141"/>
                  </a:cubicBezTo>
                  <a:cubicBezTo>
                    <a:pt x="18535" y="6671"/>
                    <a:pt x="19263" y="10621"/>
                    <a:pt x="19869" y="13460"/>
                  </a:cubicBezTo>
                  <a:cubicBezTo>
                    <a:pt x="20476" y="16298"/>
                    <a:pt x="20962" y="18026"/>
                    <a:pt x="21447" y="19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658443" y="185163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200"/>
                    <a:pt x="4800" y="10800"/>
                    <a:pt x="8400" y="7200"/>
                  </a:cubicBezTo>
                  <a:cubicBezTo>
                    <a:pt x="12000" y="3600"/>
                    <a:pt x="16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363271" y="166113"/>
              <a:ext cx="190523" cy="188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27" fill="norm" stroke="1" extrusionOk="0">
                  <a:moveTo>
                    <a:pt x="2851" y="0"/>
                  </a:moveTo>
                  <a:cubicBezTo>
                    <a:pt x="1664" y="2400"/>
                    <a:pt x="477" y="4800"/>
                    <a:pt x="121" y="8160"/>
                  </a:cubicBezTo>
                  <a:cubicBezTo>
                    <a:pt x="-235" y="11520"/>
                    <a:pt x="240" y="15840"/>
                    <a:pt x="952" y="18360"/>
                  </a:cubicBezTo>
                  <a:cubicBezTo>
                    <a:pt x="1664" y="20880"/>
                    <a:pt x="2613" y="21600"/>
                    <a:pt x="3325" y="21240"/>
                  </a:cubicBezTo>
                  <a:cubicBezTo>
                    <a:pt x="4038" y="20880"/>
                    <a:pt x="4512" y="19440"/>
                    <a:pt x="4750" y="18000"/>
                  </a:cubicBezTo>
                  <a:cubicBezTo>
                    <a:pt x="4987" y="16560"/>
                    <a:pt x="4987" y="15120"/>
                    <a:pt x="4987" y="13560"/>
                  </a:cubicBezTo>
                  <a:cubicBezTo>
                    <a:pt x="4987" y="12000"/>
                    <a:pt x="4987" y="10320"/>
                    <a:pt x="4987" y="10080"/>
                  </a:cubicBezTo>
                  <a:cubicBezTo>
                    <a:pt x="4987" y="9840"/>
                    <a:pt x="4987" y="11040"/>
                    <a:pt x="5224" y="12600"/>
                  </a:cubicBezTo>
                  <a:cubicBezTo>
                    <a:pt x="5462" y="14160"/>
                    <a:pt x="5936" y="16080"/>
                    <a:pt x="7361" y="17520"/>
                  </a:cubicBezTo>
                  <a:cubicBezTo>
                    <a:pt x="8785" y="18960"/>
                    <a:pt x="11158" y="19920"/>
                    <a:pt x="13651" y="18600"/>
                  </a:cubicBezTo>
                  <a:cubicBezTo>
                    <a:pt x="16143" y="17280"/>
                    <a:pt x="18754" y="13680"/>
                    <a:pt x="20060" y="10320"/>
                  </a:cubicBezTo>
                  <a:cubicBezTo>
                    <a:pt x="21365" y="6960"/>
                    <a:pt x="21365" y="3840"/>
                    <a:pt x="21365" y="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2598243" y="21056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610943" y="10261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2640463" y="1013"/>
              <a:ext cx="33878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4569" y="0"/>
                  </a:moveTo>
                  <a:cubicBezTo>
                    <a:pt x="4166" y="3972"/>
                    <a:pt x="3764" y="7945"/>
                    <a:pt x="3495" y="11048"/>
                  </a:cubicBezTo>
                  <a:cubicBezTo>
                    <a:pt x="3227" y="14152"/>
                    <a:pt x="3093" y="16386"/>
                    <a:pt x="3428" y="17938"/>
                  </a:cubicBezTo>
                  <a:cubicBezTo>
                    <a:pt x="3764" y="19490"/>
                    <a:pt x="4569" y="20359"/>
                    <a:pt x="5038" y="20483"/>
                  </a:cubicBezTo>
                  <a:cubicBezTo>
                    <a:pt x="5508" y="20607"/>
                    <a:pt x="5642" y="19986"/>
                    <a:pt x="4971" y="18434"/>
                  </a:cubicBezTo>
                  <a:cubicBezTo>
                    <a:pt x="4300" y="16883"/>
                    <a:pt x="2825" y="14400"/>
                    <a:pt x="1818" y="12972"/>
                  </a:cubicBezTo>
                  <a:cubicBezTo>
                    <a:pt x="812" y="11545"/>
                    <a:pt x="275" y="11172"/>
                    <a:pt x="74" y="10676"/>
                  </a:cubicBezTo>
                  <a:cubicBezTo>
                    <a:pt x="-127" y="10179"/>
                    <a:pt x="7" y="9559"/>
                    <a:pt x="1416" y="8193"/>
                  </a:cubicBezTo>
                  <a:cubicBezTo>
                    <a:pt x="2825" y="6828"/>
                    <a:pt x="5508" y="4717"/>
                    <a:pt x="7185" y="3476"/>
                  </a:cubicBezTo>
                  <a:cubicBezTo>
                    <a:pt x="8862" y="2234"/>
                    <a:pt x="9533" y="1862"/>
                    <a:pt x="10002" y="2048"/>
                  </a:cubicBezTo>
                  <a:cubicBezTo>
                    <a:pt x="10472" y="2234"/>
                    <a:pt x="10740" y="2979"/>
                    <a:pt x="10740" y="5090"/>
                  </a:cubicBezTo>
                  <a:cubicBezTo>
                    <a:pt x="10740" y="7200"/>
                    <a:pt x="10472" y="10676"/>
                    <a:pt x="10203" y="13407"/>
                  </a:cubicBezTo>
                  <a:cubicBezTo>
                    <a:pt x="9935" y="16138"/>
                    <a:pt x="9667" y="18124"/>
                    <a:pt x="9533" y="19490"/>
                  </a:cubicBezTo>
                  <a:cubicBezTo>
                    <a:pt x="9398" y="20855"/>
                    <a:pt x="9398" y="21600"/>
                    <a:pt x="9533" y="21600"/>
                  </a:cubicBezTo>
                  <a:cubicBezTo>
                    <a:pt x="9667" y="21600"/>
                    <a:pt x="9935" y="20855"/>
                    <a:pt x="10606" y="19241"/>
                  </a:cubicBezTo>
                  <a:cubicBezTo>
                    <a:pt x="11277" y="17628"/>
                    <a:pt x="12350" y="15145"/>
                    <a:pt x="13222" y="13593"/>
                  </a:cubicBezTo>
                  <a:cubicBezTo>
                    <a:pt x="14094" y="12041"/>
                    <a:pt x="14765" y="11421"/>
                    <a:pt x="15436" y="11110"/>
                  </a:cubicBezTo>
                  <a:cubicBezTo>
                    <a:pt x="16107" y="10800"/>
                    <a:pt x="16777" y="10800"/>
                    <a:pt x="17784" y="12352"/>
                  </a:cubicBezTo>
                  <a:cubicBezTo>
                    <a:pt x="18790" y="13903"/>
                    <a:pt x="20131" y="17007"/>
                    <a:pt x="21473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283518" y="202524"/>
              <a:ext cx="241826" cy="154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66" fill="norm" stroke="1" extrusionOk="0">
                  <a:moveTo>
                    <a:pt x="14134" y="2822"/>
                  </a:moveTo>
                  <a:cubicBezTo>
                    <a:pt x="11316" y="1094"/>
                    <a:pt x="8499" y="-634"/>
                    <a:pt x="6245" y="230"/>
                  </a:cubicBezTo>
                  <a:cubicBezTo>
                    <a:pt x="3991" y="1094"/>
                    <a:pt x="2301" y="4550"/>
                    <a:pt x="1268" y="8006"/>
                  </a:cubicBezTo>
                  <a:cubicBezTo>
                    <a:pt x="235" y="11462"/>
                    <a:pt x="-141" y="14918"/>
                    <a:pt x="47" y="17078"/>
                  </a:cubicBezTo>
                  <a:cubicBezTo>
                    <a:pt x="235" y="19238"/>
                    <a:pt x="986" y="20102"/>
                    <a:pt x="3240" y="18230"/>
                  </a:cubicBezTo>
                  <a:cubicBezTo>
                    <a:pt x="5494" y="16358"/>
                    <a:pt x="9250" y="11750"/>
                    <a:pt x="11222" y="8726"/>
                  </a:cubicBezTo>
                  <a:cubicBezTo>
                    <a:pt x="13195" y="5702"/>
                    <a:pt x="13382" y="4262"/>
                    <a:pt x="13476" y="4838"/>
                  </a:cubicBezTo>
                  <a:cubicBezTo>
                    <a:pt x="13570" y="5414"/>
                    <a:pt x="13570" y="8006"/>
                    <a:pt x="14885" y="11030"/>
                  </a:cubicBezTo>
                  <a:cubicBezTo>
                    <a:pt x="16200" y="14054"/>
                    <a:pt x="18829" y="17510"/>
                    <a:pt x="21459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3845758" y="256900"/>
              <a:ext cx="206636" cy="14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23" fill="norm" stroke="1" extrusionOk="0">
                  <a:moveTo>
                    <a:pt x="2341" y="5356"/>
                  </a:moveTo>
                  <a:cubicBezTo>
                    <a:pt x="1901" y="2851"/>
                    <a:pt x="1460" y="347"/>
                    <a:pt x="1239" y="34"/>
                  </a:cubicBezTo>
                  <a:cubicBezTo>
                    <a:pt x="1019" y="-279"/>
                    <a:pt x="1019" y="1599"/>
                    <a:pt x="799" y="4573"/>
                  </a:cubicBezTo>
                  <a:cubicBezTo>
                    <a:pt x="578" y="7547"/>
                    <a:pt x="137" y="11617"/>
                    <a:pt x="27" y="14591"/>
                  </a:cubicBezTo>
                  <a:cubicBezTo>
                    <a:pt x="-83" y="17564"/>
                    <a:pt x="137" y="19443"/>
                    <a:pt x="799" y="20382"/>
                  </a:cubicBezTo>
                  <a:cubicBezTo>
                    <a:pt x="1460" y="21321"/>
                    <a:pt x="2562" y="21321"/>
                    <a:pt x="3554" y="19756"/>
                  </a:cubicBezTo>
                  <a:cubicBezTo>
                    <a:pt x="4546" y="18191"/>
                    <a:pt x="5427" y="15060"/>
                    <a:pt x="6088" y="12399"/>
                  </a:cubicBezTo>
                  <a:cubicBezTo>
                    <a:pt x="6750" y="9738"/>
                    <a:pt x="7190" y="7547"/>
                    <a:pt x="7411" y="7860"/>
                  </a:cubicBezTo>
                  <a:cubicBezTo>
                    <a:pt x="7631" y="8173"/>
                    <a:pt x="7631" y="10991"/>
                    <a:pt x="7962" y="13025"/>
                  </a:cubicBezTo>
                  <a:cubicBezTo>
                    <a:pt x="8293" y="15060"/>
                    <a:pt x="8954" y="16312"/>
                    <a:pt x="10276" y="16625"/>
                  </a:cubicBezTo>
                  <a:cubicBezTo>
                    <a:pt x="11599" y="16938"/>
                    <a:pt x="13582" y="16312"/>
                    <a:pt x="15566" y="13495"/>
                  </a:cubicBezTo>
                  <a:cubicBezTo>
                    <a:pt x="17550" y="10678"/>
                    <a:pt x="19533" y="5669"/>
                    <a:pt x="21517" y="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084143" y="242313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096843" y="140713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137866" y="183282"/>
              <a:ext cx="143128" cy="17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21" fill="norm" stroke="1" extrusionOk="0">
                  <a:moveTo>
                    <a:pt x="5279" y="1730"/>
                  </a:moveTo>
                  <a:cubicBezTo>
                    <a:pt x="4008" y="7005"/>
                    <a:pt x="2738" y="12279"/>
                    <a:pt x="1785" y="15544"/>
                  </a:cubicBezTo>
                  <a:cubicBezTo>
                    <a:pt x="832" y="18809"/>
                    <a:pt x="197" y="20065"/>
                    <a:pt x="38" y="19940"/>
                  </a:cubicBezTo>
                  <a:cubicBezTo>
                    <a:pt x="-121" y="19814"/>
                    <a:pt x="197" y="18307"/>
                    <a:pt x="1467" y="15544"/>
                  </a:cubicBezTo>
                  <a:cubicBezTo>
                    <a:pt x="2738" y="12781"/>
                    <a:pt x="4961" y="8763"/>
                    <a:pt x="6708" y="6000"/>
                  </a:cubicBezTo>
                  <a:cubicBezTo>
                    <a:pt x="8455" y="3237"/>
                    <a:pt x="9726" y="1730"/>
                    <a:pt x="11314" y="851"/>
                  </a:cubicBezTo>
                  <a:cubicBezTo>
                    <a:pt x="12903" y="-28"/>
                    <a:pt x="14808" y="-279"/>
                    <a:pt x="15920" y="349"/>
                  </a:cubicBezTo>
                  <a:cubicBezTo>
                    <a:pt x="17032" y="977"/>
                    <a:pt x="17350" y="2484"/>
                    <a:pt x="17508" y="5623"/>
                  </a:cubicBezTo>
                  <a:cubicBezTo>
                    <a:pt x="17667" y="8763"/>
                    <a:pt x="17667" y="13535"/>
                    <a:pt x="18303" y="16423"/>
                  </a:cubicBezTo>
                  <a:cubicBezTo>
                    <a:pt x="18938" y="19312"/>
                    <a:pt x="20208" y="20316"/>
                    <a:pt x="21479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276822" y="0"/>
              <a:ext cx="174613" cy="36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10" fill="norm" stroke="1" extrusionOk="0">
                  <a:moveTo>
                    <a:pt x="12849" y="16541"/>
                  </a:moveTo>
                  <a:cubicBezTo>
                    <a:pt x="13106" y="15916"/>
                    <a:pt x="13364" y="15292"/>
                    <a:pt x="13492" y="14543"/>
                  </a:cubicBezTo>
                  <a:cubicBezTo>
                    <a:pt x="13621" y="13794"/>
                    <a:pt x="13621" y="12920"/>
                    <a:pt x="12849" y="12483"/>
                  </a:cubicBezTo>
                  <a:cubicBezTo>
                    <a:pt x="12078" y="12046"/>
                    <a:pt x="10535" y="12046"/>
                    <a:pt x="8221" y="13045"/>
                  </a:cubicBezTo>
                  <a:cubicBezTo>
                    <a:pt x="5906" y="14044"/>
                    <a:pt x="2821" y="16041"/>
                    <a:pt x="1278" y="17477"/>
                  </a:cubicBezTo>
                  <a:cubicBezTo>
                    <a:pt x="-265" y="18913"/>
                    <a:pt x="-265" y="19787"/>
                    <a:pt x="506" y="20411"/>
                  </a:cubicBezTo>
                  <a:cubicBezTo>
                    <a:pt x="1278" y="21035"/>
                    <a:pt x="2821" y="21410"/>
                    <a:pt x="4492" y="21410"/>
                  </a:cubicBezTo>
                  <a:cubicBezTo>
                    <a:pt x="6164" y="21410"/>
                    <a:pt x="7964" y="21035"/>
                    <a:pt x="10406" y="19038"/>
                  </a:cubicBezTo>
                  <a:cubicBezTo>
                    <a:pt x="12849" y="17040"/>
                    <a:pt x="15935" y="13419"/>
                    <a:pt x="17864" y="10360"/>
                  </a:cubicBezTo>
                  <a:cubicBezTo>
                    <a:pt x="19792" y="7301"/>
                    <a:pt x="20564" y="4804"/>
                    <a:pt x="20949" y="3056"/>
                  </a:cubicBezTo>
                  <a:cubicBezTo>
                    <a:pt x="21335" y="1308"/>
                    <a:pt x="21335" y="309"/>
                    <a:pt x="20692" y="60"/>
                  </a:cubicBezTo>
                  <a:cubicBezTo>
                    <a:pt x="20049" y="-190"/>
                    <a:pt x="18764" y="309"/>
                    <a:pt x="17221" y="2182"/>
                  </a:cubicBezTo>
                  <a:cubicBezTo>
                    <a:pt x="15678" y="4055"/>
                    <a:pt x="13878" y="7301"/>
                    <a:pt x="13878" y="10360"/>
                  </a:cubicBezTo>
                  <a:cubicBezTo>
                    <a:pt x="13878" y="13419"/>
                    <a:pt x="15678" y="16291"/>
                    <a:pt x="17478" y="19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460909" y="221147"/>
              <a:ext cx="104128" cy="12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642" fill="norm" stroke="1" extrusionOk="0">
                  <a:moveTo>
                    <a:pt x="19008" y="349"/>
                  </a:moveTo>
                  <a:cubicBezTo>
                    <a:pt x="14688" y="0"/>
                    <a:pt x="10368" y="-348"/>
                    <a:pt x="6696" y="697"/>
                  </a:cubicBezTo>
                  <a:cubicBezTo>
                    <a:pt x="3024" y="1742"/>
                    <a:pt x="0" y="4181"/>
                    <a:pt x="0" y="7839"/>
                  </a:cubicBezTo>
                  <a:cubicBezTo>
                    <a:pt x="0" y="11497"/>
                    <a:pt x="3024" y="16375"/>
                    <a:pt x="6264" y="18813"/>
                  </a:cubicBezTo>
                  <a:cubicBezTo>
                    <a:pt x="9504" y="21252"/>
                    <a:pt x="12960" y="21252"/>
                    <a:pt x="15768" y="18813"/>
                  </a:cubicBezTo>
                  <a:cubicBezTo>
                    <a:pt x="18576" y="16375"/>
                    <a:pt x="20736" y="11497"/>
                    <a:pt x="21168" y="8187"/>
                  </a:cubicBezTo>
                  <a:cubicBezTo>
                    <a:pt x="21600" y="4878"/>
                    <a:pt x="20304" y="3136"/>
                    <a:pt x="18576" y="2091"/>
                  </a:cubicBezTo>
                  <a:cubicBezTo>
                    <a:pt x="16848" y="1046"/>
                    <a:pt x="14688" y="697"/>
                    <a:pt x="12528" y="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593085" y="185163"/>
              <a:ext cx="217404" cy="16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25" fill="norm" stroke="1" extrusionOk="0">
                  <a:moveTo>
                    <a:pt x="1154" y="4922"/>
                  </a:moveTo>
                  <a:cubicBezTo>
                    <a:pt x="531" y="9023"/>
                    <a:pt x="-92" y="13124"/>
                    <a:pt x="12" y="15858"/>
                  </a:cubicBezTo>
                  <a:cubicBezTo>
                    <a:pt x="116" y="18592"/>
                    <a:pt x="946" y="19959"/>
                    <a:pt x="1881" y="20506"/>
                  </a:cubicBezTo>
                  <a:cubicBezTo>
                    <a:pt x="2816" y="21053"/>
                    <a:pt x="3854" y="20780"/>
                    <a:pt x="4893" y="19413"/>
                  </a:cubicBezTo>
                  <a:cubicBezTo>
                    <a:pt x="5931" y="18046"/>
                    <a:pt x="6970" y="15585"/>
                    <a:pt x="7696" y="13671"/>
                  </a:cubicBezTo>
                  <a:cubicBezTo>
                    <a:pt x="8423" y="11757"/>
                    <a:pt x="8839" y="10390"/>
                    <a:pt x="8839" y="10527"/>
                  </a:cubicBezTo>
                  <a:cubicBezTo>
                    <a:pt x="8839" y="10663"/>
                    <a:pt x="8423" y="12304"/>
                    <a:pt x="8216" y="14218"/>
                  </a:cubicBezTo>
                  <a:cubicBezTo>
                    <a:pt x="8008" y="16132"/>
                    <a:pt x="8008" y="18319"/>
                    <a:pt x="8527" y="19686"/>
                  </a:cubicBezTo>
                  <a:cubicBezTo>
                    <a:pt x="9046" y="21053"/>
                    <a:pt x="10085" y="21600"/>
                    <a:pt x="11850" y="20643"/>
                  </a:cubicBezTo>
                  <a:cubicBezTo>
                    <a:pt x="13616" y="19686"/>
                    <a:pt x="16108" y="17225"/>
                    <a:pt x="17977" y="14901"/>
                  </a:cubicBezTo>
                  <a:cubicBezTo>
                    <a:pt x="19846" y="12577"/>
                    <a:pt x="21093" y="10390"/>
                    <a:pt x="21300" y="7929"/>
                  </a:cubicBezTo>
                  <a:cubicBezTo>
                    <a:pt x="21508" y="5468"/>
                    <a:pt x="20677" y="2734"/>
                    <a:pt x="198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004393" y="540763"/>
              <a:ext cx="3994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" y="20800"/>
                    <a:pt x="595" y="20000"/>
                    <a:pt x="950" y="19200"/>
                  </a:cubicBezTo>
                  <a:cubicBezTo>
                    <a:pt x="1305" y="18400"/>
                    <a:pt x="1717" y="17600"/>
                    <a:pt x="2118" y="16800"/>
                  </a:cubicBezTo>
                  <a:cubicBezTo>
                    <a:pt x="2518" y="16000"/>
                    <a:pt x="2907" y="15200"/>
                    <a:pt x="3337" y="14600"/>
                  </a:cubicBezTo>
                  <a:cubicBezTo>
                    <a:pt x="3766" y="14000"/>
                    <a:pt x="4235" y="13600"/>
                    <a:pt x="4687" y="13200"/>
                  </a:cubicBezTo>
                  <a:cubicBezTo>
                    <a:pt x="5140" y="12800"/>
                    <a:pt x="5575" y="12400"/>
                    <a:pt x="6021" y="12000"/>
                  </a:cubicBezTo>
                  <a:cubicBezTo>
                    <a:pt x="6467" y="11600"/>
                    <a:pt x="6925" y="11200"/>
                    <a:pt x="7326" y="10800"/>
                  </a:cubicBezTo>
                  <a:cubicBezTo>
                    <a:pt x="7727" y="10400"/>
                    <a:pt x="8070" y="10000"/>
                    <a:pt x="8413" y="9800"/>
                  </a:cubicBezTo>
                  <a:cubicBezTo>
                    <a:pt x="8757" y="9600"/>
                    <a:pt x="9100" y="9600"/>
                    <a:pt x="9449" y="9400"/>
                  </a:cubicBezTo>
                  <a:cubicBezTo>
                    <a:pt x="9798" y="9200"/>
                    <a:pt x="10153" y="8800"/>
                    <a:pt x="10520" y="8600"/>
                  </a:cubicBezTo>
                  <a:cubicBezTo>
                    <a:pt x="10886" y="8400"/>
                    <a:pt x="11264" y="8400"/>
                    <a:pt x="11624" y="8400"/>
                  </a:cubicBezTo>
                  <a:cubicBezTo>
                    <a:pt x="11985" y="8400"/>
                    <a:pt x="12328" y="8400"/>
                    <a:pt x="12677" y="8600"/>
                  </a:cubicBezTo>
                  <a:cubicBezTo>
                    <a:pt x="13026" y="8800"/>
                    <a:pt x="13381" y="9200"/>
                    <a:pt x="13810" y="9600"/>
                  </a:cubicBezTo>
                  <a:cubicBezTo>
                    <a:pt x="14240" y="10000"/>
                    <a:pt x="14743" y="10400"/>
                    <a:pt x="15230" y="10600"/>
                  </a:cubicBezTo>
                  <a:cubicBezTo>
                    <a:pt x="15716" y="10800"/>
                    <a:pt x="16186" y="10800"/>
                    <a:pt x="16649" y="10400"/>
                  </a:cubicBezTo>
                  <a:cubicBezTo>
                    <a:pt x="17113" y="10000"/>
                    <a:pt x="17571" y="9200"/>
                    <a:pt x="17994" y="8200"/>
                  </a:cubicBezTo>
                  <a:cubicBezTo>
                    <a:pt x="18418" y="7200"/>
                    <a:pt x="18807" y="6000"/>
                    <a:pt x="19293" y="4800"/>
                  </a:cubicBezTo>
                  <a:cubicBezTo>
                    <a:pt x="19780" y="3600"/>
                    <a:pt x="20364" y="2400"/>
                    <a:pt x="20764" y="1600"/>
                  </a:cubicBezTo>
                  <a:cubicBezTo>
                    <a:pt x="21165" y="800"/>
                    <a:pt x="21383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144093" y="693163"/>
              <a:ext cx="3530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" y="20400"/>
                    <a:pt x="855" y="19200"/>
                    <a:pt x="1321" y="18120"/>
                  </a:cubicBezTo>
                  <a:cubicBezTo>
                    <a:pt x="1787" y="17040"/>
                    <a:pt x="2292" y="16080"/>
                    <a:pt x="2791" y="15120"/>
                  </a:cubicBezTo>
                  <a:cubicBezTo>
                    <a:pt x="3289" y="14160"/>
                    <a:pt x="3781" y="13200"/>
                    <a:pt x="4241" y="12360"/>
                  </a:cubicBezTo>
                  <a:cubicBezTo>
                    <a:pt x="4701" y="11520"/>
                    <a:pt x="5128" y="10800"/>
                    <a:pt x="5594" y="10200"/>
                  </a:cubicBezTo>
                  <a:cubicBezTo>
                    <a:pt x="6060" y="9600"/>
                    <a:pt x="6565" y="9120"/>
                    <a:pt x="7077" y="8640"/>
                  </a:cubicBezTo>
                  <a:cubicBezTo>
                    <a:pt x="7588" y="8160"/>
                    <a:pt x="8106" y="7680"/>
                    <a:pt x="8650" y="7320"/>
                  </a:cubicBezTo>
                  <a:cubicBezTo>
                    <a:pt x="9194" y="6960"/>
                    <a:pt x="9764" y="6720"/>
                    <a:pt x="10327" y="6480"/>
                  </a:cubicBezTo>
                  <a:cubicBezTo>
                    <a:pt x="10891" y="6240"/>
                    <a:pt x="11447" y="6000"/>
                    <a:pt x="12011" y="5760"/>
                  </a:cubicBezTo>
                  <a:cubicBezTo>
                    <a:pt x="12574" y="5520"/>
                    <a:pt x="13144" y="5280"/>
                    <a:pt x="13701" y="5160"/>
                  </a:cubicBezTo>
                  <a:cubicBezTo>
                    <a:pt x="14258" y="5040"/>
                    <a:pt x="14801" y="5040"/>
                    <a:pt x="15326" y="4920"/>
                  </a:cubicBezTo>
                  <a:cubicBezTo>
                    <a:pt x="15850" y="4800"/>
                    <a:pt x="16355" y="4560"/>
                    <a:pt x="16893" y="4440"/>
                  </a:cubicBezTo>
                  <a:cubicBezTo>
                    <a:pt x="17430" y="4320"/>
                    <a:pt x="18000" y="4320"/>
                    <a:pt x="18512" y="4080"/>
                  </a:cubicBezTo>
                  <a:cubicBezTo>
                    <a:pt x="19023" y="3840"/>
                    <a:pt x="19476" y="3360"/>
                    <a:pt x="19981" y="2640"/>
                  </a:cubicBezTo>
                  <a:cubicBezTo>
                    <a:pt x="20486" y="1920"/>
                    <a:pt x="21043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087443" y="166113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119193" y="35661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097819" y="153413"/>
              <a:ext cx="238458" cy="24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84" fill="norm" stroke="1" extrusionOk="0">
                  <a:moveTo>
                    <a:pt x="5095" y="0"/>
                  </a:moveTo>
                  <a:cubicBezTo>
                    <a:pt x="4139" y="185"/>
                    <a:pt x="3184" y="369"/>
                    <a:pt x="2323" y="2215"/>
                  </a:cubicBezTo>
                  <a:cubicBezTo>
                    <a:pt x="1463" y="4062"/>
                    <a:pt x="699" y="7569"/>
                    <a:pt x="316" y="9877"/>
                  </a:cubicBezTo>
                  <a:cubicBezTo>
                    <a:pt x="-66" y="12185"/>
                    <a:pt x="-66" y="13292"/>
                    <a:pt x="125" y="14308"/>
                  </a:cubicBezTo>
                  <a:cubicBezTo>
                    <a:pt x="316" y="15323"/>
                    <a:pt x="699" y="16246"/>
                    <a:pt x="1368" y="16523"/>
                  </a:cubicBezTo>
                  <a:cubicBezTo>
                    <a:pt x="2037" y="16800"/>
                    <a:pt x="2992" y="16431"/>
                    <a:pt x="3757" y="15877"/>
                  </a:cubicBezTo>
                  <a:cubicBezTo>
                    <a:pt x="4522" y="15323"/>
                    <a:pt x="5095" y="14585"/>
                    <a:pt x="5860" y="13477"/>
                  </a:cubicBezTo>
                  <a:cubicBezTo>
                    <a:pt x="6624" y="12369"/>
                    <a:pt x="7580" y="10892"/>
                    <a:pt x="8058" y="10708"/>
                  </a:cubicBezTo>
                  <a:cubicBezTo>
                    <a:pt x="8536" y="10523"/>
                    <a:pt x="8536" y="11631"/>
                    <a:pt x="8822" y="13385"/>
                  </a:cubicBezTo>
                  <a:cubicBezTo>
                    <a:pt x="9109" y="15138"/>
                    <a:pt x="9683" y="17538"/>
                    <a:pt x="10543" y="19015"/>
                  </a:cubicBezTo>
                  <a:cubicBezTo>
                    <a:pt x="11403" y="20492"/>
                    <a:pt x="12550" y="21046"/>
                    <a:pt x="13601" y="21323"/>
                  </a:cubicBezTo>
                  <a:cubicBezTo>
                    <a:pt x="14653" y="21600"/>
                    <a:pt x="15608" y="21600"/>
                    <a:pt x="16851" y="20677"/>
                  </a:cubicBezTo>
                  <a:cubicBezTo>
                    <a:pt x="18093" y="19754"/>
                    <a:pt x="19622" y="17908"/>
                    <a:pt x="20483" y="15415"/>
                  </a:cubicBezTo>
                  <a:cubicBezTo>
                    <a:pt x="21343" y="12923"/>
                    <a:pt x="21534" y="9785"/>
                    <a:pt x="21534" y="7754"/>
                  </a:cubicBezTo>
                  <a:cubicBezTo>
                    <a:pt x="21534" y="5723"/>
                    <a:pt x="21343" y="4800"/>
                    <a:pt x="20961" y="4615"/>
                  </a:cubicBezTo>
                  <a:cubicBezTo>
                    <a:pt x="20578" y="4431"/>
                    <a:pt x="20005" y="4985"/>
                    <a:pt x="19431" y="5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471743" y="18516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452693" y="32486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6765959" y="224260"/>
              <a:ext cx="213785" cy="15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2352" y="4184"/>
                  </a:moveTo>
                  <a:cubicBezTo>
                    <a:pt x="2139" y="2168"/>
                    <a:pt x="1925" y="152"/>
                    <a:pt x="1604" y="8"/>
                  </a:cubicBezTo>
                  <a:cubicBezTo>
                    <a:pt x="1283" y="-136"/>
                    <a:pt x="855" y="1592"/>
                    <a:pt x="535" y="4184"/>
                  </a:cubicBezTo>
                  <a:cubicBezTo>
                    <a:pt x="214" y="6776"/>
                    <a:pt x="0" y="10232"/>
                    <a:pt x="0" y="12824"/>
                  </a:cubicBezTo>
                  <a:cubicBezTo>
                    <a:pt x="0" y="15416"/>
                    <a:pt x="214" y="17144"/>
                    <a:pt x="1390" y="18008"/>
                  </a:cubicBezTo>
                  <a:cubicBezTo>
                    <a:pt x="2566" y="18872"/>
                    <a:pt x="4705" y="18872"/>
                    <a:pt x="6202" y="18296"/>
                  </a:cubicBezTo>
                  <a:cubicBezTo>
                    <a:pt x="7699" y="17720"/>
                    <a:pt x="8554" y="16568"/>
                    <a:pt x="9089" y="15272"/>
                  </a:cubicBezTo>
                  <a:cubicBezTo>
                    <a:pt x="9624" y="13976"/>
                    <a:pt x="9838" y="12536"/>
                    <a:pt x="9838" y="12824"/>
                  </a:cubicBezTo>
                  <a:cubicBezTo>
                    <a:pt x="9838" y="13112"/>
                    <a:pt x="9624" y="15128"/>
                    <a:pt x="9624" y="16856"/>
                  </a:cubicBezTo>
                  <a:cubicBezTo>
                    <a:pt x="9624" y="18584"/>
                    <a:pt x="9838" y="20024"/>
                    <a:pt x="10693" y="20744"/>
                  </a:cubicBezTo>
                  <a:cubicBezTo>
                    <a:pt x="11549" y="21464"/>
                    <a:pt x="13046" y="21464"/>
                    <a:pt x="14756" y="20168"/>
                  </a:cubicBezTo>
                  <a:cubicBezTo>
                    <a:pt x="16467" y="18872"/>
                    <a:pt x="18392" y="16280"/>
                    <a:pt x="19568" y="13256"/>
                  </a:cubicBezTo>
                  <a:cubicBezTo>
                    <a:pt x="20745" y="10232"/>
                    <a:pt x="21172" y="6776"/>
                    <a:pt x="21600" y="3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7036893" y="267713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7062293" y="172463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7095326" y="192460"/>
              <a:ext cx="119368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54" fill="norm" stroke="1" extrusionOk="0">
                  <a:moveTo>
                    <a:pt x="5454" y="1818"/>
                  </a:moveTo>
                  <a:cubicBezTo>
                    <a:pt x="5075" y="5418"/>
                    <a:pt x="4696" y="9018"/>
                    <a:pt x="3749" y="12290"/>
                  </a:cubicBezTo>
                  <a:cubicBezTo>
                    <a:pt x="2802" y="15563"/>
                    <a:pt x="1286" y="18509"/>
                    <a:pt x="528" y="18999"/>
                  </a:cubicBezTo>
                  <a:cubicBezTo>
                    <a:pt x="-230" y="19490"/>
                    <a:pt x="-230" y="17527"/>
                    <a:pt x="907" y="14418"/>
                  </a:cubicBezTo>
                  <a:cubicBezTo>
                    <a:pt x="2044" y="11309"/>
                    <a:pt x="4317" y="7054"/>
                    <a:pt x="6212" y="4272"/>
                  </a:cubicBezTo>
                  <a:cubicBezTo>
                    <a:pt x="8107" y="1490"/>
                    <a:pt x="9623" y="181"/>
                    <a:pt x="11138" y="18"/>
                  </a:cubicBezTo>
                  <a:cubicBezTo>
                    <a:pt x="12654" y="-146"/>
                    <a:pt x="14170" y="836"/>
                    <a:pt x="15307" y="3781"/>
                  </a:cubicBezTo>
                  <a:cubicBezTo>
                    <a:pt x="16444" y="6727"/>
                    <a:pt x="17202" y="11636"/>
                    <a:pt x="18149" y="14909"/>
                  </a:cubicBezTo>
                  <a:cubicBezTo>
                    <a:pt x="19096" y="18181"/>
                    <a:pt x="20233" y="19818"/>
                    <a:pt x="2137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7221893" y="25284"/>
              <a:ext cx="144474" cy="33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79" fill="norm" stroke="1" extrusionOk="0">
                  <a:moveTo>
                    <a:pt x="11144" y="17271"/>
                  </a:moveTo>
                  <a:cubicBezTo>
                    <a:pt x="11770" y="16605"/>
                    <a:pt x="12396" y="15938"/>
                    <a:pt x="12552" y="15071"/>
                  </a:cubicBezTo>
                  <a:cubicBezTo>
                    <a:pt x="12709" y="14205"/>
                    <a:pt x="12396" y="13138"/>
                    <a:pt x="10517" y="13005"/>
                  </a:cubicBezTo>
                  <a:cubicBezTo>
                    <a:pt x="8639" y="12871"/>
                    <a:pt x="5196" y="13671"/>
                    <a:pt x="3161" y="14871"/>
                  </a:cubicBezTo>
                  <a:cubicBezTo>
                    <a:pt x="1126" y="16071"/>
                    <a:pt x="500" y="17671"/>
                    <a:pt x="187" y="18805"/>
                  </a:cubicBezTo>
                  <a:cubicBezTo>
                    <a:pt x="-126" y="19938"/>
                    <a:pt x="-126" y="20605"/>
                    <a:pt x="813" y="21005"/>
                  </a:cubicBezTo>
                  <a:cubicBezTo>
                    <a:pt x="1752" y="21405"/>
                    <a:pt x="3631" y="21538"/>
                    <a:pt x="5665" y="21138"/>
                  </a:cubicBezTo>
                  <a:cubicBezTo>
                    <a:pt x="7700" y="20738"/>
                    <a:pt x="9891" y="19805"/>
                    <a:pt x="12239" y="17205"/>
                  </a:cubicBezTo>
                  <a:cubicBezTo>
                    <a:pt x="14587" y="14605"/>
                    <a:pt x="17091" y="10338"/>
                    <a:pt x="18657" y="7471"/>
                  </a:cubicBezTo>
                  <a:cubicBezTo>
                    <a:pt x="20222" y="4605"/>
                    <a:pt x="20848" y="3138"/>
                    <a:pt x="21161" y="2005"/>
                  </a:cubicBezTo>
                  <a:cubicBezTo>
                    <a:pt x="21474" y="871"/>
                    <a:pt x="21474" y="71"/>
                    <a:pt x="20848" y="5"/>
                  </a:cubicBezTo>
                  <a:cubicBezTo>
                    <a:pt x="20222" y="-62"/>
                    <a:pt x="18970" y="605"/>
                    <a:pt x="17561" y="3071"/>
                  </a:cubicBezTo>
                  <a:cubicBezTo>
                    <a:pt x="16152" y="5538"/>
                    <a:pt x="14587" y="9805"/>
                    <a:pt x="14117" y="13005"/>
                  </a:cubicBezTo>
                  <a:cubicBezTo>
                    <a:pt x="13648" y="16205"/>
                    <a:pt x="14274" y="18338"/>
                    <a:pt x="14900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368799" y="235963"/>
              <a:ext cx="79903" cy="12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57" fill="norm" stroke="1" extrusionOk="0">
                  <a:moveTo>
                    <a:pt x="19491" y="3295"/>
                  </a:moveTo>
                  <a:cubicBezTo>
                    <a:pt x="16722" y="2197"/>
                    <a:pt x="13953" y="1098"/>
                    <a:pt x="11184" y="1098"/>
                  </a:cubicBezTo>
                  <a:cubicBezTo>
                    <a:pt x="8415" y="1098"/>
                    <a:pt x="5645" y="2197"/>
                    <a:pt x="3430" y="5492"/>
                  </a:cubicBezTo>
                  <a:cubicBezTo>
                    <a:pt x="1215" y="8786"/>
                    <a:pt x="-447" y="14278"/>
                    <a:pt x="107" y="17390"/>
                  </a:cubicBezTo>
                  <a:cubicBezTo>
                    <a:pt x="661" y="20502"/>
                    <a:pt x="3430" y="21234"/>
                    <a:pt x="6476" y="21417"/>
                  </a:cubicBezTo>
                  <a:cubicBezTo>
                    <a:pt x="9522" y="21600"/>
                    <a:pt x="12845" y="21234"/>
                    <a:pt x="15615" y="18488"/>
                  </a:cubicBezTo>
                  <a:cubicBezTo>
                    <a:pt x="18384" y="15742"/>
                    <a:pt x="20599" y="10617"/>
                    <a:pt x="20876" y="7139"/>
                  </a:cubicBezTo>
                  <a:cubicBezTo>
                    <a:pt x="21153" y="3661"/>
                    <a:pt x="19491" y="1831"/>
                    <a:pt x="178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472074" y="185163"/>
              <a:ext cx="211067" cy="18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974" fill="norm" stroke="1" extrusionOk="0">
                  <a:moveTo>
                    <a:pt x="1583" y="7200"/>
                  </a:moveTo>
                  <a:cubicBezTo>
                    <a:pt x="1155" y="9600"/>
                    <a:pt x="727" y="12000"/>
                    <a:pt x="407" y="13920"/>
                  </a:cubicBezTo>
                  <a:cubicBezTo>
                    <a:pt x="86" y="15840"/>
                    <a:pt x="-128" y="17280"/>
                    <a:pt x="86" y="18480"/>
                  </a:cubicBezTo>
                  <a:cubicBezTo>
                    <a:pt x="300" y="19680"/>
                    <a:pt x="941" y="20640"/>
                    <a:pt x="2224" y="20280"/>
                  </a:cubicBezTo>
                  <a:cubicBezTo>
                    <a:pt x="3508" y="19920"/>
                    <a:pt x="5432" y="18240"/>
                    <a:pt x="6716" y="16800"/>
                  </a:cubicBezTo>
                  <a:cubicBezTo>
                    <a:pt x="7999" y="15360"/>
                    <a:pt x="8640" y="14160"/>
                    <a:pt x="8961" y="14160"/>
                  </a:cubicBezTo>
                  <a:cubicBezTo>
                    <a:pt x="9282" y="14160"/>
                    <a:pt x="9282" y="15360"/>
                    <a:pt x="9496" y="16560"/>
                  </a:cubicBezTo>
                  <a:cubicBezTo>
                    <a:pt x="9710" y="17760"/>
                    <a:pt x="10137" y="18960"/>
                    <a:pt x="11314" y="19920"/>
                  </a:cubicBezTo>
                  <a:cubicBezTo>
                    <a:pt x="12490" y="20880"/>
                    <a:pt x="14415" y="21600"/>
                    <a:pt x="16232" y="20160"/>
                  </a:cubicBezTo>
                  <a:cubicBezTo>
                    <a:pt x="18050" y="18720"/>
                    <a:pt x="19761" y="15120"/>
                    <a:pt x="20617" y="11760"/>
                  </a:cubicBezTo>
                  <a:cubicBezTo>
                    <a:pt x="21472" y="8400"/>
                    <a:pt x="21472" y="5280"/>
                    <a:pt x="21044" y="3360"/>
                  </a:cubicBezTo>
                  <a:cubicBezTo>
                    <a:pt x="20617" y="1440"/>
                    <a:pt x="19761" y="720"/>
                    <a:pt x="189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7953313" y="188682"/>
              <a:ext cx="105931" cy="17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262" fill="norm" stroke="1" extrusionOk="0">
                  <a:moveTo>
                    <a:pt x="20788" y="8625"/>
                  </a:moveTo>
                  <a:cubicBezTo>
                    <a:pt x="19126" y="5862"/>
                    <a:pt x="17465" y="3099"/>
                    <a:pt x="14973" y="1592"/>
                  </a:cubicBezTo>
                  <a:cubicBezTo>
                    <a:pt x="12480" y="85"/>
                    <a:pt x="9157" y="-166"/>
                    <a:pt x="6665" y="85"/>
                  </a:cubicBezTo>
                  <a:cubicBezTo>
                    <a:pt x="4173" y="336"/>
                    <a:pt x="2511" y="1090"/>
                    <a:pt x="1265" y="2094"/>
                  </a:cubicBezTo>
                  <a:cubicBezTo>
                    <a:pt x="19" y="3099"/>
                    <a:pt x="-812" y="4355"/>
                    <a:pt x="1265" y="6364"/>
                  </a:cubicBezTo>
                  <a:cubicBezTo>
                    <a:pt x="3342" y="8374"/>
                    <a:pt x="8326" y="11136"/>
                    <a:pt x="11650" y="13146"/>
                  </a:cubicBezTo>
                  <a:cubicBezTo>
                    <a:pt x="14973" y="15155"/>
                    <a:pt x="16634" y="16411"/>
                    <a:pt x="17465" y="17667"/>
                  </a:cubicBezTo>
                  <a:cubicBezTo>
                    <a:pt x="18296" y="18922"/>
                    <a:pt x="18296" y="20178"/>
                    <a:pt x="16634" y="20806"/>
                  </a:cubicBezTo>
                  <a:cubicBezTo>
                    <a:pt x="14973" y="21434"/>
                    <a:pt x="11650" y="21434"/>
                    <a:pt x="9157" y="20681"/>
                  </a:cubicBezTo>
                  <a:cubicBezTo>
                    <a:pt x="6665" y="19927"/>
                    <a:pt x="5003" y="18420"/>
                    <a:pt x="3342" y="16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8097343" y="191513"/>
              <a:ext cx="31751" cy="13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3162"/>
                  </a:moveTo>
                  <a:cubicBezTo>
                    <a:pt x="1440" y="14850"/>
                    <a:pt x="2880" y="16538"/>
                    <a:pt x="2880" y="18225"/>
                  </a:cubicBezTo>
                  <a:cubicBezTo>
                    <a:pt x="2880" y="19912"/>
                    <a:pt x="1440" y="21600"/>
                    <a:pt x="1440" y="21431"/>
                  </a:cubicBezTo>
                  <a:cubicBezTo>
                    <a:pt x="1440" y="21262"/>
                    <a:pt x="2880" y="19237"/>
                    <a:pt x="6480" y="15356"/>
                  </a:cubicBezTo>
                  <a:cubicBezTo>
                    <a:pt x="10080" y="11475"/>
                    <a:pt x="15840" y="57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8166630" y="236875"/>
              <a:ext cx="101221" cy="35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544" fill="norm" stroke="1" extrusionOk="0">
                  <a:moveTo>
                    <a:pt x="1439" y="1496"/>
                  </a:moveTo>
                  <a:cubicBezTo>
                    <a:pt x="2762" y="979"/>
                    <a:pt x="4084" y="461"/>
                    <a:pt x="6729" y="203"/>
                  </a:cubicBezTo>
                  <a:cubicBezTo>
                    <a:pt x="9374" y="-56"/>
                    <a:pt x="13341" y="-56"/>
                    <a:pt x="16207" y="138"/>
                  </a:cubicBezTo>
                  <a:cubicBezTo>
                    <a:pt x="19072" y="332"/>
                    <a:pt x="20835" y="720"/>
                    <a:pt x="21056" y="1173"/>
                  </a:cubicBezTo>
                  <a:cubicBezTo>
                    <a:pt x="21276" y="1625"/>
                    <a:pt x="19954" y="2143"/>
                    <a:pt x="18411" y="2595"/>
                  </a:cubicBezTo>
                  <a:cubicBezTo>
                    <a:pt x="16868" y="3048"/>
                    <a:pt x="15105" y="3436"/>
                    <a:pt x="13121" y="3824"/>
                  </a:cubicBezTo>
                  <a:cubicBezTo>
                    <a:pt x="11137" y="4212"/>
                    <a:pt x="8933" y="4600"/>
                    <a:pt x="8052" y="5118"/>
                  </a:cubicBezTo>
                  <a:cubicBezTo>
                    <a:pt x="7170" y="5635"/>
                    <a:pt x="7611" y="6282"/>
                    <a:pt x="9154" y="7769"/>
                  </a:cubicBezTo>
                  <a:cubicBezTo>
                    <a:pt x="10696" y="9257"/>
                    <a:pt x="13341" y="11585"/>
                    <a:pt x="14223" y="13848"/>
                  </a:cubicBezTo>
                  <a:cubicBezTo>
                    <a:pt x="15105" y="16112"/>
                    <a:pt x="14223" y="18310"/>
                    <a:pt x="12239" y="19669"/>
                  </a:cubicBezTo>
                  <a:cubicBezTo>
                    <a:pt x="10256" y="21027"/>
                    <a:pt x="7170" y="21544"/>
                    <a:pt x="4745" y="21544"/>
                  </a:cubicBezTo>
                  <a:cubicBezTo>
                    <a:pt x="2321" y="21544"/>
                    <a:pt x="558" y="21027"/>
                    <a:pt x="117" y="19475"/>
                  </a:cubicBezTo>
                  <a:cubicBezTo>
                    <a:pt x="-324" y="17922"/>
                    <a:pt x="558" y="15336"/>
                    <a:pt x="1439" y="12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288839" y="259422"/>
              <a:ext cx="126005" cy="13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94" fill="norm" stroke="1" extrusionOk="0">
                  <a:moveTo>
                    <a:pt x="6310" y="7066"/>
                  </a:moveTo>
                  <a:cubicBezTo>
                    <a:pt x="8470" y="7711"/>
                    <a:pt x="10630" y="8355"/>
                    <a:pt x="12610" y="8033"/>
                  </a:cubicBezTo>
                  <a:cubicBezTo>
                    <a:pt x="14590" y="7711"/>
                    <a:pt x="16390" y="6421"/>
                    <a:pt x="17470" y="4970"/>
                  </a:cubicBezTo>
                  <a:cubicBezTo>
                    <a:pt x="18550" y="3520"/>
                    <a:pt x="18910" y="1908"/>
                    <a:pt x="18190" y="941"/>
                  </a:cubicBezTo>
                  <a:cubicBezTo>
                    <a:pt x="17470" y="-27"/>
                    <a:pt x="15670" y="-349"/>
                    <a:pt x="13150" y="457"/>
                  </a:cubicBezTo>
                  <a:cubicBezTo>
                    <a:pt x="10630" y="1263"/>
                    <a:pt x="7390" y="3197"/>
                    <a:pt x="4690" y="5454"/>
                  </a:cubicBezTo>
                  <a:cubicBezTo>
                    <a:pt x="1990" y="7711"/>
                    <a:pt x="-170" y="10290"/>
                    <a:pt x="10" y="13030"/>
                  </a:cubicBezTo>
                  <a:cubicBezTo>
                    <a:pt x="190" y="15770"/>
                    <a:pt x="2710" y="18672"/>
                    <a:pt x="6670" y="19961"/>
                  </a:cubicBezTo>
                  <a:cubicBezTo>
                    <a:pt x="10630" y="21251"/>
                    <a:pt x="16030" y="20929"/>
                    <a:pt x="21430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687756" y="1302507"/>
              <a:ext cx="206257" cy="82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77" fill="norm" stroke="1" extrusionOk="0">
                  <a:moveTo>
                    <a:pt x="3235" y="996"/>
                  </a:moveTo>
                  <a:cubicBezTo>
                    <a:pt x="2799" y="557"/>
                    <a:pt x="2362" y="117"/>
                    <a:pt x="1926" y="62"/>
                  </a:cubicBezTo>
                  <a:cubicBezTo>
                    <a:pt x="1489" y="7"/>
                    <a:pt x="1053" y="337"/>
                    <a:pt x="617" y="1216"/>
                  </a:cubicBezTo>
                  <a:cubicBezTo>
                    <a:pt x="180" y="2096"/>
                    <a:pt x="-256" y="3525"/>
                    <a:pt x="180" y="4679"/>
                  </a:cubicBezTo>
                  <a:cubicBezTo>
                    <a:pt x="617" y="5833"/>
                    <a:pt x="1926" y="6712"/>
                    <a:pt x="3235" y="7179"/>
                  </a:cubicBezTo>
                  <a:cubicBezTo>
                    <a:pt x="4544" y="7647"/>
                    <a:pt x="5853" y="7702"/>
                    <a:pt x="7817" y="7372"/>
                  </a:cubicBezTo>
                  <a:cubicBezTo>
                    <a:pt x="9780" y="7042"/>
                    <a:pt x="12399" y="6328"/>
                    <a:pt x="14689" y="5118"/>
                  </a:cubicBezTo>
                  <a:cubicBezTo>
                    <a:pt x="16980" y="3909"/>
                    <a:pt x="18944" y="2205"/>
                    <a:pt x="20035" y="1216"/>
                  </a:cubicBezTo>
                  <a:cubicBezTo>
                    <a:pt x="21126" y="227"/>
                    <a:pt x="21344" y="-48"/>
                    <a:pt x="21235" y="7"/>
                  </a:cubicBezTo>
                  <a:cubicBezTo>
                    <a:pt x="21126" y="62"/>
                    <a:pt x="20689" y="447"/>
                    <a:pt x="20362" y="1518"/>
                  </a:cubicBezTo>
                  <a:cubicBezTo>
                    <a:pt x="20035" y="2590"/>
                    <a:pt x="19817" y="4349"/>
                    <a:pt x="19708" y="6383"/>
                  </a:cubicBezTo>
                  <a:cubicBezTo>
                    <a:pt x="19599" y="8416"/>
                    <a:pt x="19599" y="10725"/>
                    <a:pt x="19489" y="12731"/>
                  </a:cubicBezTo>
                  <a:cubicBezTo>
                    <a:pt x="19380" y="14737"/>
                    <a:pt x="19162" y="16441"/>
                    <a:pt x="18508" y="17705"/>
                  </a:cubicBezTo>
                  <a:cubicBezTo>
                    <a:pt x="17853" y="18969"/>
                    <a:pt x="16762" y="19793"/>
                    <a:pt x="15889" y="20343"/>
                  </a:cubicBezTo>
                  <a:cubicBezTo>
                    <a:pt x="15017" y="20892"/>
                    <a:pt x="14362" y="21167"/>
                    <a:pt x="13271" y="21332"/>
                  </a:cubicBezTo>
                  <a:cubicBezTo>
                    <a:pt x="12180" y="21497"/>
                    <a:pt x="10653" y="21552"/>
                    <a:pt x="9126" y="21332"/>
                  </a:cubicBezTo>
                  <a:cubicBezTo>
                    <a:pt x="7599" y="21112"/>
                    <a:pt x="6071" y="20618"/>
                    <a:pt x="4762" y="19793"/>
                  </a:cubicBezTo>
                  <a:cubicBezTo>
                    <a:pt x="3453" y="18969"/>
                    <a:pt x="2362" y="17815"/>
                    <a:pt x="3017" y="16963"/>
                  </a:cubicBezTo>
                  <a:cubicBezTo>
                    <a:pt x="3671" y="16111"/>
                    <a:pt x="6071" y="15561"/>
                    <a:pt x="8471" y="15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4709386" y="977784"/>
              <a:ext cx="130408" cy="21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02" fill="norm" stroke="1" extrusionOk="0">
                  <a:moveTo>
                    <a:pt x="4741" y="14582"/>
                  </a:moveTo>
                  <a:cubicBezTo>
                    <a:pt x="3696" y="15420"/>
                    <a:pt x="2651" y="16259"/>
                    <a:pt x="1780" y="17518"/>
                  </a:cubicBezTo>
                  <a:cubicBezTo>
                    <a:pt x="909" y="18776"/>
                    <a:pt x="212" y="20453"/>
                    <a:pt x="38" y="20663"/>
                  </a:cubicBezTo>
                  <a:cubicBezTo>
                    <a:pt x="-136" y="20873"/>
                    <a:pt x="212" y="19615"/>
                    <a:pt x="2651" y="16364"/>
                  </a:cubicBezTo>
                  <a:cubicBezTo>
                    <a:pt x="5090" y="13114"/>
                    <a:pt x="9619" y="7871"/>
                    <a:pt x="12580" y="4620"/>
                  </a:cubicBezTo>
                  <a:cubicBezTo>
                    <a:pt x="15541" y="1370"/>
                    <a:pt x="16935" y="112"/>
                    <a:pt x="17806" y="7"/>
                  </a:cubicBezTo>
                  <a:cubicBezTo>
                    <a:pt x="18677" y="-98"/>
                    <a:pt x="19025" y="951"/>
                    <a:pt x="19199" y="4201"/>
                  </a:cubicBezTo>
                  <a:cubicBezTo>
                    <a:pt x="19374" y="7452"/>
                    <a:pt x="19374" y="12904"/>
                    <a:pt x="19722" y="16154"/>
                  </a:cubicBezTo>
                  <a:cubicBezTo>
                    <a:pt x="20070" y="19405"/>
                    <a:pt x="20767" y="20453"/>
                    <a:pt x="2146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018916" y="1455163"/>
              <a:ext cx="30428" cy="24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76" fill="norm" stroke="1" extrusionOk="0">
                  <a:moveTo>
                    <a:pt x="20700" y="0"/>
                  </a:moveTo>
                  <a:cubicBezTo>
                    <a:pt x="13500" y="5723"/>
                    <a:pt x="6300" y="11446"/>
                    <a:pt x="2700" y="15138"/>
                  </a:cubicBezTo>
                  <a:cubicBezTo>
                    <a:pt x="-900" y="18831"/>
                    <a:pt x="-900" y="20492"/>
                    <a:pt x="2700" y="21046"/>
                  </a:cubicBezTo>
                  <a:cubicBezTo>
                    <a:pt x="6300" y="21600"/>
                    <a:pt x="13500" y="21046"/>
                    <a:pt x="20700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003396" y="1575813"/>
              <a:ext cx="9039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347" y="21600"/>
                  </a:moveTo>
                  <a:cubicBezTo>
                    <a:pt x="-144" y="16457"/>
                    <a:pt x="-635" y="11314"/>
                    <a:pt x="2801" y="7714"/>
                  </a:cubicBezTo>
                  <a:cubicBezTo>
                    <a:pt x="6238" y="4114"/>
                    <a:pt x="13601" y="2057"/>
                    <a:pt x="209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112843" y="1594863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153836" y="1537713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233493" y="153771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321830" y="1340863"/>
              <a:ext cx="3866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20766" y="0"/>
                  </a:moveTo>
                  <a:cubicBezTo>
                    <a:pt x="17355" y="2965"/>
                    <a:pt x="13945" y="5929"/>
                    <a:pt x="9966" y="9265"/>
                  </a:cubicBezTo>
                  <a:cubicBezTo>
                    <a:pt x="5987" y="12600"/>
                    <a:pt x="1440" y="16306"/>
                    <a:pt x="303" y="18424"/>
                  </a:cubicBezTo>
                  <a:cubicBezTo>
                    <a:pt x="-834" y="20541"/>
                    <a:pt x="1440" y="21071"/>
                    <a:pt x="3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445159" y="1442463"/>
              <a:ext cx="61385" cy="27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5959" y="0"/>
                  </a:moveTo>
                  <a:cubicBezTo>
                    <a:pt x="4469" y="4154"/>
                    <a:pt x="2979" y="8308"/>
                    <a:pt x="1862" y="11382"/>
                  </a:cubicBezTo>
                  <a:cubicBezTo>
                    <a:pt x="745" y="14455"/>
                    <a:pt x="0" y="16449"/>
                    <a:pt x="0" y="18028"/>
                  </a:cubicBezTo>
                  <a:cubicBezTo>
                    <a:pt x="0" y="19606"/>
                    <a:pt x="745" y="20769"/>
                    <a:pt x="4469" y="21185"/>
                  </a:cubicBezTo>
                  <a:cubicBezTo>
                    <a:pt x="8193" y="21600"/>
                    <a:pt x="14897" y="21268"/>
                    <a:pt x="216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423993" y="155676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008193" y="1486913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039943" y="1582163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074993" y="1372613"/>
              <a:ext cx="1569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752"/>
                    <a:pt x="16200" y="9504"/>
                    <a:pt x="18900" y="13104"/>
                  </a:cubicBezTo>
                  <a:cubicBezTo>
                    <a:pt x="21600" y="16704"/>
                    <a:pt x="18900" y="19152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954343" y="1753613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800"/>
                    <a:pt x="10017" y="9600"/>
                    <a:pt x="13617" y="13200"/>
                  </a:cubicBezTo>
                  <a:cubicBezTo>
                    <a:pt x="17217" y="16800"/>
                    <a:pt x="1940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049593" y="1912363"/>
              <a:ext cx="266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4413"/>
                    <a:pt x="1029" y="8826"/>
                    <a:pt x="1286" y="11961"/>
                  </a:cubicBezTo>
                  <a:cubicBezTo>
                    <a:pt x="1543" y="15097"/>
                    <a:pt x="1543" y="16955"/>
                    <a:pt x="1714" y="18581"/>
                  </a:cubicBezTo>
                  <a:cubicBezTo>
                    <a:pt x="1886" y="20206"/>
                    <a:pt x="2229" y="21600"/>
                    <a:pt x="2743" y="21600"/>
                  </a:cubicBezTo>
                  <a:cubicBezTo>
                    <a:pt x="3257" y="21600"/>
                    <a:pt x="3943" y="20206"/>
                    <a:pt x="4800" y="17768"/>
                  </a:cubicBezTo>
                  <a:cubicBezTo>
                    <a:pt x="5657" y="15329"/>
                    <a:pt x="6686" y="11845"/>
                    <a:pt x="7543" y="9406"/>
                  </a:cubicBezTo>
                  <a:cubicBezTo>
                    <a:pt x="8400" y="6968"/>
                    <a:pt x="9086" y="5574"/>
                    <a:pt x="9514" y="5690"/>
                  </a:cubicBezTo>
                  <a:cubicBezTo>
                    <a:pt x="9943" y="5806"/>
                    <a:pt x="10114" y="7432"/>
                    <a:pt x="10714" y="9523"/>
                  </a:cubicBezTo>
                  <a:cubicBezTo>
                    <a:pt x="11314" y="11613"/>
                    <a:pt x="12343" y="14168"/>
                    <a:pt x="13200" y="15794"/>
                  </a:cubicBezTo>
                  <a:cubicBezTo>
                    <a:pt x="14057" y="17419"/>
                    <a:pt x="14743" y="18116"/>
                    <a:pt x="15343" y="18000"/>
                  </a:cubicBezTo>
                  <a:cubicBezTo>
                    <a:pt x="15943" y="17884"/>
                    <a:pt x="16457" y="16955"/>
                    <a:pt x="17486" y="13935"/>
                  </a:cubicBezTo>
                  <a:cubicBezTo>
                    <a:pt x="18514" y="10916"/>
                    <a:pt x="20057" y="5806"/>
                    <a:pt x="21600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736390" y="1394588"/>
              <a:ext cx="138170" cy="43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56" fill="norm" stroke="1" extrusionOk="0">
                  <a:moveTo>
                    <a:pt x="20464" y="3613"/>
                  </a:moveTo>
                  <a:cubicBezTo>
                    <a:pt x="20791" y="3091"/>
                    <a:pt x="21119" y="2569"/>
                    <a:pt x="21282" y="1943"/>
                  </a:cubicBezTo>
                  <a:cubicBezTo>
                    <a:pt x="21446" y="1317"/>
                    <a:pt x="21446" y="586"/>
                    <a:pt x="20464" y="221"/>
                  </a:cubicBezTo>
                  <a:cubicBezTo>
                    <a:pt x="19482" y="-144"/>
                    <a:pt x="17519" y="-144"/>
                    <a:pt x="14573" y="899"/>
                  </a:cubicBezTo>
                  <a:cubicBezTo>
                    <a:pt x="11628" y="1943"/>
                    <a:pt x="7701" y="4030"/>
                    <a:pt x="4755" y="6795"/>
                  </a:cubicBezTo>
                  <a:cubicBezTo>
                    <a:pt x="1810" y="9560"/>
                    <a:pt x="-154" y="13004"/>
                    <a:pt x="10" y="15560"/>
                  </a:cubicBezTo>
                  <a:cubicBezTo>
                    <a:pt x="173" y="18117"/>
                    <a:pt x="2464" y="19786"/>
                    <a:pt x="6064" y="20621"/>
                  </a:cubicBezTo>
                  <a:cubicBezTo>
                    <a:pt x="9664" y="21456"/>
                    <a:pt x="14573" y="21456"/>
                    <a:pt x="1948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8040698" y="1503519"/>
              <a:ext cx="214555" cy="50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40" fill="norm" stroke="1" extrusionOk="0">
                  <a:moveTo>
                    <a:pt x="3725" y="103"/>
                  </a:moveTo>
                  <a:cubicBezTo>
                    <a:pt x="2676" y="14"/>
                    <a:pt x="1628" y="-75"/>
                    <a:pt x="1103" y="103"/>
                  </a:cubicBezTo>
                  <a:cubicBezTo>
                    <a:pt x="579" y="281"/>
                    <a:pt x="579" y="725"/>
                    <a:pt x="474" y="2147"/>
                  </a:cubicBezTo>
                  <a:cubicBezTo>
                    <a:pt x="369" y="3569"/>
                    <a:pt x="160" y="5969"/>
                    <a:pt x="55" y="7569"/>
                  </a:cubicBezTo>
                  <a:cubicBezTo>
                    <a:pt x="-50" y="9169"/>
                    <a:pt x="-50" y="9969"/>
                    <a:pt x="474" y="10458"/>
                  </a:cubicBezTo>
                  <a:cubicBezTo>
                    <a:pt x="999" y="10947"/>
                    <a:pt x="2047" y="11125"/>
                    <a:pt x="3620" y="10814"/>
                  </a:cubicBezTo>
                  <a:cubicBezTo>
                    <a:pt x="5193" y="10503"/>
                    <a:pt x="7290" y="9703"/>
                    <a:pt x="9387" y="8458"/>
                  </a:cubicBezTo>
                  <a:cubicBezTo>
                    <a:pt x="11484" y="7214"/>
                    <a:pt x="13581" y="5525"/>
                    <a:pt x="14839" y="4369"/>
                  </a:cubicBezTo>
                  <a:cubicBezTo>
                    <a:pt x="16098" y="3214"/>
                    <a:pt x="16517" y="2592"/>
                    <a:pt x="16727" y="2503"/>
                  </a:cubicBezTo>
                  <a:cubicBezTo>
                    <a:pt x="16936" y="2414"/>
                    <a:pt x="16936" y="2858"/>
                    <a:pt x="17566" y="4281"/>
                  </a:cubicBezTo>
                  <a:cubicBezTo>
                    <a:pt x="18195" y="5703"/>
                    <a:pt x="19453" y="8103"/>
                    <a:pt x="20292" y="10592"/>
                  </a:cubicBezTo>
                  <a:cubicBezTo>
                    <a:pt x="21131" y="13081"/>
                    <a:pt x="21550" y="15658"/>
                    <a:pt x="21026" y="17525"/>
                  </a:cubicBezTo>
                  <a:cubicBezTo>
                    <a:pt x="20501" y="19392"/>
                    <a:pt x="19033" y="20547"/>
                    <a:pt x="17146" y="21036"/>
                  </a:cubicBezTo>
                  <a:cubicBezTo>
                    <a:pt x="15259" y="21525"/>
                    <a:pt x="12952" y="21347"/>
                    <a:pt x="11274" y="21036"/>
                  </a:cubicBezTo>
                  <a:cubicBezTo>
                    <a:pt x="9597" y="20725"/>
                    <a:pt x="8548" y="20281"/>
                    <a:pt x="7919" y="19836"/>
                  </a:cubicBezTo>
                  <a:cubicBezTo>
                    <a:pt x="7290" y="19392"/>
                    <a:pt x="7080" y="18947"/>
                    <a:pt x="8338" y="18458"/>
                  </a:cubicBezTo>
                  <a:cubicBezTo>
                    <a:pt x="9597" y="17969"/>
                    <a:pt x="12323" y="17436"/>
                    <a:pt x="15049" y="16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360616" y="1715513"/>
              <a:ext cx="73278" cy="20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69" fill="norm" stroke="1" extrusionOk="0">
                  <a:moveTo>
                    <a:pt x="2851" y="0"/>
                  </a:moveTo>
                  <a:cubicBezTo>
                    <a:pt x="1616" y="4008"/>
                    <a:pt x="382" y="8016"/>
                    <a:pt x="74" y="11468"/>
                  </a:cubicBezTo>
                  <a:cubicBezTo>
                    <a:pt x="-235" y="14920"/>
                    <a:pt x="382" y="17814"/>
                    <a:pt x="2851" y="19485"/>
                  </a:cubicBezTo>
                  <a:cubicBezTo>
                    <a:pt x="5319" y="21155"/>
                    <a:pt x="9639" y="21600"/>
                    <a:pt x="13034" y="21266"/>
                  </a:cubicBezTo>
                  <a:cubicBezTo>
                    <a:pt x="16428" y="20932"/>
                    <a:pt x="18896" y="19819"/>
                    <a:pt x="21365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8325943" y="1798063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8541843" y="1690113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800"/>
                    <a:pt x="1800" y="12000"/>
                    <a:pt x="5400" y="8400"/>
                  </a:cubicBezTo>
                  <a:cubicBezTo>
                    <a:pt x="9000" y="4800"/>
                    <a:pt x="153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621715" y="1626613"/>
              <a:ext cx="2172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483"/>
                    <a:pt x="4448" y="4966"/>
                    <a:pt x="1502" y="8566"/>
                  </a:cubicBezTo>
                  <a:cubicBezTo>
                    <a:pt x="-1443" y="12166"/>
                    <a:pt x="521" y="1688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8855908" y="1563113"/>
              <a:ext cx="17832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4224" y="0"/>
                  </a:moveTo>
                  <a:cubicBezTo>
                    <a:pt x="2953" y="0"/>
                    <a:pt x="1683" y="0"/>
                    <a:pt x="920" y="389"/>
                  </a:cubicBezTo>
                  <a:cubicBezTo>
                    <a:pt x="158" y="778"/>
                    <a:pt x="-96" y="1557"/>
                    <a:pt x="31" y="2822"/>
                  </a:cubicBezTo>
                  <a:cubicBezTo>
                    <a:pt x="158" y="4086"/>
                    <a:pt x="666" y="5838"/>
                    <a:pt x="1556" y="6859"/>
                  </a:cubicBezTo>
                  <a:cubicBezTo>
                    <a:pt x="2445" y="7881"/>
                    <a:pt x="3716" y="8173"/>
                    <a:pt x="5876" y="7832"/>
                  </a:cubicBezTo>
                  <a:cubicBezTo>
                    <a:pt x="8036" y="7492"/>
                    <a:pt x="11085" y="6519"/>
                    <a:pt x="13245" y="5595"/>
                  </a:cubicBezTo>
                  <a:cubicBezTo>
                    <a:pt x="15405" y="4670"/>
                    <a:pt x="16676" y="3795"/>
                    <a:pt x="17565" y="3065"/>
                  </a:cubicBezTo>
                  <a:cubicBezTo>
                    <a:pt x="18455" y="2335"/>
                    <a:pt x="18963" y="1751"/>
                    <a:pt x="19217" y="1703"/>
                  </a:cubicBezTo>
                  <a:cubicBezTo>
                    <a:pt x="19471" y="1654"/>
                    <a:pt x="19471" y="2141"/>
                    <a:pt x="19598" y="3941"/>
                  </a:cubicBezTo>
                  <a:cubicBezTo>
                    <a:pt x="19725" y="5741"/>
                    <a:pt x="19979" y="8854"/>
                    <a:pt x="20360" y="11384"/>
                  </a:cubicBezTo>
                  <a:cubicBezTo>
                    <a:pt x="20742" y="13914"/>
                    <a:pt x="21250" y="15859"/>
                    <a:pt x="21377" y="17270"/>
                  </a:cubicBezTo>
                  <a:cubicBezTo>
                    <a:pt x="21504" y="18681"/>
                    <a:pt x="21250" y="19557"/>
                    <a:pt x="20488" y="20286"/>
                  </a:cubicBezTo>
                  <a:cubicBezTo>
                    <a:pt x="19725" y="21016"/>
                    <a:pt x="18455" y="21600"/>
                    <a:pt x="16803" y="21600"/>
                  </a:cubicBezTo>
                  <a:cubicBezTo>
                    <a:pt x="15151" y="21600"/>
                    <a:pt x="13118" y="21016"/>
                    <a:pt x="12483" y="19849"/>
                  </a:cubicBezTo>
                  <a:cubicBezTo>
                    <a:pt x="11848" y="18681"/>
                    <a:pt x="12610" y="16930"/>
                    <a:pt x="13372" y="15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9136626" y="1709163"/>
              <a:ext cx="52918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13824" y="0"/>
                  </a:moveTo>
                  <a:cubicBezTo>
                    <a:pt x="10368" y="781"/>
                    <a:pt x="6912" y="1561"/>
                    <a:pt x="4320" y="4554"/>
                  </a:cubicBezTo>
                  <a:cubicBezTo>
                    <a:pt x="1728" y="7547"/>
                    <a:pt x="0" y="12752"/>
                    <a:pt x="0" y="16005"/>
                  </a:cubicBezTo>
                  <a:cubicBezTo>
                    <a:pt x="0" y="19258"/>
                    <a:pt x="1728" y="20559"/>
                    <a:pt x="5616" y="21080"/>
                  </a:cubicBezTo>
                  <a:cubicBezTo>
                    <a:pt x="9504" y="21600"/>
                    <a:pt x="15552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106993" y="1810763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9221293" y="1817113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9345299" y="1779013"/>
              <a:ext cx="1569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200"/>
                    <a:pt x="3818" y="10400"/>
                    <a:pt x="1118" y="14000"/>
                  </a:cubicBezTo>
                  <a:cubicBezTo>
                    <a:pt x="-1582" y="17600"/>
                    <a:pt x="1118" y="19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9608643" y="1721863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9689076" y="1671063"/>
              <a:ext cx="4656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12209" y="0"/>
                  </a:moveTo>
                  <a:cubicBezTo>
                    <a:pt x="7513" y="4168"/>
                    <a:pt x="2818" y="8337"/>
                    <a:pt x="939" y="11368"/>
                  </a:cubicBezTo>
                  <a:cubicBezTo>
                    <a:pt x="-939" y="14400"/>
                    <a:pt x="0" y="16295"/>
                    <a:pt x="3757" y="17811"/>
                  </a:cubicBezTo>
                  <a:cubicBezTo>
                    <a:pt x="7513" y="19326"/>
                    <a:pt x="14087" y="20463"/>
                    <a:pt x="206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9913443" y="1753613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0135693" y="175996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0319843" y="171551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0392586" y="1664713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10"/>
                    <a:pt x="2735" y="11421"/>
                    <a:pt x="575" y="15021"/>
                  </a:cubicBezTo>
                  <a:cubicBezTo>
                    <a:pt x="-1585" y="18621"/>
                    <a:pt x="2735" y="2011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0559620" y="1626613"/>
              <a:ext cx="156040" cy="54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28" fill="norm" stroke="1" extrusionOk="0">
                  <a:moveTo>
                    <a:pt x="4527" y="0"/>
                  </a:moveTo>
                  <a:cubicBezTo>
                    <a:pt x="3087" y="1009"/>
                    <a:pt x="1647" y="2017"/>
                    <a:pt x="783" y="2984"/>
                  </a:cubicBezTo>
                  <a:cubicBezTo>
                    <a:pt x="-81" y="3950"/>
                    <a:pt x="-369" y="4875"/>
                    <a:pt x="639" y="5547"/>
                  </a:cubicBezTo>
                  <a:cubicBezTo>
                    <a:pt x="1647" y="6219"/>
                    <a:pt x="3951" y="6640"/>
                    <a:pt x="6255" y="6556"/>
                  </a:cubicBezTo>
                  <a:cubicBezTo>
                    <a:pt x="8559" y="6472"/>
                    <a:pt x="10863" y="5883"/>
                    <a:pt x="13167" y="5127"/>
                  </a:cubicBezTo>
                  <a:cubicBezTo>
                    <a:pt x="15471" y="4370"/>
                    <a:pt x="17775" y="3446"/>
                    <a:pt x="19215" y="2774"/>
                  </a:cubicBezTo>
                  <a:cubicBezTo>
                    <a:pt x="20655" y="2101"/>
                    <a:pt x="21231" y="1681"/>
                    <a:pt x="21231" y="1681"/>
                  </a:cubicBezTo>
                  <a:cubicBezTo>
                    <a:pt x="21231" y="1681"/>
                    <a:pt x="20655" y="2101"/>
                    <a:pt x="20079" y="3320"/>
                  </a:cubicBezTo>
                  <a:cubicBezTo>
                    <a:pt x="19503" y="4539"/>
                    <a:pt x="18927" y="6556"/>
                    <a:pt x="19071" y="8657"/>
                  </a:cubicBezTo>
                  <a:cubicBezTo>
                    <a:pt x="19215" y="10758"/>
                    <a:pt x="20079" y="12943"/>
                    <a:pt x="20079" y="15002"/>
                  </a:cubicBezTo>
                  <a:cubicBezTo>
                    <a:pt x="20079" y="17061"/>
                    <a:pt x="19215" y="18995"/>
                    <a:pt x="18207" y="20129"/>
                  </a:cubicBezTo>
                  <a:cubicBezTo>
                    <a:pt x="17199" y="21264"/>
                    <a:pt x="16047" y="21600"/>
                    <a:pt x="13887" y="21516"/>
                  </a:cubicBezTo>
                  <a:cubicBezTo>
                    <a:pt x="11727" y="21432"/>
                    <a:pt x="8559" y="20928"/>
                    <a:pt x="7119" y="20003"/>
                  </a:cubicBezTo>
                  <a:cubicBezTo>
                    <a:pt x="5679" y="19079"/>
                    <a:pt x="5967" y="17734"/>
                    <a:pt x="6255" y="16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0793238" y="1766313"/>
              <a:ext cx="72706" cy="2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8" fill="norm" stroke="1" extrusionOk="0">
                  <a:moveTo>
                    <a:pt x="17495" y="0"/>
                  </a:moveTo>
                  <a:cubicBezTo>
                    <a:pt x="11941" y="4320"/>
                    <a:pt x="6387" y="8640"/>
                    <a:pt x="3301" y="11931"/>
                  </a:cubicBezTo>
                  <a:cubicBezTo>
                    <a:pt x="215" y="15223"/>
                    <a:pt x="-402" y="17486"/>
                    <a:pt x="215" y="19029"/>
                  </a:cubicBezTo>
                  <a:cubicBezTo>
                    <a:pt x="832" y="20571"/>
                    <a:pt x="2684" y="21394"/>
                    <a:pt x="6387" y="21497"/>
                  </a:cubicBezTo>
                  <a:cubicBezTo>
                    <a:pt x="10089" y="21600"/>
                    <a:pt x="15644" y="20983"/>
                    <a:pt x="2119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0789743" y="1867913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0929443" y="1912363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1044751" y="1842513"/>
              <a:ext cx="151393" cy="11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89" fill="norm" stroke="1" extrusionOk="0">
                  <a:moveTo>
                    <a:pt x="2557" y="3411"/>
                  </a:moveTo>
                  <a:cubicBezTo>
                    <a:pt x="1657" y="7579"/>
                    <a:pt x="757" y="11747"/>
                    <a:pt x="307" y="14779"/>
                  </a:cubicBezTo>
                  <a:cubicBezTo>
                    <a:pt x="-143" y="17811"/>
                    <a:pt x="-143" y="19705"/>
                    <a:pt x="607" y="20653"/>
                  </a:cubicBezTo>
                  <a:cubicBezTo>
                    <a:pt x="1357" y="21600"/>
                    <a:pt x="2857" y="21600"/>
                    <a:pt x="4057" y="20842"/>
                  </a:cubicBezTo>
                  <a:cubicBezTo>
                    <a:pt x="5257" y="20084"/>
                    <a:pt x="6157" y="18568"/>
                    <a:pt x="7057" y="16863"/>
                  </a:cubicBezTo>
                  <a:cubicBezTo>
                    <a:pt x="7957" y="15158"/>
                    <a:pt x="8857" y="13263"/>
                    <a:pt x="10057" y="13642"/>
                  </a:cubicBezTo>
                  <a:cubicBezTo>
                    <a:pt x="11257" y="14021"/>
                    <a:pt x="12757" y="16674"/>
                    <a:pt x="13957" y="17053"/>
                  </a:cubicBezTo>
                  <a:cubicBezTo>
                    <a:pt x="15157" y="17432"/>
                    <a:pt x="16057" y="15537"/>
                    <a:pt x="17257" y="12316"/>
                  </a:cubicBezTo>
                  <a:cubicBezTo>
                    <a:pt x="18457" y="9095"/>
                    <a:pt x="19957" y="4547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1240593" y="191236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1282526" y="1874263"/>
              <a:ext cx="34268" cy="10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194" fill="norm" stroke="1" extrusionOk="0">
                  <a:moveTo>
                    <a:pt x="12946" y="0"/>
                  </a:moveTo>
                  <a:cubicBezTo>
                    <a:pt x="7864" y="5400"/>
                    <a:pt x="2782" y="10800"/>
                    <a:pt x="876" y="14538"/>
                  </a:cubicBezTo>
                  <a:cubicBezTo>
                    <a:pt x="-1030" y="18277"/>
                    <a:pt x="241" y="20354"/>
                    <a:pt x="4052" y="20977"/>
                  </a:cubicBezTo>
                  <a:cubicBezTo>
                    <a:pt x="7864" y="21600"/>
                    <a:pt x="14217" y="20769"/>
                    <a:pt x="2057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1421286" y="1842513"/>
              <a:ext cx="980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82"/>
                    <a:pt x="-1585" y="10165"/>
                    <a:pt x="575" y="13765"/>
                  </a:cubicBezTo>
                  <a:cubicBezTo>
                    <a:pt x="2735" y="17365"/>
                    <a:pt x="11375" y="1948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1532693" y="1502702"/>
              <a:ext cx="125196" cy="49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57" fill="norm" stroke="1" extrusionOk="0">
                  <a:moveTo>
                    <a:pt x="0" y="977"/>
                  </a:moveTo>
                  <a:cubicBezTo>
                    <a:pt x="354" y="513"/>
                    <a:pt x="708" y="50"/>
                    <a:pt x="1770" y="3"/>
                  </a:cubicBezTo>
                  <a:cubicBezTo>
                    <a:pt x="2833" y="-43"/>
                    <a:pt x="4603" y="328"/>
                    <a:pt x="7436" y="1718"/>
                  </a:cubicBezTo>
                  <a:cubicBezTo>
                    <a:pt x="10269" y="3109"/>
                    <a:pt x="14164" y="5519"/>
                    <a:pt x="16997" y="8022"/>
                  </a:cubicBezTo>
                  <a:cubicBezTo>
                    <a:pt x="19830" y="10525"/>
                    <a:pt x="21600" y="13121"/>
                    <a:pt x="20715" y="15392"/>
                  </a:cubicBezTo>
                  <a:cubicBezTo>
                    <a:pt x="19830" y="17663"/>
                    <a:pt x="16289" y="19610"/>
                    <a:pt x="12748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963743" y="3188713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039943" y="337286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011493" y="2941063"/>
              <a:ext cx="19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97"/>
                    <a:pt x="7200" y="4393"/>
                    <a:pt x="3600" y="7993"/>
                  </a:cubicBezTo>
                  <a:cubicBezTo>
                    <a:pt x="0" y="11593"/>
                    <a:pt x="0" y="165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884493" y="3363836"/>
              <a:ext cx="285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20" y="12302"/>
                    <a:pt x="8640" y="4448"/>
                    <a:pt x="12240" y="1502"/>
                  </a:cubicBezTo>
                  <a:cubicBezTo>
                    <a:pt x="15840" y="-1443"/>
                    <a:pt x="187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928943" y="3537963"/>
              <a:ext cx="266701" cy="2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4239"/>
                  </a:moveTo>
                  <a:cubicBezTo>
                    <a:pt x="0" y="3230"/>
                    <a:pt x="0" y="2221"/>
                    <a:pt x="171" y="2221"/>
                  </a:cubicBezTo>
                  <a:cubicBezTo>
                    <a:pt x="343" y="2221"/>
                    <a:pt x="686" y="3230"/>
                    <a:pt x="1114" y="6258"/>
                  </a:cubicBezTo>
                  <a:cubicBezTo>
                    <a:pt x="1543" y="9286"/>
                    <a:pt x="2057" y="14333"/>
                    <a:pt x="2314" y="17361"/>
                  </a:cubicBezTo>
                  <a:cubicBezTo>
                    <a:pt x="2571" y="20389"/>
                    <a:pt x="2571" y="21398"/>
                    <a:pt x="2914" y="21499"/>
                  </a:cubicBezTo>
                  <a:cubicBezTo>
                    <a:pt x="3257" y="21600"/>
                    <a:pt x="3943" y="20793"/>
                    <a:pt x="4800" y="18673"/>
                  </a:cubicBezTo>
                  <a:cubicBezTo>
                    <a:pt x="5657" y="16553"/>
                    <a:pt x="6686" y="13121"/>
                    <a:pt x="7543" y="10497"/>
                  </a:cubicBezTo>
                  <a:cubicBezTo>
                    <a:pt x="8400" y="7873"/>
                    <a:pt x="9086" y="6056"/>
                    <a:pt x="9600" y="5955"/>
                  </a:cubicBezTo>
                  <a:cubicBezTo>
                    <a:pt x="10114" y="5854"/>
                    <a:pt x="10457" y="7469"/>
                    <a:pt x="10886" y="9286"/>
                  </a:cubicBezTo>
                  <a:cubicBezTo>
                    <a:pt x="11314" y="11103"/>
                    <a:pt x="11829" y="13121"/>
                    <a:pt x="12343" y="14736"/>
                  </a:cubicBezTo>
                  <a:cubicBezTo>
                    <a:pt x="12857" y="16351"/>
                    <a:pt x="13371" y="17563"/>
                    <a:pt x="13971" y="17865"/>
                  </a:cubicBezTo>
                  <a:cubicBezTo>
                    <a:pt x="14571" y="18168"/>
                    <a:pt x="15257" y="17563"/>
                    <a:pt x="16114" y="15645"/>
                  </a:cubicBezTo>
                  <a:cubicBezTo>
                    <a:pt x="16971" y="13727"/>
                    <a:pt x="18000" y="10497"/>
                    <a:pt x="18943" y="7671"/>
                  </a:cubicBezTo>
                  <a:cubicBezTo>
                    <a:pt x="19886" y="4845"/>
                    <a:pt x="20743" y="2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671639" y="3023689"/>
              <a:ext cx="466067" cy="408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95" fill="norm" stroke="1" extrusionOk="0">
                  <a:moveTo>
                    <a:pt x="17817" y="1325"/>
                  </a:moveTo>
                  <a:cubicBezTo>
                    <a:pt x="17914" y="771"/>
                    <a:pt x="18011" y="217"/>
                    <a:pt x="17768" y="51"/>
                  </a:cubicBezTo>
                  <a:cubicBezTo>
                    <a:pt x="17525" y="-115"/>
                    <a:pt x="16941" y="107"/>
                    <a:pt x="15433" y="937"/>
                  </a:cubicBezTo>
                  <a:cubicBezTo>
                    <a:pt x="13925" y="1768"/>
                    <a:pt x="11492" y="3208"/>
                    <a:pt x="9449" y="4371"/>
                  </a:cubicBezTo>
                  <a:cubicBezTo>
                    <a:pt x="7406" y="5534"/>
                    <a:pt x="5752" y="6420"/>
                    <a:pt x="4682" y="7251"/>
                  </a:cubicBezTo>
                  <a:cubicBezTo>
                    <a:pt x="3611" y="8082"/>
                    <a:pt x="3125" y="8857"/>
                    <a:pt x="3319" y="9356"/>
                  </a:cubicBezTo>
                  <a:cubicBezTo>
                    <a:pt x="3514" y="9854"/>
                    <a:pt x="4390" y="10076"/>
                    <a:pt x="5752" y="10297"/>
                  </a:cubicBezTo>
                  <a:cubicBezTo>
                    <a:pt x="7114" y="10519"/>
                    <a:pt x="8963" y="10740"/>
                    <a:pt x="10130" y="10907"/>
                  </a:cubicBezTo>
                  <a:cubicBezTo>
                    <a:pt x="11298" y="11073"/>
                    <a:pt x="11784" y="11183"/>
                    <a:pt x="12028" y="11516"/>
                  </a:cubicBezTo>
                  <a:cubicBezTo>
                    <a:pt x="12271" y="11848"/>
                    <a:pt x="12271" y="12402"/>
                    <a:pt x="11638" y="13177"/>
                  </a:cubicBezTo>
                  <a:cubicBezTo>
                    <a:pt x="11006" y="13953"/>
                    <a:pt x="9741" y="14950"/>
                    <a:pt x="7941" y="16057"/>
                  </a:cubicBezTo>
                  <a:cubicBezTo>
                    <a:pt x="6141" y="17165"/>
                    <a:pt x="3806" y="18383"/>
                    <a:pt x="2298" y="19270"/>
                  </a:cubicBezTo>
                  <a:cubicBezTo>
                    <a:pt x="790" y="20156"/>
                    <a:pt x="109" y="20710"/>
                    <a:pt x="11" y="21042"/>
                  </a:cubicBezTo>
                  <a:cubicBezTo>
                    <a:pt x="-86" y="21374"/>
                    <a:pt x="400" y="21485"/>
                    <a:pt x="2395" y="21319"/>
                  </a:cubicBezTo>
                  <a:cubicBezTo>
                    <a:pt x="4390" y="21153"/>
                    <a:pt x="7892" y="20710"/>
                    <a:pt x="11055" y="20377"/>
                  </a:cubicBezTo>
                  <a:cubicBezTo>
                    <a:pt x="14217" y="20045"/>
                    <a:pt x="17038" y="19823"/>
                    <a:pt x="18741" y="19713"/>
                  </a:cubicBezTo>
                  <a:cubicBezTo>
                    <a:pt x="20444" y="19602"/>
                    <a:pt x="21028" y="19602"/>
                    <a:pt x="21271" y="19879"/>
                  </a:cubicBezTo>
                  <a:cubicBezTo>
                    <a:pt x="21514" y="20156"/>
                    <a:pt x="21417" y="20710"/>
                    <a:pt x="21319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7792543" y="3639563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7798893" y="356336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7868743" y="3606591"/>
              <a:ext cx="635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320" y="4868"/>
                    <a:pt x="8640" y="-1303"/>
                    <a:pt x="12240" y="240"/>
                  </a:cubicBezTo>
                  <a:cubicBezTo>
                    <a:pt x="15840" y="1783"/>
                    <a:pt x="1872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7849693" y="3690363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058680" y="3626863"/>
              <a:ext cx="196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920"/>
                    <a:pt x="2735" y="3840"/>
                    <a:pt x="575" y="7440"/>
                  </a:cubicBezTo>
                  <a:cubicBezTo>
                    <a:pt x="-1585" y="11040"/>
                    <a:pt x="2735" y="163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7792543" y="2845813"/>
              <a:ext cx="196851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4378"/>
                  </a:moveTo>
                  <a:cubicBezTo>
                    <a:pt x="929" y="5546"/>
                    <a:pt x="1858" y="6714"/>
                    <a:pt x="2439" y="9195"/>
                  </a:cubicBezTo>
                  <a:cubicBezTo>
                    <a:pt x="3019" y="11676"/>
                    <a:pt x="3252" y="15470"/>
                    <a:pt x="3716" y="17951"/>
                  </a:cubicBezTo>
                  <a:cubicBezTo>
                    <a:pt x="4181" y="20432"/>
                    <a:pt x="4877" y="21600"/>
                    <a:pt x="5574" y="21454"/>
                  </a:cubicBezTo>
                  <a:cubicBezTo>
                    <a:pt x="6271" y="21308"/>
                    <a:pt x="6968" y="19849"/>
                    <a:pt x="7897" y="17222"/>
                  </a:cubicBezTo>
                  <a:cubicBezTo>
                    <a:pt x="8826" y="14595"/>
                    <a:pt x="9987" y="10800"/>
                    <a:pt x="10800" y="8173"/>
                  </a:cubicBezTo>
                  <a:cubicBezTo>
                    <a:pt x="11613" y="5546"/>
                    <a:pt x="12077" y="4086"/>
                    <a:pt x="12426" y="4086"/>
                  </a:cubicBezTo>
                  <a:cubicBezTo>
                    <a:pt x="12774" y="4086"/>
                    <a:pt x="13006" y="5546"/>
                    <a:pt x="13123" y="7589"/>
                  </a:cubicBezTo>
                  <a:cubicBezTo>
                    <a:pt x="13239" y="9632"/>
                    <a:pt x="13239" y="12259"/>
                    <a:pt x="13587" y="14157"/>
                  </a:cubicBezTo>
                  <a:cubicBezTo>
                    <a:pt x="13935" y="16054"/>
                    <a:pt x="14632" y="17222"/>
                    <a:pt x="15329" y="17076"/>
                  </a:cubicBezTo>
                  <a:cubicBezTo>
                    <a:pt x="16026" y="16930"/>
                    <a:pt x="16723" y="15470"/>
                    <a:pt x="17768" y="12405"/>
                  </a:cubicBezTo>
                  <a:cubicBezTo>
                    <a:pt x="18813" y="9341"/>
                    <a:pt x="20206" y="4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383563" y="3055363"/>
              <a:ext cx="189088" cy="47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41" fill="norm" stroke="1" extrusionOk="0">
                  <a:moveTo>
                    <a:pt x="2827" y="0"/>
                  </a:moveTo>
                  <a:cubicBezTo>
                    <a:pt x="2107" y="868"/>
                    <a:pt x="1387" y="1736"/>
                    <a:pt x="907" y="2941"/>
                  </a:cubicBezTo>
                  <a:cubicBezTo>
                    <a:pt x="427" y="4146"/>
                    <a:pt x="187" y="5689"/>
                    <a:pt x="67" y="6750"/>
                  </a:cubicBezTo>
                  <a:cubicBezTo>
                    <a:pt x="-53" y="7811"/>
                    <a:pt x="-53" y="8389"/>
                    <a:pt x="427" y="8823"/>
                  </a:cubicBezTo>
                  <a:cubicBezTo>
                    <a:pt x="907" y="9257"/>
                    <a:pt x="1867" y="9546"/>
                    <a:pt x="4387" y="8486"/>
                  </a:cubicBezTo>
                  <a:cubicBezTo>
                    <a:pt x="6907" y="7425"/>
                    <a:pt x="10987" y="5014"/>
                    <a:pt x="13147" y="3520"/>
                  </a:cubicBezTo>
                  <a:cubicBezTo>
                    <a:pt x="15307" y="2025"/>
                    <a:pt x="15547" y="1446"/>
                    <a:pt x="15547" y="1446"/>
                  </a:cubicBezTo>
                  <a:cubicBezTo>
                    <a:pt x="15547" y="1446"/>
                    <a:pt x="15307" y="2025"/>
                    <a:pt x="15907" y="3664"/>
                  </a:cubicBezTo>
                  <a:cubicBezTo>
                    <a:pt x="16507" y="5304"/>
                    <a:pt x="17947" y="8004"/>
                    <a:pt x="19147" y="10366"/>
                  </a:cubicBezTo>
                  <a:cubicBezTo>
                    <a:pt x="20347" y="12729"/>
                    <a:pt x="21307" y="14754"/>
                    <a:pt x="21427" y="16345"/>
                  </a:cubicBezTo>
                  <a:cubicBezTo>
                    <a:pt x="21547" y="17936"/>
                    <a:pt x="20827" y="19093"/>
                    <a:pt x="19987" y="19864"/>
                  </a:cubicBezTo>
                  <a:cubicBezTo>
                    <a:pt x="19147" y="20636"/>
                    <a:pt x="18187" y="21021"/>
                    <a:pt x="17107" y="21263"/>
                  </a:cubicBezTo>
                  <a:cubicBezTo>
                    <a:pt x="16027" y="21504"/>
                    <a:pt x="14827" y="21600"/>
                    <a:pt x="13747" y="21504"/>
                  </a:cubicBezTo>
                  <a:cubicBezTo>
                    <a:pt x="12667" y="21407"/>
                    <a:pt x="11707" y="21118"/>
                    <a:pt x="11467" y="20346"/>
                  </a:cubicBezTo>
                  <a:cubicBezTo>
                    <a:pt x="11227" y="19575"/>
                    <a:pt x="11707" y="18321"/>
                    <a:pt x="12187" y="17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669569" y="3201413"/>
              <a:ext cx="56425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88" fill="norm" stroke="1" extrusionOk="0">
                  <a:moveTo>
                    <a:pt x="9325" y="0"/>
                  </a:moveTo>
                  <a:cubicBezTo>
                    <a:pt x="6125" y="4772"/>
                    <a:pt x="2925" y="9544"/>
                    <a:pt x="1325" y="12558"/>
                  </a:cubicBezTo>
                  <a:cubicBezTo>
                    <a:pt x="-275" y="15572"/>
                    <a:pt x="-275" y="16828"/>
                    <a:pt x="525" y="18084"/>
                  </a:cubicBezTo>
                  <a:cubicBezTo>
                    <a:pt x="1325" y="19340"/>
                    <a:pt x="2925" y="20595"/>
                    <a:pt x="6525" y="21098"/>
                  </a:cubicBezTo>
                  <a:cubicBezTo>
                    <a:pt x="10125" y="21600"/>
                    <a:pt x="15725" y="21349"/>
                    <a:pt x="21325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649793" y="3283963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8783143" y="3296663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8821243" y="3245863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8916493" y="3220463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9062543" y="3315713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9335593" y="3252213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9329243" y="3159878"/>
              <a:ext cx="65382" cy="4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0489" fill="norm" stroke="1" extrusionOk="0">
                  <a:moveTo>
                    <a:pt x="10125" y="7159"/>
                  </a:moveTo>
                  <a:cubicBezTo>
                    <a:pt x="8100" y="3403"/>
                    <a:pt x="6075" y="-354"/>
                    <a:pt x="4725" y="116"/>
                  </a:cubicBezTo>
                  <a:cubicBezTo>
                    <a:pt x="3375" y="585"/>
                    <a:pt x="2700" y="5281"/>
                    <a:pt x="3375" y="9976"/>
                  </a:cubicBezTo>
                  <a:cubicBezTo>
                    <a:pt x="4050" y="14672"/>
                    <a:pt x="6075" y="19368"/>
                    <a:pt x="9112" y="20307"/>
                  </a:cubicBezTo>
                  <a:cubicBezTo>
                    <a:pt x="12150" y="21246"/>
                    <a:pt x="16200" y="18429"/>
                    <a:pt x="18563" y="14672"/>
                  </a:cubicBezTo>
                  <a:cubicBezTo>
                    <a:pt x="20925" y="10916"/>
                    <a:pt x="21600" y="6220"/>
                    <a:pt x="19912" y="3403"/>
                  </a:cubicBezTo>
                  <a:cubicBezTo>
                    <a:pt x="18225" y="585"/>
                    <a:pt x="14175" y="-354"/>
                    <a:pt x="10462" y="116"/>
                  </a:cubicBezTo>
                  <a:cubicBezTo>
                    <a:pt x="6750" y="585"/>
                    <a:pt x="3375" y="2463"/>
                    <a:pt x="0" y="4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092359" y="4534913"/>
              <a:ext cx="232041" cy="31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91" fill="norm" stroke="1" extrusionOk="0">
                  <a:moveTo>
                    <a:pt x="393" y="0"/>
                  </a:moveTo>
                  <a:cubicBezTo>
                    <a:pt x="196" y="3290"/>
                    <a:pt x="0" y="6580"/>
                    <a:pt x="0" y="9155"/>
                  </a:cubicBezTo>
                  <a:cubicBezTo>
                    <a:pt x="0" y="11730"/>
                    <a:pt x="196" y="13589"/>
                    <a:pt x="491" y="14877"/>
                  </a:cubicBezTo>
                  <a:cubicBezTo>
                    <a:pt x="785" y="16164"/>
                    <a:pt x="1178" y="16879"/>
                    <a:pt x="1767" y="17452"/>
                  </a:cubicBezTo>
                  <a:cubicBezTo>
                    <a:pt x="2356" y="18024"/>
                    <a:pt x="3142" y="18453"/>
                    <a:pt x="4025" y="18525"/>
                  </a:cubicBezTo>
                  <a:cubicBezTo>
                    <a:pt x="4909" y="18596"/>
                    <a:pt x="5891" y="18310"/>
                    <a:pt x="6676" y="17809"/>
                  </a:cubicBezTo>
                  <a:cubicBezTo>
                    <a:pt x="7462" y="17309"/>
                    <a:pt x="8051" y="16593"/>
                    <a:pt x="8640" y="15521"/>
                  </a:cubicBezTo>
                  <a:cubicBezTo>
                    <a:pt x="9229" y="14448"/>
                    <a:pt x="9818" y="13017"/>
                    <a:pt x="10113" y="13089"/>
                  </a:cubicBezTo>
                  <a:cubicBezTo>
                    <a:pt x="10407" y="13160"/>
                    <a:pt x="10407" y="14734"/>
                    <a:pt x="10898" y="16307"/>
                  </a:cubicBezTo>
                  <a:cubicBezTo>
                    <a:pt x="11389" y="17881"/>
                    <a:pt x="12371" y="19454"/>
                    <a:pt x="13549" y="20384"/>
                  </a:cubicBezTo>
                  <a:cubicBezTo>
                    <a:pt x="14727" y="21314"/>
                    <a:pt x="16102" y="21600"/>
                    <a:pt x="17182" y="21242"/>
                  </a:cubicBezTo>
                  <a:cubicBezTo>
                    <a:pt x="18262" y="20885"/>
                    <a:pt x="19047" y="19883"/>
                    <a:pt x="19735" y="17380"/>
                  </a:cubicBezTo>
                  <a:cubicBezTo>
                    <a:pt x="20422" y="14877"/>
                    <a:pt x="21011" y="10872"/>
                    <a:pt x="21305" y="8511"/>
                  </a:cubicBezTo>
                  <a:cubicBezTo>
                    <a:pt x="21600" y="6151"/>
                    <a:pt x="21600" y="5436"/>
                    <a:pt x="21305" y="5507"/>
                  </a:cubicBezTo>
                  <a:cubicBezTo>
                    <a:pt x="21011" y="5579"/>
                    <a:pt x="20422" y="6437"/>
                    <a:pt x="20225" y="7295"/>
                  </a:cubicBezTo>
                  <a:cubicBezTo>
                    <a:pt x="20029" y="8154"/>
                    <a:pt x="20225" y="9012"/>
                    <a:pt x="20422" y="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452193" y="4730541"/>
              <a:ext cx="1270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440" y="11040"/>
                    <a:pt x="2880" y="1783"/>
                    <a:pt x="6480" y="240"/>
                  </a:cubicBezTo>
                  <a:cubicBezTo>
                    <a:pt x="10080" y="-1303"/>
                    <a:pt x="1584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464893" y="4788913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818033" y="4515863"/>
              <a:ext cx="91361" cy="35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93" fill="norm" stroke="1" extrusionOk="0">
                  <a:moveTo>
                    <a:pt x="10880" y="0"/>
                  </a:moveTo>
                  <a:cubicBezTo>
                    <a:pt x="7444" y="3343"/>
                    <a:pt x="4007" y="6686"/>
                    <a:pt x="2044" y="9771"/>
                  </a:cubicBezTo>
                  <a:cubicBezTo>
                    <a:pt x="80" y="12857"/>
                    <a:pt x="-411" y="15686"/>
                    <a:pt x="325" y="17743"/>
                  </a:cubicBezTo>
                  <a:cubicBezTo>
                    <a:pt x="1062" y="19800"/>
                    <a:pt x="3025" y="21086"/>
                    <a:pt x="6707" y="21343"/>
                  </a:cubicBezTo>
                  <a:cubicBezTo>
                    <a:pt x="10389" y="21600"/>
                    <a:pt x="15789" y="20829"/>
                    <a:pt x="21189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807793" y="4731763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600"/>
                    <a:pt x="2274" y="9600"/>
                    <a:pt x="5874" y="6000"/>
                  </a:cubicBezTo>
                  <a:cubicBezTo>
                    <a:pt x="9474" y="2400"/>
                    <a:pt x="155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309443" y="4776163"/>
              <a:ext cx="2667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800" y="1701"/>
                    <a:pt x="9600" y="-1622"/>
                    <a:pt x="13200" y="870"/>
                  </a:cubicBezTo>
                  <a:cubicBezTo>
                    <a:pt x="16800" y="3363"/>
                    <a:pt x="1920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346066" y="4827013"/>
              <a:ext cx="325328" cy="6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36" fill="norm" stroke="1" extrusionOk="0">
                  <a:moveTo>
                    <a:pt x="3023" y="17673"/>
                  </a:moveTo>
                  <a:cubicBezTo>
                    <a:pt x="1630" y="18982"/>
                    <a:pt x="236" y="20291"/>
                    <a:pt x="27" y="20945"/>
                  </a:cubicBezTo>
                  <a:cubicBezTo>
                    <a:pt x="-182" y="21600"/>
                    <a:pt x="793" y="21600"/>
                    <a:pt x="3163" y="20945"/>
                  </a:cubicBezTo>
                  <a:cubicBezTo>
                    <a:pt x="5532" y="20291"/>
                    <a:pt x="9294" y="18982"/>
                    <a:pt x="12569" y="15382"/>
                  </a:cubicBezTo>
                  <a:cubicBezTo>
                    <a:pt x="15844" y="11782"/>
                    <a:pt x="18631" y="5891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557093" y="4721987"/>
              <a:ext cx="138739" cy="24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529" fill="norm" stroke="1" extrusionOk="0">
                  <a:moveTo>
                    <a:pt x="8331" y="2536"/>
                  </a:moveTo>
                  <a:cubicBezTo>
                    <a:pt x="6789" y="1977"/>
                    <a:pt x="5246" y="1419"/>
                    <a:pt x="3549" y="953"/>
                  </a:cubicBezTo>
                  <a:cubicBezTo>
                    <a:pt x="1851" y="488"/>
                    <a:pt x="0" y="115"/>
                    <a:pt x="0" y="22"/>
                  </a:cubicBezTo>
                  <a:cubicBezTo>
                    <a:pt x="0" y="-71"/>
                    <a:pt x="1851" y="115"/>
                    <a:pt x="5246" y="860"/>
                  </a:cubicBezTo>
                  <a:cubicBezTo>
                    <a:pt x="8640" y="1605"/>
                    <a:pt x="13577" y="2908"/>
                    <a:pt x="16817" y="4770"/>
                  </a:cubicBezTo>
                  <a:cubicBezTo>
                    <a:pt x="20057" y="6632"/>
                    <a:pt x="21600" y="9053"/>
                    <a:pt x="18669" y="11939"/>
                  </a:cubicBezTo>
                  <a:cubicBezTo>
                    <a:pt x="15737" y="14826"/>
                    <a:pt x="8331" y="18177"/>
                    <a:pt x="926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153727" y="4687380"/>
              <a:ext cx="139967" cy="28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05" fill="norm" stroke="1" extrusionOk="0">
                  <a:moveTo>
                    <a:pt x="21318" y="1915"/>
                  </a:moveTo>
                  <a:cubicBezTo>
                    <a:pt x="20351" y="1115"/>
                    <a:pt x="19384" y="315"/>
                    <a:pt x="16321" y="75"/>
                  </a:cubicBezTo>
                  <a:cubicBezTo>
                    <a:pt x="13258" y="-165"/>
                    <a:pt x="8100" y="155"/>
                    <a:pt x="4715" y="1275"/>
                  </a:cubicBezTo>
                  <a:cubicBezTo>
                    <a:pt x="1330" y="2395"/>
                    <a:pt x="-282" y="4315"/>
                    <a:pt x="40" y="5915"/>
                  </a:cubicBezTo>
                  <a:cubicBezTo>
                    <a:pt x="363" y="7515"/>
                    <a:pt x="2619" y="8795"/>
                    <a:pt x="6005" y="10635"/>
                  </a:cubicBezTo>
                  <a:cubicBezTo>
                    <a:pt x="9390" y="12475"/>
                    <a:pt x="13903" y="14875"/>
                    <a:pt x="16160" y="16475"/>
                  </a:cubicBezTo>
                  <a:cubicBezTo>
                    <a:pt x="18417" y="18075"/>
                    <a:pt x="18417" y="18875"/>
                    <a:pt x="17288" y="19595"/>
                  </a:cubicBezTo>
                  <a:cubicBezTo>
                    <a:pt x="16160" y="20315"/>
                    <a:pt x="13903" y="20955"/>
                    <a:pt x="11002" y="21195"/>
                  </a:cubicBezTo>
                  <a:cubicBezTo>
                    <a:pt x="8100" y="21435"/>
                    <a:pt x="4554" y="21275"/>
                    <a:pt x="2619" y="20795"/>
                  </a:cubicBezTo>
                  <a:cubicBezTo>
                    <a:pt x="685" y="20315"/>
                    <a:pt x="363" y="19515"/>
                    <a:pt x="1008" y="18715"/>
                  </a:cubicBezTo>
                  <a:cubicBezTo>
                    <a:pt x="1652" y="17915"/>
                    <a:pt x="3264" y="17115"/>
                    <a:pt x="4876" y="1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407942" y="4724282"/>
              <a:ext cx="201929" cy="2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99" fill="norm" stroke="1" extrusionOk="0">
                  <a:moveTo>
                    <a:pt x="674" y="8539"/>
                  </a:moveTo>
                  <a:cubicBezTo>
                    <a:pt x="228" y="15019"/>
                    <a:pt x="-217" y="21499"/>
                    <a:pt x="117" y="20527"/>
                  </a:cubicBezTo>
                  <a:cubicBezTo>
                    <a:pt x="451" y="19555"/>
                    <a:pt x="1564" y="11131"/>
                    <a:pt x="2455" y="6271"/>
                  </a:cubicBezTo>
                  <a:cubicBezTo>
                    <a:pt x="3346" y="1411"/>
                    <a:pt x="4014" y="115"/>
                    <a:pt x="4348" y="7"/>
                  </a:cubicBezTo>
                  <a:cubicBezTo>
                    <a:pt x="4682" y="-101"/>
                    <a:pt x="4682" y="979"/>
                    <a:pt x="5016" y="2059"/>
                  </a:cubicBezTo>
                  <a:cubicBezTo>
                    <a:pt x="5350" y="3139"/>
                    <a:pt x="6018" y="4219"/>
                    <a:pt x="7354" y="5083"/>
                  </a:cubicBezTo>
                  <a:cubicBezTo>
                    <a:pt x="8690" y="5947"/>
                    <a:pt x="10694" y="6595"/>
                    <a:pt x="12587" y="5947"/>
                  </a:cubicBezTo>
                  <a:cubicBezTo>
                    <a:pt x="14480" y="5299"/>
                    <a:pt x="16261" y="3355"/>
                    <a:pt x="17709" y="2167"/>
                  </a:cubicBezTo>
                  <a:cubicBezTo>
                    <a:pt x="19156" y="979"/>
                    <a:pt x="20270" y="547"/>
                    <a:pt x="20826" y="1411"/>
                  </a:cubicBezTo>
                  <a:cubicBezTo>
                    <a:pt x="21383" y="2275"/>
                    <a:pt x="21383" y="4435"/>
                    <a:pt x="20826" y="7351"/>
                  </a:cubicBezTo>
                  <a:cubicBezTo>
                    <a:pt x="20270" y="10267"/>
                    <a:pt x="19156" y="13939"/>
                    <a:pt x="18822" y="16423"/>
                  </a:cubicBezTo>
                  <a:cubicBezTo>
                    <a:pt x="18488" y="18907"/>
                    <a:pt x="18934" y="20203"/>
                    <a:pt x="19379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4679831" y="4698282"/>
              <a:ext cx="140186" cy="29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25" fill="norm" stroke="1" extrusionOk="0">
                  <a:moveTo>
                    <a:pt x="9856" y="6920"/>
                  </a:moveTo>
                  <a:cubicBezTo>
                    <a:pt x="7277" y="10394"/>
                    <a:pt x="4698" y="13869"/>
                    <a:pt x="2925" y="16436"/>
                  </a:cubicBezTo>
                  <a:cubicBezTo>
                    <a:pt x="1152" y="19004"/>
                    <a:pt x="184" y="20666"/>
                    <a:pt x="23" y="21043"/>
                  </a:cubicBezTo>
                  <a:cubicBezTo>
                    <a:pt x="-138" y="21421"/>
                    <a:pt x="507" y="20515"/>
                    <a:pt x="2925" y="17494"/>
                  </a:cubicBezTo>
                  <a:cubicBezTo>
                    <a:pt x="5343" y="14473"/>
                    <a:pt x="9534" y="9337"/>
                    <a:pt x="12274" y="6241"/>
                  </a:cubicBezTo>
                  <a:cubicBezTo>
                    <a:pt x="15014" y="3144"/>
                    <a:pt x="16304" y="2087"/>
                    <a:pt x="17593" y="1256"/>
                  </a:cubicBezTo>
                  <a:cubicBezTo>
                    <a:pt x="18883" y="425"/>
                    <a:pt x="20172" y="-179"/>
                    <a:pt x="20817" y="48"/>
                  </a:cubicBezTo>
                  <a:cubicBezTo>
                    <a:pt x="21462" y="274"/>
                    <a:pt x="21462" y="1331"/>
                    <a:pt x="21140" y="3899"/>
                  </a:cubicBezTo>
                  <a:cubicBezTo>
                    <a:pt x="20817" y="6467"/>
                    <a:pt x="20172" y="10545"/>
                    <a:pt x="19528" y="13566"/>
                  </a:cubicBezTo>
                  <a:cubicBezTo>
                    <a:pt x="18883" y="16587"/>
                    <a:pt x="18238" y="18551"/>
                    <a:pt x="17593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700093" y="488416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016159" y="5515495"/>
              <a:ext cx="197601" cy="24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70" fill="norm" stroke="1" extrusionOk="0">
                  <a:moveTo>
                    <a:pt x="3217" y="1948"/>
                  </a:moveTo>
                  <a:cubicBezTo>
                    <a:pt x="2757" y="859"/>
                    <a:pt x="2298" y="-230"/>
                    <a:pt x="1838" y="42"/>
                  </a:cubicBezTo>
                  <a:cubicBezTo>
                    <a:pt x="1379" y="315"/>
                    <a:pt x="919" y="1948"/>
                    <a:pt x="574" y="5034"/>
                  </a:cubicBezTo>
                  <a:cubicBezTo>
                    <a:pt x="230" y="8120"/>
                    <a:pt x="0" y="12657"/>
                    <a:pt x="0" y="15380"/>
                  </a:cubicBezTo>
                  <a:cubicBezTo>
                    <a:pt x="0" y="18103"/>
                    <a:pt x="230" y="19010"/>
                    <a:pt x="804" y="19827"/>
                  </a:cubicBezTo>
                  <a:cubicBezTo>
                    <a:pt x="1379" y="20644"/>
                    <a:pt x="2298" y="21370"/>
                    <a:pt x="3217" y="21370"/>
                  </a:cubicBezTo>
                  <a:cubicBezTo>
                    <a:pt x="4136" y="21370"/>
                    <a:pt x="5055" y="20644"/>
                    <a:pt x="5745" y="19736"/>
                  </a:cubicBezTo>
                  <a:cubicBezTo>
                    <a:pt x="6434" y="18829"/>
                    <a:pt x="6894" y="17740"/>
                    <a:pt x="7468" y="16106"/>
                  </a:cubicBezTo>
                  <a:cubicBezTo>
                    <a:pt x="8043" y="14473"/>
                    <a:pt x="8732" y="12294"/>
                    <a:pt x="9077" y="11659"/>
                  </a:cubicBezTo>
                  <a:cubicBezTo>
                    <a:pt x="9421" y="11024"/>
                    <a:pt x="9421" y="11931"/>
                    <a:pt x="9651" y="13383"/>
                  </a:cubicBezTo>
                  <a:cubicBezTo>
                    <a:pt x="9881" y="14836"/>
                    <a:pt x="10340" y="16832"/>
                    <a:pt x="11374" y="18194"/>
                  </a:cubicBezTo>
                  <a:cubicBezTo>
                    <a:pt x="12409" y="19555"/>
                    <a:pt x="14017" y="20281"/>
                    <a:pt x="15740" y="19646"/>
                  </a:cubicBezTo>
                  <a:cubicBezTo>
                    <a:pt x="17464" y="19010"/>
                    <a:pt x="19302" y="17014"/>
                    <a:pt x="20336" y="14109"/>
                  </a:cubicBezTo>
                  <a:cubicBezTo>
                    <a:pt x="21370" y="11205"/>
                    <a:pt x="21600" y="7394"/>
                    <a:pt x="21370" y="5125"/>
                  </a:cubicBezTo>
                  <a:cubicBezTo>
                    <a:pt x="21140" y="2856"/>
                    <a:pt x="20451" y="2130"/>
                    <a:pt x="19877" y="2311"/>
                  </a:cubicBezTo>
                  <a:cubicBezTo>
                    <a:pt x="19302" y="2493"/>
                    <a:pt x="18843" y="3582"/>
                    <a:pt x="18383" y="4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312493" y="5608063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289409" y="5677913"/>
              <a:ext cx="188185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0967" fill="norm" stroke="1" extrusionOk="0">
                  <a:moveTo>
                    <a:pt x="1877" y="16200"/>
                  </a:moveTo>
                  <a:cubicBezTo>
                    <a:pt x="690" y="17280"/>
                    <a:pt x="-497" y="18360"/>
                    <a:pt x="215" y="19440"/>
                  </a:cubicBezTo>
                  <a:cubicBezTo>
                    <a:pt x="927" y="20520"/>
                    <a:pt x="3538" y="21600"/>
                    <a:pt x="6980" y="20520"/>
                  </a:cubicBezTo>
                  <a:cubicBezTo>
                    <a:pt x="10422" y="19440"/>
                    <a:pt x="14694" y="16200"/>
                    <a:pt x="17187" y="12420"/>
                  </a:cubicBezTo>
                  <a:cubicBezTo>
                    <a:pt x="19679" y="8640"/>
                    <a:pt x="20391" y="4320"/>
                    <a:pt x="211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534743" y="5595363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182443" y="5689392"/>
              <a:ext cx="336551" cy="2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10928"/>
                  </a:moveTo>
                  <a:cubicBezTo>
                    <a:pt x="543" y="5943"/>
                    <a:pt x="1087" y="959"/>
                    <a:pt x="2989" y="128"/>
                  </a:cubicBezTo>
                  <a:cubicBezTo>
                    <a:pt x="4891" y="-703"/>
                    <a:pt x="8151" y="2620"/>
                    <a:pt x="11479" y="6774"/>
                  </a:cubicBezTo>
                  <a:cubicBezTo>
                    <a:pt x="14808" y="10928"/>
                    <a:pt x="18204" y="15912"/>
                    <a:pt x="21600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188793" y="5773163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9543"/>
                    <a:pt x="8533" y="17486"/>
                    <a:pt x="12133" y="13886"/>
                  </a:cubicBezTo>
                  <a:cubicBezTo>
                    <a:pt x="15733" y="10286"/>
                    <a:pt x="18667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430093" y="5627113"/>
              <a:ext cx="17253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7027" y="0"/>
                  </a:moveTo>
                  <a:cubicBezTo>
                    <a:pt x="5465" y="0"/>
                    <a:pt x="3904" y="0"/>
                    <a:pt x="4294" y="67"/>
                  </a:cubicBezTo>
                  <a:cubicBezTo>
                    <a:pt x="4684" y="133"/>
                    <a:pt x="7027" y="267"/>
                    <a:pt x="9629" y="667"/>
                  </a:cubicBezTo>
                  <a:cubicBezTo>
                    <a:pt x="12231" y="1067"/>
                    <a:pt x="15094" y="1733"/>
                    <a:pt x="17046" y="2267"/>
                  </a:cubicBezTo>
                  <a:cubicBezTo>
                    <a:pt x="18998" y="2800"/>
                    <a:pt x="20039" y="3200"/>
                    <a:pt x="20689" y="3733"/>
                  </a:cubicBezTo>
                  <a:cubicBezTo>
                    <a:pt x="21340" y="4267"/>
                    <a:pt x="21600" y="4933"/>
                    <a:pt x="20169" y="6600"/>
                  </a:cubicBezTo>
                  <a:cubicBezTo>
                    <a:pt x="18737" y="8267"/>
                    <a:pt x="15614" y="10933"/>
                    <a:pt x="11971" y="13600"/>
                  </a:cubicBezTo>
                  <a:cubicBezTo>
                    <a:pt x="8328" y="16267"/>
                    <a:pt x="4164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079501" y="5508580"/>
              <a:ext cx="245943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5389" y="4041"/>
                  </a:moveTo>
                  <a:cubicBezTo>
                    <a:pt x="5759" y="3345"/>
                    <a:pt x="6128" y="2648"/>
                    <a:pt x="6589" y="1812"/>
                  </a:cubicBezTo>
                  <a:cubicBezTo>
                    <a:pt x="7051" y="975"/>
                    <a:pt x="7605" y="0"/>
                    <a:pt x="7882" y="0"/>
                  </a:cubicBezTo>
                  <a:cubicBezTo>
                    <a:pt x="8159" y="0"/>
                    <a:pt x="8159" y="975"/>
                    <a:pt x="7513" y="3205"/>
                  </a:cubicBezTo>
                  <a:cubicBezTo>
                    <a:pt x="6866" y="5435"/>
                    <a:pt x="5574" y="8919"/>
                    <a:pt x="4374" y="11427"/>
                  </a:cubicBezTo>
                  <a:cubicBezTo>
                    <a:pt x="3174" y="13935"/>
                    <a:pt x="2066" y="15468"/>
                    <a:pt x="1236" y="16862"/>
                  </a:cubicBezTo>
                  <a:cubicBezTo>
                    <a:pt x="405" y="18255"/>
                    <a:pt x="-149" y="19510"/>
                    <a:pt x="36" y="20206"/>
                  </a:cubicBezTo>
                  <a:cubicBezTo>
                    <a:pt x="220" y="20903"/>
                    <a:pt x="1143" y="21043"/>
                    <a:pt x="4836" y="21182"/>
                  </a:cubicBezTo>
                  <a:cubicBezTo>
                    <a:pt x="8528" y="21321"/>
                    <a:pt x="14989" y="21461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397409" y="5551399"/>
              <a:ext cx="204387" cy="23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0851" fill="norm" stroke="1" extrusionOk="0">
                  <a:moveTo>
                    <a:pt x="15984" y="5117"/>
                  </a:moveTo>
                  <a:cubicBezTo>
                    <a:pt x="16200" y="3588"/>
                    <a:pt x="16416" y="2059"/>
                    <a:pt x="15984" y="1199"/>
                  </a:cubicBezTo>
                  <a:cubicBezTo>
                    <a:pt x="15552" y="338"/>
                    <a:pt x="14472" y="147"/>
                    <a:pt x="12636" y="625"/>
                  </a:cubicBezTo>
                  <a:cubicBezTo>
                    <a:pt x="10800" y="1103"/>
                    <a:pt x="8208" y="2250"/>
                    <a:pt x="5832" y="4639"/>
                  </a:cubicBezTo>
                  <a:cubicBezTo>
                    <a:pt x="3456" y="7029"/>
                    <a:pt x="1296" y="10661"/>
                    <a:pt x="432" y="13528"/>
                  </a:cubicBezTo>
                  <a:cubicBezTo>
                    <a:pt x="-432" y="16395"/>
                    <a:pt x="0" y="18498"/>
                    <a:pt x="1728" y="19740"/>
                  </a:cubicBezTo>
                  <a:cubicBezTo>
                    <a:pt x="3456" y="20983"/>
                    <a:pt x="6480" y="21365"/>
                    <a:pt x="9936" y="19931"/>
                  </a:cubicBezTo>
                  <a:cubicBezTo>
                    <a:pt x="13392" y="18498"/>
                    <a:pt x="17280" y="15248"/>
                    <a:pt x="19224" y="12190"/>
                  </a:cubicBezTo>
                  <a:cubicBezTo>
                    <a:pt x="21168" y="9131"/>
                    <a:pt x="21168" y="6264"/>
                    <a:pt x="20304" y="4066"/>
                  </a:cubicBezTo>
                  <a:cubicBezTo>
                    <a:pt x="19440" y="1868"/>
                    <a:pt x="17712" y="338"/>
                    <a:pt x="16200" y="52"/>
                  </a:cubicBezTo>
                  <a:cubicBezTo>
                    <a:pt x="14688" y="-235"/>
                    <a:pt x="13392" y="721"/>
                    <a:pt x="12096" y="1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3" name="Drawing"/>
          <p:cNvGrpSpPr/>
          <p:nvPr/>
        </p:nvGrpSpPr>
        <p:grpSpPr>
          <a:xfrm>
            <a:off x="806450" y="1669015"/>
            <a:ext cx="11410951" cy="7571943"/>
            <a:chOff x="0" y="0"/>
            <a:chExt cx="11410950" cy="7571942"/>
          </a:xfrm>
        </p:grpSpPr>
        <p:sp>
          <p:nvSpPr>
            <p:cNvPr id="1414" name="Line"/>
            <p:cNvSpPr/>
            <p:nvPr/>
          </p:nvSpPr>
          <p:spPr>
            <a:xfrm>
              <a:off x="341324" y="5014"/>
              <a:ext cx="259374" cy="39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53" fill="norm" stroke="1" extrusionOk="0">
                  <a:moveTo>
                    <a:pt x="19309" y="3197"/>
                  </a:moveTo>
                  <a:cubicBezTo>
                    <a:pt x="19137" y="2628"/>
                    <a:pt x="18964" y="2060"/>
                    <a:pt x="18877" y="1492"/>
                  </a:cubicBezTo>
                  <a:cubicBezTo>
                    <a:pt x="18791" y="923"/>
                    <a:pt x="18791" y="355"/>
                    <a:pt x="18100" y="127"/>
                  </a:cubicBezTo>
                  <a:cubicBezTo>
                    <a:pt x="17409" y="-100"/>
                    <a:pt x="16026" y="14"/>
                    <a:pt x="13521" y="184"/>
                  </a:cubicBezTo>
                  <a:cubicBezTo>
                    <a:pt x="11015" y="355"/>
                    <a:pt x="7386" y="582"/>
                    <a:pt x="4967" y="923"/>
                  </a:cubicBezTo>
                  <a:cubicBezTo>
                    <a:pt x="2548" y="1264"/>
                    <a:pt x="1338" y="1719"/>
                    <a:pt x="647" y="2231"/>
                  </a:cubicBezTo>
                  <a:cubicBezTo>
                    <a:pt x="-44" y="2742"/>
                    <a:pt x="-217" y="3311"/>
                    <a:pt x="301" y="4163"/>
                  </a:cubicBezTo>
                  <a:cubicBezTo>
                    <a:pt x="820" y="5016"/>
                    <a:pt x="2029" y="6153"/>
                    <a:pt x="2807" y="7403"/>
                  </a:cubicBezTo>
                  <a:cubicBezTo>
                    <a:pt x="3585" y="8654"/>
                    <a:pt x="3930" y="10018"/>
                    <a:pt x="4103" y="11041"/>
                  </a:cubicBezTo>
                  <a:cubicBezTo>
                    <a:pt x="4276" y="12064"/>
                    <a:pt x="4276" y="12746"/>
                    <a:pt x="4967" y="12974"/>
                  </a:cubicBezTo>
                  <a:cubicBezTo>
                    <a:pt x="5658" y="13201"/>
                    <a:pt x="7041" y="12974"/>
                    <a:pt x="9373" y="13144"/>
                  </a:cubicBezTo>
                  <a:cubicBezTo>
                    <a:pt x="11706" y="13315"/>
                    <a:pt x="14989" y="13883"/>
                    <a:pt x="17149" y="14622"/>
                  </a:cubicBezTo>
                  <a:cubicBezTo>
                    <a:pt x="19309" y="15361"/>
                    <a:pt x="20346" y="16271"/>
                    <a:pt x="20865" y="17009"/>
                  </a:cubicBezTo>
                  <a:cubicBezTo>
                    <a:pt x="21383" y="17748"/>
                    <a:pt x="21383" y="18317"/>
                    <a:pt x="19828" y="19169"/>
                  </a:cubicBezTo>
                  <a:cubicBezTo>
                    <a:pt x="18273" y="20022"/>
                    <a:pt x="15162" y="21159"/>
                    <a:pt x="12916" y="21329"/>
                  </a:cubicBezTo>
                  <a:cubicBezTo>
                    <a:pt x="10669" y="21500"/>
                    <a:pt x="9287" y="20704"/>
                    <a:pt x="7905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60399" y="5862"/>
              <a:ext cx="208864" cy="43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468" fill="norm" stroke="1" extrusionOk="0">
                  <a:moveTo>
                    <a:pt x="9437" y="1625"/>
                  </a:moveTo>
                  <a:cubicBezTo>
                    <a:pt x="9437" y="1108"/>
                    <a:pt x="9437" y="591"/>
                    <a:pt x="9961" y="281"/>
                  </a:cubicBezTo>
                  <a:cubicBezTo>
                    <a:pt x="10485" y="-29"/>
                    <a:pt x="11534" y="-132"/>
                    <a:pt x="13002" y="230"/>
                  </a:cubicBezTo>
                  <a:cubicBezTo>
                    <a:pt x="14470" y="591"/>
                    <a:pt x="16357" y="1418"/>
                    <a:pt x="18140" y="3227"/>
                  </a:cubicBezTo>
                  <a:cubicBezTo>
                    <a:pt x="19922" y="5035"/>
                    <a:pt x="21600" y="7826"/>
                    <a:pt x="20132" y="10720"/>
                  </a:cubicBezTo>
                  <a:cubicBezTo>
                    <a:pt x="18664" y="13613"/>
                    <a:pt x="14050" y="16611"/>
                    <a:pt x="10171" y="18419"/>
                  </a:cubicBezTo>
                  <a:cubicBezTo>
                    <a:pt x="6291" y="20228"/>
                    <a:pt x="3146" y="20848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73966" y="92377"/>
              <a:ext cx="226085" cy="37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02" fill="norm" stroke="1" extrusionOk="0">
                  <a:moveTo>
                    <a:pt x="11549" y="2033"/>
                  </a:moveTo>
                  <a:cubicBezTo>
                    <a:pt x="11156" y="1309"/>
                    <a:pt x="10763" y="585"/>
                    <a:pt x="9879" y="223"/>
                  </a:cubicBezTo>
                  <a:cubicBezTo>
                    <a:pt x="8996" y="-139"/>
                    <a:pt x="7621" y="-139"/>
                    <a:pt x="6050" y="826"/>
                  </a:cubicBezTo>
                  <a:cubicBezTo>
                    <a:pt x="4479" y="1792"/>
                    <a:pt x="2712" y="3722"/>
                    <a:pt x="1436" y="6377"/>
                  </a:cubicBezTo>
                  <a:cubicBezTo>
                    <a:pt x="159" y="9032"/>
                    <a:pt x="-626" y="12411"/>
                    <a:pt x="650" y="15065"/>
                  </a:cubicBezTo>
                  <a:cubicBezTo>
                    <a:pt x="1927" y="17720"/>
                    <a:pt x="5265" y="19651"/>
                    <a:pt x="8996" y="20556"/>
                  </a:cubicBezTo>
                  <a:cubicBezTo>
                    <a:pt x="12727" y="21461"/>
                    <a:pt x="16850" y="21340"/>
                    <a:pt x="20974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216464" y="28551"/>
              <a:ext cx="269437" cy="42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9" fill="norm" stroke="1" extrusionOk="0">
                  <a:moveTo>
                    <a:pt x="13381" y="2447"/>
                  </a:moveTo>
                  <a:cubicBezTo>
                    <a:pt x="13381" y="1915"/>
                    <a:pt x="13381" y="1383"/>
                    <a:pt x="12537" y="904"/>
                  </a:cubicBezTo>
                  <a:cubicBezTo>
                    <a:pt x="11693" y="426"/>
                    <a:pt x="10006" y="0"/>
                    <a:pt x="8065" y="0"/>
                  </a:cubicBezTo>
                  <a:cubicBezTo>
                    <a:pt x="6125" y="0"/>
                    <a:pt x="3931" y="426"/>
                    <a:pt x="2497" y="1170"/>
                  </a:cubicBezTo>
                  <a:cubicBezTo>
                    <a:pt x="1062" y="1915"/>
                    <a:pt x="387" y="2979"/>
                    <a:pt x="134" y="5161"/>
                  </a:cubicBezTo>
                  <a:cubicBezTo>
                    <a:pt x="-119" y="7342"/>
                    <a:pt x="50" y="10640"/>
                    <a:pt x="134" y="13300"/>
                  </a:cubicBezTo>
                  <a:cubicBezTo>
                    <a:pt x="218" y="15961"/>
                    <a:pt x="218" y="17982"/>
                    <a:pt x="303" y="19259"/>
                  </a:cubicBezTo>
                  <a:cubicBezTo>
                    <a:pt x="387" y="20536"/>
                    <a:pt x="556" y="21068"/>
                    <a:pt x="1062" y="21334"/>
                  </a:cubicBezTo>
                  <a:cubicBezTo>
                    <a:pt x="1568" y="21600"/>
                    <a:pt x="2412" y="21600"/>
                    <a:pt x="5365" y="21440"/>
                  </a:cubicBezTo>
                  <a:cubicBezTo>
                    <a:pt x="8318" y="21281"/>
                    <a:pt x="13381" y="20962"/>
                    <a:pt x="16419" y="20642"/>
                  </a:cubicBezTo>
                  <a:cubicBezTo>
                    <a:pt x="19456" y="20323"/>
                    <a:pt x="20469" y="20004"/>
                    <a:pt x="21481" y="19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257299" y="29313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595132" y="62418"/>
              <a:ext cx="278118" cy="31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73" fill="norm" stroke="1" extrusionOk="0">
                  <a:moveTo>
                    <a:pt x="1865" y="1450"/>
                  </a:moveTo>
                  <a:cubicBezTo>
                    <a:pt x="1210" y="725"/>
                    <a:pt x="556" y="0"/>
                    <a:pt x="228" y="0"/>
                  </a:cubicBezTo>
                  <a:cubicBezTo>
                    <a:pt x="-99" y="0"/>
                    <a:pt x="-99" y="725"/>
                    <a:pt x="392" y="3262"/>
                  </a:cubicBezTo>
                  <a:cubicBezTo>
                    <a:pt x="883" y="5799"/>
                    <a:pt x="1865" y="10148"/>
                    <a:pt x="2437" y="13119"/>
                  </a:cubicBezTo>
                  <a:cubicBezTo>
                    <a:pt x="3010" y="16091"/>
                    <a:pt x="3174" y="17686"/>
                    <a:pt x="3419" y="18991"/>
                  </a:cubicBezTo>
                  <a:cubicBezTo>
                    <a:pt x="3665" y="20295"/>
                    <a:pt x="3992" y="21310"/>
                    <a:pt x="4401" y="21455"/>
                  </a:cubicBezTo>
                  <a:cubicBezTo>
                    <a:pt x="4810" y="21600"/>
                    <a:pt x="5301" y="20875"/>
                    <a:pt x="5874" y="19643"/>
                  </a:cubicBezTo>
                  <a:cubicBezTo>
                    <a:pt x="6446" y="18411"/>
                    <a:pt x="7101" y="16671"/>
                    <a:pt x="7592" y="15294"/>
                  </a:cubicBezTo>
                  <a:cubicBezTo>
                    <a:pt x="8083" y="13917"/>
                    <a:pt x="8410" y="12902"/>
                    <a:pt x="8819" y="12685"/>
                  </a:cubicBezTo>
                  <a:cubicBezTo>
                    <a:pt x="9228" y="12467"/>
                    <a:pt x="9719" y="13047"/>
                    <a:pt x="10210" y="14352"/>
                  </a:cubicBezTo>
                  <a:cubicBezTo>
                    <a:pt x="10701" y="15656"/>
                    <a:pt x="11192" y="17686"/>
                    <a:pt x="11765" y="19136"/>
                  </a:cubicBezTo>
                  <a:cubicBezTo>
                    <a:pt x="12337" y="20585"/>
                    <a:pt x="12992" y="21455"/>
                    <a:pt x="13646" y="21310"/>
                  </a:cubicBezTo>
                  <a:cubicBezTo>
                    <a:pt x="14301" y="21165"/>
                    <a:pt x="14956" y="20005"/>
                    <a:pt x="15610" y="17251"/>
                  </a:cubicBezTo>
                  <a:cubicBezTo>
                    <a:pt x="16265" y="14497"/>
                    <a:pt x="16919" y="10148"/>
                    <a:pt x="17492" y="7538"/>
                  </a:cubicBezTo>
                  <a:cubicBezTo>
                    <a:pt x="18065" y="4929"/>
                    <a:pt x="18556" y="4059"/>
                    <a:pt x="19210" y="3842"/>
                  </a:cubicBezTo>
                  <a:cubicBezTo>
                    <a:pt x="19865" y="3624"/>
                    <a:pt x="20683" y="4059"/>
                    <a:pt x="21501" y="4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960256" y="88805"/>
              <a:ext cx="248903" cy="30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31" fill="norm" stroke="1" extrusionOk="0">
                  <a:moveTo>
                    <a:pt x="4518" y="4517"/>
                  </a:moveTo>
                  <a:cubicBezTo>
                    <a:pt x="3611" y="8660"/>
                    <a:pt x="2703" y="12802"/>
                    <a:pt x="2068" y="15391"/>
                  </a:cubicBezTo>
                  <a:cubicBezTo>
                    <a:pt x="1433" y="17980"/>
                    <a:pt x="1070" y="19016"/>
                    <a:pt x="797" y="19904"/>
                  </a:cubicBezTo>
                  <a:cubicBezTo>
                    <a:pt x="525" y="20791"/>
                    <a:pt x="344" y="21531"/>
                    <a:pt x="162" y="21531"/>
                  </a:cubicBezTo>
                  <a:cubicBezTo>
                    <a:pt x="-19" y="21531"/>
                    <a:pt x="-201" y="20791"/>
                    <a:pt x="525" y="17832"/>
                  </a:cubicBezTo>
                  <a:cubicBezTo>
                    <a:pt x="1251" y="14873"/>
                    <a:pt x="2885" y="9695"/>
                    <a:pt x="3883" y="6663"/>
                  </a:cubicBezTo>
                  <a:cubicBezTo>
                    <a:pt x="4881" y="3630"/>
                    <a:pt x="5244" y="2742"/>
                    <a:pt x="5607" y="1928"/>
                  </a:cubicBezTo>
                  <a:cubicBezTo>
                    <a:pt x="5970" y="1115"/>
                    <a:pt x="6333" y="375"/>
                    <a:pt x="6787" y="301"/>
                  </a:cubicBezTo>
                  <a:cubicBezTo>
                    <a:pt x="7241" y="227"/>
                    <a:pt x="7786" y="819"/>
                    <a:pt x="8239" y="1780"/>
                  </a:cubicBezTo>
                  <a:cubicBezTo>
                    <a:pt x="8693" y="2742"/>
                    <a:pt x="9056" y="4073"/>
                    <a:pt x="9510" y="5109"/>
                  </a:cubicBezTo>
                  <a:cubicBezTo>
                    <a:pt x="9964" y="6145"/>
                    <a:pt x="10508" y="6884"/>
                    <a:pt x="11234" y="7106"/>
                  </a:cubicBezTo>
                  <a:cubicBezTo>
                    <a:pt x="11960" y="7328"/>
                    <a:pt x="12868" y="7032"/>
                    <a:pt x="13957" y="6071"/>
                  </a:cubicBezTo>
                  <a:cubicBezTo>
                    <a:pt x="15046" y="5109"/>
                    <a:pt x="16317" y="3482"/>
                    <a:pt x="17315" y="2224"/>
                  </a:cubicBezTo>
                  <a:cubicBezTo>
                    <a:pt x="18313" y="967"/>
                    <a:pt x="19039" y="79"/>
                    <a:pt x="19675" y="5"/>
                  </a:cubicBezTo>
                  <a:cubicBezTo>
                    <a:pt x="20310" y="-69"/>
                    <a:pt x="20854" y="671"/>
                    <a:pt x="21127" y="2668"/>
                  </a:cubicBezTo>
                  <a:cubicBezTo>
                    <a:pt x="21399" y="4665"/>
                    <a:pt x="21399" y="7920"/>
                    <a:pt x="21217" y="11027"/>
                  </a:cubicBezTo>
                  <a:cubicBezTo>
                    <a:pt x="21036" y="14134"/>
                    <a:pt x="20673" y="17093"/>
                    <a:pt x="20310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333384" y="23172"/>
              <a:ext cx="162166" cy="36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43" fill="norm" stroke="1" extrusionOk="0">
                  <a:moveTo>
                    <a:pt x="8869" y="8706"/>
                  </a:moveTo>
                  <a:cubicBezTo>
                    <a:pt x="8869" y="8089"/>
                    <a:pt x="8869" y="7472"/>
                    <a:pt x="8448" y="7534"/>
                  </a:cubicBezTo>
                  <a:cubicBezTo>
                    <a:pt x="8027" y="7596"/>
                    <a:pt x="7186" y="8336"/>
                    <a:pt x="5923" y="10496"/>
                  </a:cubicBezTo>
                  <a:cubicBezTo>
                    <a:pt x="4661" y="12656"/>
                    <a:pt x="2978" y="16236"/>
                    <a:pt x="1856" y="18457"/>
                  </a:cubicBezTo>
                  <a:cubicBezTo>
                    <a:pt x="734" y="20679"/>
                    <a:pt x="173" y="21543"/>
                    <a:pt x="32" y="21543"/>
                  </a:cubicBezTo>
                  <a:cubicBezTo>
                    <a:pt x="-108" y="21543"/>
                    <a:pt x="173" y="20679"/>
                    <a:pt x="1715" y="18272"/>
                  </a:cubicBezTo>
                  <a:cubicBezTo>
                    <a:pt x="3258" y="15865"/>
                    <a:pt x="6063" y="11916"/>
                    <a:pt x="8448" y="8768"/>
                  </a:cubicBezTo>
                  <a:cubicBezTo>
                    <a:pt x="10832" y="5621"/>
                    <a:pt x="12796" y="3276"/>
                    <a:pt x="14198" y="1856"/>
                  </a:cubicBezTo>
                  <a:cubicBezTo>
                    <a:pt x="15601" y="437"/>
                    <a:pt x="16443" y="-57"/>
                    <a:pt x="17004" y="5"/>
                  </a:cubicBezTo>
                  <a:cubicBezTo>
                    <a:pt x="17565" y="66"/>
                    <a:pt x="17845" y="684"/>
                    <a:pt x="18266" y="2967"/>
                  </a:cubicBezTo>
                  <a:cubicBezTo>
                    <a:pt x="18687" y="5250"/>
                    <a:pt x="19248" y="9200"/>
                    <a:pt x="19809" y="12471"/>
                  </a:cubicBezTo>
                  <a:cubicBezTo>
                    <a:pt x="20370" y="15742"/>
                    <a:pt x="20931" y="18334"/>
                    <a:pt x="21492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374899" y="261385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1440"/>
                    <a:pt x="9771" y="2880"/>
                    <a:pt x="13371" y="6480"/>
                  </a:cubicBezTo>
                  <a:cubicBezTo>
                    <a:pt x="16971" y="10080"/>
                    <a:pt x="19286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276349" y="554014"/>
              <a:ext cx="952501" cy="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5172"/>
                  </a:moveTo>
                  <a:cubicBezTo>
                    <a:pt x="816" y="12086"/>
                    <a:pt x="1632" y="9000"/>
                    <a:pt x="2880" y="6429"/>
                  </a:cubicBezTo>
                  <a:cubicBezTo>
                    <a:pt x="4128" y="3857"/>
                    <a:pt x="5808" y="1800"/>
                    <a:pt x="7584" y="772"/>
                  </a:cubicBezTo>
                  <a:cubicBezTo>
                    <a:pt x="9360" y="-257"/>
                    <a:pt x="11232" y="-257"/>
                    <a:pt x="13056" y="772"/>
                  </a:cubicBezTo>
                  <a:cubicBezTo>
                    <a:pt x="14880" y="1800"/>
                    <a:pt x="16656" y="3857"/>
                    <a:pt x="18072" y="7457"/>
                  </a:cubicBezTo>
                  <a:cubicBezTo>
                    <a:pt x="19488" y="11057"/>
                    <a:pt x="20544" y="16200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781426" y="616985"/>
              <a:ext cx="434724" cy="3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36" fill="norm" stroke="1" extrusionOk="0">
                  <a:moveTo>
                    <a:pt x="6092" y="0"/>
                  </a:moveTo>
                  <a:cubicBezTo>
                    <a:pt x="4422" y="3600"/>
                    <a:pt x="2753" y="7200"/>
                    <a:pt x="1605" y="10800"/>
                  </a:cubicBezTo>
                  <a:cubicBezTo>
                    <a:pt x="457" y="14400"/>
                    <a:pt x="-169" y="18000"/>
                    <a:pt x="40" y="19800"/>
                  </a:cubicBezTo>
                  <a:cubicBezTo>
                    <a:pt x="248" y="21600"/>
                    <a:pt x="1292" y="21600"/>
                    <a:pt x="3640" y="20400"/>
                  </a:cubicBezTo>
                  <a:cubicBezTo>
                    <a:pt x="5988" y="19200"/>
                    <a:pt x="9640" y="16800"/>
                    <a:pt x="12822" y="14400"/>
                  </a:cubicBezTo>
                  <a:cubicBezTo>
                    <a:pt x="16005" y="12000"/>
                    <a:pt x="18718" y="9600"/>
                    <a:pt x="21431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666999" y="28678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703968" y="401085"/>
              <a:ext cx="2653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7200"/>
                    <a:pt x="889" y="14400"/>
                    <a:pt x="58" y="18000"/>
                  </a:cubicBezTo>
                  <a:cubicBezTo>
                    <a:pt x="-773" y="21600"/>
                    <a:pt x="7535" y="21600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373450" y="44226"/>
              <a:ext cx="239701" cy="44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31" fill="norm" stroke="1" extrusionOk="0">
                  <a:moveTo>
                    <a:pt x="20889" y="4015"/>
                  </a:moveTo>
                  <a:cubicBezTo>
                    <a:pt x="18804" y="2696"/>
                    <a:pt x="16720" y="1378"/>
                    <a:pt x="14446" y="668"/>
                  </a:cubicBezTo>
                  <a:cubicBezTo>
                    <a:pt x="12173" y="-42"/>
                    <a:pt x="9710" y="-143"/>
                    <a:pt x="7815" y="161"/>
                  </a:cubicBezTo>
                  <a:cubicBezTo>
                    <a:pt x="5920" y="465"/>
                    <a:pt x="4594" y="1175"/>
                    <a:pt x="3646" y="2646"/>
                  </a:cubicBezTo>
                  <a:cubicBezTo>
                    <a:pt x="2699" y="4116"/>
                    <a:pt x="2131" y="6347"/>
                    <a:pt x="1562" y="9034"/>
                  </a:cubicBezTo>
                  <a:cubicBezTo>
                    <a:pt x="994" y="11722"/>
                    <a:pt x="425" y="14865"/>
                    <a:pt x="141" y="16944"/>
                  </a:cubicBezTo>
                  <a:cubicBezTo>
                    <a:pt x="-143" y="19023"/>
                    <a:pt x="-143" y="20037"/>
                    <a:pt x="1562" y="20646"/>
                  </a:cubicBezTo>
                  <a:cubicBezTo>
                    <a:pt x="3268" y="21254"/>
                    <a:pt x="6678" y="21457"/>
                    <a:pt x="10278" y="21254"/>
                  </a:cubicBezTo>
                  <a:cubicBezTo>
                    <a:pt x="13878" y="21051"/>
                    <a:pt x="17668" y="20443"/>
                    <a:pt x="21457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399134" y="343935"/>
              <a:ext cx="18861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666" y="21600"/>
                  </a:moveTo>
                  <a:cubicBezTo>
                    <a:pt x="1226" y="19200"/>
                    <a:pt x="-214" y="16800"/>
                    <a:pt x="26" y="13800"/>
                  </a:cubicBezTo>
                  <a:cubicBezTo>
                    <a:pt x="266" y="10800"/>
                    <a:pt x="2186" y="7200"/>
                    <a:pt x="6026" y="4800"/>
                  </a:cubicBezTo>
                  <a:cubicBezTo>
                    <a:pt x="9866" y="2400"/>
                    <a:pt x="15626" y="12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667038" y="286785"/>
              <a:ext cx="14931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3206" y="0"/>
                  </a:moveTo>
                  <a:cubicBezTo>
                    <a:pt x="1685" y="0"/>
                    <a:pt x="164" y="0"/>
                    <a:pt x="12" y="745"/>
                  </a:cubicBezTo>
                  <a:cubicBezTo>
                    <a:pt x="-140" y="1490"/>
                    <a:pt x="1077" y="2979"/>
                    <a:pt x="4880" y="6579"/>
                  </a:cubicBezTo>
                  <a:cubicBezTo>
                    <a:pt x="8683" y="10179"/>
                    <a:pt x="15071" y="15890"/>
                    <a:pt x="214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748201" y="350285"/>
              <a:ext cx="872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21187" y="0"/>
                  </a:moveTo>
                  <a:cubicBezTo>
                    <a:pt x="16044" y="0"/>
                    <a:pt x="10901" y="0"/>
                    <a:pt x="7044" y="1722"/>
                  </a:cubicBezTo>
                  <a:cubicBezTo>
                    <a:pt x="3187" y="3443"/>
                    <a:pt x="616" y="6887"/>
                    <a:pt x="101" y="10487"/>
                  </a:cubicBezTo>
                  <a:cubicBezTo>
                    <a:pt x="-413" y="14087"/>
                    <a:pt x="1130" y="17843"/>
                    <a:pt x="2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893276" y="289715"/>
              <a:ext cx="128477" cy="27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459" fill="norm" stroke="1" extrusionOk="0">
                  <a:moveTo>
                    <a:pt x="1970" y="6927"/>
                  </a:moveTo>
                  <a:cubicBezTo>
                    <a:pt x="1274" y="12327"/>
                    <a:pt x="577" y="17727"/>
                    <a:pt x="228" y="19633"/>
                  </a:cubicBezTo>
                  <a:cubicBezTo>
                    <a:pt x="-120" y="21539"/>
                    <a:pt x="-120" y="19951"/>
                    <a:pt x="577" y="16854"/>
                  </a:cubicBezTo>
                  <a:cubicBezTo>
                    <a:pt x="1274" y="13757"/>
                    <a:pt x="2667" y="9151"/>
                    <a:pt x="4409" y="6133"/>
                  </a:cubicBezTo>
                  <a:cubicBezTo>
                    <a:pt x="6151" y="3115"/>
                    <a:pt x="8241" y="1686"/>
                    <a:pt x="10157" y="892"/>
                  </a:cubicBezTo>
                  <a:cubicBezTo>
                    <a:pt x="12074" y="98"/>
                    <a:pt x="13815" y="-61"/>
                    <a:pt x="15557" y="18"/>
                  </a:cubicBezTo>
                  <a:cubicBezTo>
                    <a:pt x="17299" y="98"/>
                    <a:pt x="19041" y="415"/>
                    <a:pt x="20086" y="1051"/>
                  </a:cubicBezTo>
                  <a:cubicBezTo>
                    <a:pt x="21132" y="1686"/>
                    <a:pt x="21480" y="2639"/>
                    <a:pt x="20783" y="4148"/>
                  </a:cubicBezTo>
                  <a:cubicBezTo>
                    <a:pt x="20086" y="5657"/>
                    <a:pt x="18345" y="7721"/>
                    <a:pt x="15732" y="8992"/>
                  </a:cubicBezTo>
                  <a:cubicBezTo>
                    <a:pt x="13119" y="10263"/>
                    <a:pt x="9635" y="10739"/>
                    <a:pt x="6151" y="1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058957" y="316090"/>
              <a:ext cx="110877" cy="11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0646" fill="norm" stroke="1" extrusionOk="0">
                  <a:moveTo>
                    <a:pt x="10553" y="2760"/>
                  </a:moveTo>
                  <a:cubicBezTo>
                    <a:pt x="8553" y="2374"/>
                    <a:pt x="6553" y="1988"/>
                    <a:pt x="4953" y="2567"/>
                  </a:cubicBezTo>
                  <a:cubicBezTo>
                    <a:pt x="3353" y="3145"/>
                    <a:pt x="2153" y="4688"/>
                    <a:pt x="1153" y="7581"/>
                  </a:cubicBezTo>
                  <a:cubicBezTo>
                    <a:pt x="153" y="10474"/>
                    <a:pt x="-647" y="14717"/>
                    <a:pt x="753" y="17417"/>
                  </a:cubicBezTo>
                  <a:cubicBezTo>
                    <a:pt x="2153" y="20117"/>
                    <a:pt x="5753" y="21274"/>
                    <a:pt x="9353" y="20310"/>
                  </a:cubicBezTo>
                  <a:cubicBezTo>
                    <a:pt x="12953" y="19345"/>
                    <a:pt x="16553" y="16260"/>
                    <a:pt x="18553" y="13367"/>
                  </a:cubicBezTo>
                  <a:cubicBezTo>
                    <a:pt x="20553" y="10474"/>
                    <a:pt x="20953" y="7774"/>
                    <a:pt x="20953" y="5460"/>
                  </a:cubicBezTo>
                  <a:cubicBezTo>
                    <a:pt x="20953" y="3145"/>
                    <a:pt x="20553" y="1217"/>
                    <a:pt x="19353" y="445"/>
                  </a:cubicBezTo>
                  <a:cubicBezTo>
                    <a:pt x="18153" y="-326"/>
                    <a:pt x="16153" y="60"/>
                    <a:pt x="14153" y="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223014" y="292004"/>
              <a:ext cx="107687" cy="13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51" fill="norm" stroke="1" extrusionOk="0">
                  <a:moveTo>
                    <a:pt x="1218" y="5084"/>
                  </a:moveTo>
                  <a:cubicBezTo>
                    <a:pt x="794" y="8357"/>
                    <a:pt x="371" y="11630"/>
                    <a:pt x="159" y="14739"/>
                  </a:cubicBezTo>
                  <a:cubicBezTo>
                    <a:pt x="-53" y="17848"/>
                    <a:pt x="-53" y="20793"/>
                    <a:pt x="159" y="21121"/>
                  </a:cubicBezTo>
                  <a:cubicBezTo>
                    <a:pt x="371" y="21448"/>
                    <a:pt x="794" y="19157"/>
                    <a:pt x="1641" y="15721"/>
                  </a:cubicBezTo>
                  <a:cubicBezTo>
                    <a:pt x="2488" y="12284"/>
                    <a:pt x="3759" y="7703"/>
                    <a:pt x="5029" y="4593"/>
                  </a:cubicBezTo>
                  <a:cubicBezTo>
                    <a:pt x="6300" y="1484"/>
                    <a:pt x="7571" y="-152"/>
                    <a:pt x="9476" y="12"/>
                  </a:cubicBezTo>
                  <a:cubicBezTo>
                    <a:pt x="11382" y="175"/>
                    <a:pt x="13923" y="2139"/>
                    <a:pt x="16041" y="5903"/>
                  </a:cubicBezTo>
                  <a:cubicBezTo>
                    <a:pt x="18159" y="9666"/>
                    <a:pt x="19853" y="15230"/>
                    <a:pt x="21547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356099" y="307208"/>
              <a:ext cx="97409" cy="11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86" fill="norm" stroke="1" extrusionOk="0">
                  <a:moveTo>
                    <a:pt x="0" y="18076"/>
                  </a:moveTo>
                  <a:cubicBezTo>
                    <a:pt x="4136" y="16445"/>
                    <a:pt x="8272" y="14815"/>
                    <a:pt x="11719" y="13185"/>
                  </a:cubicBezTo>
                  <a:cubicBezTo>
                    <a:pt x="15166" y="11555"/>
                    <a:pt x="17923" y="9925"/>
                    <a:pt x="19532" y="7683"/>
                  </a:cubicBezTo>
                  <a:cubicBezTo>
                    <a:pt x="21140" y="5442"/>
                    <a:pt x="21600" y="2589"/>
                    <a:pt x="20681" y="1162"/>
                  </a:cubicBezTo>
                  <a:cubicBezTo>
                    <a:pt x="19762" y="-264"/>
                    <a:pt x="17464" y="-264"/>
                    <a:pt x="15396" y="551"/>
                  </a:cubicBezTo>
                  <a:cubicBezTo>
                    <a:pt x="13328" y="1366"/>
                    <a:pt x="11489" y="2996"/>
                    <a:pt x="9881" y="6257"/>
                  </a:cubicBezTo>
                  <a:cubicBezTo>
                    <a:pt x="8272" y="9517"/>
                    <a:pt x="6894" y="14408"/>
                    <a:pt x="7353" y="17261"/>
                  </a:cubicBezTo>
                  <a:cubicBezTo>
                    <a:pt x="7813" y="20113"/>
                    <a:pt x="10111" y="20928"/>
                    <a:pt x="12638" y="21132"/>
                  </a:cubicBezTo>
                  <a:cubicBezTo>
                    <a:pt x="15166" y="21336"/>
                    <a:pt x="17923" y="20928"/>
                    <a:pt x="20681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497916" y="299608"/>
              <a:ext cx="128341" cy="14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624" fill="norm" stroke="1" extrusionOk="0">
                  <a:moveTo>
                    <a:pt x="4957" y="3633"/>
                  </a:moveTo>
                  <a:cubicBezTo>
                    <a:pt x="3541" y="6675"/>
                    <a:pt x="2125" y="9717"/>
                    <a:pt x="1239" y="12912"/>
                  </a:cubicBezTo>
                  <a:cubicBezTo>
                    <a:pt x="354" y="16106"/>
                    <a:pt x="0" y="19453"/>
                    <a:pt x="0" y="20365"/>
                  </a:cubicBezTo>
                  <a:cubicBezTo>
                    <a:pt x="0" y="21278"/>
                    <a:pt x="354" y="19757"/>
                    <a:pt x="2656" y="16106"/>
                  </a:cubicBezTo>
                  <a:cubicBezTo>
                    <a:pt x="4957" y="12455"/>
                    <a:pt x="9207" y="6675"/>
                    <a:pt x="12393" y="3481"/>
                  </a:cubicBezTo>
                  <a:cubicBezTo>
                    <a:pt x="15580" y="286"/>
                    <a:pt x="17705" y="-322"/>
                    <a:pt x="19121" y="134"/>
                  </a:cubicBezTo>
                  <a:cubicBezTo>
                    <a:pt x="20538" y="591"/>
                    <a:pt x="21246" y="2112"/>
                    <a:pt x="21423" y="5154"/>
                  </a:cubicBezTo>
                  <a:cubicBezTo>
                    <a:pt x="21600" y="8196"/>
                    <a:pt x="21246" y="12760"/>
                    <a:pt x="20892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745566" y="115335"/>
              <a:ext cx="61385" cy="32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17131" y="0"/>
                  </a:moveTo>
                  <a:cubicBezTo>
                    <a:pt x="11917" y="3066"/>
                    <a:pt x="6703" y="6132"/>
                    <a:pt x="3724" y="9267"/>
                  </a:cubicBezTo>
                  <a:cubicBezTo>
                    <a:pt x="745" y="12403"/>
                    <a:pt x="0" y="15608"/>
                    <a:pt x="0" y="17628"/>
                  </a:cubicBezTo>
                  <a:cubicBezTo>
                    <a:pt x="0" y="19649"/>
                    <a:pt x="745" y="20485"/>
                    <a:pt x="2979" y="20973"/>
                  </a:cubicBezTo>
                  <a:cubicBezTo>
                    <a:pt x="5214" y="21461"/>
                    <a:pt x="8938" y="21600"/>
                    <a:pt x="12290" y="21461"/>
                  </a:cubicBezTo>
                  <a:cubicBezTo>
                    <a:pt x="15641" y="21321"/>
                    <a:pt x="18621" y="20903"/>
                    <a:pt x="2160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711699" y="204235"/>
              <a:ext cx="177801" cy="16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12000"/>
                  </a:moveTo>
                  <a:cubicBezTo>
                    <a:pt x="4114" y="12267"/>
                    <a:pt x="8229" y="12533"/>
                    <a:pt x="11057" y="13200"/>
                  </a:cubicBezTo>
                  <a:cubicBezTo>
                    <a:pt x="13886" y="13867"/>
                    <a:pt x="15429" y="14933"/>
                    <a:pt x="16457" y="16667"/>
                  </a:cubicBezTo>
                  <a:cubicBezTo>
                    <a:pt x="17486" y="18400"/>
                    <a:pt x="18000" y="20800"/>
                    <a:pt x="18257" y="21200"/>
                  </a:cubicBezTo>
                  <a:cubicBezTo>
                    <a:pt x="18514" y="21600"/>
                    <a:pt x="18514" y="20000"/>
                    <a:pt x="19029" y="16133"/>
                  </a:cubicBezTo>
                  <a:cubicBezTo>
                    <a:pt x="19543" y="12267"/>
                    <a:pt x="20571" y="61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961365" y="88933"/>
              <a:ext cx="544085" cy="56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18" fill="norm" stroke="1" extrusionOk="0">
                  <a:moveTo>
                    <a:pt x="5194" y="8438"/>
                  </a:moveTo>
                  <a:cubicBezTo>
                    <a:pt x="4943" y="7798"/>
                    <a:pt x="4692" y="7158"/>
                    <a:pt x="4357" y="6838"/>
                  </a:cubicBezTo>
                  <a:cubicBezTo>
                    <a:pt x="4022" y="6518"/>
                    <a:pt x="3604" y="6518"/>
                    <a:pt x="2850" y="7038"/>
                  </a:cubicBezTo>
                  <a:cubicBezTo>
                    <a:pt x="2097" y="7558"/>
                    <a:pt x="1008" y="8598"/>
                    <a:pt x="464" y="9518"/>
                  </a:cubicBezTo>
                  <a:cubicBezTo>
                    <a:pt x="-80" y="10438"/>
                    <a:pt x="-80" y="11238"/>
                    <a:pt x="129" y="11718"/>
                  </a:cubicBezTo>
                  <a:cubicBezTo>
                    <a:pt x="339" y="12198"/>
                    <a:pt x="757" y="12358"/>
                    <a:pt x="1511" y="12038"/>
                  </a:cubicBezTo>
                  <a:cubicBezTo>
                    <a:pt x="2264" y="11718"/>
                    <a:pt x="3353" y="10918"/>
                    <a:pt x="4106" y="10198"/>
                  </a:cubicBezTo>
                  <a:cubicBezTo>
                    <a:pt x="4860" y="9478"/>
                    <a:pt x="5278" y="8838"/>
                    <a:pt x="5404" y="8718"/>
                  </a:cubicBezTo>
                  <a:cubicBezTo>
                    <a:pt x="5529" y="8598"/>
                    <a:pt x="5362" y="8998"/>
                    <a:pt x="5236" y="9398"/>
                  </a:cubicBezTo>
                  <a:cubicBezTo>
                    <a:pt x="5111" y="9798"/>
                    <a:pt x="5027" y="10198"/>
                    <a:pt x="4985" y="10598"/>
                  </a:cubicBezTo>
                  <a:cubicBezTo>
                    <a:pt x="4943" y="10998"/>
                    <a:pt x="4943" y="11398"/>
                    <a:pt x="5194" y="11638"/>
                  </a:cubicBezTo>
                  <a:cubicBezTo>
                    <a:pt x="5446" y="11878"/>
                    <a:pt x="5948" y="11958"/>
                    <a:pt x="6701" y="11278"/>
                  </a:cubicBezTo>
                  <a:cubicBezTo>
                    <a:pt x="7455" y="10598"/>
                    <a:pt x="8460" y="9158"/>
                    <a:pt x="9464" y="7398"/>
                  </a:cubicBezTo>
                  <a:cubicBezTo>
                    <a:pt x="10469" y="5638"/>
                    <a:pt x="11473" y="3558"/>
                    <a:pt x="12060" y="2198"/>
                  </a:cubicBezTo>
                  <a:cubicBezTo>
                    <a:pt x="12646" y="838"/>
                    <a:pt x="12813" y="198"/>
                    <a:pt x="12687" y="38"/>
                  </a:cubicBezTo>
                  <a:cubicBezTo>
                    <a:pt x="12562" y="-122"/>
                    <a:pt x="12143" y="198"/>
                    <a:pt x="11515" y="1518"/>
                  </a:cubicBezTo>
                  <a:cubicBezTo>
                    <a:pt x="10887" y="2838"/>
                    <a:pt x="10050" y="5158"/>
                    <a:pt x="9548" y="6838"/>
                  </a:cubicBezTo>
                  <a:cubicBezTo>
                    <a:pt x="9046" y="8518"/>
                    <a:pt x="8878" y="9558"/>
                    <a:pt x="8794" y="10278"/>
                  </a:cubicBezTo>
                  <a:cubicBezTo>
                    <a:pt x="8711" y="10998"/>
                    <a:pt x="8711" y="11398"/>
                    <a:pt x="8878" y="11718"/>
                  </a:cubicBezTo>
                  <a:cubicBezTo>
                    <a:pt x="9046" y="12038"/>
                    <a:pt x="9380" y="12278"/>
                    <a:pt x="9799" y="12318"/>
                  </a:cubicBezTo>
                  <a:cubicBezTo>
                    <a:pt x="10218" y="12358"/>
                    <a:pt x="10720" y="12198"/>
                    <a:pt x="11725" y="11158"/>
                  </a:cubicBezTo>
                  <a:cubicBezTo>
                    <a:pt x="12729" y="10118"/>
                    <a:pt x="14236" y="8198"/>
                    <a:pt x="15408" y="6478"/>
                  </a:cubicBezTo>
                  <a:cubicBezTo>
                    <a:pt x="16580" y="4758"/>
                    <a:pt x="17418" y="3238"/>
                    <a:pt x="17878" y="2278"/>
                  </a:cubicBezTo>
                  <a:cubicBezTo>
                    <a:pt x="18339" y="1318"/>
                    <a:pt x="18422" y="918"/>
                    <a:pt x="18213" y="878"/>
                  </a:cubicBezTo>
                  <a:cubicBezTo>
                    <a:pt x="18004" y="838"/>
                    <a:pt x="17501" y="1158"/>
                    <a:pt x="16873" y="2278"/>
                  </a:cubicBezTo>
                  <a:cubicBezTo>
                    <a:pt x="16246" y="3398"/>
                    <a:pt x="15492" y="5318"/>
                    <a:pt x="14990" y="6918"/>
                  </a:cubicBezTo>
                  <a:cubicBezTo>
                    <a:pt x="14487" y="8518"/>
                    <a:pt x="14236" y="9798"/>
                    <a:pt x="14153" y="10638"/>
                  </a:cubicBezTo>
                  <a:cubicBezTo>
                    <a:pt x="14069" y="11478"/>
                    <a:pt x="14153" y="11878"/>
                    <a:pt x="14446" y="12078"/>
                  </a:cubicBezTo>
                  <a:cubicBezTo>
                    <a:pt x="14739" y="12278"/>
                    <a:pt x="15241" y="12278"/>
                    <a:pt x="15869" y="11758"/>
                  </a:cubicBezTo>
                  <a:cubicBezTo>
                    <a:pt x="16497" y="11238"/>
                    <a:pt x="17250" y="10198"/>
                    <a:pt x="17711" y="9478"/>
                  </a:cubicBezTo>
                  <a:cubicBezTo>
                    <a:pt x="18171" y="8758"/>
                    <a:pt x="18339" y="8358"/>
                    <a:pt x="18548" y="7958"/>
                  </a:cubicBezTo>
                  <a:cubicBezTo>
                    <a:pt x="18757" y="7558"/>
                    <a:pt x="19008" y="7158"/>
                    <a:pt x="19008" y="7158"/>
                  </a:cubicBezTo>
                  <a:cubicBezTo>
                    <a:pt x="19008" y="7158"/>
                    <a:pt x="18757" y="7558"/>
                    <a:pt x="18590" y="8158"/>
                  </a:cubicBezTo>
                  <a:cubicBezTo>
                    <a:pt x="18422" y="8758"/>
                    <a:pt x="18339" y="9558"/>
                    <a:pt x="18339" y="10158"/>
                  </a:cubicBezTo>
                  <a:cubicBezTo>
                    <a:pt x="18339" y="10758"/>
                    <a:pt x="18422" y="11158"/>
                    <a:pt x="18673" y="11318"/>
                  </a:cubicBezTo>
                  <a:cubicBezTo>
                    <a:pt x="18925" y="11478"/>
                    <a:pt x="19343" y="11398"/>
                    <a:pt x="19678" y="11198"/>
                  </a:cubicBezTo>
                  <a:cubicBezTo>
                    <a:pt x="20013" y="10998"/>
                    <a:pt x="20264" y="10678"/>
                    <a:pt x="20515" y="10358"/>
                  </a:cubicBezTo>
                  <a:cubicBezTo>
                    <a:pt x="20767" y="10038"/>
                    <a:pt x="21018" y="9718"/>
                    <a:pt x="21185" y="9798"/>
                  </a:cubicBezTo>
                  <a:cubicBezTo>
                    <a:pt x="21353" y="9878"/>
                    <a:pt x="21436" y="10358"/>
                    <a:pt x="21478" y="11558"/>
                  </a:cubicBezTo>
                  <a:cubicBezTo>
                    <a:pt x="21520" y="12758"/>
                    <a:pt x="21520" y="14678"/>
                    <a:pt x="21520" y="16318"/>
                  </a:cubicBezTo>
                  <a:cubicBezTo>
                    <a:pt x="21520" y="17958"/>
                    <a:pt x="21520" y="19318"/>
                    <a:pt x="21353" y="20158"/>
                  </a:cubicBezTo>
                  <a:cubicBezTo>
                    <a:pt x="21185" y="20998"/>
                    <a:pt x="20850" y="21318"/>
                    <a:pt x="20473" y="21398"/>
                  </a:cubicBezTo>
                  <a:cubicBezTo>
                    <a:pt x="20097" y="21478"/>
                    <a:pt x="19678" y="21318"/>
                    <a:pt x="19343" y="20998"/>
                  </a:cubicBezTo>
                  <a:cubicBezTo>
                    <a:pt x="19008" y="20678"/>
                    <a:pt x="18757" y="20198"/>
                    <a:pt x="18506" y="19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5959627" y="164018"/>
              <a:ext cx="193524" cy="25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26" fill="norm" stroke="1" extrusionOk="0">
                  <a:moveTo>
                    <a:pt x="1040" y="4426"/>
                  </a:moveTo>
                  <a:cubicBezTo>
                    <a:pt x="805" y="3541"/>
                    <a:pt x="570" y="2656"/>
                    <a:pt x="453" y="1770"/>
                  </a:cubicBezTo>
                  <a:cubicBezTo>
                    <a:pt x="336" y="885"/>
                    <a:pt x="336" y="0"/>
                    <a:pt x="336" y="0"/>
                  </a:cubicBezTo>
                  <a:cubicBezTo>
                    <a:pt x="336" y="0"/>
                    <a:pt x="336" y="885"/>
                    <a:pt x="218" y="3807"/>
                  </a:cubicBezTo>
                  <a:cubicBezTo>
                    <a:pt x="101" y="6728"/>
                    <a:pt x="-134" y="11685"/>
                    <a:pt x="101" y="14695"/>
                  </a:cubicBezTo>
                  <a:cubicBezTo>
                    <a:pt x="336" y="17705"/>
                    <a:pt x="1040" y="18767"/>
                    <a:pt x="2214" y="19741"/>
                  </a:cubicBezTo>
                  <a:cubicBezTo>
                    <a:pt x="3388" y="20715"/>
                    <a:pt x="5031" y="21600"/>
                    <a:pt x="6323" y="21246"/>
                  </a:cubicBezTo>
                  <a:cubicBezTo>
                    <a:pt x="7614" y="20892"/>
                    <a:pt x="8553" y="19298"/>
                    <a:pt x="9140" y="17882"/>
                  </a:cubicBezTo>
                  <a:cubicBezTo>
                    <a:pt x="9727" y="16466"/>
                    <a:pt x="9962" y="15226"/>
                    <a:pt x="10079" y="15049"/>
                  </a:cubicBezTo>
                  <a:cubicBezTo>
                    <a:pt x="10196" y="14872"/>
                    <a:pt x="10196" y="15757"/>
                    <a:pt x="10314" y="16643"/>
                  </a:cubicBezTo>
                  <a:cubicBezTo>
                    <a:pt x="10431" y="17528"/>
                    <a:pt x="10666" y="18413"/>
                    <a:pt x="11488" y="19033"/>
                  </a:cubicBezTo>
                  <a:cubicBezTo>
                    <a:pt x="12309" y="19652"/>
                    <a:pt x="13718" y="20007"/>
                    <a:pt x="15479" y="19121"/>
                  </a:cubicBezTo>
                  <a:cubicBezTo>
                    <a:pt x="17240" y="18236"/>
                    <a:pt x="19353" y="16111"/>
                    <a:pt x="20409" y="12748"/>
                  </a:cubicBezTo>
                  <a:cubicBezTo>
                    <a:pt x="21466" y="9384"/>
                    <a:pt x="21466" y="4780"/>
                    <a:pt x="21466" y="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6203949" y="237708"/>
              <a:ext cx="120651" cy="16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10983"/>
                  </a:moveTo>
                  <a:cubicBezTo>
                    <a:pt x="3789" y="8316"/>
                    <a:pt x="7579" y="5650"/>
                    <a:pt x="9474" y="3650"/>
                  </a:cubicBezTo>
                  <a:cubicBezTo>
                    <a:pt x="11368" y="1650"/>
                    <a:pt x="11368" y="316"/>
                    <a:pt x="10421" y="50"/>
                  </a:cubicBezTo>
                  <a:cubicBezTo>
                    <a:pt x="9474" y="-217"/>
                    <a:pt x="7579" y="583"/>
                    <a:pt x="5495" y="2716"/>
                  </a:cubicBezTo>
                  <a:cubicBezTo>
                    <a:pt x="3411" y="4850"/>
                    <a:pt x="1137" y="8316"/>
                    <a:pt x="758" y="11783"/>
                  </a:cubicBezTo>
                  <a:cubicBezTo>
                    <a:pt x="379" y="15250"/>
                    <a:pt x="1895" y="18716"/>
                    <a:pt x="4926" y="20050"/>
                  </a:cubicBezTo>
                  <a:cubicBezTo>
                    <a:pt x="7958" y="21383"/>
                    <a:pt x="12505" y="20583"/>
                    <a:pt x="15537" y="19383"/>
                  </a:cubicBezTo>
                  <a:cubicBezTo>
                    <a:pt x="18568" y="18183"/>
                    <a:pt x="20084" y="16583"/>
                    <a:pt x="21600" y="14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356349" y="274085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369049" y="224986"/>
              <a:ext cx="317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0" y="11153"/>
                    <a:pt x="0" y="2153"/>
                    <a:pt x="3600" y="353"/>
                  </a:cubicBezTo>
                  <a:cubicBezTo>
                    <a:pt x="7200" y="-1447"/>
                    <a:pt x="14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6394537" y="261748"/>
              <a:ext cx="126913" cy="30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32" fill="norm" stroke="1" extrusionOk="0">
                  <a:moveTo>
                    <a:pt x="20889" y="416"/>
                  </a:moveTo>
                  <a:cubicBezTo>
                    <a:pt x="17405" y="122"/>
                    <a:pt x="13921" y="-172"/>
                    <a:pt x="10612" y="122"/>
                  </a:cubicBezTo>
                  <a:cubicBezTo>
                    <a:pt x="7302" y="416"/>
                    <a:pt x="4166" y="1297"/>
                    <a:pt x="2599" y="2252"/>
                  </a:cubicBezTo>
                  <a:cubicBezTo>
                    <a:pt x="1031" y="3208"/>
                    <a:pt x="1031" y="4236"/>
                    <a:pt x="2076" y="4824"/>
                  </a:cubicBezTo>
                  <a:cubicBezTo>
                    <a:pt x="3121" y="5412"/>
                    <a:pt x="5212" y="5559"/>
                    <a:pt x="7128" y="5485"/>
                  </a:cubicBezTo>
                  <a:cubicBezTo>
                    <a:pt x="9044" y="5412"/>
                    <a:pt x="10786" y="5118"/>
                    <a:pt x="12528" y="4604"/>
                  </a:cubicBezTo>
                  <a:cubicBezTo>
                    <a:pt x="14270" y="4089"/>
                    <a:pt x="16012" y="3355"/>
                    <a:pt x="17057" y="3428"/>
                  </a:cubicBezTo>
                  <a:cubicBezTo>
                    <a:pt x="18102" y="3501"/>
                    <a:pt x="18450" y="4383"/>
                    <a:pt x="18450" y="6587"/>
                  </a:cubicBezTo>
                  <a:cubicBezTo>
                    <a:pt x="18450" y="8791"/>
                    <a:pt x="18102" y="12318"/>
                    <a:pt x="16708" y="14816"/>
                  </a:cubicBezTo>
                  <a:cubicBezTo>
                    <a:pt x="15315" y="17314"/>
                    <a:pt x="12876" y="18783"/>
                    <a:pt x="10960" y="19738"/>
                  </a:cubicBezTo>
                  <a:cubicBezTo>
                    <a:pt x="9044" y="20693"/>
                    <a:pt x="7650" y="21134"/>
                    <a:pt x="5908" y="21281"/>
                  </a:cubicBezTo>
                  <a:cubicBezTo>
                    <a:pt x="4166" y="21428"/>
                    <a:pt x="2076" y="21281"/>
                    <a:pt x="857" y="20546"/>
                  </a:cubicBezTo>
                  <a:cubicBezTo>
                    <a:pt x="-363" y="19812"/>
                    <a:pt x="-711" y="18489"/>
                    <a:pt x="2773" y="15550"/>
                  </a:cubicBezTo>
                  <a:cubicBezTo>
                    <a:pt x="6257" y="12612"/>
                    <a:pt x="13573" y="8057"/>
                    <a:pt x="20889" y="3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6559549" y="90572"/>
              <a:ext cx="127001" cy="30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2160" y="8219"/>
                  </a:moveTo>
                  <a:cubicBezTo>
                    <a:pt x="3240" y="7349"/>
                    <a:pt x="4320" y="6479"/>
                    <a:pt x="6120" y="4885"/>
                  </a:cubicBezTo>
                  <a:cubicBezTo>
                    <a:pt x="7920" y="3290"/>
                    <a:pt x="10440" y="971"/>
                    <a:pt x="11700" y="246"/>
                  </a:cubicBezTo>
                  <a:cubicBezTo>
                    <a:pt x="12960" y="-479"/>
                    <a:pt x="12960" y="391"/>
                    <a:pt x="11700" y="2928"/>
                  </a:cubicBezTo>
                  <a:cubicBezTo>
                    <a:pt x="10440" y="5465"/>
                    <a:pt x="7920" y="9669"/>
                    <a:pt x="6120" y="12640"/>
                  </a:cubicBezTo>
                  <a:cubicBezTo>
                    <a:pt x="4320" y="15612"/>
                    <a:pt x="3240" y="17352"/>
                    <a:pt x="2160" y="18729"/>
                  </a:cubicBezTo>
                  <a:cubicBezTo>
                    <a:pt x="1080" y="20106"/>
                    <a:pt x="0" y="21121"/>
                    <a:pt x="0" y="21049"/>
                  </a:cubicBezTo>
                  <a:cubicBezTo>
                    <a:pt x="0" y="20976"/>
                    <a:pt x="1080" y="19816"/>
                    <a:pt x="2880" y="18439"/>
                  </a:cubicBezTo>
                  <a:cubicBezTo>
                    <a:pt x="4680" y="17062"/>
                    <a:pt x="7200" y="15467"/>
                    <a:pt x="9360" y="14380"/>
                  </a:cubicBezTo>
                  <a:cubicBezTo>
                    <a:pt x="11520" y="13293"/>
                    <a:pt x="13320" y="12713"/>
                    <a:pt x="15120" y="12423"/>
                  </a:cubicBezTo>
                  <a:cubicBezTo>
                    <a:pt x="16920" y="12133"/>
                    <a:pt x="18720" y="12133"/>
                    <a:pt x="19800" y="13003"/>
                  </a:cubicBezTo>
                  <a:cubicBezTo>
                    <a:pt x="20880" y="13873"/>
                    <a:pt x="21240" y="15612"/>
                    <a:pt x="21600" y="17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6718805" y="89935"/>
              <a:ext cx="94745" cy="3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84" fill="norm" stroke="1" extrusionOk="0">
                  <a:moveTo>
                    <a:pt x="21485" y="0"/>
                  </a:moveTo>
                  <a:cubicBezTo>
                    <a:pt x="19085" y="0"/>
                    <a:pt x="16685" y="0"/>
                    <a:pt x="14285" y="864"/>
                  </a:cubicBezTo>
                  <a:cubicBezTo>
                    <a:pt x="11885" y="1728"/>
                    <a:pt x="9485" y="3456"/>
                    <a:pt x="7085" y="6120"/>
                  </a:cubicBezTo>
                  <a:cubicBezTo>
                    <a:pt x="4685" y="8784"/>
                    <a:pt x="2285" y="12384"/>
                    <a:pt x="1085" y="14832"/>
                  </a:cubicBezTo>
                  <a:cubicBezTo>
                    <a:pt x="-115" y="17280"/>
                    <a:pt x="-115" y="18576"/>
                    <a:pt x="125" y="19584"/>
                  </a:cubicBezTo>
                  <a:cubicBezTo>
                    <a:pt x="365" y="20592"/>
                    <a:pt x="845" y="21312"/>
                    <a:pt x="3485" y="21456"/>
                  </a:cubicBezTo>
                  <a:cubicBezTo>
                    <a:pt x="6125" y="21600"/>
                    <a:pt x="10925" y="21168"/>
                    <a:pt x="1572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6711949" y="261385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847402" y="66651"/>
              <a:ext cx="326877" cy="32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35" fill="norm" stroke="1" extrusionOk="0">
                  <a:moveTo>
                    <a:pt x="276" y="13745"/>
                  </a:moveTo>
                  <a:cubicBezTo>
                    <a:pt x="1102" y="13886"/>
                    <a:pt x="1927" y="14026"/>
                    <a:pt x="2822" y="13675"/>
                  </a:cubicBezTo>
                  <a:cubicBezTo>
                    <a:pt x="3716" y="13325"/>
                    <a:pt x="4679" y="12483"/>
                    <a:pt x="4816" y="11992"/>
                  </a:cubicBezTo>
                  <a:cubicBezTo>
                    <a:pt x="4954" y="11501"/>
                    <a:pt x="4266" y="11361"/>
                    <a:pt x="3372" y="11782"/>
                  </a:cubicBezTo>
                  <a:cubicBezTo>
                    <a:pt x="2478" y="12203"/>
                    <a:pt x="1377" y="13184"/>
                    <a:pt x="689" y="14587"/>
                  </a:cubicBezTo>
                  <a:cubicBezTo>
                    <a:pt x="1" y="15990"/>
                    <a:pt x="-274" y="17813"/>
                    <a:pt x="345" y="19005"/>
                  </a:cubicBezTo>
                  <a:cubicBezTo>
                    <a:pt x="964" y="20197"/>
                    <a:pt x="2478" y="20758"/>
                    <a:pt x="5023" y="20127"/>
                  </a:cubicBezTo>
                  <a:cubicBezTo>
                    <a:pt x="7568" y="19496"/>
                    <a:pt x="11145" y="17673"/>
                    <a:pt x="13140" y="16481"/>
                  </a:cubicBezTo>
                  <a:cubicBezTo>
                    <a:pt x="15135" y="15288"/>
                    <a:pt x="15548" y="14727"/>
                    <a:pt x="15341" y="14377"/>
                  </a:cubicBezTo>
                  <a:cubicBezTo>
                    <a:pt x="15135" y="14026"/>
                    <a:pt x="14309" y="13886"/>
                    <a:pt x="13140" y="14447"/>
                  </a:cubicBezTo>
                  <a:cubicBezTo>
                    <a:pt x="11971" y="15008"/>
                    <a:pt x="10457" y="16270"/>
                    <a:pt x="9632" y="17252"/>
                  </a:cubicBezTo>
                  <a:cubicBezTo>
                    <a:pt x="8806" y="18234"/>
                    <a:pt x="8669" y="18935"/>
                    <a:pt x="8737" y="19636"/>
                  </a:cubicBezTo>
                  <a:cubicBezTo>
                    <a:pt x="8806" y="20338"/>
                    <a:pt x="9081" y="21039"/>
                    <a:pt x="9701" y="21319"/>
                  </a:cubicBezTo>
                  <a:cubicBezTo>
                    <a:pt x="10320" y="21600"/>
                    <a:pt x="11283" y="21460"/>
                    <a:pt x="12727" y="19847"/>
                  </a:cubicBezTo>
                  <a:cubicBezTo>
                    <a:pt x="14172" y="18234"/>
                    <a:pt x="16098" y="15148"/>
                    <a:pt x="17611" y="12132"/>
                  </a:cubicBezTo>
                  <a:cubicBezTo>
                    <a:pt x="19125" y="9117"/>
                    <a:pt x="20225" y="6171"/>
                    <a:pt x="20776" y="4348"/>
                  </a:cubicBezTo>
                  <a:cubicBezTo>
                    <a:pt x="21326" y="2525"/>
                    <a:pt x="21326" y="1823"/>
                    <a:pt x="21120" y="1192"/>
                  </a:cubicBezTo>
                  <a:cubicBezTo>
                    <a:pt x="20913" y="561"/>
                    <a:pt x="20501" y="0"/>
                    <a:pt x="19950" y="0"/>
                  </a:cubicBezTo>
                  <a:cubicBezTo>
                    <a:pt x="19400" y="0"/>
                    <a:pt x="18712" y="561"/>
                    <a:pt x="17955" y="2875"/>
                  </a:cubicBezTo>
                  <a:cubicBezTo>
                    <a:pt x="17199" y="5190"/>
                    <a:pt x="16373" y="9257"/>
                    <a:pt x="16236" y="12413"/>
                  </a:cubicBezTo>
                  <a:cubicBezTo>
                    <a:pt x="16098" y="15569"/>
                    <a:pt x="16648" y="17813"/>
                    <a:pt x="17199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756280" y="26167"/>
              <a:ext cx="246837" cy="32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09" fill="norm" stroke="1" extrusionOk="0">
                  <a:moveTo>
                    <a:pt x="6391" y="6580"/>
                  </a:moveTo>
                  <a:cubicBezTo>
                    <a:pt x="4544" y="10681"/>
                    <a:pt x="2698" y="14782"/>
                    <a:pt x="1591" y="17380"/>
                  </a:cubicBezTo>
                  <a:cubicBezTo>
                    <a:pt x="483" y="19977"/>
                    <a:pt x="114" y="21071"/>
                    <a:pt x="21" y="21276"/>
                  </a:cubicBezTo>
                  <a:cubicBezTo>
                    <a:pt x="-71" y="21481"/>
                    <a:pt x="114" y="20797"/>
                    <a:pt x="1037" y="17790"/>
                  </a:cubicBezTo>
                  <a:cubicBezTo>
                    <a:pt x="1960" y="14782"/>
                    <a:pt x="3621" y="9451"/>
                    <a:pt x="4544" y="6443"/>
                  </a:cubicBezTo>
                  <a:cubicBezTo>
                    <a:pt x="5467" y="3435"/>
                    <a:pt x="5652" y="2752"/>
                    <a:pt x="6021" y="1932"/>
                  </a:cubicBezTo>
                  <a:cubicBezTo>
                    <a:pt x="6391" y="1111"/>
                    <a:pt x="6944" y="154"/>
                    <a:pt x="7406" y="18"/>
                  </a:cubicBezTo>
                  <a:cubicBezTo>
                    <a:pt x="7867" y="-119"/>
                    <a:pt x="8237" y="565"/>
                    <a:pt x="8698" y="1795"/>
                  </a:cubicBezTo>
                  <a:cubicBezTo>
                    <a:pt x="9160" y="3025"/>
                    <a:pt x="9714" y="4803"/>
                    <a:pt x="10452" y="5759"/>
                  </a:cubicBezTo>
                  <a:cubicBezTo>
                    <a:pt x="11191" y="6716"/>
                    <a:pt x="12114" y="6853"/>
                    <a:pt x="13498" y="6238"/>
                  </a:cubicBezTo>
                  <a:cubicBezTo>
                    <a:pt x="14883" y="5623"/>
                    <a:pt x="16729" y="4256"/>
                    <a:pt x="18021" y="3299"/>
                  </a:cubicBezTo>
                  <a:cubicBezTo>
                    <a:pt x="19314" y="2342"/>
                    <a:pt x="20052" y="1795"/>
                    <a:pt x="20606" y="1932"/>
                  </a:cubicBezTo>
                  <a:cubicBezTo>
                    <a:pt x="21160" y="2068"/>
                    <a:pt x="21529" y="2889"/>
                    <a:pt x="21529" y="4529"/>
                  </a:cubicBezTo>
                  <a:cubicBezTo>
                    <a:pt x="21529" y="6170"/>
                    <a:pt x="21160" y="8630"/>
                    <a:pt x="20698" y="10681"/>
                  </a:cubicBezTo>
                  <a:cubicBezTo>
                    <a:pt x="20237" y="12732"/>
                    <a:pt x="19683" y="14372"/>
                    <a:pt x="19406" y="15534"/>
                  </a:cubicBezTo>
                  <a:cubicBezTo>
                    <a:pt x="19129" y="16696"/>
                    <a:pt x="19129" y="17380"/>
                    <a:pt x="19314" y="17722"/>
                  </a:cubicBezTo>
                  <a:cubicBezTo>
                    <a:pt x="19498" y="18063"/>
                    <a:pt x="19867" y="18063"/>
                    <a:pt x="20237" y="18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8106580" y="0"/>
              <a:ext cx="147627" cy="36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03" fill="norm" stroke="1" extrusionOk="0">
                  <a:moveTo>
                    <a:pt x="16769" y="4902"/>
                  </a:moveTo>
                  <a:cubicBezTo>
                    <a:pt x="13118" y="8378"/>
                    <a:pt x="9467" y="11853"/>
                    <a:pt x="7186" y="14274"/>
                  </a:cubicBezTo>
                  <a:cubicBezTo>
                    <a:pt x="4904" y="16695"/>
                    <a:pt x="3991" y="18060"/>
                    <a:pt x="2926" y="19178"/>
                  </a:cubicBezTo>
                  <a:cubicBezTo>
                    <a:pt x="1862" y="20295"/>
                    <a:pt x="645" y="21164"/>
                    <a:pt x="188" y="21288"/>
                  </a:cubicBezTo>
                  <a:cubicBezTo>
                    <a:pt x="-268" y="21412"/>
                    <a:pt x="36" y="20791"/>
                    <a:pt x="1862" y="18557"/>
                  </a:cubicBezTo>
                  <a:cubicBezTo>
                    <a:pt x="3687" y="16322"/>
                    <a:pt x="7033" y="12474"/>
                    <a:pt x="10076" y="9246"/>
                  </a:cubicBezTo>
                  <a:cubicBezTo>
                    <a:pt x="13118" y="6019"/>
                    <a:pt x="15856" y="3412"/>
                    <a:pt x="17681" y="1860"/>
                  </a:cubicBezTo>
                  <a:cubicBezTo>
                    <a:pt x="19507" y="309"/>
                    <a:pt x="20419" y="-188"/>
                    <a:pt x="20876" y="60"/>
                  </a:cubicBezTo>
                  <a:cubicBezTo>
                    <a:pt x="21332" y="309"/>
                    <a:pt x="21332" y="1302"/>
                    <a:pt x="20876" y="3846"/>
                  </a:cubicBezTo>
                  <a:cubicBezTo>
                    <a:pt x="20419" y="6391"/>
                    <a:pt x="19507" y="10488"/>
                    <a:pt x="19050" y="13343"/>
                  </a:cubicBezTo>
                  <a:cubicBezTo>
                    <a:pt x="18594" y="16198"/>
                    <a:pt x="18594" y="17812"/>
                    <a:pt x="18594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8147049" y="191535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379105" y="1396228"/>
              <a:ext cx="195695" cy="42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72" fill="norm" stroke="1" extrusionOk="0">
                  <a:moveTo>
                    <a:pt x="21473" y="2632"/>
                  </a:moveTo>
                  <a:cubicBezTo>
                    <a:pt x="21241" y="1891"/>
                    <a:pt x="21008" y="1149"/>
                    <a:pt x="19499" y="620"/>
                  </a:cubicBezTo>
                  <a:cubicBezTo>
                    <a:pt x="17989" y="91"/>
                    <a:pt x="15202" y="-227"/>
                    <a:pt x="11950" y="197"/>
                  </a:cubicBezTo>
                  <a:cubicBezTo>
                    <a:pt x="8699" y="620"/>
                    <a:pt x="4983" y="1785"/>
                    <a:pt x="2892" y="2685"/>
                  </a:cubicBezTo>
                  <a:cubicBezTo>
                    <a:pt x="802" y="3585"/>
                    <a:pt x="338" y="4220"/>
                    <a:pt x="105" y="4855"/>
                  </a:cubicBezTo>
                  <a:cubicBezTo>
                    <a:pt x="-127" y="5491"/>
                    <a:pt x="-127" y="6126"/>
                    <a:pt x="1731" y="7026"/>
                  </a:cubicBezTo>
                  <a:cubicBezTo>
                    <a:pt x="3589" y="7926"/>
                    <a:pt x="7305" y="9091"/>
                    <a:pt x="10557" y="10520"/>
                  </a:cubicBezTo>
                  <a:cubicBezTo>
                    <a:pt x="13808" y="11949"/>
                    <a:pt x="16596" y="13644"/>
                    <a:pt x="17525" y="15179"/>
                  </a:cubicBezTo>
                  <a:cubicBezTo>
                    <a:pt x="18454" y="16714"/>
                    <a:pt x="17525" y="18091"/>
                    <a:pt x="15434" y="19097"/>
                  </a:cubicBezTo>
                  <a:cubicBezTo>
                    <a:pt x="13344" y="20102"/>
                    <a:pt x="10092" y="20738"/>
                    <a:pt x="7770" y="21055"/>
                  </a:cubicBezTo>
                  <a:cubicBezTo>
                    <a:pt x="5447" y="21373"/>
                    <a:pt x="4054" y="21373"/>
                    <a:pt x="3241" y="20844"/>
                  </a:cubicBezTo>
                  <a:cubicBezTo>
                    <a:pt x="2428" y="20314"/>
                    <a:pt x="2196" y="19255"/>
                    <a:pt x="1963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680121" y="1422305"/>
              <a:ext cx="275680" cy="37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86" fill="norm" stroke="1" extrusionOk="0">
                  <a:moveTo>
                    <a:pt x="4657" y="7345"/>
                  </a:moveTo>
                  <a:cubicBezTo>
                    <a:pt x="3997" y="7709"/>
                    <a:pt x="3338" y="8073"/>
                    <a:pt x="2843" y="9833"/>
                  </a:cubicBezTo>
                  <a:cubicBezTo>
                    <a:pt x="2348" y="11592"/>
                    <a:pt x="2019" y="14747"/>
                    <a:pt x="1771" y="16689"/>
                  </a:cubicBezTo>
                  <a:cubicBezTo>
                    <a:pt x="1524" y="18631"/>
                    <a:pt x="1359" y="19359"/>
                    <a:pt x="1112" y="20087"/>
                  </a:cubicBezTo>
                  <a:cubicBezTo>
                    <a:pt x="864" y="20815"/>
                    <a:pt x="535" y="21543"/>
                    <a:pt x="287" y="21482"/>
                  </a:cubicBezTo>
                  <a:cubicBezTo>
                    <a:pt x="40" y="21422"/>
                    <a:pt x="-125" y="20572"/>
                    <a:pt x="122" y="18327"/>
                  </a:cubicBezTo>
                  <a:cubicBezTo>
                    <a:pt x="370" y="16082"/>
                    <a:pt x="1029" y="12442"/>
                    <a:pt x="1689" y="9712"/>
                  </a:cubicBezTo>
                  <a:cubicBezTo>
                    <a:pt x="2348" y="6981"/>
                    <a:pt x="3008" y="5161"/>
                    <a:pt x="3585" y="3947"/>
                  </a:cubicBezTo>
                  <a:cubicBezTo>
                    <a:pt x="4162" y="2734"/>
                    <a:pt x="4657" y="2127"/>
                    <a:pt x="5234" y="1460"/>
                  </a:cubicBezTo>
                  <a:cubicBezTo>
                    <a:pt x="5811" y="792"/>
                    <a:pt x="6470" y="64"/>
                    <a:pt x="7048" y="4"/>
                  </a:cubicBezTo>
                  <a:cubicBezTo>
                    <a:pt x="7625" y="-57"/>
                    <a:pt x="8119" y="550"/>
                    <a:pt x="8531" y="2491"/>
                  </a:cubicBezTo>
                  <a:cubicBezTo>
                    <a:pt x="8944" y="4433"/>
                    <a:pt x="9273" y="7709"/>
                    <a:pt x="9438" y="9712"/>
                  </a:cubicBezTo>
                  <a:cubicBezTo>
                    <a:pt x="9603" y="11714"/>
                    <a:pt x="9603" y="12442"/>
                    <a:pt x="9686" y="13231"/>
                  </a:cubicBezTo>
                  <a:cubicBezTo>
                    <a:pt x="9768" y="14019"/>
                    <a:pt x="9933" y="14869"/>
                    <a:pt x="10180" y="14990"/>
                  </a:cubicBezTo>
                  <a:cubicBezTo>
                    <a:pt x="10428" y="15112"/>
                    <a:pt x="10757" y="14505"/>
                    <a:pt x="11417" y="12321"/>
                  </a:cubicBezTo>
                  <a:cubicBezTo>
                    <a:pt x="12077" y="10136"/>
                    <a:pt x="13066" y="6374"/>
                    <a:pt x="13808" y="4190"/>
                  </a:cubicBezTo>
                  <a:cubicBezTo>
                    <a:pt x="14550" y="2006"/>
                    <a:pt x="15044" y="1399"/>
                    <a:pt x="15622" y="914"/>
                  </a:cubicBezTo>
                  <a:cubicBezTo>
                    <a:pt x="16199" y="428"/>
                    <a:pt x="16858" y="64"/>
                    <a:pt x="17518" y="64"/>
                  </a:cubicBezTo>
                  <a:cubicBezTo>
                    <a:pt x="18177" y="64"/>
                    <a:pt x="18837" y="428"/>
                    <a:pt x="19496" y="1945"/>
                  </a:cubicBezTo>
                  <a:cubicBezTo>
                    <a:pt x="20156" y="3462"/>
                    <a:pt x="20815" y="6132"/>
                    <a:pt x="20898" y="8923"/>
                  </a:cubicBezTo>
                  <a:cubicBezTo>
                    <a:pt x="20980" y="11714"/>
                    <a:pt x="20486" y="14626"/>
                    <a:pt x="20486" y="16386"/>
                  </a:cubicBezTo>
                  <a:cubicBezTo>
                    <a:pt x="20486" y="18145"/>
                    <a:pt x="20980" y="18752"/>
                    <a:pt x="21475" y="19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060323" y="1395846"/>
              <a:ext cx="155827" cy="41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46" fill="norm" stroke="1" extrusionOk="0">
                  <a:moveTo>
                    <a:pt x="10105" y="6003"/>
                  </a:moveTo>
                  <a:cubicBezTo>
                    <a:pt x="8646" y="6112"/>
                    <a:pt x="7186" y="6221"/>
                    <a:pt x="5873" y="7803"/>
                  </a:cubicBezTo>
                  <a:cubicBezTo>
                    <a:pt x="4559" y="9385"/>
                    <a:pt x="3392" y="12440"/>
                    <a:pt x="2662" y="14567"/>
                  </a:cubicBezTo>
                  <a:cubicBezTo>
                    <a:pt x="1932" y="16694"/>
                    <a:pt x="1640" y="17894"/>
                    <a:pt x="1203" y="18985"/>
                  </a:cubicBezTo>
                  <a:cubicBezTo>
                    <a:pt x="765" y="20076"/>
                    <a:pt x="181" y="21058"/>
                    <a:pt x="35" y="21221"/>
                  </a:cubicBezTo>
                  <a:cubicBezTo>
                    <a:pt x="-111" y="21385"/>
                    <a:pt x="181" y="20730"/>
                    <a:pt x="1348" y="18549"/>
                  </a:cubicBezTo>
                  <a:cubicBezTo>
                    <a:pt x="2516" y="16367"/>
                    <a:pt x="4559" y="12658"/>
                    <a:pt x="6457" y="9767"/>
                  </a:cubicBezTo>
                  <a:cubicBezTo>
                    <a:pt x="8354" y="6876"/>
                    <a:pt x="10105" y="4803"/>
                    <a:pt x="11711" y="3167"/>
                  </a:cubicBezTo>
                  <a:cubicBezTo>
                    <a:pt x="13316" y="1530"/>
                    <a:pt x="14775" y="330"/>
                    <a:pt x="15651" y="58"/>
                  </a:cubicBezTo>
                  <a:cubicBezTo>
                    <a:pt x="16527" y="-215"/>
                    <a:pt x="16819" y="440"/>
                    <a:pt x="17111" y="2676"/>
                  </a:cubicBezTo>
                  <a:cubicBezTo>
                    <a:pt x="17403" y="4912"/>
                    <a:pt x="17694" y="8730"/>
                    <a:pt x="18424" y="12003"/>
                  </a:cubicBezTo>
                  <a:cubicBezTo>
                    <a:pt x="19154" y="15276"/>
                    <a:pt x="20321" y="18003"/>
                    <a:pt x="21489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119768" y="1601235"/>
              <a:ext cx="15988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21600"/>
                  </a:moveTo>
                  <a:cubicBezTo>
                    <a:pt x="1289" y="19200"/>
                    <a:pt x="-132" y="16800"/>
                    <a:pt x="10" y="14400"/>
                  </a:cubicBezTo>
                  <a:cubicBezTo>
                    <a:pt x="152" y="12000"/>
                    <a:pt x="1857" y="9600"/>
                    <a:pt x="5694" y="7200"/>
                  </a:cubicBezTo>
                  <a:cubicBezTo>
                    <a:pt x="9531" y="4800"/>
                    <a:pt x="15500" y="24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393949" y="1607585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406649" y="1747285"/>
              <a:ext cx="1524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10800"/>
                    <a:pt x="7800" y="21600"/>
                    <a:pt x="11400" y="21600"/>
                  </a:cubicBezTo>
                  <a:cubicBezTo>
                    <a:pt x="15000" y="21600"/>
                    <a:pt x="183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301999" y="1423435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91"/>
                    <a:pt x="7200" y="8182"/>
                    <a:pt x="10800" y="11782"/>
                  </a:cubicBezTo>
                  <a:cubicBezTo>
                    <a:pt x="14400" y="15382"/>
                    <a:pt x="18000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181349" y="1741298"/>
              <a:ext cx="2730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19" y="11918"/>
                    <a:pt x="8037" y="3818"/>
                    <a:pt x="11637" y="1118"/>
                  </a:cubicBezTo>
                  <a:cubicBezTo>
                    <a:pt x="15237" y="-1582"/>
                    <a:pt x="1841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296207" y="1836185"/>
              <a:ext cx="132793" cy="30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1" fill="norm" stroke="1" extrusionOk="0">
                  <a:moveTo>
                    <a:pt x="8139" y="0"/>
                  </a:moveTo>
                  <a:cubicBezTo>
                    <a:pt x="6081" y="1200"/>
                    <a:pt x="4024" y="2400"/>
                    <a:pt x="2824" y="5100"/>
                  </a:cubicBezTo>
                  <a:cubicBezTo>
                    <a:pt x="1624" y="7800"/>
                    <a:pt x="1281" y="12000"/>
                    <a:pt x="939" y="14550"/>
                  </a:cubicBezTo>
                  <a:cubicBezTo>
                    <a:pt x="596" y="17100"/>
                    <a:pt x="253" y="18000"/>
                    <a:pt x="81" y="18900"/>
                  </a:cubicBezTo>
                  <a:cubicBezTo>
                    <a:pt x="-90" y="19800"/>
                    <a:pt x="-90" y="20700"/>
                    <a:pt x="1110" y="21150"/>
                  </a:cubicBezTo>
                  <a:cubicBezTo>
                    <a:pt x="2310" y="21600"/>
                    <a:pt x="4710" y="21600"/>
                    <a:pt x="8310" y="20775"/>
                  </a:cubicBezTo>
                  <a:cubicBezTo>
                    <a:pt x="11910" y="19950"/>
                    <a:pt x="16710" y="18300"/>
                    <a:pt x="21510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263899" y="1944135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018"/>
                    <a:pt x="5760" y="12436"/>
                    <a:pt x="9360" y="8836"/>
                  </a:cubicBezTo>
                  <a:cubicBezTo>
                    <a:pt x="12960" y="5236"/>
                    <a:pt x="1728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761664" y="1434343"/>
              <a:ext cx="384887" cy="43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07" fill="norm" stroke="1" extrusionOk="0">
                  <a:moveTo>
                    <a:pt x="16860" y="1347"/>
                  </a:moveTo>
                  <a:cubicBezTo>
                    <a:pt x="17450" y="823"/>
                    <a:pt x="18040" y="298"/>
                    <a:pt x="18040" y="89"/>
                  </a:cubicBezTo>
                  <a:cubicBezTo>
                    <a:pt x="18040" y="-121"/>
                    <a:pt x="17450" y="-16"/>
                    <a:pt x="15148" y="1032"/>
                  </a:cubicBezTo>
                  <a:cubicBezTo>
                    <a:pt x="12847" y="2081"/>
                    <a:pt x="8833" y="4073"/>
                    <a:pt x="6414" y="5279"/>
                  </a:cubicBezTo>
                  <a:cubicBezTo>
                    <a:pt x="3994" y="6485"/>
                    <a:pt x="3168" y="6904"/>
                    <a:pt x="2460" y="7533"/>
                  </a:cubicBezTo>
                  <a:cubicBezTo>
                    <a:pt x="1752" y="8162"/>
                    <a:pt x="1161" y="9001"/>
                    <a:pt x="1220" y="9473"/>
                  </a:cubicBezTo>
                  <a:cubicBezTo>
                    <a:pt x="1279" y="9945"/>
                    <a:pt x="1988" y="10050"/>
                    <a:pt x="3758" y="10155"/>
                  </a:cubicBezTo>
                  <a:cubicBezTo>
                    <a:pt x="5529" y="10260"/>
                    <a:pt x="8361" y="10364"/>
                    <a:pt x="10073" y="10574"/>
                  </a:cubicBezTo>
                  <a:cubicBezTo>
                    <a:pt x="11784" y="10784"/>
                    <a:pt x="12374" y="11098"/>
                    <a:pt x="12611" y="11570"/>
                  </a:cubicBezTo>
                  <a:cubicBezTo>
                    <a:pt x="12847" y="12042"/>
                    <a:pt x="12729" y="12671"/>
                    <a:pt x="11312" y="13667"/>
                  </a:cubicBezTo>
                  <a:cubicBezTo>
                    <a:pt x="9896" y="14663"/>
                    <a:pt x="7181" y="16027"/>
                    <a:pt x="5056" y="17128"/>
                  </a:cubicBezTo>
                  <a:cubicBezTo>
                    <a:pt x="2932" y="18229"/>
                    <a:pt x="1397" y="19067"/>
                    <a:pt x="630" y="19749"/>
                  </a:cubicBezTo>
                  <a:cubicBezTo>
                    <a:pt x="-137" y="20430"/>
                    <a:pt x="-137" y="20955"/>
                    <a:pt x="276" y="21217"/>
                  </a:cubicBezTo>
                  <a:cubicBezTo>
                    <a:pt x="689" y="21479"/>
                    <a:pt x="1515" y="21479"/>
                    <a:pt x="4230" y="21164"/>
                  </a:cubicBezTo>
                  <a:cubicBezTo>
                    <a:pt x="6945" y="20850"/>
                    <a:pt x="11548" y="20221"/>
                    <a:pt x="14735" y="19854"/>
                  </a:cubicBezTo>
                  <a:cubicBezTo>
                    <a:pt x="17922" y="19487"/>
                    <a:pt x="19693" y="19382"/>
                    <a:pt x="21463" y="1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349749" y="1526929"/>
              <a:ext cx="195672" cy="49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4" fill="norm" stroke="1" extrusionOk="0">
                  <a:moveTo>
                    <a:pt x="2787" y="1025"/>
                  </a:moveTo>
                  <a:cubicBezTo>
                    <a:pt x="1858" y="1302"/>
                    <a:pt x="929" y="1579"/>
                    <a:pt x="465" y="2502"/>
                  </a:cubicBezTo>
                  <a:cubicBezTo>
                    <a:pt x="0" y="3425"/>
                    <a:pt x="0" y="4994"/>
                    <a:pt x="0" y="6055"/>
                  </a:cubicBezTo>
                  <a:cubicBezTo>
                    <a:pt x="0" y="7117"/>
                    <a:pt x="0" y="7671"/>
                    <a:pt x="1161" y="8040"/>
                  </a:cubicBezTo>
                  <a:cubicBezTo>
                    <a:pt x="2323" y="8409"/>
                    <a:pt x="4645" y="8594"/>
                    <a:pt x="7316" y="7486"/>
                  </a:cubicBezTo>
                  <a:cubicBezTo>
                    <a:pt x="9987" y="6379"/>
                    <a:pt x="13006" y="3979"/>
                    <a:pt x="14748" y="2409"/>
                  </a:cubicBezTo>
                  <a:cubicBezTo>
                    <a:pt x="16490" y="840"/>
                    <a:pt x="16955" y="102"/>
                    <a:pt x="17071" y="9"/>
                  </a:cubicBezTo>
                  <a:cubicBezTo>
                    <a:pt x="17187" y="-83"/>
                    <a:pt x="16955" y="471"/>
                    <a:pt x="17187" y="2225"/>
                  </a:cubicBezTo>
                  <a:cubicBezTo>
                    <a:pt x="17419" y="3979"/>
                    <a:pt x="18116" y="6932"/>
                    <a:pt x="18929" y="9979"/>
                  </a:cubicBezTo>
                  <a:cubicBezTo>
                    <a:pt x="19742" y="13025"/>
                    <a:pt x="20671" y="16163"/>
                    <a:pt x="21135" y="17963"/>
                  </a:cubicBezTo>
                  <a:cubicBezTo>
                    <a:pt x="21600" y="19763"/>
                    <a:pt x="21600" y="20225"/>
                    <a:pt x="21019" y="20594"/>
                  </a:cubicBezTo>
                  <a:cubicBezTo>
                    <a:pt x="20439" y="20963"/>
                    <a:pt x="19277" y="21240"/>
                    <a:pt x="18116" y="21379"/>
                  </a:cubicBezTo>
                  <a:cubicBezTo>
                    <a:pt x="16955" y="21517"/>
                    <a:pt x="15794" y="21517"/>
                    <a:pt x="14400" y="20502"/>
                  </a:cubicBezTo>
                  <a:cubicBezTo>
                    <a:pt x="13006" y="19486"/>
                    <a:pt x="11381" y="17455"/>
                    <a:pt x="9755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662182" y="1658385"/>
              <a:ext cx="74919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0436" y="0"/>
                  </a:moveTo>
                  <a:cubicBezTo>
                    <a:pt x="6836" y="5772"/>
                    <a:pt x="3236" y="11545"/>
                    <a:pt x="1436" y="14897"/>
                  </a:cubicBezTo>
                  <a:cubicBezTo>
                    <a:pt x="-364" y="18248"/>
                    <a:pt x="-364" y="19179"/>
                    <a:pt x="836" y="20017"/>
                  </a:cubicBezTo>
                  <a:cubicBezTo>
                    <a:pt x="2036" y="20855"/>
                    <a:pt x="4436" y="21600"/>
                    <a:pt x="8036" y="21600"/>
                  </a:cubicBezTo>
                  <a:cubicBezTo>
                    <a:pt x="11636" y="21600"/>
                    <a:pt x="16436" y="20855"/>
                    <a:pt x="21236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635499" y="1779035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794249" y="1810785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842056" y="1740935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046"/>
                    <a:pt x="3818" y="6092"/>
                    <a:pt x="1118" y="9692"/>
                  </a:cubicBezTo>
                  <a:cubicBezTo>
                    <a:pt x="-1582" y="13292"/>
                    <a:pt x="1118" y="1744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927599" y="175998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054599" y="1829835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213349" y="1791735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194299" y="1651984"/>
              <a:ext cx="76197" cy="5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365" fill="norm" stroke="1" extrusionOk="0">
                  <a:moveTo>
                    <a:pt x="15762" y="2333"/>
                  </a:moveTo>
                  <a:cubicBezTo>
                    <a:pt x="12843" y="790"/>
                    <a:pt x="9924" y="-753"/>
                    <a:pt x="8173" y="404"/>
                  </a:cubicBezTo>
                  <a:cubicBezTo>
                    <a:pt x="6422" y="1561"/>
                    <a:pt x="5838" y="5418"/>
                    <a:pt x="6130" y="9276"/>
                  </a:cubicBezTo>
                  <a:cubicBezTo>
                    <a:pt x="6422" y="13133"/>
                    <a:pt x="7589" y="16990"/>
                    <a:pt x="9924" y="18918"/>
                  </a:cubicBezTo>
                  <a:cubicBezTo>
                    <a:pt x="12259" y="20847"/>
                    <a:pt x="15762" y="20847"/>
                    <a:pt x="18097" y="18918"/>
                  </a:cubicBezTo>
                  <a:cubicBezTo>
                    <a:pt x="20432" y="16990"/>
                    <a:pt x="21600" y="13133"/>
                    <a:pt x="20724" y="10818"/>
                  </a:cubicBezTo>
                  <a:cubicBezTo>
                    <a:pt x="19849" y="8504"/>
                    <a:pt x="16930" y="7733"/>
                    <a:pt x="13135" y="7733"/>
                  </a:cubicBezTo>
                  <a:cubicBezTo>
                    <a:pt x="9341" y="7733"/>
                    <a:pt x="4670" y="8504"/>
                    <a:pt x="0" y="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841749" y="2007635"/>
              <a:ext cx="2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829049" y="1912748"/>
              <a:ext cx="508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900" y="11918"/>
                    <a:pt x="1800" y="3818"/>
                    <a:pt x="5400" y="1118"/>
                  </a:cubicBezTo>
                  <a:cubicBezTo>
                    <a:pt x="9000" y="-1582"/>
                    <a:pt x="153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930649" y="2001285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936999" y="2052085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108449" y="200128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916733" y="1163085"/>
              <a:ext cx="58368" cy="27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68" fill="norm" stroke="1" extrusionOk="0">
                  <a:moveTo>
                    <a:pt x="16643" y="0"/>
                  </a:moveTo>
                  <a:cubicBezTo>
                    <a:pt x="12786" y="2291"/>
                    <a:pt x="8929" y="4582"/>
                    <a:pt x="5843" y="7855"/>
                  </a:cubicBezTo>
                  <a:cubicBezTo>
                    <a:pt x="2758" y="11127"/>
                    <a:pt x="443" y="15382"/>
                    <a:pt x="58" y="17918"/>
                  </a:cubicBezTo>
                  <a:cubicBezTo>
                    <a:pt x="-328" y="20455"/>
                    <a:pt x="1215" y="21273"/>
                    <a:pt x="5072" y="21436"/>
                  </a:cubicBezTo>
                  <a:cubicBezTo>
                    <a:pt x="8929" y="21600"/>
                    <a:pt x="15101" y="21109"/>
                    <a:pt x="21272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841749" y="129008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994399" y="1740935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4400"/>
                    <a:pt x="10667" y="7200"/>
                    <a:pt x="14267" y="3600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986918" y="1893335"/>
              <a:ext cx="191633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63" fill="norm" stroke="1" extrusionOk="0">
                  <a:moveTo>
                    <a:pt x="2264" y="15429"/>
                  </a:moveTo>
                  <a:cubicBezTo>
                    <a:pt x="1077" y="17486"/>
                    <a:pt x="-110" y="19543"/>
                    <a:pt x="9" y="20571"/>
                  </a:cubicBezTo>
                  <a:cubicBezTo>
                    <a:pt x="127" y="21600"/>
                    <a:pt x="1552" y="21600"/>
                    <a:pt x="5349" y="18000"/>
                  </a:cubicBezTo>
                  <a:cubicBezTo>
                    <a:pt x="9147" y="14400"/>
                    <a:pt x="15319" y="720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278011" y="1406086"/>
              <a:ext cx="24489" cy="32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89" fill="norm" stroke="1" extrusionOk="0">
                  <a:moveTo>
                    <a:pt x="20825" y="720"/>
                  </a:moveTo>
                  <a:cubicBezTo>
                    <a:pt x="13625" y="304"/>
                    <a:pt x="6425" y="-111"/>
                    <a:pt x="2825" y="27"/>
                  </a:cubicBezTo>
                  <a:cubicBezTo>
                    <a:pt x="-775" y="166"/>
                    <a:pt x="-775" y="858"/>
                    <a:pt x="1925" y="3766"/>
                  </a:cubicBezTo>
                  <a:cubicBezTo>
                    <a:pt x="4625" y="6674"/>
                    <a:pt x="10025" y="11797"/>
                    <a:pt x="12725" y="15120"/>
                  </a:cubicBezTo>
                  <a:cubicBezTo>
                    <a:pt x="15425" y="18443"/>
                    <a:pt x="15425" y="19966"/>
                    <a:pt x="1542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092949" y="1823485"/>
              <a:ext cx="355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7" y="15840"/>
                    <a:pt x="9514" y="10080"/>
                    <a:pt x="13114" y="6480"/>
                  </a:cubicBezTo>
                  <a:cubicBezTo>
                    <a:pt x="16714" y="2880"/>
                    <a:pt x="191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201548" y="1937785"/>
              <a:ext cx="81902" cy="32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36" fill="norm" stroke="1" extrusionOk="0">
                  <a:moveTo>
                    <a:pt x="19768" y="0"/>
                  </a:moveTo>
                  <a:cubicBezTo>
                    <a:pt x="17553" y="1672"/>
                    <a:pt x="15338" y="3345"/>
                    <a:pt x="12292" y="6201"/>
                  </a:cubicBezTo>
                  <a:cubicBezTo>
                    <a:pt x="9245" y="9058"/>
                    <a:pt x="5368" y="13099"/>
                    <a:pt x="3153" y="15468"/>
                  </a:cubicBezTo>
                  <a:cubicBezTo>
                    <a:pt x="938" y="17837"/>
                    <a:pt x="384" y="18534"/>
                    <a:pt x="107" y="19370"/>
                  </a:cubicBezTo>
                  <a:cubicBezTo>
                    <a:pt x="-170" y="20206"/>
                    <a:pt x="-170" y="21182"/>
                    <a:pt x="3430" y="21391"/>
                  </a:cubicBezTo>
                  <a:cubicBezTo>
                    <a:pt x="7030" y="21600"/>
                    <a:pt x="14230" y="21043"/>
                    <a:pt x="2143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150099" y="2064785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929" y="11782"/>
                  </a:cubicBezTo>
                  <a:cubicBezTo>
                    <a:pt x="3857" y="8509"/>
                    <a:pt x="7714" y="5236"/>
                    <a:pt x="11314" y="3273"/>
                  </a:cubicBezTo>
                  <a:cubicBezTo>
                    <a:pt x="14914" y="1309"/>
                    <a:pt x="1825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633033" y="1502094"/>
              <a:ext cx="120318" cy="429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77" fill="norm" stroke="1" extrusionOk="0">
                  <a:moveTo>
                    <a:pt x="20810" y="1465"/>
                  </a:moveTo>
                  <a:cubicBezTo>
                    <a:pt x="18979" y="830"/>
                    <a:pt x="17149" y="195"/>
                    <a:pt x="15318" y="36"/>
                  </a:cubicBezTo>
                  <a:cubicBezTo>
                    <a:pt x="13488" y="-123"/>
                    <a:pt x="11657" y="195"/>
                    <a:pt x="8729" y="2048"/>
                  </a:cubicBezTo>
                  <a:cubicBezTo>
                    <a:pt x="5800" y="3901"/>
                    <a:pt x="1773" y="7289"/>
                    <a:pt x="491" y="10624"/>
                  </a:cubicBezTo>
                  <a:cubicBezTo>
                    <a:pt x="-790" y="13959"/>
                    <a:pt x="674" y="17242"/>
                    <a:pt x="2139" y="19042"/>
                  </a:cubicBezTo>
                  <a:cubicBezTo>
                    <a:pt x="3603" y="20842"/>
                    <a:pt x="5068" y="21159"/>
                    <a:pt x="653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845193" y="1637072"/>
              <a:ext cx="176069" cy="43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84" fill="norm" stroke="1" extrusionOk="0">
                  <a:moveTo>
                    <a:pt x="5043" y="111"/>
                  </a:moveTo>
                  <a:cubicBezTo>
                    <a:pt x="3757" y="7"/>
                    <a:pt x="2471" y="-96"/>
                    <a:pt x="1571" y="162"/>
                  </a:cubicBezTo>
                  <a:cubicBezTo>
                    <a:pt x="671" y="421"/>
                    <a:pt x="157" y="1041"/>
                    <a:pt x="29" y="1919"/>
                  </a:cubicBezTo>
                  <a:cubicBezTo>
                    <a:pt x="-100" y="2798"/>
                    <a:pt x="157" y="3935"/>
                    <a:pt x="1957" y="4761"/>
                  </a:cubicBezTo>
                  <a:cubicBezTo>
                    <a:pt x="3757" y="5588"/>
                    <a:pt x="7100" y="6105"/>
                    <a:pt x="10443" y="5588"/>
                  </a:cubicBezTo>
                  <a:cubicBezTo>
                    <a:pt x="13786" y="5071"/>
                    <a:pt x="17129" y="3521"/>
                    <a:pt x="19057" y="2488"/>
                  </a:cubicBezTo>
                  <a:cubicBezTo>
                    <a:pt x="20986" y="1454"/>
                    <a:pt x="21500" y="937"/>
                    <a:pt x="21371" y="886"/>
                  </a:cubicBezTo>
                  <a:cubicBezTo>
                    <a:pt x="21243" y="834"/>
                    <a:pt x="20471" y="1248"/>
                    <a:pt x="20086" y="2849"/>
                  </a:cubicBezTo>
                  <a:cubicBezTo>
                    <a:pt x="19700" y="4451"/>
                    <a:pt x="19700" y="7242"/>
                    <a:pt x="19957" y="10136"/>
                  </a:cubicBezTo>
                  <a:cubicBezTo>
                    <a:pt x="20214" y="13029"/>
                    <a:pt x="20729" y="16026"/>
                    <a:pt x="20857" y="17835"/>
                  </a:cubicBezTo>
                  <a:cubicBezTo>
                    <a:pt x="20986" y="19644"/>
                    <a:pt x="20729" y="20264"/>
                    <a:pt x="20086" y="20729"/>
                  </a:cubicBezTo>
                  <a:cubicBezTo>
                    <a:pt x="19443" y="21194"/>
                    <a:pt x="18414" y="21504"/>
                    <a:pt x="16100" y="21091"/>
                  </a:cubicBezTo>
                  <a:cubicBezTo>
                    <a:pt x="13786" y="20677"/>
                    <a:pt x="10186" y="19540"/>
                    <a:pt x="8771" y="18042"/>
                  </a:cubicBezTo>
                  <a:cubicBezTo>
                    <a:pt x="7357" y="16543"/>
                    <a:pt x="8129" y="14683"/>
                    <a:pt x="8900" y="12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8103689" y="1715535"/>
              <a:ext cx="75112" cy="22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4" fill="norm" stroke="1" extrusionOk="0">
                  <a:moveTo>
                    <a:pt x="21291" y="0"/>
                  </a:moveTo>
                  <a:cubicBezTo>
                    <a:pt x="15891" y="2624"/>
                    <a:pt x="10491" y="5249"/>
                    <a:pt x="6891" y="8277"/>
                  </a:cubicBezTo>
                  <a:cubicBezTo>
                    <a:pt x="3291" y="11305"/>
                    <a:pt x="1491" y="14736"/>
                    <a:pt x="591" y="16957"/>
                  </a:cubicBezTo>
                  <a:cubicBezTo>
                    <a:pt x="-309" y="19178"/>
                    <a:pt x="-309" y="20187"/>
                    <a:pt x="1491" y="20793"/>
                  </a:cubicBezTo>
                  <a:cubicBezTo>
                    <a:pt x="3291" y="21398"/>
                    <a:pt x="6891" y="21600"/>
                    <a:pt x="10191" y="21398"/>
                  </a:cubicBezTo>
                  <a:cubicBezTo>
                    <a:pt x="13491" y="21196"/>
                    <a:pt x="16491" y="20591"/>
                    <a:pt x="19491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8077199" y="184253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8362949" y="1810785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432799" y="1721885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59"/>
                    <a:pt x="21600" y="10119"/>
                    <a:pt x="18000" y="13719"/>
                  </a:cubicBezTo>
                  <a:cubicBezTo>
                    <a:pt x="14400" y="17319"/>
                    <a:pt x="720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793005" y="1636909"/>
              <a:ext cx="187107" cy="45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39" fill="norm" stroke="1" extrusionOk="0">
                  <a:moveTo>
                    <a:pt x="3078" y="1309"/>
                  </a:moveTo>
                  <a:cubicBezTo>
                    <a:pt x="3318" y="711"/>
                    <a:pt x="3558" y="114"/>
                    <a:pt x="3318" y="15"/>
                  </a:cubicBezTo>
                  <a:cubicBezTo>
                    <a:pt x="3078" y="-85"/>
                    <a:pt x="2358" y="313"/>
                    <a:pt x="1518" y="1657"/>
                  </a:cubicBezTo>
                  <a:cubicBezTo>
                    <a:pt x="678" y="3001"/>
                    <a:pt x="-282" y="5290"/>
                    <a:pt x="78" y="6883"/>
                  </a:cubicBezTo>
                  <a:cubicBezTo>
                    <a:pt x="438" y="8475"/>
                    <a:pt x="2118" y="9371"/>
                    <a:pt x="4158" y="9620"/>
                  </a:cubicBezTo>
                  <a:cubicBezTo>
                    <a:pt x="6198" y="9869"/>
                    <a:pt x="8598" y="9471"/>
                    <a:pt x="11358" y="8127"/>
                  </a:cubicBezTo>
                  <a:cubicBezTo>
                    <a:pt x="14118" y="6783"/>
                    <a:pt x="17238" y="4494"/>
                    <a:pt x="19038" y="2901"/>
                  </a:cubicBezTo>
                  <a:cubicBezTo>
                    <a:pt x="20838" y="1309"/>
                    <a:pt x="21318" y="413"/>
                    <a:pt x="21198" y="164"/>
                  </a:cubicBezTo>
                  <a:cubicBezTo>
                    <a:pt x="21078" y="-85"/>
                    <a:pt x="20358" y="313"/>
                    <a:pt x="19998" y="1607"/>
                  </a:cubicBezTo>
                  <a:cubicBezTo>
                    <a:pt x="19638" y="2901"/>
                    <a:pt x="19638" y="5091"/>
                    <a:pt x="19758" y="7878"/>
                  </a:cubicBezTo>
                  <a:cubicBezTo>
                    <a:pt x="19878" y="10665"/>
                    <a:pt x="20118" y="14050"/>
                    <a:pt x="19278" y="16389"/>
                  </a:cubicBezTo>
                  <a:cubicBezTo>
                    <a:pt x="18438" y="18728"/>
                    <a:pt x="16518" y="20022"/>
                    <a:pt x="14598" y="20719"/>
                  </a:cubicBezTo>
                  <a:cubicBezTo>
                    <a:pt x="12678" y="21415"/>
                    <a:pt x="10758" y="21515"/>
                    <a:pt x="9198" y="21067"/>
                  </a:cubicBezTo>
                  <a:cubicBezTo>
                    <a:pt x="7638" y="20619"/>
                    <a:pt x="6438" y="19624"/>
                    <a:pt x="6078" y="18529"/>
                  </a:cubicBezTo>
                  <a:cubicBezTo>
                    <a:pt x="5718" y="17434"/>
                    <a:pt x="6198" y="16239"/>
                    <a:pt x="6678" y="15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9068234" y="1759985"/>
              <a:ext cx="3766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16819" y="0"/>
                  </a:moveTo>
                  <a:cubicBezTo>
                    <a:pt x="9998" y="4500"/>
                    <a:pt x="3177" y="9000"/>
                    <a:pt x="904" y="12375"/>
                  </a:cubicBezTo>
                  <a:cubicBezTo>
                    <a:pt x="-1370" y="15750"/>
                    <a:pt x="904" y="18000"/>
                    <a:pt x="4883" y="19350"/>
                  </a:cubicBezTo>
                  <a:cubicBezTo>
                    <a:pt x="8862" y="20700"/>
                    <a:pt x="14546" y="21150"/>
                    <a:pt x="20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9023349" y="1858128"/>
              <a:ext cx="1079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82" y="11375"/>
                    <a:pt x="10165" y="2735"/>
                    <a:pt x="13765" y="575"/>
                  </a:cubicBezTo>
                  <a:cubicBezTo>
                    <a:pt x="17365" y="-1585"/>
                    <a:pt x="194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9194799" y="1880635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340849" y="1842535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36"/>
                    <a:pt x="7200" y="10473"/>
                    <a:pt x="3600" y="14073"/>
                  </a:cubicBezTo>
                  <a:cubicBezTo>
                    <a:pt x="0" y="17673"/>
                    <a:pt x="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620249" y="1766335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704473" y="1671085"/>
              <a:ext cx="5547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600" fill="norm" stroke="1" extrusionOk="0">
                  <a:moveTo>
                    <a:pt x="20218" y="0"/>
                  </a:moveTo>
                  <a:cubicBezTo>
                    <a:pt x="12504" y="1800"/>
                    <a:pt x="4789" y="3600"/>
                    <a:pt x="1704" y="7100"/>
                  </a:cubicBezTo>
                  <a:cubicBezTo>
                    <a:pt x="-1382" y="10600"/>
                    <a:pt x="161" y="15800"/>
                    <a:pt x="2861" y="18500"/>
                  </a:cubicBezTo>
                  <a:cubicBezTo>
                    <a:pt x="5561" y="21200"/>
                    <a:pt x="9418" y="21400"/>
                    <a:pt x="132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0020299" y="1817135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0401299" y="1836185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0718799" y="1797522"/>
              <a:ext cx="215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35" y="11375"/>
                    <a:pt x="1271" y="2735"/>
                    <a:pt x="4871" y="575"/>
                  </a:cubicBezTo>
                  <a:cubicBezTo>
                    <a:pt x="8471" y="-1585"/>
                    <a:pt x="1503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0801349" y="1702835"/>
              <a:ext cx="31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082"/>
                    <a:pt x="2880" y="10165"/>
                    <a:pt x="6480" y="13765"/>
                  </a:cubicBezTo>
                  <a:cubicBezTo>
                    <a:pt x="10080" y="17365"/>
                    <a:pt x="1584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0958749" y="1734585"/>
              <a:ext cx="174918" cy="41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04" fill="norm" stroke="1" extrusionOk="0">
                  <a:moveTo>
                    <a:pt x="4021" y="0"/>
                  </a:moveTo>
                  <a:cubicBezTo>
                    <a:pt x="2736" y="324"/>
                    <a:pt x="1450" y="648"/>
                    <a:pt x="679" y="1458"/>
                  </a:cubicBezTo>
                  <a:cubicBezTo>
                    <a:pt x="-93" y="2268"/>
                    <a:pt x="-350" y="3564"/>
                    <a:pt x="679" y="4482"/>
                  </a:cubicBezTo>
                  <a:cubicBezTo>
                    <a:pt x="1707" y="5400"/>
                    <a:pt x="4021" y="5940"/>
                    <a:pt x="7107" y="5670"/>
                  </a:cubicBezTo>
                  <a:cubicBezTo>
                    <a:pt x="10193" y="5400"/>
                    <a:pt x="14050" y="4320"/>
                    <a:pt x="16364" y="3456"/>
                  </a:cubicBezTo>
                  <a:cubicBezTo>
                    <a:pt x="18679" y="2592"/>
                    <a:pt x="19450" y="1944"/>
                    <a:pt x="20093" y="1350"/>
                  </a:cubicBezTo>
                  <a:cubicBezTo>
                    <a:pt x="20736" y="756"/>
                    <a:pt x="21250" y="216"/>
                    <a:pt x="21250" y="216"/>
                  </a:cubicBezTo>
                  <a:cubicBezTo>
                    <a:pt x="21250" y="216"/>
                    <a:pt x="20736" y="756"/>
                    <a:pt x="19707" y="2376"/>
                  </a:cubicBezTo>
                  <a:cubicBezTo>
                    <a:pt x="18679" y="3996"/>
                    <a:pt x="17136" y="6696"/>
                    <a:pt x="15979" y="9666"/>
                  </a:cubicBezTo>
                  <a:cubicBezTo>
                    <a:pt x="14821" y="12636"/>
                    <a:pt x="14050" y="15876"/>
                    <a:pt x="13407" y="17874"/>
                  </a:cubicBezTo>
                  <a:cubicBezTo>
                    <a:pt x="12764" y="19872"/>
                    <a:pt x="12250" y="20628"/>
                    <a:pt x="11350" y="21060"/>
                  </a:cubicBezTo>
                  <a:cubicBezTo>
                    <a:pt x="10450" y="21492"/>
                    <a:pt x="9164" y="21600"/>
                    <a:pt x="7364" y="20898"/>
                  </a:cubicBezTo>
                  <a:cubicBezTo>
                    <a:pt x="5564" y="20196"/>
                    <a:pt x="3250" y="18684"/>
                    <a:pt x="2479" y="17280"/>
                  </a:cubicBezTo>
                  <a:cubicBezTo>
                    <a:pt x="1707" y="15876"/>
                    <a:pt x="2479" y="14580"/>
                    <a:pt x="3250" y="13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1188699" y="188063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1207749" y="1632985"/>
              <a:ext cx="14139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16200" y="0"/>
                  </a:moveTo>
                  <a:cubicBezTo>
                    <a:pt x="18424" y="3429"/>
                    <a:pt x="20647" y="6857"/>
                    <a:pt x="21124" y="9943"/>
                  </a:cubicBezTo>
                  <a:cubicBezTo>
                    <a:pt x="21600" y="13029"/>
                    <a:pt x="20329" y="15771"/>
                    <a:pt x="16518" y="17657"/>
                  </a:cubicBezTo>
                  <a:cubicBezTo>
                    <a:pt x="12706" y="19543"/>
                    <a:pt x="6353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724149" y="3252235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781299" y="3442735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905249" y="3131585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745"/>
                    <a:pt x="10800" y="9491"/>
                    <a:pt x="7200" y="13091"/>
                  </a:cubicBezTo>
                  <a:cubicBezTo>
                    <a:pt x="3600" y="16691"/>
                    <a:pt x="180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759199" y="3480835"/>
              <a:ext cx="3238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41" y="10800"/>
                    <a:pt x="9882" y="21600"/>
                    <a:pt x="13482" y="21600"/>
                  </a:cubicBezTo>
                  <a:cubicBezTo>
                    <a:pt x="17082" y="21600"/>
                    <a:pt x="1934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820497" y="3601485"/>
              <a:ext cx="122854" cy="30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94" fill="norm" stroke="1" extrusionOk="0">
                  <a:moveTo>
                    <a:pt x="13561" y="0"/>
                  </a:moveTo>
                  <a:cubicBezTo>
                    <a:pt x="10998" y="4142"/>
                    <a:pt x="8435" y="8285"/>
                    <a:pt x="6239" y="11244"/>
                  </a:cubicBezTo>
                  <a:cubicBezTo>
                    <a:pt x="4042" y="14203"/>
                    <a:pt x="2212" y="15978"/>
                    <a:pt x="1113" y="17458"/>
                  </a:cubicBezTo>
                  <a:cubicBezTo>
                    <a:pt x="15" y="18937"/>
                    <a:pt x="-351" y="20121"/>
                    <a:pt x="381" y="20786"/>
                  </a:cubicBezTo>
                  <a:cubicBezTo>
                    <a:pt x="1113" y="21452"/>
                    <a:pt x="2944" y="21600"/>
                    <a:pt x="6605" y="21082"/>
                  </a:cubicBezTo>
                  <a:cubicBezTo>
                    <a:pt x="10266" y="20564"/>
                    <a:pt x="15757" y="19381"/>
                    <a:pt x="21249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797299" y="3728485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083049" y="3144285"/>
              <a:ext cx="245152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4356" y="0"/>
                  </a:moveTo>
                  <a:cubicBezTo>
                    <a:pt x="6716" y="1002"/>
                    <a:pt x="9076" y="2003"/>
                    <a:pt x="11708" y="3475"/>
                  </a:cubicBezTo>
                  <a:cubicBezTo>
                    <a:pt x="14339" y="4946"/>
                    <a:pt x="17244" y="6887"/>
                    <a:pt x="19059" y="8859"/>
                  </a:cubicBezTo>
                  <a:cubicBezTo>
                    <a:pt x="20874" y="10831"/>
                    <a:pt x="21600" y="12835"/>
                    <a:pt x="20511" y="14682"/>
                  </a:cubicBezTo>
                  <a:cubicBezTo>
                    <a:pt x="19422" y="16529"/>
                    <a:pt x="16518" y="18219"/>
                    <a:pt x="12797" y="19346"/>
                  </a:cubicBezTo>
                  <a:cubicBezTo>
                    <a:pt x="9076" y="20473"/>
                    <a:pt x="4538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537452" y="3146376"/>
              <a:ext cx="247149" cy="68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34" fill="norm" stroke="1" extrusionOk="0">
                  <a:moveTo>
                    <a:pt x="18628" y="1334"/>
                  </a:moveTo>
                  <a:cubicBezTo>
                    <a:pt x="18079" y="867"/>
                    <a:pt x="17530" y="401"/>
                    <a:pt x="16706" y="167"/>
                  </a:cubicBezTo>
                  <a:cubicBezTo>
                    <a:pt x="15882" y="-66"/>
                    <a:pt x="14784" y="-66"/>
                    <a:pt x="13503" y="234"/>
                  </a:cubicBezTo>
                  <a:cubicBezTo>
                    <a:pt x="12221" y="534"/>
                    <a:pt x="10757" y="1134"/>
                    <a:pt x="8743" y="2534"/>
                  </a:cubicBezTo>
                  <a:cubicBezTo>
                    <a:pt x="6730" y="3934"/>
                    <a:pt x="4167" y="6134"/>
                    <a:pt x="2428" y="8467"/>
                  </a:cubicBezTo>
                  <a:cubicBezTo>
                    <a:pt x="689" y="10801"/>
                    <a:pt x="-226" y="13267"/>
                    <a:pt x="49" y="15267"/>
                  </a:cubicBezTo>
                  <a:cubicBezTo>
                    <a:pt x="323" y="17267"/>
                    <a:pt x="1788" y="18801"/>
                    <a:pt x="5540" y="19767"/>
                  </a:cubicBezTo>
                  <a:cubicBezTo>
                    <a:pt x="9293" y="20734"/>
                    <a:pt x="15333" y="21134"/>
                    <a:pt x="21374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489449" y="3550685"/>
              <a:ext cx="2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694993" y="3220485"/>
              <a:ext cx="181543" cy="61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3449" y="0"/>
                  </a:moveTo>
                  <a:cubicBezTo>
                    <a:pt x="1959" y="1794"/>
                    <a:pt x="470" y="3588"/>
                    <a:pt x="97" y="4821"/>
                  </a:cubicBezTo>
                  <a:cubicBezTo>
                    <a:pt x="-275" y="6054"/>
                    <a:pt x="470" y="6727"/>
                    <a:pt x="1463" y="7212"/>
                  </a:cubicBezTo>
                  <a:cubicBezTo>
                    <a:pt x="2456" y="7698"/>
                    <a:pt x="3697" y="7997"/>
                    <a:pt x="6180" y="7661"/>
                  </a:cubicBezTo>
                  <a:cubicBezTo>
                    <a:pt x="8663" y="7325"/>
                    <a:pt x="12387" y="6353"/>
                    <a:pt x="14994" y="5493"/>
                  </a:cubicBezTo>
                  <a:cubicBezTo>
                    <a:pt x="17601" y="4634"/>
                    <a:pt x="19091" y="3887"/>
                    <a:pt x="19959" y="3326"/>
                  </a:cubicBezTo>
                  <a:cubicBezTo>
                    <a:pt x="20828" y="2765"/>
                    <a:pt x="21077" y="2392"/>
                    <a:pt x="21201" y="2429"/>
                  </a:cubicBezTo>
                  <a:cubicBezTo>
                    <a:pt x="21325" y="2466"/>
                    <a:pt x="21325" y="2915"/>
                    <a:pt x="21201" y="4522"/>
                  </a:cubicBezTo>
                  <a:cubicBezTo>
                    <a:pt x="21077" y="6129"/>
                    <a:pt x="20828" y="8894"/>
                    <a:pt x="20580" y="11435"/>
                  </a:cubicBezTo>
                  <a:cubicBezTo>
                    <a:pt x="20332" y="13976"/>
                    <a:pt x="20084" y="16293"/>
                    <a:pt x="19091" y="17900"/>
                  </a:cubicBezTo>
                  <a:cubicBezTo>
                    <a:pt x="18097" y="19507"/>
                    <a:pt x="16359" y="20404"/>
                    <a:pt x="14870" y="20927"/>
                  </a:cubicBezTo>
                  <a:cubicBezTo>
                    <a:pt x="13380" y="21451"/>
                    <a:pt x="12139" y="21600"/>
                    <a:pt x="10897" y="21600"/>
                  </a:cubicBezTo>
                  <a:cubicBezTo>
                    <a:pt x="9656" y="21600"/>
                    <a:pt x="8415" y="21451"/>
                    <a:pt x="7670" y="20815"/>
                  </a:cubicBezTo>
                  <a:cubicBezTo>
                    <a:pt x="6925" y="20180"/>
                    <a:pt x="6677" y="19059"/>
                    <a:pt x="7422" y="17975"/>
                  </a:cubicBezTo>
                  <a:cubicBezTo>
                    <a:pt x="8166" y="16891"/>
                    <a:pt x="9904" y="15845"/>
                    <a:pt x="11642" y="14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000369" y="3436385"/>
              <a:ext cx="85981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27" fill="norm" stroke="1" extrusionOk="0">
                  <a:moveTo>
                    <a:pt x="10337" y="0"/>
                  </a:moveTo>
                  <a:cubicBezTo>
                    <a:pt x="7176" y="4147"/>
                    <a:pt x="4015" y="8294"/>
                    <a:pt x="2171" y="11491"/>
                  </a:cubicBezTo>
                  <a:cubicBezTo>
                    <a:pt x="327" y="14688"/>
                    <a:pt x="-200" y="16934"/>
                    <a:pt x="63" y="18490"/>
                  </a:cubicBezTo>
                  <a:cubicBezTo>
                    <a:pt x="327" y="20045"/>
                    <a:pt x="1380" y="20909"/>
                    <a:pt x="3224" y="21254"/>
                  </a:cubicBezTo>
                  <a:cubicBezTo>
                    <a:pt x="5068" y="21600"/>
                    <a:pt x="7702" y="21427"/>
                    <a:pt x="10863" y="20736"/>
                  </a:cubicBezTo>
                  <a:cubicBezTo>
                    <a:pt x="14024" y="20045"/>
                    <a:pt x="17712" y="18835"/>
                    <a:pt x="21400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978399" y="3544335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746749" y="3461785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4400"/>
                    <a:pt x="12400" y="7200"/>
                    <a:pt x="16000" y="3600"/>
                  </a:cubicBezTo>
                  <a:cubicBezTo>
                    <a:pt x="19600" y="0"/>
                    <a:pt x="20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870293" y="3347485"/>
              <a:ext cx="98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84"/>
                    <a:pt x="-1585" y="11368"/>
                    <a:pt x="575" y="14968"/>
                  </a:cubicBezTo>
                  <a:cubicBezTo>
                    <a:pt x="2735" y="18568"/>
                    <a:pt x="11375" y="2008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6359049" y="3228951"/>
              <a:ext cx="225901" cy="55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80" fill="norm" stroke="1" extrusionOk="0">
                  <a:moveTo>
                    <a:pt x="21149" y="163"/>
                  </a:moveTo>
                  <a:cubicBezTo>
                    <a:pt x="18771" y="0"/>
                    <a:pt x="16393" y="-163"/>
                    <a:pt x="14015" y="326"/>
                  </a:cubicBezTo>
                  <a:cubicBezTo>
                    <a:pt x="11637" y="815"/>
                    <a:pt x="9259" y="1956"/>
                    <a:pt x="6782" y="3912"/>
                  </a:cubicBezTo>
                  <a:cubicBezTo>
                    <a:pt x="4305" y="5869"/>
                    <a:pt x="1729" y="8640"/>
                    <a:pt x="639" y="11330"/>
                  </a:cubicBezTo>
                  <a:cubicBezTo>
                    <a:pt x="-451" y="14020"/>
                    <a:pt x="-55" y="16628"/>
                    <a:pt x="1134" y="18340"/>
                  </a:cubicBezTo>
                  <a:cubicBezTo>
                    <a:pt x="2323" y="20051"/>
                    <a:pt x="4305" y="20866"/>
                    <a:pt x="6683" y="21152"/>
                  </a:cubicBezTo>
                  <a:cubicBezTo>
                    <a:pt x="9061" y="21437"/>
                    <a:pt x="11835" y="21192"/>
                    <a:pt x="14610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769463" y="3195085"/>
              <a:ext cx="3138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014"/>
                    <a:pt x="3818" y="6028"/>
                    <a:pt x="1118" y="9628"/>
                  </a:cubicBezTo>
                  <a:cubicBezTo>
                    <a:pt x="-1582" y="13228"/>
                    <a:pt x="1118" y="1741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616699" y="3457136"/>
              <a:ext cx="2730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019" y="11153"/>
                    <a:pt x="8037" y="2153"/>
                    <a:pt x="11637" y="353"/>
                  </a:cubicBezTo>
                  <a:cubicBezTo>
                    <a:pt x="15237" y="-1447"/>
                    <a:pt x="18419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681208" y="3537985"/>
              <a:ext cx="81543" cy="29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1" fill="norm" stroke="1" extrusionOk="0">
                  <a:moveTo>
                    <a:pt x="14690" y="0"/>
                  </a:moveTo>
                  <a:cubicBezTo>
                    <a:pt x="11367" y="4136"/>
                    <a:pt x="8044" y="8272"/>
                    <a:pt x="5551" y="11183"/>
                  </a:cubicBezTo>
                  <a:cubicBezTo>
                    <a:pt x="3059" y="14094"/>
                    <a:pt x="1398" y="15779"/>
                    <a:pt x="567" y="17311"/>
                  </a:cubicBezTo>
                  <a:cubicBezTo>
                    <a:pt x="-264" y="18843"/>
                    <a:pt x="-264" y="20221"/>
                    <a:pt x="1121" y="20911"/>
                  </a:cubicBezTo>
                  <a:cubicBezTo>
                    <a:pt x="2505" y="21600"/>
                    <a:pt x="5274" y="21600"/>
                    <a:pt x="8874" y="21140"/>
                  </a:cubicBezTo>
                  <a:cubicBezTo>
                    <a:pt x="12474" y="20681"/>
                    <a:pt x="16905" y="19762"/>
                    <a:pt x="21336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688434" y="3652285"/>
              <a:ext cx="16321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076" y="21600"/>
                  </a:moveTo>
                  <a:cubicBezTo>
                    <a:pt x="1415" y="19800"/>
                    <a:pt x="-247" y="18000"/>
                    <a:pt x="30" y="17100"/>
                  </a:cubicBezTo>
                  <a:cubicBezTo>
                    <a:pt x="307" y="16200"/>
                    <a:pt x="2522" y="16200"/>
                    <a:pt x="6399" y="13500"/>
                  </a:cubicBezTo>
                  <a:cubicBezTo>
                    <a:pt x="10276" y="10800"/>
                    <a:pt x="15815" y="540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6991349" y="3226835"/>
              <a:ext cx="81606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6092" y="1061"/>
                    <a:pt x="12185" y="2122"/>
                    <a:pt x="16062" y="3979"/>
                  </a:cubicBezTo>
                  <a:cubicBezTo>
                    <a:pt x="19938" y="5836"/>
                    <a:pt x="21600" y="8488"/>
                    <a:pt x="21323" y="11179"/>
                  </a:cubicBezTo>
                  <a:cubicBezTo>
                    <a:pt x="21046" y="13869"/>
                    <a:pt x="18831" y="16598"/>
                    <a:pt x="16338" y="18341"/>
                  </a:cubicBezTo>
                  <a:cubicBezTo>
                    <a:pt x="13846" y="20084"/>
                    <a:pt x="11077" y="20842"/>
                    <a:pt x="8308" y="21221"/>
                  </a:cubicBezTo>
                  <a:cubicBezTo>
                    <a:pt x="5538" y="21600"/>
                    <a:pt x="276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264399" y="3531635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544305" y="3304214"/>
              <a:ext cx="166712" cy="52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18" fill="norm" stroke="1" extrusionOk="0">
                  <a:moveTo>
                    <a:pt x="6497" y="996"/>
                  </a:moveTo>
                  <a:cubicBezTo>
                    <a:pt x="5677" y="648"/>
                    <a:pt x="4857" y="299"/>
                    <a:pt x="3763" y="125"/>
                  </a:cubicBezTo>
                  <a:cubicBezTo>
                    <a:pt x="2669" y="-49"/>
                    <a:pt x="1302" y="-49"/>
                    <a:pt x="619" y="169"/>
                  </a:cubicBezTo>
                  <a:cubicBezTo>
                    <a:pt x="-65" y="386"/>
                    <a:pt x="-65" y="822"/>
                    <a:pt x="72" y="2128"/>
                  </a:cubicBezTo>
                  <a:cubicBezTo>
                    <a:pt x="208" y="3435"/>
                    <a:pt x="482" y="5612"/>
                    <a:pt x="1029" y="7006"/>
                  </a:cubicBezTo>
                  <a:cubicBezTo>
                    <a:pt x="1576" y="8399"/>
                    <a:pt x="2396" y="9009"/>
                    <a:pt x="4173" y="9183"/>
                  </a:cubicBezTo>
                  <a:cubicBezTo>
                    <a:pt x="5950" y="9357"/>
                    <a:pt x="8684" y="9096"/>
                    <a:pt x="11555" y="8095"/>
                  </a:cubicBezTo>
                  <a:cubicBezTo>
                    <a:pt x="14426" y="7093"/>
                    <a:pt x="17434" y="5351"/>
                    <a:pt x="19211" y="4132"/>
                  </a:cubicBezTo>
                  <a:cubicBezTo>
                    <a:pt x="20988" y="2912"/>
                    <a:pt x="21535" y="2216"/>
                    <a:pt x="21535" y="2216"/>
                  </a:cubicBezTo>
                  <a:cubicBezTo>
                    <a:pt x="21535" y="2216"/>
                    <a:pt x="20988" y="2912"/>
                    <a:pt x="20715" y="4785"/>
                  </a:cubicBezTo>
                  <a:cubicBezTo>
                    <a:pt x="20441" y="6657"/>
                    <a:pt x="20441" y="9706"/>
                    <a:pt x="19621" y="12275"/>
                  </a:cubicBezTo>
                  <a:cubicBezTo>
                    <a:pt x="18801" y="14845"/>
                    <a:pt x="17160" y="16935"/>
                    <a:pt x="15383" y="18372"/>
                  </a:cubicBezTo>
                  <a:cubicBezTo>
                    <a:pt x="13606" y="19809"/>
                    <a:pt x="11692" y="20593"/>
                    <a:pt x="9915" y="21028"/>
                  </a:cubicBezTo>
                  <a:cubicBezTo>
                    <a:pt x="8138" y="21464"/>
                    <a:pt x="6497" y="21551"/>
                    <a:pt x="5130" y="21203"/>
                  </a:cubicBezTo>
                  <a:cubicBezTo>
                    <a:pt x="3763" y="20854"/>
                    <a:pt x="2669" y="20070"/>
                    <a:pt x="3626" y="18851"/>
                  </a:cubicBezTo>
                  <a:cubicBezTo>
                    <a:pt x="4583" y="17632"/>
                    <a:pt x="7591" y="15977"/>
                    <a:pt x="10598" y="14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760767" y="3491090"/>
              <a:ext cx="75134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72" fill="norm" stroke="1" extrusionOk="0">
                  <a:moveTo>
                    <a:pt x="17697" y="312"/>
                  </a:moveTo>
                  <a:cubicBezTo>
                    <a:pt x="14697" y="42"/>
                    <a:pt x="11697" y="-228"/>
                    <a:pt x="9297" y="312"/>
                  </a:cubicBezTo>
                  <a:cubicBezTo>
                    <a:pt x="6897" y="852"/>
                    <a:pt x="5097" y="2202"/>
                    <a:pt x="3597" y="4767"/>
                  </a:cubicBezTo>
                  <a:cubicBezTo>
                    <a:pt x="2097" y="7332"/>
                    <a:pt x="897" y="11112"/>
                    <a:pt x="297" y="13812"/>
                  </a:cubicBezTo>
                  <a:cubicBezTo>
                    <a:pt x="-303" y="16512"/>
                    <a:pt x="-303" y="18132"/>
                    <a:pt x="3297" y="19212"/>
                  </a:cubicBezTo>
                  <a:cubicBezTo>
                    <a:pt x="6897" y="20292"/>
                    <a:pt x="14097" y="20832"/>
                    <a:pt x="21297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7740649" y="3588785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873999" y="3582435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981949" y="3582435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210549" y="3487185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7280"/>
                    <a:pt x="5657" y="12960"/>
                    <a:pt x="9257" y="9360"/>
                  </a:cubicBezTo>
                  <a:cubicBezTo>
                    <a:pt x="12857" y="5760"/>
                    <a:pt x="172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300508" y="3410985"/>
              <a:ext cx="2434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68"/>
                    <a:pt x="6300" y="1137"/>
                    <a:pt x="2700" y="3600"/>
                  </a:cubicBezTo>
                  <a:cubicBezTo>
                    <a:pt x="-900" y="6063"/>
                    <a:pt x="-900" y="10421"/>
                    <a:pt x="2700" y="13737"/>
                  </a:cubicBezTo>
                  <a:cubicBezTo>
                    <a:pt x="6300" y="17053"/>
                    <a:pt x="13500" y="19326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686799" y="3531635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131299" y="3557035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328149" y="3557035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861549" y="348083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4400"/>
                    <a:pt x="12218" y="7200"/>
                    <a:pt x="15818" y="3600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9937749" y="3430035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720"/>
                    <a:pt x="9600" y="1440"/>
                    <a:pt x="6000" y="3840"/>
                  </a:cubicBezTo>
                  <a:cubicBezTo>
                    <a:pt x="2400" y="6240"/>
                    <a:pt x="1200" y="10320"/>
                    <a:pt x="600" y="1356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0157161" y="3279859"/>
              <a:ext cx="275889" cy="53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75" fill="norm" stroke="1" extrusionOk="0">
                  <a:moveTo>
                    <a:pt x="21329" y="1182"/>
                  </a:moveTo>
                  <a:cubicBezTo>
                    <a:pt x="20674" y="758"/>
                    <a:pt x="20020" y="335"/>
                    <a:pt x="19038" y="123"/>
                  </a:cubicBezTo>
                  <a:cubicBezTo>
                    <a:pt x="18056" y="-89"/>
                    <a:pt x="16747" y="-89"/>
                    <a:pt x="14947" y="631"/>
                  </a:cubicBezTo>
                  <a:cubicBezTo>
                    <a:pt x="13147" y="1351"/>
                    <a:pt x="10856" y="2791"/>
                    <a:pt x="8402" y="4951"/>
                  </a:cubicBezTo>
                  <a:cubicBezTo>
                    <a:pt x="5947" y="7111"/>
                    <a:pt x="3329" y="9991"/>
                    <a:pt x="1774" y="12532"/>
                  </a:cubicBezTo>
                  <a:cubicBezTo>
                    <a:pt x="220" y="15073"/>
                    <a:pt x="-271" y="17276"/>
                    <a:pt x="138" y="18800"/>
                  </a:cubicBezTo>
                  <a:cubicBezTo>
                    <a:pt x="547" y="20325"/>
                    <a:pt x="1856" y="21172"/>
                    <a:pt x="4638" y="21342"/>
                  </a:cubicBezTo>
                  <a:cubicBezTo>
                    <a:pt x="7420" y="21511"/>
                    <a:pt x="11674" y="21003"/>
                    <a:pt x="15929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0550243" y="3261266"/>
              <a:ext cx="9808" cy="21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332" fill="norm" stroke="1" extrusionOk="0">
                  <a:moveTo>
                    <a:pt x="20015" y="2273"/>
                  </a:moveTo>
                  <a:cubicBezTo>
                    <a:pt x="15695" y="1003"/>
                    <a:pt x="11375" y="-268"/>
                    <a:pt x="7055" y="50"/>
                  </a:cubicBezTo>
                  <a:cubicBezTo>
                    <a:pt x="2735" y="367"/>
                    <a:pt x="-1585" y="2273"/>
                    <a:pt x="575" y="6085"/>
                  </a:cubicBezTo>
                  <a:cubicBezTo>
                    <a:pt x="2735" y="9897"/>
                    <a:pt x="11375" y="15614"/>
                    <a:pt x="20015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369549" y="3522607"/>
              <a:ext cx="254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60" y="12302"/>
                    <a:pt x="9720" y="4448"/>
                    <a:pt x="13320" y="1502"/>
                  </a:cubicBezTo>
                  <a:cubicBezTo>
                    <a:pt x="16920" y="-1443"/>
                    <a:pt x="192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437242" y="3576085"/>
              <a:ext cx="135509" cy="24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62" fill="norm" stroke="1" extrusionOk="0">
                  <a:moveTo>
                    <a:pt x="10308" y="0"/>
                  </a:moveTo>
                  <a:cubicBezTo>
                    <a:pt x="8979" y="2421"/>
                    <a:pt x="7649" y="4841"/>
                    <a:pt x="5988" y="7914"/>
                  </a:cubicBezTo>
                  <a:cubicBezTo>
                    <a:pt x="4326" y="10986"/>
                    <a:pt x="2332" y="14710"/>
                    <a:pt x="1169" y="17038"/>
                  </a:cubicBezTo>
                  <a:cubicBezTo>
                    <a:pt x="6" y="19366"/>
                    <a:pt x="-326" y="20297"/>
                    <a:pt x="339" y="20855"/>
                  </a:cubicBezTo>
                  <a:cubicBezTo>
                    <a:pt x="1003" y="21414"/>
                    <a:pt x="2665" y="21600"/>
                    <a:pt x="6320" y="20948"/>
                  </a:cubicBezTo>
                  <a:cubicBezTo>
                    <a:pt x="9976" y="20297"/>
                    <a:pt x="15625" y="18807"/>
                    <a:pt x="21274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0439399" y="365863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0693399" y="3277635"/>
              <a:ext cx="98917" cy="53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81" fill="norm" stroke="1" extrusionOk="0">
                  <a:moveTo>
                    <a:pt x="0" y="0"/>
                  </a:moveTo>
                  <a:cubicBezTo>
                    <a:pt x="4050" y="844"/>
                    <a:pt x="8100" y="1687"/>
                    <a:pt x="12150" y="3586"/>
                  </a:cubicBezTo>
                  <a:cubicBezTo>
                    <a:pt x="16200" y="5484"/>
                    <a:pt x="20250" y="8437"/>
                    <a:pt x="20925" y="11264"/>
                  </a:cubicBezTo>
                  <a:cubicBezTo>
                    <a:pt x="21600" y="14091"/>
                    <a:pt x="18900" y="16791"/>
                    <a:pt x="15750" y="18436"/>
                  </a:cubicBezTo>
                  <a:cubicBezTo>
                    <a:pt x="12600" y="20081"/>
                    <a:pt x="9000" y="20672"/>
                    <a:pt x="6075" y="21052"/>
                  </a:cubicBezTo>
                  <a:cubicBezTo>
                    <a:pt x="3150" y="21431"/>
                    <a:pt x="900" y="21600"/>
                    <a:pt x="450" y="21389"/>
                  </a:cubicBezTo>
                  <a:cubicBezTo>
                    <a:pt x="0" y="21178"/>
                    <a:pt x="1350" y="20588"/>
                    <a:pt x="2700" y="1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0988939" y="3340005"/>
              <a:ext cx="150181" cy="47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71" fill="norm" stroke="1" extrusionOk="0">
                  <a:moveTo>
                    <a:pt x="2212" y="1472"/>
                  </a:moveTo>
                  <a:cubicBezTo>
                    <a:pt x="1312" y="2988"/>
                    <a:pt x="412" y="4503"/>
                    <a:pt x="112" y="5545"/>
                  </a:cubicBezTo>
                  <a:cubicBezTo>
                    <a:pt x="-188" y="6588"/>
                    <a:pt x="112" y="7156"/>
                    <a:pt x="1012" y="7488"/>
                  </a:cubicBezTo>
                  <a:cubicBezTo>
                    <a:pt x="1912" y="7819"/>
                    <a:pt x="3412" y="7914"/>
                    <a:pt x="5962" y="7345"/>
                  </a:cubicBezTo>
                  <a:cubicBezTo>
                    <a:pt x="8512" y="6777"/>
                    <a:pt x="12112" y="5545"/>
                    <a:pt x="14662" y="4409"/>
                  </a:cubicBezTo>
                  <a:cubicBezTo>
                    <a:pt x="17212" y="3272"/>
                    <a:pt x="18712" y="2230"/>
                    <a:pt x="19762" y="1424"/>
                  </a:cubicBezTo>
                  <a:cubicBezTo>
                    <a:pt x="20812" y="619"/>
                    <a:pt x="21412" y="51"/>
                    <a:pt x="21262" y="3"/>
                  </a:cubicBezTo>
                  <a:cubicBezTo>
                    <a:pt x="21112" y="-44"/>
                    <a:pt x="20212" y="430"/>
                    <a:pt x="19462" y="1898"/>
                  </a:cubicBezTo>
                  <a:cubicBezTo>
                    <a:pt x="18712" y="3367"/>
                    <a:pt x="18112" y="5830"/>
                    <a:pt x="17512" y="8624"/>
                  </a:cubicBezTo>
                  <a:cubicBezTo>
                    <a:pt x="16912" y="11419"/>
                    <a:pt x="16312" y="14545"/>
                    <a:pt x="14662" y="16724"/>
                  </a:cubicBezTo>
                  <a:cubicBezTo>
                    <a:pt x="13012" y="18903"/>
                    <a:pt x="10312" y="20135"/>
                    <a:pt x="8062" y="20798"/>
                  </a:cubicBezTo>
                  <a:cubicBezTo>
                    <a:pt x="5812" y="21461"/>
                    <a:pt x="4012" y="21556"/>
                    <a:pt x="2662" y="21414"/>
                  </a:cubicBezTo>
                  <a:cubicBezTo>
                    <a:pt x="1312" y="21272"/>
                    <a:pt x="412" y="20893"/>
                    <a:pt x="112" y="20088"/>
                  </a:cubicBezTo>
                  <a:cubicBezTo>
                    <a:pt x="-188" y="19282"/>
                    <a:pt x="112" y="18051"/>
                    <a:pt x="2812" y="16724"/>
                  </a:cubicBezTo>
                  <a:cubicBezTo>
                    <a:pt x="5512" y="15398"/>
                    <a:pt x="10612" y="13977"/>
                    <a:pt x="15712" y="12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1207749" y="351893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519840" y="4071748"/>
              <a:ext cx="681148" cy="11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59" fill="norm" stroke="1" extrusionOk="0">
                  <a:moveTo>
                    <a:pt x="1535" y="4731"/>
                  </a:moveTo>
                  <a:cubicBezTo>
                    <a:pt x="870" y="3931"/>
                    <a:pt x="205" y="3131"/>
                    <a:pt x="39" y="2531"/>
                  </a:cubicBezTo>
                  <a:cubicBezTo>
                    <a:pt x="-127" y="1931"/>
                    <a:pt x="205" y="1531"/>
                    <a:pt x="1734" y="1331"/>
                  </a:cubicBezTo>
                  <a:cubicBezTo>
                    <a:pt x="3263" y="1131"/>
                    <a:pt x="5987" y="1131"/>
                    <a:pt x="8679" y="1131"/>
                  </a:cubicBezTo>
                  <a:cubicBezTo>
                    <a:pt x="11371" y="1131"/>
                    <a:pt x="14029" y="1131"/>
                    <a:pt x="15923" y="1131"/>
                  </a:cubicBezTo>
                  <a:cubicBezTo>
                    <a:pt x="17818" y="1131"/>
                    <a:pt x="18947" y="1131"/>
                    <a:pt x="19811" y="931"/>
                  </a:cubicBezTo>
                  <a:cubicBezTo>
                    <a:pt x="20675" y="731"/>
                    <a:pt x="21274" y="331"/>
                    <a:pt x="21373" y="131"/>
                  </a:cubicBezTo>
                  <a:cubicBezTo>
                    <a:pt x="21473" y="-69"/>
                    <a:pt x="21074" y="-69"/>
                    <a:pt x="19712" y="331"/>
                  </a:cubicBezTo>
                  <a:cubicBezTo>
                    <a:pt x="18349" y="731"/>
                    <a:pt x="16023" y="1531"/>
                    <a:pt x="13797" y="2731"/>
                  </a:cubicBezTo>
                  <a:cubicBezTo>
                    <a:pt x="11570" y="3931"/>
                    <a:pt x="9443" y="5531"/>
                    <a:pt x="8015" y="6531"/>
                  </a:cubicBezTo>
                  <a:cubicBezTo>
                    <a:pt x="6586" y="7531"/>
                    <a:pt x="5855" y="7931"/>
                    <a:pt x="5655" y="8131"/>
                  </a:cubicBezTo>
                  <a:cubicBezTo>
                    <a:pt x="5456" y="8331"/>
                    <a:pt x="5788" y="8331"/>
                    <a:pt x="7084" y="7731"/>
                  </a:cubicBezTo>
                  <a:cubicBezTo>
                    <a:pt x="8380" y="7131"/>
                    <a:pt x="10640" y="5931"/>
                    <a:pt x="12667" y="5131"/>
                  </a:cubicBezTo>
                  <a:cubicBezTo>
                    <a:pt x="14694" y="4331"/>
                    <a:pt x="16488" y="3931"/>
                    <a:pt x="17585" y="3731"/>
                  </a:cubicBezTo>
                  <a:cubicBezTo>
                    <a:pt x="18682" y="3531"/>
                    <a:pt x="19080" y="3531"/>
                    <a:pt x="19080" y="3931"/>
                  </a:cubicBezTo>
                  <a:cubicBezTo>
                    <a:pt x="19080" y="4331"/>
                    <a:pt x="18682" y="5131"/>
                    <a:pt x="17286" y="6331"/>
                  </a:cubicBezTo>
                  <a:cubicBezTo>
                    <a:pt x="15890" y="7531"/>
                    <a:pt x="13498" y="9131"/>
                    <a:pt x="11238" y="10931"/>
                  </a:cubicBezTo>
                  <a:cubicBezTo>
                    <a:pt x="8978" y="12731"/>
                    <a:pt x="6851" y="14731"/>
                    <a:pt x="5589" y="15931"/>
                  </a:cubicBezTo>
                  <a:cubicBezTo>
                    <a:pt x="4326" y="17131"/>
                    <a:pt x="3927" y="17531"/>
                    <a:pt x="3562" y="18331"/>
                  </a:cubicBezTo>
                  <a:cubicBezTo>
                    <a:pt x="3196" y="19131"/>
                    <a:pt x="2864" y="20331"/>
                    <a:pt x="2997" y="20931"/>
                  </a:cubicBezTo>
                  <a:cubicBezTo>
                    <a:pt x="3130" y="21531"/>
                    <a:pt x="3728" y="21531"/>
                    <a:pt x="5256" y="20731"/>
                  </a:cubicBezTo>
                  <a:cubicBezTo>
                    <a:pt x="6785" y="19931"/>
                    <a:pt x="9244" y="18331"/>
                    <a:pt x="11603" y="17531"/>
                  </a:cubicBezTo>
                  <a:cubicBezTo>
                    <a:pt x="13963" y="16731"/>
                    <a:pt x="16223" y="16731"/>
                    <a:pt x="18482" y="16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337299" y="3990951"/>
              <a:ext cx="587429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0" y="9450"/>
                  </a:moveTo>
                  <a:cubicBezTo>
                    <a:pt x="2719" y="6750"/>
                    <a:pt x="5439" y="4050"/>
                    <a:pt x="8236" y="2362"/>
                  </a:cubicBezTo>
                  <a:cubicBezTo>
                    <a:pt x="11033" y="675"/>
                    <a:pt x="13908" y="0"/>
                    <a:pt x="15928" y="0"/>
                  </a:cubicBezTo>
                  <a:cubicBezTo>
                    <a:pt x="17948" y="0"/>
                    <a:pt x="19114" y="675"/>
                    <a:pt x="20007" y="1687"/>
                  </a:cubicBezTo>
                  <a:cubicBezTo>
                    <a:pt x="20901" y="2700"/>
                    <a:pt x="21522" y="4050"/>
                    <a:pt x="21561" y="5737"/>
                  </a:cubicBezTo>
                  <a:cubicBezTo>
                    <a:pt x="21600" y="7425"/>
                    <a:pt x="21056" y="9450"/>
                    <a:pt x="19424" y="11812"/>
                  </a:cubicBezTo>
                  <a:cubicBezTo>
                    <a:pt x="17793" y="14175"/>
                    <a:pt x="15073" y="16875"/>
                    <a:pt x="12199" y="18225"/>
                  </a:cubicBezTo>
                  <a:cubicBezTo>
                    <a:pt x="9324" y="19575"/>
                    <a:pt x="6294" y="19575"/>
                    <a:pt x="4545" y="19575"/>
                  </a:cubicBezTo>
                  <a:cubicBezTo>
                    <a:pt x="2797" y="19575"/>
                    <a:pt x="2331" y="19575"/>
                    <a:pt x="1904" y="19575"/>
                  </a:cubicBezTo>
                  <a:cubicBezTo>
                    <a:pt x="1476" y="19575"/>
                    <a:pt x="1088" y="19575"/>
                    <a:pt x="1127" y="18900"/>
                  </a:cubicBezTo>
                  <a:cubicBezTo>
                    <a:pt x="1165" y="18225"/>
                    <a:pt x="1632" y="16875"/>
                    <a:pt x="3380" y="15525"/>
                  </a:cubicBezTo>
                  <a:cubicBezTo>
                    <a:pt x="5128" y="14175"/>
                    <a:pt x="8158" y="12825"/>
                    <a:pt x="11227" y="13838"/>
                  </a:cubicBezTo>
                  <a:cubicBezTo>
                    <a:pt x="14296" y="14850"/>
                    <a:pt x="17404" y="18225"/>
                    <a:pt x="20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0191749" y="4008414"/>
              <a:ext cx="495301" cy="5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662" y="4600"/>
                  </a:moveTo>
                  <a:cubicBezTo>
                    <a:pt x="831" y="3000"/>
                    <a:pt x="0" y="1400"/>
                    <a:pt x="0" y="600"/>
                  </a:cubicBezTo>
                  <a:cubicBezTo>
                    <a:pt x="0" y="-200"/>
                    <a:pt x="831" y="-200"/>
                    <a:pt x="3138" y="600"/>
                  </a:cubicBezTo>
                  <a:cubicBezTo>
                    <a:pt x="5446" y="1400"/>
                    <a:pt x="9231" y="3000"/>
                    <a:pt x="12554" y="6600"/>
                  </a:cubicBezTo>
                  <a:cubicBezTo>
                    <a:pt x="15877" y="10200"/>
                    <a:pt x="18738" y="1580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0196634" y="4052335"/>
              <a:ext cx="42056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343" y="12960"/>
                  </a:moveTo>
                  <a:cubicBezTo>
                    <a:pt x="1263" y="8640"/>
                    <a:pt x="183" y="4320"/>
                    <a:pt x="21" y="2160"/>
                  </a:cubicBezTo>
                  <a:cubicBezTo>
                    <a:pt x="-141" y="0"/>
                    <a:pt x="615" y="0"/>
                    <a:pt x="3315" y="0"/>
                  </a:cubicBezTo>
                  <a:cubicBezTo>
                    <a:pt x="6015" y="0"/>
                    <a:pt x="10659" y="0"/>
                    <a:pt x="14007" y="3600"/>
                  </a:cubicBezTo>
                  <a:cubicBezTo>
                    <a:pt x="17355" y="7200"/>
                    <a:pt x="19407" y="14400"/>
                    <a:pt x="21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0" y="4579385"/>
              <a:ext cx="114109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37"/>
                  </a:moveTo>
                  <a:cubicBezTo>
                    <a:pt x="88" y="9526"/>
                    <a:pt x="176" y="9415"/>
                    <a:pt x="280" y="9305"/>
                  </a:cubicBezTo>
                  <a:cubicBezTo>
                    <a:pt x="385" y="9194"/>
                    <a:pt x="505" y="9083"/>
                    <a:pt x="635" y="8917"/>
                  </a:cubicBezTo>
                  <a:cubicBezTo>
                    <a:pt x="765" y="8751"/>
                    <a:pt x="906" y="8529"/>
                    <a:pt x="1054" y="8252"/>
                  </a:cubicBezTo>
                  <a:cubicBezTo>
                    <a:pt x="1202" y="7975"/>
                    <a:pt x="1358" y="7643"/>
                    <a:pt x="1507" y="7366"/>
                  </a:cubicBezTo>
                  <a:cubicBezTo>
                    <a:pt x="1655" y="7089"/>
                    <a:pt x="1795" y="6868"/>
                    <a:pt x="1943" y="6646"/>
                  </a:cubicBezTo>
                  <a:cubicBezTo>
                    <a:pt x="2091" y="6425"/>
                    <a:pt x="2248" y="6203"/>
                    <a:pt x="2412" y="5982"/>
                  </a:cubicBezTo>
                  <a:cubicBezTo>
                    <a:pt x="2576" y="5760"/>
                    <a:pt x="2749" y="5538"/>
                    <a:pt x="2903" y="5317"/>
                  </a:cubicBezTo>
                  <a:cubicBezTo>
                    <a:pt x="3057" y="5095"/>
                    <a:pt x="3193" y="4874"/>
                    <a:pt x="3334" y="4708"/>
                  </a:cubicBezTo>
                  <a:cubicBezTo>
                    <a:pt x="3474" y="4542"/>
                    <a:pt x="3618" y="4431"/>
                    <a:pt x="3772" y="4320"/>
                  </a:cubicBezTo>
                  <a:cubicBezTo>
                    <a:pt x="3927" y="4209"/>
                    <a:pt x="4091" y="4098"/>
                    <a:pt x="4261" y="3932"/>
                  </a:cubicBezTo>
                  <a:cubicBezTo>
                    <a:pt x="4431" y="3766"/>
                    <a:pt x="4608" y="3545"/>
                    <a:pt x="4788" y="3323"/>
                  </a:cubicBezTo>
                  <a:cubicBezTo>
                    <a:pt x="4968" y="3102"/>
                    <a:pt x="5153" y="2880"/>
                    <a:pt x="5309" y="2658"/>
                  </a:cubicBezTo>
                  <a:cubicBezTo>
                    <a:pt x="5465" y="2437"/>
                    <a:pt x="5593" y="2215"/>
                    <a:pt x="5724" y="2049"/>
                  </a:cubicBezTo>
                  <a:cubicBezTo>
                    <a:pt x="5854" y="1883"/>
                    <a:pt x="5986" y="1772"/>
                    <a:pt x="6126" y="1662"/>
                  </a:cubicBezTo>
                  <a:cubicBezTo>
                    <a:pt x="6266" y="1551"/>
                    <a:pt x="6415" y="1440"/>
                    <a:pt x="6555" y="1274"/>
                  </a:cubicBezTo>
                  <a:cubicBezTo>
                    <a:pt x="6695" y="1108"/>
                    <a:pt x="6827" y="886"/>
                    <a:pt x="6970" y="720"/>
                  </a:cubicBezTo>
                  <a:cubicBezTo>
                    <a:pt x="7112" y="554"/>
                    <a:pt x="7264" y="443"/>
                    <a:pt x="7410" y="332"/>
                  </a:cubicBezTo>
                  <a:cubicBezTo>
                    <a:pt x="7557" y="222"/>
                    <a:pt x="7697" y="111"/>
                    <a:pt x="7837" y="55"/>
                  </a:cubicBezTo>
                  <a:cubicBezTo>
                    <a:pt x="7977" y="0"/>
                    <a:pt x="8118" y="0"/>
                    <a:pt x="8262" y="0"/>
                  </a:cubicBezTo>
                  <a:cubicBezTo>
                    <a:pt x="8406" y="0"/>
                    <a:pt x="8554" y="0"/>
                    <a:pt x="8709" y="0"/>
                  </a:cubicBezTo>
                  <a:cubicBezTo>
                    <a:pt x="8863" y="0"/>
                    <a:pt x="9023" y="0"/>
                    <a:pt x="9181" y="0"/>
                  </a:cubicBezTo>
                  <a:cubicBezTo>
                    <a:pt x="9340" y="0"/>
                    <a:pt x="9496" y="0"/>
                    <a:pt x="9652" y="0"/>
                  </a:cubicBezTo>
                  <a:cubicBezTo>
                    <a:pt x="9808" y="0"/>
                    <a:pt x="9965" y="0"/>
                    <a:pt x="10123" y="55"/>
                  </a:cubicBezTo>
                  <a:cubicBezTo>
                    <a:pt x="10281" y="111"/>
                    <a:pt x="10441" y="222"/>
                    <a:pt x="10602" y="388"/>
                  </a:cubicBezTo>
                  <a:cubicBezTo>
                    <a:pt x="10762" y="554"/>
                    <a:pt x="10922" y="775"/>
                    <a:pt x="11082" y="942"/>
                  </a:cubicBezTo>
                  <a:cubicBezTo>
                    <a:pt x="11243" y="1108"/>
                    <a:pt x="11403" y="1218"/>
                    <a:pt x="11565" y="1385"/>
                  </a:cubicBezTo>
                  <a:cubicBezTo>
                    <a:pt x="11728" y="1551"/>
                    <a:pt x="11892" y="1772"/>
                    <a:pt x="12058" y="1994"/>
                  </a:cubicBezTo>
                  <a:cubicBezTo>
                    <a:pt x="12224" y="2215"/>
                    <a:pt x="12393" y="2437"/>
                    <a:pt x="12561" y="2658"/>
                  </a:cubicBezTo>
                  <a:cubicBezTo>
                    <a:pt x="12729" y="2880"/>
                    <a:pt x="12897" y="3102"/>
                    <a:pt x="13066" y="3268"/>
                  </a:cubicBezTo>
                  <a:cubicBezTo>
                    <a:pt x="13234" y="3434"/>
                    <a:pt x="13402" y="3545"/>
                    <a:pt x="13575" y="3711"/>
                  </a:cubicBezTo>
                  <a:cubicBezTo>
                    <a:pt x="13747" y="3877"/>
                    <a:pt x="13923" y="4098"/>
                    <a:pt x="14093" y="4320"/>
                  </a:cubicBezTo>
                  <a:cubicBezTo>
                    <a:pt x="14264" y="4542"/>
                    <a:pt x="14428" y="4763"/>
                    <a:pt x="14596" y="4985"/>
                  </a:cubicBezTo>
                  <a:cubicBezTo>
                    <a:pt x="14765" y="5206"/>
                    <a:pt x="14937" y="5428"/>
                    <a:pt x="15103" y="5649"/>
                  </a:cubicBezTo>
                  <a:cubicBezTo>
                    <a:pt x="15269" y="5871"/>
                    <a:pt x="15430" y="6092"/>
                    <a:pt x="15594" y="6314"/>
                  </a:cubicBezTo>
                  <a:cubicBezTo>
                    <a:pt x="15758" y="6535"/>
                    <a:pt x="15927" y="6757"/>
                    <a:pt x="16091" y="6978"/>
                  </a:cubicBezTo>
                  <a:cubicBezTo>
                    <a:pt x="16255" y="7200"/>
                    <a:pt x="16415" y="7422"/>
                    <a:pt x="16578" y="7698"/>
                  </a:cubicBezTo>
                  <a:cubicBezTo>
                    <a:pt x="16740" y="7975"/>
                    <a:pt x="16904" y="8308"/>
                    <a:pt x="17062" y="8585"/>
                  </a:cubicBezTo>
                  <a:cubicBezTo>
                    <a:pt x="17221" y="8862"/>
                    <a:pt x="17373" y="9083"/>
                    <a:pt x="17525" y="9360"/>
                  </a:cubicBezTo>
                  <a:cubicBezTo>
                    <a:pt x="17677" y="9637"/>
                    <a:pt x="17830" y="9969"/>
                    <a:pt x="17974" y="10302"/>
                  </a:cubicBezTo>
                  <a:cubicBezTo>
                    <a:pt x="18118" y="10634"/>
                    <a:pt x="18254" y="10966"/>
                    <a:pt x="18397" y="11298"/>
                  </a:cubicBezTo>
                  <a:cubicBezTo>
                    <a:pt x="18539" y="11631"/>
                    <a:pt x="18687" y="11963"/>
                    <a:pt x="18825" y="12295"/>
                  </a:cubicBezTo>
                  <a:cubicBezTo>
                    <a:pt x="18964" y="12628"/>
                    <a:pt x="19092" y="12960"/>
                    <a:pt x="19244" y="13403"/>
                  </a:cubicBezTo>
                  <a:cubicBezTo>
                    <a:pt x="19396" y="13846"/>
                    <a:pt x="19573" y="14400"/>
                    <a:pt x="19737" y="14954"/>
                  </a:cubicBezTo>
                  <a:cubicBezTo>
                    <a:pt x="19901" y="15508"/>
                    <a:pt x="20053" y="16062"/>
                    <a:pt x="20214" y="16615"/>
                  </a:cubicBezTo>
                  <a:cubicBezTo>
                    <a:pt x="20374" y="17169"/>
                    <a:pt x="20542" y="17723"/>
                    <a:pt x="20713" y="18332"/>
                  </a:cubicBezTo>
                  <a:cubicBezTo>
                    <a:pt x="20883" y="18942"/>
                    <a:pt x="21055" y="19606"/>
                    <a:pt x="21203" y="20160"/>
                  </a:cubicBezTo>
                  <a:cubicBezTo>
                    <a:pt x="21352" y="20714"/>
                    <a:pt x="21476" y="21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81413" y="5309635"/>
              <a:ext cx="253162" cy="81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54" fill="norm" stroke="1" extrusionOk="0">
                  <a:moveTo>
                    <a:pt x="3182" y="0"/>
                  </a:moveTo>
                  <a:cubicBezTo>
                    <a:pt x="2290" y="0"/>
                    <a:pt x="1397" y="0"/>
                    <a:pt x="862" y="169"/>
                  </a:cubicBezTo>
                  <a:cubicBezTo>
                    <a:pt x="326" y="338"/>
                    <a:pt x="148" y="675"/>
                    <a:pt x="58" y="1772"/>
                  </a:cubicBezTo>
                  <a:cubicBezTo>
                    <a:pt x="-31" y="2869"/>
                    <a:pt x="-31" y="4725"/>
                    <a:pt x="148" y="5878"/>
                  </a:cubicBezTo>
                  <a:cubicBezTo>
                    <a:pt x="326" y="7031"/>
                    <a:pt x="683" y="7481"/>
                    <a:pt x="1219" y="7791"/>
                  </a:cubicBezTo>
                  <a:cubicBezTo>
                    <a:pt x="1754" y="8100"/>
                    <a:pt x="2468" y="8269"/>
                    <a:pt x="3271" y="8325"/>
                  </a:cubicBezTo>
                  <a:cubicBezTo>
                    <a:pt x="4075" y="8381"/>
                    <a:pt x="4967" y="8325"/>
                    <a:pt x="6752" y="7791"/>
                  </a:cubicBezTo>
                  <a:cubicBezTo>
                    <a:pt x="8538" y="7256"/>
                    <a:pt x="11215" y="6244"/>
                    <a:pt x="13268" y="5119"/>
                  </a:cubicBezTo>
                  <a:cubicBezTo>
                    <a:pt x="15321" y="3994"/>
                    <a:pt x="16749" y="2756"/>
                    <a:pt x="17463" y="1997"/>
                  </a:cubicBezTo>
                  <a:cubicBezTo>
                    <a:pt x="18177" y="1238"/>
                    <a:pt x="18177" y="956"/>
                    <a:pt x="17999" y="1012"/>
                  </a:cubicBezTo>
                  <a:cubicBezTo>
                    <a:pt x="17820" y="1069"/>
                    <a:pt x="17463" y="1463"/>
                    <a:pt x="17285" y="2419"/>
                  </a:cubicBezTo>
                  <a:cubicBezTo>
                    <a:pt x="17106" y="3375"/>
                    <a:pt x="17106" y="4894"/>
                    <a:pt x="17731" y="6525"/>
                  </a:cubicBezTo>
                  <a:cubicBezTo>
                    <a:pt x="18356" y="8156"/>
                    <a:pt x="19605" y="9900"/>
                    <a:pt x="20409" y="11784"/>
                  </a:cubicBezTo>
                  <a:cubicBezTo>
                    <a:pt x="21212" y="13669"/>
                    <a:pt x="21569" y="15694"/>
                    <a:pt x="21212" y="17241"/>
                  </a:cubicBezTo>
                  <a:cubicBezTo>
                    <a:pt x="20855" y="18788"/>
                    <a:pt x="19784" y="19856"/>
                    <a:pt x="18177" y="20531"/>
                  </a:cubicBezTo>
                  <a:cubicBezTo>
                    <a:pt x="16571" y="21206"/>
                    <a:pt x="14429" y="21488"/>
                    <a:pt x="13000" y="21544"/>
                  </a:cubicBezTo>
                  <a:cubicBezTo>
                    <a:pt x="11572" y="21600"/>
                    <a:pt x="10858" y="21431"/>
                    <a:pt x="9876" y="20813"/>
                  </a:cubicBezTo>
                  <a:cubicBezTo>
                    <a:pt x="8895" y="20194"/>
                    <a:pt x="7645" y="19125"/>
                    <a:pt x="7467" y="18197"/>
                  </a:cubicBezTo>
                  <a:cubicBezTo>
                    <a:pt x="7288" y="17269"/>
                    <a:pt x="8181" y="16481"/>
                    <a:pt x="9162" y="16059"/>
                  </a:cubicBezTo>
                  <a:cubicBezTo>
                    <a:pt x="10144" y="15637"/>
                    <a:pt x="11215" y="15581"/>
                    <a:pt x="12286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845826" y="4941895"/>
              <a:ext cx="189224" cy="29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3" fill="norm" stroke="1" extrusionOk="0">
                  <a:moveTo>
                    <a:pt x="5615" y="12545"/>
                  </a:moveTo>
                  <a:cubicBezTo>
                    <a:pt x="4415" y="14876"/>
                    <a:pt x="3215" y="17207"/>
                    <a:pt x="2255" y="18839"/>
                  </a:cubicBezTo>
                  <a:cubicBezTo>
                    <a:pt x="1295" y="20471"/>
                    <a:pt x="575" y="21403"/>
                    <a:pt x="215" y="21403"/>
                  </a:cubicBezTo>
                  <a:cubicBezTo>
                    <a:pt x="-145" y="21403"/>
                    <a:pt x="-145" y="20471"/>
                    <a:pt x="935" y="17751"/>
                  </a:cubicBezTo>
                  <a:cubicBezTo>
                    <a:pt x="2015" y="15032"/>
                    <a:pt x="4175" y="10525"/>
                    <a:pt x="6215" y="7340"/>
                  </a:cubicBezTo>
                  <a:cubicBezTo>
                    <a:pt x="8255" y="4154"/>
                    <a:pt x="10175" y="2289"/>
                    <a:pt x="11735" y="1202"/>
                  </a:cubicBezTo>
                  <a:cubicBezTo>
                    <a:pt x="13295" y="114"/>
                    <a:pt x="14495" y="-197"/>
                    <a:pt x="15215" y="114"/>
                  </a:cubicBezTo>
                  <a:cubicBezTo>
                    <a:pt x="15935" y="425"/>
                    <a:pt x="16175" y="1357"/>
                    <a:pt x="16295" y="3610"/>
                  </a:cubicBezTo>
                  <a:cubicBezTo>
                    <a:pt x="16415" y="5863"/>
                    <a:pt x="16415" y="9438"/>
                    <a:pt x="16535" y="11613"/>
                  </a:cubicBezTo>
                  <a:cubicBezTo>
                    <a:pt x="16655" y="13789"/>
                    <a:pt x="16895" y="14566"/>
                    <a:pt x="17735" y="15265"/>
                  </a:cubicBezTo>
                  <a:cubicBezTo>
                    <a:pt x="18575" y="15964"/>
                    <a:pt x="20015" y="16586"/>
                    <a:pt x="21455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193799" y="5500135"/>
              <a:ext cx="76201" cy="25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9000" y="0"/>
                  </a:moveTo>
                  <a:cubicBezTo>
                    <a:pt x="6000" y="5040"/>
                    <a:pt x="3000" y="10080"/>
                    <a:pt x="1500" y="13140"/>
                  </a:cubicBezTo>
                  <a:cubicBezTo>
                    <a:pt x="0" y="16200"/>
                    <a:pt x="0" y="17280"/>
                    <a:pt x="0" y="18360"/>
                  </a:cubicBezTo>
                  <a:cubicBezTo>
                    <a:pt x="0" y="19440"/>
                    <a:pt x="0" y="20520"/>
                    <a:pt x="1500" y="21060"/>
                  </a:cubicBezTo>
                  <a:cubicBezTo>
                    <a:pt x="3000" y="21600"/>
                    <a:pt x="6000" y="21600"/>
                    <a:pt x="9600" y="21060"/>
                  </a:cubicBezTo>
                  <a:cubicBezTo>
                    <a:pt x="13200" y="20520"/>
                    <a:pt x="17400" y="19440"/>
                    <a:pt x="2160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155699" y="5633485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200"/>
                    <a:pt x="9900" y="10800"/>
                    <a:pt x="13500" y="7200"/>
                  </a:cubicBezTo>
                  <a:cubicBezTo>
                    <a:pt x="17100" y="3600"/>
                    <a:pt x="193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314449" y="5646185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356222" y="5595385"/>
              <a:ext cx="217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457"/>
                    <a:pt x="-1443" y="8914"/>
                    <a:pt x="1502" y="12514"/>
                  </a:cubicBezTo>
                  <a:cubicBezTo>
                    <a:pt x="4448" y="16114"/>
                    <a:pt x="12302" y="1885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435099" y="558903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530349" y="5398535"/>
              <a:ext cx="254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64"/>
                    <a:pt x="21600" y="6528"/>
                    <a:pt x="18000" y="9504"/>
                  </a:cubicBezTo>
                  <a:cubicBezTo>
                    <a:pt x="14400" y="12480"/>
                    <a:pt x="7200" y="15168"/>
                    <a:pt x="3600" y="17136"/>
                  </a:cubicBezTo>
                  <a:cubicBezTo>
                    <a:pt x="0" y="19104"/>
                    <a:pt x="0" y="20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680633" y="5462035"/>
              <a:ext cx="91017" cy="28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5023" y="0"/>
                  </a:moveTo>
                  <a:cubicBezTo>
                    <a:pt x="4019" y="4160"/>
                    <a:pt x="3014" y="8320"/>
                    <a:pt x="2009" y="11520"/>
                  </a:cubicBezTo>
                  <a:cubicBezTo>
                    <a:pt x="1005" y="14720"/>
                    <a:pt x="0" y="16960"/>
                    <a:pt x="0" y="18480"/>
                  </a:cubicBezTo>
                  <a:cubicBezTo>
                    <a:pt x="0" y="20000"/>
                    <a:pt x="1005" y="20800"/>
                    <a:pt x="2763" y="21200"/>
                  </a:cubicBezTo>
                  <a:cubicBezTo>
                    <a:pt x="4521" y="21600"/>
                    <a:pt x="7033" y="21600"/>
                    <a:pt x="10298" y="20800"/>
                  </a:cubicBezTo>
                  <a:cubicBezTo>
                    <a:pt x="13563" y="20000"/>
                    <a:pt x="17581" y="18400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638299" y="5582685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336799" y="5490328"/>
              <a:ext cx="2095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82" y="11375"/>
                    <a:pt x="9164" y="2735"/>
                    <a:pt x="12764" y="575"/>
                  </a:cubicBezTo>
                  <a:cubicBezTo>
                    <a:pt x="16364" y="-1585"/>
                    <a:pt x="189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349499" y="5633485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032273" y="5360435"/>
              <a:ext cx="46022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9286" y="0"/>
                  </a:moveTo>
                  <a:cubicBezTo>
                    <a:pt x="18206" y="3011"/>
                    <a:pt x="17126" y="6022"/>
                    <a:pt x="15899" y="8771"/>
                  </a:cubicBezTo>
                  <a:cubicBezTo>
                    <a:pt x="14672" y="11520"/>
                    <a:pt x="13297" y="14007"/>
                    <a:pt x="11432" y="16036"/>
                  </a:cubicBezTo>
                  <a:cubicBezTo>
                    <a:pt x="9566" y="18065"/>
                    <a:pt x="7210" y="19636"/>
                    <a:pt x="5246" y="19964"/>
                  </a:cubicBezTo>
                  <a:cubicBezTo>
                    <a:pt x="3283" y="20291"/>
                    <a:pt x="1712" y="19375"/>
                    <a:pt x="828" y="18196"/>
                  </a:cubicBezTo>
                  <a:cubicBezTo>
                    <a:pt x="-56" y="17018"/>
                    <a:pt x="-252" y="15578"/>
                    <a:pt x="337" y="14007"/>
                  </a:cubicBezTo>
                  <a:cubicBezTo>
                    <a:pt x="926" y="12436"/>
                    <a:pt x="2301" y="10735"/>
                    <a:pt x="4117" y="9753"/>
                  </a:cubicBezTo>
                  <a:cubicBezTo>
                    <a:pt x="5933" y="8771"/>
                    <a:pt x="8192" y="8509"/>
                    <a:pt x="10352" y="9098"/>
                  </a:cubicBezTo>
                  <a:cubicBezTo>
                    <a:pt x="12512" y="9687"/>
                    <a:pt x="14573" y="11127"/>
                    <a:pt x="16046" y="12895"/>
                  </a:cubicBezTo>
                  <a:cubicBezTo>
                    <a:pt x="17519" y="14662"/>
                    <a:pt x="18403" y="16756"/>
                    <a:pt x="19188" y="18262"/>
                  </a:cubicBezTo>
                  <a:cubicBezTo>
                    <a:pt x="19973" y="19767"/>
                    <a:pt x="20661" y="20684"/>
                    <a:pt x="213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644899" y="562713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896819" y="5373135"/>
              <a:ext cx="257300" cy="75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60" fill="norm" stroke="1" extrusionOk="0">
                  <a:moveTo>
                    <a:pt x="2806" y="0"/>
                  </a:moveTo>
                  <a:cubicBezTo>
                    <a:pt x="1753" y="1335"/>
                    <a:pt x="699" y="2670"/>
                    <a:pt x="260" y="3913"/>
                  </a:cubicBezTo>
                  <a:cubicBezTo>
                    <a:pt x="-179" y="5157"/>
                    <a:pt x="-3" y="6310"/>
                    <a:pt x="348" y="7008"/>
                  </a:cubicBezTo>
                  <a:cubicBezTo>
                    <a:pt x="699" y="7706"/>
                    <a:pt x="1226" y="7948"/>
                    <a:pt x="2455" y="7979"/>
                  </a:cubicBezTo>
                  <a:cubicBezTo>
                    <a:pt x="3684" y="8009"/>
                    <a:pt x="5616" y="7827"/>
                    <a:pt x="8250" y="7038"/>
                  </a:cubicBezTo>
                  <a:cubicBezTo>
                    <a:pt x="10884" y="6249"/>
                    <a:pt x="14221" y="4854"/>
                    <a:pt x="16416" y="3792"/>
                  </a:cubicBezTo>
                  <a:cubicBezTo>
                    <a:pt x="18611" y="2730"/>
                    <a:pt x="19665" y="2002"/>
                    <a:pt x="20104" y="1456"/>
                  </a:cubicBezTo>
                  <a:cubicBezTo>
                    <a:pt x="20543" y="910"/>
                    <a:pt x="20367" y="546"/>
                    <a:pt x="20192" y="546"/>
                  </a:cubicBezTo>
                  <a:cubicBezTo>
                    <a:pt x="20016" y="546"/>
                    <a:pt x="19841" y="910"/>
                    <a:pt x="19841" y="2275"/>
                  </a:cubicBezTo>
                  <a:cubicBezTo>
                    <a:pt x="19841" y="3640"/>
                    <a:pt x="20016" y="6007"/>
                    <a:pt x="20367" y="8191"/>
                  </a:cubicBezTo>
                  <a:cubicBezTo>
                    <a:pt x="20719" y="10375"/>
                    <a:pt x="21245" y="12378"/>
                    <a:pt x="21333" y="14137"/>
                  </a:cubicBezTo>
                  <a:cubicBezTo>
                    <a:pt x="21421" y="15897"/>
                    <a:pt x="21070" y="17413"/>
                    <a:pt x="20367" y="18536"/>
                  </a:cubicBezTo>
                  <a:cubicBezTo>
                    <a:pt x="19665" y="19658"/>
                    <a:pt x="18611" y="20387"/>
                    <a:pt x="17206" y="20842"/>
                  </a:cubicBezTo>
                  <a:cubicBezTo>
                    <a:pt x="15801" y="21297"/>
                    <a:pt x="14045" y="21479"/>
                    <a:pt x="12728" y="21539"/>
                  </a:cubicBezTo>
                  <a:cubicBezTo>
                    <a:pt x="11411" y="21600"/>
                    <a:pt x="10533" y="21539"/>
                    <a:pt x="9743" y="21175"/>
                  </a:cubicBezTo>
                  <a:cubicBezTo>
                    <a:pt x="8953" y="20811"/>
                    <a:pt x="8250" y="20144"/>
                    <a:pt x="7899" y="19476"/>
                  </a:cubicBezTo>
                  <a:cubicBezTo>
                    <a:pt x="7548" y="18809"/>
                    <a:pt x="7548" y="18142"/>
                    <a:pt x="8075" y="17656"/>
                  </a:cubicBezTo>
                  <a:cubicBezTo>
                    <a:pt x="8601" y="17171"/>
                    <a:pt x="9655" y="16867"/>
                    <a:pt x="10709" y="16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275666" y="5608085"/>
              <a:ext cx="80435" cy="2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14779" y="0"/>
                  </a:moveTo>
                  <a:cubicBezTo>
                    <a:pt x="10232" y="4226"/>
                    <a:pt x="5684" y="8452"/>
                    <a:pt x="3126" y="11504"/>
                  </a:cubicBezTo>
                  <a:cubicBezTo>
                    <a:pt x="568" y="14557"/>
                    <a:pt x="0" y="16435"/>
                    <a:pt x="0" y="17765"/>
                  </a:cubicBezTo>
                  <a:cubicBezTo>
                    <a:pt x="0" y="19096"/>
                    <a:pt x="568" y="19878"/>
                    <a:pt x="2558" y="20504"/>
                  </a:cubicBezTo>
                  <a:cubicBezTo>
                    <a:pt x="4547" y="21130"/>
                    <a:pt x="7958" y="21600"/>
                    <a:pt x="11368" y="21522"/>
                  </a:cubicBezTo>
                  <a:cubicBezTo>
                    <a:pt x="14779" y="21443"/>
                    <a:pt x="18189" y="20817"/>
                    <a:pt x="21600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241799" y="576048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730749" y="5569985"/>
              <a:ext cx="311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4400"/>
                    <a:pt x="9698" y="7200"/>
                    <a:pt x="13298" y="3600"/>
                  </a:cubicBezTo>
                  <a:cubicBezTo>
                    <a:pt x="16898" y="0"/>
                    <a:pt x="192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927599" y="5442985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40"/>
                    <a:pt x="21600" y="10880"/>
                    <a:pt x="18000" y="14480"/>
                  </a:cubicBezTo>
                  <a:cubicBezTo>
                    <a:pt x="14400" y="18080"/>
                    <a:pt x="7200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413187" y="5323923"/>
              <a:ext cx="149413" cy="37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08" fill="norm" stroke="1" extrusionOk="0">
                  <a:moveTo>
                    <a:pt x="21177" y="1372"/>
                  </a:moveTo>
                  <a:cubicBezTo>
                    <a:pt x="20277" y="884"/>
                    <a:pt x="19377" y="396"/>
                    <a:pt x="17877" y="152"/>
                  </a:cubicBezTo>
                  <a:cubicBezTo>
                    <a:pt x="16377" y="-92"/>
                    <a:pt x="14277" y="-92"/>
                    <a:pt x="12027" y="518"/>
                  </a:cubicBezTo>
                  <a:cubicBezTo>
                    <a:pt x="9777" y="1128"/>
                    <a:pt x="7377" y="2349"/>
                    <a:pt x="5127" y="4728"/>
                  </a:cubicBezTo>
                  <a:cubicBezTo>
                    <a:pt x="2877" y="7108"/>
                    <a:pt x="777" y="10647"/>
                    <a:pt x="177" y="13332"/>
                  </a:cubicBezTo>
                  <a:cubicBezTo>
                    <a:pt x="-423" y="16016"/>
                    <a:pt x="477" y="17847"/>
                    <a:pt x="3327" y="19067"/>
                  </a:cubicBezTo>
                  <a:cubicBezTo>
                    <a:pt x="6177" y="20288"/>
                    <a:pt x="10977" y="20898"/>
                    <a:pt x="15777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663636" y="5417585"/>
              <a:ext cx="1961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780"/>
                    <a:pt x="2735" y="7560"/>
                    <a:pt x="575" y="11160"/>
                  </a:cubicBezTo>
                  <a:cubicBezTo>
                    <a:pt x="-1585" y="14760"/>
                    <a:pt x="2735" y="1818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791199" y="5561006"/>
              <a:ext cx="222251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20112"/>
                  </a:moveTo>
                  <a:cubicBezTo>
                    <a:pt x="617" y="12257"/>
                    <a:pt x="1234" y="4403"/>
                    <a:pt x="4011" y="1457"/>
                  </a:cubicBezTo>
                  <a:cubicBezTo>
                    <a:pt x="6789" y="-1488"/>
                    <a:pt x="11726" y="476"/>
                    <a:pt x="15017" y="3421"/>
                  </a:cubicBezTo>
                  <a:cubicBezTo>
                    <a:pt x="18309" y="6367"/>
                    <a:pt x="19954" y="10294"/>
                    <a:pt x="21600" y="14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187815" y="5379485"/>
              <a:ext cx="25743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9940" y="0"/>
                  </a:moveTo>
                  <a:cubicBezTo>
                    <a:pt x="17638" y="5400"/>
                    <a:pt x="15336" y="10800"/>
                    <a:pt x="12946" y="14400"/>
                  </a:cubicBezTo>
                  <a:cubicBezTo>
                    <a:pt x="10556" y="18000"/>
                    <a:pt x="8077" y="19800"/>
                    <a:pt x="6041" y="20430"/>
                  </a:cubicBezTo>
                  <a:cubicBezTo>
                    <a:pt x="4005" y="21060"/>
                    <a:pt x="2412" y="20520"/>
                    <a:pt x="1438" y="19350"/>
                  </a:cubicBezTo>
                  <a:cubicBezTo>
                    <a:pt x="464" y="18180"/>
                    <a:pt x="110" y="16380"/>
                    <a:pt x="22" y="15030"/>
                  </a:cubicBezTo>
                  <a:cubicBezTo>
                    <a:pt x="-67" y="13680"/>
                    <a:pt x="110" y="12780"/>
                    <a:pt x="641" y="12150"/>
                  </a:cubicBezTo>
                  <a:cubicBezTo>
                    <a:pt x="1172" y="11520"/>
                    <a:pt x="2058" y="11160"/>
                    <a:pt x="3385" y="11250"/>
                  </a:cubicBezTo>
                  <a:cubicBezTo>
                    <a:pt x="4713" y="11340"/>
                    <a:pt x="6484" y="11880"/>
                    <a:pt x="9582" y="13680"/>
                  </a:cubicBezTo>
                  <a:cubicBezTo>
                    <a:pt x="12681" y="15480"/>
                    <a:pt x="17107" y="18540"/>
                    <a:pt x="2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534149" y="5322335"/>
              <a:ext cx="134647" cy="39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55" fill="norm" stroke="1" extrusionOk="0">
                  <a:moveTo>
                    <a:pt x="9969" y="689"/>
                  </a:moveTo>
                  <a:cubicBezTo>
                    <a:pt x="11298" y="345"/>
                    <a:pt x="12628" y="0"/>
                    <a:pt x="14123" y="0"/>
                  </a:cubicBezTo>
                  <a:cubicBezTo>
                    <a:pt x="15618" y="0"/>
                    <a:pt x="17280" y="345"/>
                    <a:pt x="18443" y="1838"/>
                  </a:cubicBezTo>
                  <a:cubicBezTo>
                    <a:pt x="19606" y="3332"/>
                    <a:pt x="20271" y="5974"/>
                    <a:pt x="20769" y="8732"/>
                  </a:cubicBezTo>
                  <a:cubicBezTo>
                    <a:pt x="21268" y="11489"/>
                    <a:pt x="21600" y="14362"/>
                    <a:pt x="19440" y="16487"/>
                  </a:cubicBezTo>
                  <a:cubicBezTo>
                    <a:pt x="17280" y="18613"/>
                    <a:pt x="12628" y="19991"/>
                    <a:pt x="9471" y="20738"/>
                  </a:cubicBezTo>
                  <a:cubicBezTo>
                    <a:pt x="6314" y="21485"/>
                    <a:pt x="4652" y="21600"/>
                    <a:pt x="3323" y="21543"/>
                  </a:cubicBezTo>
                  <a:cubicBezTo>
                    <a:pt x="1994" y="21485"/>
                    <a:pt x="997" y="21255"/>
                    <a:pt x="0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819899" y="563348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106894" y="5411235"/>
              <a:ext cx="242501" cy="61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51" fill="norm" stroke="1" extrusionOk="0">
                  <a:moveTo>
                    <a:pt x="445" y="0"/>
                  </a:moveTo>
                  <a:cubicBezTo>
                    <a:pt x="76" y="1192"/>
                    <a:pt x="-293" y="2383"/>
                    <a:pt x="353" y="3612"/>
                  </a:cubicBezTo>
                  <a:cubicBezTo>
                    <a:pt x="999" y="4841"/>
                    <a:pt x="2661" y="6108"/>
                    <a:pt x="4599" y="6666"/>
                  </a:cubicBezTo>
                  <a:cubicBezTo>
                    <a:pt x="6538" y="7225"/>
                    <a:pt x="8753" y="7076"/>
                    <a:pt x="11245" y="6219"/>
                  </a:cubicBezTo>
                  <a:cubicBezTo>
                    <a:pt x="13738" y="5363"/>
                    <a:pt x="16507" y="3799"/>
                    <a:pt x="18076" y="2719"/>
                  </a:cubicBezTo>
                  <a:cubicBezTo>
                    <a:pt x="19645" y="1639"/>
                    <a:pt x="20015" y="1043"/>
                    <a:pt x="20199" y="931"/>
                  </a:cubicBezTo>
                  <a:cubicBezTo>
                    <a:pt x="20384" y="819"/>
                    <a:pt x="20384" y="1192"/>
                    <a:pt x="20476" y="2570"/>
                  </a:cubicBezTo>
                  <a:cubicBezTo>
                    <a:pt x="20569" y="3948"/>
                    <a:pt x="20753" y="6331"/>
                    <a:pt x="20938" y="8528"/>
                  </a:cubicBezTo>
                  <a:cubicBezTo>
                    <a:pt x="21122" y="10726"/>
                    <a:pt x="21307" y="12737"/>
                    <a:pt x="20938" y="14636"/>
                  </a:cubicBezTo>
                  <a:cubicBezTo>
                    <a:pt x="20569" y="16535"/>
                    <a:pt x="19645" y="18323"/>
                    <a:pt x="18815" y="19366"/>
                  </a:cubicBezTo>
                  <a:cubicBezTo>
                    <a:pt x="17984" y="20408"/>
                    <a:pt x="17245" y="20706"/>
                    <a:pt x="16507" y="20967"/>
                  </a:cubicBezTo>
                  <a:cubicBezTo>
                    <a:pt x="15769" y="21228"/>
                    <a:pt x="15030" y="21451"/>
                    <a:pt x="14199" y="21526"/>
                  </a:cubicBezTo>
                  <a:cubicBezTo>
                    <a:pt x="13369" y="21600"/>
                    <a:pt x="12445" y="21526"/>
                    <a:pt x="11615" y="21116"/>
                  </a:cubicBezTo>
                  <a:cubicBezTo>
                    <a:pt x="10784" y="20706"/>
                    <a:pt x="10045" y="19961"/>
                    <a:pt x="9676" y="19179"/>
                  </a:cubicBezTo>
                  <a:cubicBezTo>
                    <a:pt x="9307" y="18397"/>
                    <a:pt x="9307" y="17578"/>
                    <a:pt x="9769" y="17057"/>
                  </a:cubicBezTo>
                  <a:cubicBezTo>
                    <a:pt x="10230" y="16535"/>
                    <a:pt x="11153" y="16312"/>
                    <a:pt x="12076" y="16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486649" y="5608085"/>
              <a:ext cx="889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4" y="0"/>
                  </a:moveTo>
                  <a:cubicBezTo>
                    <a:pt x="5143" y="4725"/>
                    <a:pt x="2571" y="9450"/>
                    <a:pt x="1286" y="12375"/>
                  </a:cubicBezTo>
                  <a:cubicBezTo>
                    <a:pt x="0" y="15300"/>
                    <a:pt x="0" y="16425"/>
                    <a:pt x="0" y="17662"/>
                  </a:cubicBezTo>
                  <a:cubicBezTo>
                    <a:pt x="0" y="18900"/>
                    <a:pt x="0" y="20250"/>
                    <a:pt x="3600" y="20925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467599" y="5716035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5840"/>
                    <a:pt x="3086" y="10080"/>
                    <a:pt x="6686" y="6480"/>
                  </a:cubicBezTo>
                  <a:cubicBezTo>
                    <a:pt x="10286" y="2880"/>
                    <a:pt x="159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218736" y="5174168"/>
              <a:ext cx="153614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9047" y="9495"/>
                  </a:moveTo>
                  <a:cubicBezTo>
                    <a:pt x="7567" y="11631"/>
                    <a:pt x="6088" y="13767"/>
                    <a:pt x="4904" y="15310"/>
                  </a:cubicBezTo>
                  <a:cubicBezTo>
                    <a:pt x="3721" y="16853"/>
                    <a:pt x="2833" y="17802"/>
                    <a:pt x="1945" y="18989"/>
                  </a:cubicBezTo>
                  <a:cubicBezTo>
                    <a:pt x="1058" y="20176"/>
                    <a:pt x="170" y="21600"/>
                    <a:pt x="22" y="21600"/>
                  </a:cubicBezTo>
                  <a:cubicBezTo>
                    <a:pt x="-126" y="21600"/>
                    <a:pt x="466" y="20176"/>
                    <a:pt x="2389" y="16734"/>
                  </a:cubicBezTo>
                  <a:cubicBezTo>
                    <a:pt x="4312" y="13292"/>
                    <a:pt x="7567" y="7833"/>
                    <a:pt x="10230" y="4510"/>
                  </a:cubicBezTo>
                  <a:cubicBezTo>
                    <a:pt x="12893" y="1187"/>
                    <a:pt x="14964" y="0"/>
                    <a:pt x="16296" y="0"/>
                  </a:cubicBezTo>
                  <a:cubicBezTo>
                    <a:pt x="17627" y="0"/>
                    <a:pt x="18219" y="1187"/>
                    <a:pt x="18959" y="4747"/>
                  </a:cubicBezTo>
                  <a:cubicBezTo>
                    <a:pt x="19699" y="8308"/>
                    <a:pt x="20586" y="14242"/>
                    <a:pt x="21474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665300" y="5512835"/>
              <a:ext cx="94400" cy="42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10" fill="norm" stroke="1" extrusionOk="0">
                  <a:moveTo>
                    <a:pt x="21407" y="0"/>
                  </a:moveTo>
                  <a:cubicBezTo>
                    <a:pt x="18047" y="2979"/>
                    <a:pt x="14687" y="5959"/>
                    <a:pt x="11567" y="8885"/>
                  </a:cubicBezTo>
                  <a:cubicBezTo>
                    <a:pt x="8447" y="11811"/>
                    <a:pt x="5567" y="14684"/>
                    <a:pt x="3647" y="16546"/>
                  </a:cubicBezTo>
                  <a:cubicBezTo>
                    <a:pt x="1727" y="18408"/>
                    <a:pt x="767" y="19259"/>
                    <a:pt x="287" y="20004"/>
                  </a:cubicBezTo>
                  <a:cubicBezTo>
                    <a:pt x="-193" y="20749"/>
                    <a:pt x="-193" y="21387"/>
                    <a:pt x="1247" y="21494"/>
                  </a:cubicBezTo>
                  <a:cubicBezTo>
                    <a:pt x="2687" y="21600"/>
                    <a:pt x="5567" y="21174"/>
                    <a:pt x="8447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799246" y="5614435"/>
              <a:ext cx="55705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13853" y="0"/>
                  </a:moveTo>
                  <a:cubicBezTo>
                    <a:pt x="9053" y="5498"/>
                    <a:pt x="4253" y="10996"/>
                    <a:pt x="1853" y="14531"/>
                  </a:cubicBezTo>
                  <a:cubicBezTo>
                    <a:pt x="-547" y="18065"/>
                    <a:pt x="-547" y="19636"/>
                    <a:pt x="1453" y="20520"/>
                  </a:cubicBezTo>
                  <a:cubicBezTo>
                    <a:pt x="3453" y="21404"/>
                    <a:pt x="7453" y="21600"/>
                    <a:pt x="11053" y="21600"/>
                  </a:cubicBezTo>
                  <a:cubicBezTo>
                    <a:pt x="14653" y="21600"/>
                    <a:pt x="17853" y="21404"/>
                    <a:pt x="21053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785099" y="5747785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7931149" y="5766835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134349" y="5677935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529850" y="6769003"/>
              <a:ext cx="324350" cy="29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2" fill="norm" stroke="1" extrusionOk="0">
                  <a:moveTo>
                    <a:pt x="16023" y="1440"/>
                  </a:moveTo>
                  <a:cubicBezTo>
                    <a:pt x="16444" y="685"/>
                    <a:pt x="16864" y="-70"/>
                    <a:pt x="17075" y="6"/>
                  </a:cubicBezTo>
                  <a:cubicBezTo>
                    <a:pt x="17285" y="81"/>
                    <a:pt x="17285" y="987"/>
                    <a:pt x="16444" y="3329"/>
                  </a:cubicBezTo>
                  <a:cubicBezTo>
                    <a:pt x="15602" y="5670"/>
                    <a:pt x="13919" y="9446"/>
                    <a:pt x="11675" y="12618"/>
                  </a:cubicBezTo>
                  <a:cubicBezTo>
                    <a:pt x="9431" y="15790"/>
                    <a:pt x="6625" y="18358"/>
                    <a:pt x="4802" y="19642"/>
                  </a:cubicBezTo>
                  <a:cubicBezTo>
                    <a:pt x="2979" y="20926"/>
                    <a:pt x="2137" y="20926"/>
                    <a:pt x="1436" y="20473"/>
                  </a:cubicBezTo>
                  <a:cubicBezTo>
                    <a:pt x="735" y="20020"/>
                    <a:pt x="174" y="19113"/>
                    <a:pt x="33" y="17678"/>
                  </a:cubicBezTo>
                  <a:cubicBezTo>
                    <a:pt x="-107" y="16243"/>
                    <a:pt x="174" y="14280"/>
                    <a:pt x="1366" y="12845"/>
                  </a:cubicBezTo>
                  <a:cubicBezTo>
                    <a:pt x="2558" y="11410"/>
                    <a:pt x="4662" y="10503"/>
                    <a:pt x="7116" y="11032"/>
                  </a:cubicBezTo>
                  <a:cubicBezTo>
                    <a:pt x="9571" y="11561"/>
                    <a:pt x="12376" y="13524"/>
                    <a:pt x="14199" y="15186"/>
                  </a:cubicBezTo>
                  <a:cubicBezTo>
                    <a:pt x="16023" y="16847"/>
                    <a:pt x="16864" y="18207"/>
                    <a:pt x="17566" y="19264"/>
                  </a:cubicBezTo>
                  <a:cubicBezTo>
                    <a:pt x="18267" y="20322"/>
                    <a:pt x="18828" y="21077"/>
                    <a:pt x="19459" y="21303"/>
                  </a:cubicBezTo>
                  <a:cubicBezTo>
                    <a:pt x="20090" y="21530"/>
                    <a:pt x="20792" y="21228"/>
                    <a:pt x="21493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993899" y="6833635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019299" y="703048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378916" y="6823537"/>
              <a:ext cx="155959" cy="44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54" fill="norm" stroke="1" extrusionOk="0">
                  <a:moveTo>
                    <a:pt x="13103" y="5326"/>
                  </a:moveTo>
                  <a:cubicBezTo>
                    <a:pt x="13672" y="4115"/>
                    <a:pt x="14240" y="2904"/>
                    <a:pt x="14382" y="1996"/>
                  </a:cubicBezTo>
                  <a:cubicBezTo>
                    <a:pt x="14524" y="1087"/>
                    <a:pt x="14240" y="482"/>
                    <a:pt x="12819" y="179"/>
                  </a:cubicBezTo>
                  <a:cubicBezTo>
                    <a:pt x="11398" y="-124"/>
                    <a:pt x="8840" y="-124"/>
                    <a:pt x="6282" y="835"/>
                  </a:cubicBezTo>
                  <a:cubicBezTo>
                    <a:pt x="3724" y="1794"/>
                    <a:pt x="1166" y="3712"/>
                    <a:pt x="314" y="4923"/>
                  </a:cubicBezTo>
                  <a:cubicBezTo>
                    <a:pt x="-539" y="6134"/>
                    <a:pt x="314" y="6639"/>
                    <a:pt x="3298" y="6689"/>
                  </a:cubicBezTo>
                  <a:cubicBezTo>
                    <a:pt x="6282" y="6740"/>
                    <a:pt x="11398" y="6336"/>
                    <a:pt x="14382" y="5882"/>
                  </a:cubicBezTo>
                  <a:cubicBezTo>
                    <a:pt x="17366" y="5427"/>
                    <a:pt x="18219" y="4923"/>
                    <a:pt x="19072" y="4418"/>
                  </a:cubicBezTo>
                  <a:cubicBezTo>
                    <a:pt x="19924" y="3913"/>
                    <a:pt x="20777" y="3409"/>
                    <a:pt x="20919" y="3560"/>
                  </a:cubicBezTo>
                  <a:cubicBezTo>
                    <a:pt x="21061" y="3712"/>
                    <a:pt x="20493" y="4519"/>
                    <a:pt x="20066" y="6437"/>
                  </a:cubicBezTo>
                  <a:cubicBezTo>
                    <a:pt x="19640" y="8355"/>
                    <a:pt x="19356" y="11383"/>
                    <a:pt x="18929" y="13755"/>
                  </a:cubicBezTo>
                  <a:cubicBezTo>
                    <a:pt x="18503" y="16126"/>
                    <a:pt x="17935" y="17842"/>
                    <a:pt x="17224" y="18953"/>
                  </a:cubicBezTo>
                  <a:cubicBezTo>
                    <a:pt x="16514" y="20063"/>
                    <a:pt x="15661" y="20568"/>
                    <a:pt x="14524" y="20921"/>
                  </a:cubicBezTo>
                  <a:cubicBezTo>
                    <a:pt x="13387" y="21274"/>
                    <a:pt x="11966" y="21476"/>
                    <a:pt x="9977" y="21274"/>
                  </a:cubicBezTo>
                  <a:cubicBezTo>
                    <a:pt x="7987" y="21072"/>
                    <a:pt x="5429" y="20467"/>
                    <a:pt x="3724" y="19356"/>
                  </a:cubicBezTo>
                  <a:cubicBezTo>
                    <a:pt x="2019" y="18246"/>
                    <a:pt x="1166" y="16631"/>
                    <a:pt x="2445" y="15168"/>
                  </a:cubicBezTo>
                  <a:cubicBezTo>
                    <a:pt x="3724" y="13704"/>
                    <a:pt x="7135" y="12392"/>
                    <a:pt x="10545" y="1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590799" y="6922535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609849" y="683363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686049" y="6846335"/>
              <a:ext cx="12065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89"/>
                    <a:pt x="0" y="12777"/>
                    <a:pt x="758" y="16580"/>
                  </a:cubicBezTo>
                  <a:cubicBezTo>
                    <a:pt x="1516" y="20383"/>
                    <a:pt x="3032" y="21600"/>
                    <a:pt x="4358" y="21600"/>
                  </a:cubicBezTo>
                  <a:cubicBezTo>
                    <a:pt x="5684" y="21600"/>
                    <a:pt x="6821" y="20383"/>
                    <a:pt x="8716" y="17037"/>
                  </a:cubicBezTo>
                  <a:cubicBezTo>
                    <a:pt x="10611" y="13690"/>
                    <a:pt x="13263" y="8214"/>
                    <a:pt x="15537" y="5020"/>
                  </a:cubicBezTo>
                  <a:cubicBezTo>
                    <a:pt x="17811" y="1825"/>
                    <a:pt x="19705" y="9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808350" y="6846938"/>
              <a:ext cx="274665" cy="17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73" fill="norm" stroke="1" extrusionOk="0">
                  <a:moveTo>
                    <a:pt x="366" y="4501"/>
                  </a:moveTo>
                  <a:cubicBezTo>
                    <a:pt x="1025" y="5264"/>
                    <a:pt x="1685" y="6026"/>
                    <a:pt x="2592" y="5899"/>
                  </a:cubicBezTo>
                  <a:cubicBezTo>
                    <a:pt x="3498" y="5772"/>
                    <a:pt x="4653" y="4755"/>
                    <a:pt x="5312" y="3485"/>
                  </a:cubicBezTo>
                  <a:cubicBezTo>
                    <a:pt x="5972" y="2214"/>
                    <a:pt x="6137" y="689"/>
                    <a:pt x="5807" y="181"/>
                  </a:cubicBezTo>
                  <a:cubicBezTo>
                    <a:pt x="5477" y="-327"/>
                    <a:pt x="4653" y="181"/>
                    <a:pt x="3581" y="2341"/>
                  </a:cubicBezTo>
                  <a:cubicBezTo>
                    <a:pt x="2509" y="4501"/>
                    <a:pt x="1190" y="8313"/>
                    <a:pt x="531" y="10854"/>
                  </a:cubicBezTo>
                  <a:cubicBezTo>
                    <a:pt x="-129" y="13395"/>
                    <a:pt x="-129" y="14666"/>
                    <a:pt x="283" y="15937"/>
                  </a:cubicBezTo>
                  <a:cubicBezTo>
                    <a:pt x="695" y="17207"/>
                    <a:pt x="1520" y="18478"/>
                    <a:pt x="3251" y="17334"/>
                  </a:cubicBezTo>
                  <a:cubicBezTo>
                    <a:pt x="4982" y="16191"/>
                    <a:pt x="7621" y="12633"/>
                    <a:pt x="9269" y="10346"/>
                  </a:cubicBezTo>
                  <a:cubicBezTo>
                    <a:pt x="10918" y="8059"/>
                    <a:pt x="11578" y="7042"/>
                    <a:pt x="11908" y="7169"/>
                  </a:cubicBezTo>
                  <a:cubicBezTo>
                    <a:pt x="12237" y="7297"/>
                    <a:pt x="12237" y="8567"/>
                    <a:pt x="11908" y="10346"/>
                  </a:cubicBezTo>
                  <a:cubicBezTo>
                    <a:pt x="11578" y="12125"/>
                    <a:pt x="10918" y="14412"/>
                    <a:pt x="10341" y="16064"/>
                  </a:cubicBezTo>
                  <a:cubicBezTo>
                    <a:pt x="9764" y="17715"/>
                    <a:pt x="9269" y="18732"/>
                    <a:pt x="9022" y="18478"/>
                  </a:cubicBezTo>
                  <a:cubicBezTo>
                    <a:pt x="8775" y="18224"/>
                    <a:pt x="8775" y="16699"/>
                    <a:pt x="9434" y="14031"/>
                  </a:cubicBezTo>
                  <a:cubicBezTo>
                    <a:pt x="10094" y="11362"/>
                    <a:pt x="11413" y="7551"/>
                    <a:pt x="13227" y="4882"/>
                  </a:cubicBezTo>
                  <a:cubicBezTo>
                    <a:pt x="15040" y="2214"/>
                    <a:pt x="17349" y="689"/>
                    <a:pt x="18915" y="1325"/>
                  </a:cubicBezTo>
                  <a:cubicBezTo>
                    <a:pt x="20482" y="1960"/>
                    <a:pt x="21306" y="4755"/>
                    <a:pt x="21389" y="8440"/>
                  </a:cubicBezTo>
                  <a:cubicBezTo>
                    <a:pt x="21471" y="12125"/>
                    <a:pt x="20811" y="16699"/>
                    <a:pt x="20152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884048" y="6839985"/>
              <a:ext cx="291203" cy="27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16" fill="norm" stroke="1" extrusionOk="0">
                  <a:moveTo>
                    <a:pt x="14491" y="0"/>
                  </a:moveTo>
                  <a:cubicBezTo>
                    <a:pt x="13395" y="4091"/>
                    <a:pt x="12299" y="8182"/>
                    <a:pt x="10812" y="11536"/>
                  </a:cubicBezTo>
                  <a:cubicBezTo>
                    <a:pt x="9325" y="14891"/>
                    <a:pt x="7447" y="17509"/>
                    <a:pt x="6117" y="19064"/>
                  </a:cubicBezTo>
                  <a:cubicBezTo>
                    <a:pt x="4786" y="20618"/>
                    <a:pt x="4004" y="21109"/>
                    <a:pt x="3221" y="21355"/>
                  </a:cubicBezTo>
                  <a:cubicBezTo>
                    <a:pt x="2438" y="21600"/>
                    <a:pt x="1656" y="21600"/>
                    <a:pt x="1108" y="21109"/>
                  </a:cubicBezTo>
                  <a:cubicBezTo>
                    <a:pt x="560" y="20618"/>
                    <a:pt x="247" y="19636"/>
                    <a:pt x="91" y="18327"/>
                  </a:cubicBezTo>
                  <a:cubicBezTo>
                    <a:pt x="-66" y="17018"/>
                    <a:pt x="-66" y="15382"/>
                    <a:pt x="482" y="13991"/>
                  </a:cubicBezTo>
                  <a:cubicBezTo>
                    <a:pt x="1030" y="12600"/>
                    <a:pt x="2125" y="11455"/>
                    <a:pt x="3456" y="10800"/>
                  </a:cubicBezTo>
                  <a:cubicBezTo>
                    <a:pt x="4786" y="10145"/>
                    <a:pt x="6351" y="9982"/>
                    <a:pt x="8308" y="10718"/>
                  </a:cubicBezTo>
                  <a:cubicBezTo>
                    <a:pt x="10264" y="11455"/>
                    <a:pt x="12612" y="13091"/>
                    <a:pt x="14882" y="14973"/>
                  </a:cubicBezTo>
                  <a:cubicBezTo>
                    <a:pt x="17151" y="16855"/>
                    <a:pt x="19343" y="18982"/>
                    <a:pt x="21534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5385312" y="6897135"/>
              <a:ext cx="18363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6877" y="0"/>
                  </a:moveTo>
                  <a:cubicBezTo>
                    <a:pt x="11968" y="3467"/>
                    <a:pt x="7059" y="6933"/>
                    <a:pt x="3990" y="9333"/>
                  </a:cubicBezTo>
                  <a:cubicBezTo>
                    <a:pt x="922" y="11733"/>
                    <a:pt x="-305" y="13067"/>
                    <a:pt x="63" y="14000"/>
                  </a:cubicBezTo>
                  <a:cubicBezTo>
                    <a:pt x="431" y="14933"/>
                    <a:pt x="2395" y="15467"/>
                    <a:pt x="6200" y="16667"/>
                  </a:cubicBezTo>
                  <a:cubicBezTo>
                    <a:pt x="10004" y="17867"/>
                    <a:pt x="15650" y="19733"/>
                    <a:pt x="21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435599" y="7132085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5759449" y="6922535"/>
              <a:ext cx="2172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320"/>
                    <a:pt x="15709" y="8640"/>
                    <a:pt x="18655" y="12240"/>
                  </a:cubicBezTo>
                  <a:cubicBezTo>
                    <a:pt x="21600" y="15840"/>
                    <a:pt x="19636" y="1872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506383" y="6888338"/>
              <a:ext cx="288869" cy="18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95" fill="norm" stroke="1" extrusionOk="0">
                  <a:moveTo>
                    <a:pt x="16591" y="3921"/>
                  </a:moveTo>
                  <a:cubicBezTo>
                    <a:pt x="17217" y="3193"/>
                    <a:pt x="17843" y="2465"/>
                    <a:pt x="18783" y="1615"/>
                  </a:cubicBezTo>
                  <a:cubicBezTo>
                    <a:pt x="19722" y="766"/>
                    <a:pt x="20974" y="-205"/>
                    <a:pt x="21287" y="38"/>
                  </a:cubicBezTo>
                  <a:cubicBezTo>
                    <a:pt x="21600" y="280"/>
                    <a:pt x="20974" y="1737"/>
                    <a:pt x="18391" y="4406"/>
                  </a:cubicBezTo>
                  <a:cubicBezTo>
                    <a:pt x="15809" y="7076"/>
                    <a:pt x="11270" y="10959"/>
                    <a:pt x="8139" y="13386"/>
                  </a:cubicBezTo>
                  <a:cubicBezTo>
                    <a:pt x="5009" y="15813"/>
                    <a:pt x="3287" y="16784"/>
                    <a:pt x="2035" y="17391"/>
                  </a:cubicBezTo>
                  <a:cubicBezTo>
                    <a:pt x="783" y="17997"/>
                    <a:pt x="0" y="18240"/>
                    <a:pt x="0" y="18361"/>
                  </a:cubicBezTo>
                  <a:cubicBezTo>
                    <a:pt x="0" y="18483"/>
                    <a:pt x="783" y="18483"/>
                    <a:pt x="3757" y="18725"/>
                  </a:cubicBezTo>
                  <a:cubicBezTo>
                    <a:pt x="6730" y="18968"/>
                    <a:pt x="11896" y="19453"/>
                    <a:pt x="15183" y="19939"/>
                  </a:cubicBezTo>
                  <a:cubicBezTo>
                    <a:pt x="18470" y="20424"/>
                    <a:pt x="19878" y="20910"/>
                    <a:pt x="21287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565649" y="7132085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206497" y="6878418"/>
              <a:ext cx="246592" cy="26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697" fill="norm" stroke="1" extrusionOk="0">
                  <a:moveTo>
                    <a:pt x="12082" y="4959"/>
                  </a:moveTo>
                  <a:cubicBezTo>
                    <a:pt x="11903" y="3630"/>
                    <a:pt x="11725" y="2300"/>
                    <a:pt x="11189" y="1719"/>
                  </a:cubicBezTo>
                  <a:cubicBezTo>
                    <a:pt x="10654" y="1137"/>
                    <a:pt x="9761" y="1304"/>
                    <a:pt x="7887" y="3380"/>
                  </a:cubicBezTo>
                  <a:cubicBezTo>
                    <a:pt x="6012" y="5457"/>
                    <a:pt x="3156" y="9445"/>
                    <a:pt x="1550" y="12519"/>
                  </a:cubicBezTo>
                  <a:cubicBezTo>
                    <a:pt x="-57" y="15593"/>
                    <a:pt x="-414" y="17753"/>
                    <a:pt x="479" y="19165"/>
                  </a:cubicBezTo>
                  <a:cubicBezTo>
                    <a:pt x="1371" y="20577"/>
                    <a:pt x="3513" y="21242"/>
                    <a:pt x="6994" y="20162"/>
                  </a:cubicBezTo>
                  <a:cubicBezTo>
                    <a:pt x="10475" y="19082"/>
                    <a:pt x="15295" y="16257"/>
                    <a:pt x="17973" y="13350"/>
                  </a:cubicBezTo>
                  <a:cubicBezTo>
                    <a:pt x="20650" y="10442"/>
                    <a:pt x="21186" y="7451"/>
                    <a:pt x="20561" y="5042"/>
                  </a:cubicBezTo>
                  <a:cubicBezTo>
                    <a:pt x="19936" y="2633"/>
                    <a:pt x="18151" y="805"/>
                    <a:pt x="16366" y="224"/>
                  </a:cubicBezTo>
                  <a:cubicBezTo>
                    <a:pt x="14581" y="-358"/>
                    <a:pt x="12796" y="307"/>
                    <a:pt x="11011" y="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271249" y="7405135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013001" y="5875049"/>
              <a:ext cx="619199" cy="9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75" fill="norm" stroke="1" extrusionOk="0">
                  <a:moveTo>
                    <a:pt x="2286" y="11460"/>
                  </a:moveTo>
                  <a:cubicBezTo>
                    <a:pt x="1851" y="10980"/>
                    <a:pt x="1416" y="10500"/>
                    <a:pt x="1380" y="9540"/>
                  </a:cubicBezTo>
                  <a:cubicBezTo>
                    <a:pt x="1344" y="8580"/>
                    <a:pt x="1706" y="7140"/>
                    <a:pt x="3119" y="5700"/>
                  </a:cubicBezTo>
                  <a:cubicBezTo>
                    <a:pt x="4533" y="4260"/>
                    <a:pt x="6997" y="2820"/>
                    <a:pt x="9462" y="1860"/>
                  </a:cubicBezTo>
                  <a:cubicBezTo>
                    <a:pt x="11926" y="900"/>
                    <a:pt x="14391" y="420"/>
                    <a:pt x="15804" y="180"/>
                  </a:cubicBezTo>
                  <a:cubicBezTo>
                    <a:pt x="17217" y="-60"/>
                    <a:pt x="17580" y="-60"/>
                    <a:pt x="17580" y="180"/>
                  </a:cubicBezTo>
                  <a:cubicBezTo>
                    <a:pt x="17580" y="420"/>
                    <a:pt x="17217" y="900"/>
                    <a:pt x="15804" y="2100"/>
                  </a:cubicBezTo>
                  <a:cubicBezTo>
                    <a:pt x="14391" y="3300"/>
                    <a:pt x="11926" y="5220"/>
                    <a:pt x="9607" y="6900"/>
                  </a:cubicBezTo>
                  <a:cubicBezTo>
                    <a:pt x="7287" y="8580"/>
                    <a:pt x="5113" y="10020"/>
                    <a:pt x="3591" y="11220"/>
                  </a:cubicBezTo>
                  <a:cubicBezTo>
                    <a:pt x="2068" y="12420"/>
                    <a:pt x="1199" y="13380"/>
                    <a:pt x="583" y="13860"/>
                  </a:cubicBezTo>
                  <a:cubicBezTo>
                    <a:pt x="-34" y="14340"/>
                    <a:pt x="-396" y="14340"/>
                    <a:pt x="727" y="13620"/>
                  </a:cubicBezTo>
                  <a:cubicBezTo>
                    <a:pt x="1851" y="12900"/>
                    <a:pt x="4460" y="11460"/>
                    <a:pt x="6997" y="10020"/>
                  </a:cubicBezTo>
                  <a:cubicBezTo>
                    <a:pt x="9534" y="8580"/>
                    <a:pt x="11999" y="7140"/>
                    <a:pt x="13774" y="6420"/>
                  </a:cubicBezTo>
                  <a:cubicBezTo>
                    <a:pt x="15550" y="5700"/>
                    <a:pt x="16638" y="5700"/>
                    <a:pt x="17362" y="5700"/>
                  </a:cubicBezTo>
                  <a:cubicBezTo>
                    <a:pt x="18087" y="5700"/>
                    <a:pt x="18450" y="5700"/>
                    <a:pt x="18341" y="6180"/>
                  </a:cubicBezTo>
                  <a:cubicBezTo>
                    <a:pt x="18232" y="6660"/>
                    <a:pt x="17652" y="7620"/>
                    <a:pt x="16130" y="9300"/>
                  </a:cubicBezTo>
                  <a:cubicBezTo>
                    <a:pt x="14608" y="10980"/>
                    <a:pt x="12144" y="13380"/>
                    <a:pt x="10259" y="15060"/>
                  </a:cubicBezTo>
                  <a:cubicBezTo>
                    <a:pt x="8374" y="16740"/>
                    <a:pt x="7070" y="17700"/>
                    <a:pt x="6236" y="18660"/>
                  </a:cubicBezTo>
                  <a:cubicBezTo>
                    <a:pt x="5403" y="19620"/>
                    <a:pt x="5040" y="20580"/>
                    <a:pt x="5221" y="21060"/>
                  </a:cubicBezTo>
                  <a:cubicBezTo>
                    <a:pt x="5403" y="21540"/>
                    <a:pt x="6127" y="21540"/>
                    <a:pt x="7686" y="20580"/>
                  </a:cubicBezTo>
                  <a:cubicBezTo>
                    <a:pt x="9244" y="19620"/>
                    <a:pt x="11636" y="17700"/>
                    <a:pt x="14028" y="16500"/>
                  </a:cubicBezTo>
                  <a:cubicBezTo>
                    <a:pt x="16420" y="15300"/>
                    <a:pt x="18812" y="14820"/>
                    <a:pt x="21204" y="143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486399" y="5881498"/>
              <a:ext cx="996951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5246"/>
                  </a:moveTo>
                  <a:cubicBezTo>
                    <a:pt x="1605" y="3446"/>
                    <a:pt x="3210" y="1646"/>
                    <a:pt x="5045" y="746"/>
                  </a:cubicBezTo>
                  <a:cubicBezTo>
                    <a:pt x="6879" y="-154"/>
                    <a:pt x="8943" y="-154"/>
                    <a:pt x="10938" y="296"/>
                  </a:cubicBezTo>
                  <a:cubicBezTo>
                    <a:pt x="12932" y="746"/>
                    <a:pt x="14859" y="1646"/>
                    <a:pt x="16143" y="2546"/>
                  </a:cubicBezTo>
                  <a:cubicBezTo>
                    <a:pt x="17427" y="3446"/>
                    <a:pt x="18069" y="4346"/>
                    <a:pt x="18527" y="5246"/>
                  </a:cubicBezTo>
                  <a:cubicBezTo>
                    <a:pt x="18986" y="6146"/>
                    <a:pt x="19261" y="7046"/>
                    <a:pt x="19169" y="7496"/>
                  </a:cubicBezTo>
                  <a:cubicBezTo>
                    <a:pt x="19078" y="7946"/>
                    <a:pt x="18619" y="7946"/>
                    <a:pt x="17564" y="8396"/>
                  </a:cubicBezTo>
                  <a:cubicBezTo>
                    <a:pt x="16510" y="8846"/>
                    <a:pt x="14859" y="9746"/>
                    <a:pt x="13139" y="11096"/>
                  </a:cubicBezTo>
                  <a:cubicBezTo>
                    <a:pt x="11419" y="12446"/>
                    <a:pt x="9631" y="14246"/>
                    <a:pt x="7888" y="16046"/>
                  </a:cubicBezTo>
                  <a:cubicBezTo>
                    <a:pt x="6145" y="17846"/>
                    <a:pt x="4448" y="19646"/>
                    <a:pt x="3348" y="20546"/>
                  </a:cubicBezTo>
                  <a:cubicBezTo>
                    <a:pt x="2247" y="21446"/>
                    <a:pt x="1743" y="21446"/>
                    <a:pt x="1628" y="20546"/>
                  </a:cubicBezTo>
                  <a:cubicBezTo>
                    <a:pt x="1513" y="19646"/>
                    <a:pt x="1789" y="17846"/>
                    <a:pt x="2775" y="15146"/>
                  </a:cubicBezTo>
                  <a:cubicBezTo>
                    <a:pt x="3761" y="12446"/>
                    <a:pt x="5457" y="8846"/>
                    <a:pt x="7131" y="6146"/>
                  </a:cubicBezTo>
                  <a:cubicBezTo>
                    <a:pt x="8805" y="3446"/>
                    <a:pt x="10456" y="1646"/>
                    <a:pt x="12130" y="746"/>
                  </a:cubicBezTo>
                  <a:cubicBezTo>
                    <a:pt x="13804" y="-154"/>
                    <a:pt x="15501" y="-154"/>
                    <a:pt x="16555" y="296"/>
                  </a:cubicBezTo>
                  <a:cubicBezTo>
                    <a:pt x="17610" y="746"/>
                    <a:pt x="18023" y="1646"/>
                    <a:pt x="18344" y="2996"/>
                  </a:cubicBezTo>
                  <a:cubicBezTo>
                    <a:pt x="18665" y="4346"/>
                    <a:pt x="18894" y="6146"/>
                    <a:pt x="18848" y="7946"/>
                  </a:cubicBezTo>
                  <a:cubicBezTo>
                    <a:pt x="18803" y="9746"/>
                    <a:pt x="18482" y="11546"/>
                    <a:pt x="17564" y="13346"/>
                  </a:cubicBezTo>
                  <a:cubicBezTo>
                    <a:pt x="16647" y="15146"/>
                    <a:pt x="15134" y="16946"/>
                    <a:pt x="13575" y="17846"/>
                  </a:cubicBezTo>
                  <a:cubicBezTo>
                    <a:pt x="12015" y="18746"/>
                    <a:pt x="10410" y="18746"/>
                    <a:pt x="8622" y="18746"/>
                  </a:cubicBezTo>
                  <a:cubicBezTo>
                    <a:pt x="6833" y="18746"/>
                    <a:pt x="4861" y="18746"/>
                    <a:pt x="3738" y="18746"/>
                  </a:cubicBezTo>
                  <a:cubicBezTo>
                    <a:pt x="2614" y="18746"/>
                    <a:pt x="2339" y="18746"/>
                    <a:pt x="2339" y="17846"/>
                  </a:cubicBezTo>
                  <a:cubicBezTo>
                    <a:pt x="2339" y="16946"/>
                    <a:pt x="2614" y="15146"/>
                    <a:pt x="3623" y="13796"/>
                  </a:cubicBezTo>
                  <a:cubicBezTo>
                    <a:pt x="4632" y="12446"/>
                    <a:pt x="6375" y="11546"/>
                    <a:pt x="8278" y="10646"/>
                  </a:cubicBezTo>
                  <a:cubicBezTo>
                    <a:pt x="10181" y="9746"/>
                    <a:pt x="12245" y="8846"/>
                    <a:pt x="14308" y="10196"/>
                  </a:cubicBezTo>
                  <a:cubicBezTo>
                    <a:pt x="16372" y="11546"/>
                    <a:pt x="18436" y="15146"/>
                    <a:pt x="19651" y="17396"/>
                  </a:cubicBezTo>
                  <a:cubicBezTo>
                    <a:pt x="20866" y="19646"/>
                    <a:pt x="21233" y="20546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128433" y="4909948"/>
              <a:ext cx="472026" cy="50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85" fill="norm" stroke="1" extrusionOk="0">
                  <a:moveTo>
                    <a:pt x="2121" y="21585"/>
                  </a:moveTo>
                  <a:cubicBezTo>
                    <a:pt x="1446" y="20055"/>
                    <a:pt x="771" y="18525"/>
                    <a:pt x="675" y="16500"/>
                  </a:cubicBezTo>
                  <a:cubicBezTo>
                    <a:pt x="579" y="14475"/>
                    <a:pt x="1061" y="11955"/>
                    <a:pt x="1302" y="10470"/>
                  </a:cubicBezTo>
                  <a:cubicBezTo>
                    <a:pt x="1543" y="8985"/>
                    <a:pt x="1543" y="8535"/>
                    <a:pt x="1543" y="8085"/>
                  </a:cubicBezTo>
                  <a:cubicBezTo>
                    <a:pt x="1543" y="7635"/>
                    <a:pt x="1543" y="7185"/>
                    <a:pt x="1157" y="6870"/>
                  </a:cubicBezTo>
                  <a:cubicBezTo>
                    <a:pt x="771" y="6555"/>
                    <a:pt x="0" y="6375"/>
                    <a:pt x="0" y="6285"/>
                  </a:cubicBezTo>
                  <a:cubicBezTo>
                    <a:pt x="0" y="6195"/>
                    <a:pt x="771" y="6195"/>
                    <a:pt x="2845" y="5745"/>
                  </a:cubicBezTo>
                  <a:cubicBezTo>
                    <a:pt x="4918" y="5295"/>
                    <a:pt x="8293" y="4395"/>
                    <a:pt x="10800" y="3720"/>
                  </a:cubicBezTo>
                  <a:cubicBezTo>
                    <a:pt x="13307" y="3045"/>
                    <a:pt x="14946" y="2595"/>
                    <a:pt x="16200" y="2325"/>
                  </a:cubicBezTo>
                  <a:cubicBezTo>
                    <a:pt x="17454" y="2055"/>
                    <a:pt x="18321" y="1965"/>
                    <a:pt x="18514" y="1875"/>
                  </a:cubicBezTo>
                  <a:cubicBezTo>
                    <a:pt x="18707" y="1785"/>
                    <a:pt x="18225" y="1695"/>
                    <a:pt x="17454" y="1605"/>
                  </a:cubicBezTo>
                  <a:cubicBezTo>
                    <a:pt x="16682" y="1515"/>
                    <a:pt x="15621" y="1425"/>
                    <a:pt x="14898" y="1245"/>
                  </a:cubicBezTo>
                  <a:cubicBezTo>
                    <a:pt x="14175" y="1065"/>
                    <a:pt x="13789" y="795"/>
                    <a:pt x="13934" y="570"/>
                  </a:cubicBezTo>
                  <a:cubicBezTo>
                    <a:pt x="14079" y="345"/>
                    <a:pt x="14754" y="165"/>
                    <a:pt x="15814" y="75"/>
                  </a:cubicBezTo>
                  <a:cubicBezTo>
                    <a:pt x="16875" y="-15"/>
                    <a:pt x="18321" y="-15"/>
                    <a:pt x="19286" y="30"/>
                  </a:cubicBezTo>
                  <a:cubicBezTo>
                    <a:pt x="20250" y="75"/>
                    <a:pt x="20732" y="165"/>
                    <a:pt x="21070" y="435"/>
                  </a:cubicBezTo>
                  <a:cubicBezTo>
                    <a:pt x="21407" y="705"/>
                    <a:pt x="21600" y="1155"/>
                    <a:pt x="21455" y="1830"/>
                  </a:cubicBezTo>
                  <a:cubicBezTo>
                    <a:pt x="21311" y="2505"/>
                    <a:pt x="20829" y="3405"/>
                    <a:pt x="20636" y="4305"/>
                  </a:cubicBezTo>
                  <a:cubicBezTo>
                    <a:pt x="20443" y="5205"/>
                    <a:pt x="20539" y="6105"/>
                    <a:pt x="20636" y="70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770846" y="4813859"/>
              <a:ext cx="140755" cy="20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041" fill="norm" stroke="1" extrusionOk="0">
                  <a:moveTo>
                    <a:pt x="19217" y="2033"/>
                  </a:moveTo>
                  <a:cubicBezTo>
                    <a:pt x="18264" y="1151"/>
                    <a:pt x="17311" y="270"/>
                    <a:pt x="15088" y="49"/>
                  </a:cubicBezTo>
                  <a:cubicBezTo>
                    <a:pt x="12864" y="-171"/>
                    <a:pt x="9370" y="270"/>
                    <a:pt x="6352" y="2915"/>
                  </a:cubicBezTo>
                  <a:cubicBezTo>
                    <a:pt x="3335" y="5560"/>
                    <a:pt x="794" y="10409"/>
                    <a:pt x="158" y="13935"/>
                  </a:cubicBezTo>
                  <a:cubicBezTo>
                    <a:pt x="-477" y="17462"/>
                    <a:pt x="794" y="19666"/>
                    <a:pt x="4129" y="20547"/>
                  </a:cubicBezTo>
                  <a:cubicBezTo>
                    <a:pt x="7464" y="21429"/>
                    <a:pt x="12864" y="20988"/>
                    <a:pt x="16041" y="20327"/>
                  </a:cubicBezTo>
                  <a:cubicBezTo>
                    <a:pt x="19217" y="19666"/>
                    <a:pt x="20170" y="18784"/>
                    <a:pt x="21123" y="179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925308" y="4879157"/>
              <a:ext cx="90747" cy="13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982" fill="norm" stroke="1" extrusionOk="0">
                  <a:moveTo>
                    <a:pt x="11548" y="4635"/>
                  </a:moveTo>
                  <a:cubicBezTo>
                    <a:pt x="11548" y="3023"/>
                    <a:pt x="11548" y="1411"/>
                    <a:pt x="10321" y="605"/>
                  </a:cubicBezTo>
                  <a:cubicBezTo>
                    <a:pt x="9093" y="-201"/>
                    <a:pt x="6639" y="-201"/>
                    <a:pt x="4675" y="605"/>
                  </a:cubicBezTo>
                  <a:cubicBezTo>
                    <a:pt x="2711" y="1411"/>
                    <a:pt x="1239" y="3023"/>
                    <a:pt x="502" y="6408"/>
                  </a:cubicBezTo>
                  <a:cubicBezTo>
                    <a:pt x="-234" y="9793"/>
                    <a:pt x="-234" y="14951"/>
                    <a:pt x="993" y="17853"/>
                  </a:cubicBezTo>
                  <a:cubicBezTo>
                    <a:pt x="2221" y="20754"/>
                    <a:pt x="4675" y="21399"/>
                    <a:pt x="8111" y="20754"/>
                  </a:cubicBezTo>
                  <a:cubicBezTo>
                    <a:pt x="11548" y="20109"/>
                    <a:pt x="15966" y="18175"/>
                    <a:pt x="18421" y="15918"/>
                  </a:cubicBezTo>
                  <a:cubicBezTo>
                    <a:pt x="20875" y="13662"/>
                    <a:pt x="21366" y="11083"/>
                    <a:pt x="20875" y="9148"/>
                  </a:cubicBezTo>
                  <a:cubicBezTo>
                    <a:pt x="20384" y="7214"/>
                    <a:pt x="18911" y="5924"/>
                    <a:pt x="16948" y="5441"/>
                  </a:cubicBezTo>
                  <a:cubicBezTo>
                    <a:pt x="14984" y="4957"/>
                    <a:pt x="12530" y="5280"/>
                    <a:pt x="10075" y="56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058013" y="4860865"/>
              <a:ext cx="88538" cy="14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636" fill="norm" stroke="1" extrusionOk="0">
                  <a:moveTo>
                    <a:pt x="4541" y="3305"/>
                  </a:moveTo>
                  <a:cubicBezTo>
                    <a:pt x="3512" y="6305"/>
                    <a:pt x="2483" y="9305"/>
                    <a:pt x="1712" y="12605"/>
                  </a:cubicBezTo>
                  <a:cubicBezTo>
                    <a:pt x="941" y="15905"/>
                    <a:pt x="426" y="19505"/>
                    <a:pt x="169" y="20405"/>
                  </a:cubicBezTo>
                  <a:cubicBezTo>
                    <a:pt x="-88" y="21305"/>
                    <a:pt x="-88" y="19505"/>
                    <a:pt x="426" y="16205"/>
                  </a:cubicBezTo>
                  <a:cubicBezTo>
                    <a:pt x="941" y="12905"/>
                    <a:pt x="1969" y="8105"/>
                    <a:pt x="3512" y="5105"/>
                  </a:cubicBezTo>
                  <a:cubicBezTo>
                    <a:pt x="5055" y="2105"/>
                    <a:pt x="7112" y="905"/>
                    <a:pt x="9426" y="305"/>
                  </a:cubicBezTo>
                  <a:cubicBezTo>
                    <a:pt x="11741" y="-295"/>
                    <a:pt x="14312" y="-295"/>
                    <a:pt x="16369" y="3005"/>
                  </a:cubicBezTo>
                  <a:cubicBezTo>
                    <a:pt x="18426" y="6305"/>
                    <a:pt x="19969" y="12905"/>
                    <a:pt x="21512" y="195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156790" y="4699556"/>
              <a:ext cx="161210" cy="32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50" fill="norm" stroke="1" extrusionOk="0">
                  <a:moveTo>
                    <a:pt x="19682" y="3355"/>
                  </a:moveTo>
                  <a:cubicBezTo>
                    <a:pt x="19121" y="2662"/>
                    <a:pt x="18560" y="1970"/>
                    <a:pt x="17859" y="1347"/>
                  </a:cubicBezTo>
                  <a:cubicBezTo>
                    <a:pt x="17157" y="724"/>
                    <a:pt x="16316" y="170"/>
                    <a:pt x="15194" y="31"/>
                  </a:cubicBezTo>
                  <a:cubicBezTo>
                    <a:pt x="14071" y="-107"/>
                    <a:pt x="12669" y="170"/>
                    <a:pt x="11126" y="1762"/>
                  </a:cubicBezTo>
                  <a:cubicBezTo>
                    <a:pt x="9583" y="3355"/>
                    <a:pt x="7900" y="6262"/>
                    <a:pt x="7620" y="9447"/>
                  </a:cubicBezTo>
                  <a:cubicBezTo>
                    <a:pt x="7339" y="12631"/>
                    <a:pt x="8461" y="16093"/>
                    <a:pt x="9162" y="18170"/>
                  </a:cubicBezTo>
                  <a:cubicBezTo>
                    <a:pt x="9864" y="20247"/>
                    <a:pt x="10144" y="20939"/>
                    <a:pt x="9583" y="21216"/>
                  </a:cubicBezTo>
                  <a:cubicBezTo>
                    <a:pt x="9022" y="21493"/>
                    <a:pt x="7620" y="21355"/>
                    <a:pt x="5936" y="20662"/>
                  </a:cubicBezTo>
                  <a:cubicBezTo>
                    <a:pt x="4253" y="19970"/>
                    <a:pt x="2290" y="18724"/>
                    <a:pt x="1168" y="17755"/>
                  </a:cubicBezTo>
                  <a:cubicBezTo>
                    <a:pt x="46" y="16785"/>
                    <a:pt x="-235" y="16093"/>
                    <a:pt x="186" y="15539"/>
                  </a:cubicBezTo>
                  <a:cubicBezTo>
                    <a:pt x="607" y="14985"/>
                    <a:pt x="1729" y="14570"/>
                    <a:pt x="3833" y="14224"/>
                  </a:cubicBezTo>
                  <a:cubicBezTo>
                    <a:pt x="5936" y="13878"/>
                    <a:pt x="9022" y="13601"/>
                    <a:pt x="11266" y="13601"/>
                  </a:cubicBezTo>
                  <a:cubicBezTo>
                    <a:pt x="13510" y="13601"/>
                    <a:pt x="14913" y="13878"/>
                    <a:pt x="15755" y="14431"/>
                  </a:cubicBezTo>
                  <a:cubicBezTo>
                    <a:pt x="16596" y="14985"/>
                    <a:pt x="16877" y="15816"/>
                    <a:pt x="17017" y="16578"/>
                  </a:cubicBezTo>
                  <a:cubicBezTo>
                    <a:pt x="17157" y="17339"/>
                    <a:pt x="17157" y="18031"/>
                    <a:pt x="17157" y="18724"/>
                  </a:cubicBezTo>
                  <a:cubicBezTo>
                    <a:pt x="17157" y="19416"/>
                    <a:pt x="17157" y="20108"/>
                    <a:pt x="17438" y="20108"/>
                  </a:cubicBezTo>
                  <a:cubicBezTo>
                    <a:pt x="17718" y="20108"/>
                    <a:pt x="18279" y="19416"/>
                    <a:pt x="18981" y="17685"/>
                  </a:cubicBezTo>
                  <a:cubicBezTo>
                    <a:pt x="19682" y="15955"/>
                    <a:pt x="20523" y="13185"/>
                    <a:pt x="21365" y="104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313351" y="4752564"/>
              <a:ext cx="328500" cy="25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4" fill="norm" stroke="1" extrusionOk="0">
                  <a:moveTo>
                    <a:pt x="6951" y="10920"/>
                  </a:moveTo>
                  <a:cubicBezTo>
                    <a:pt x="6258" y="10569"/>
                    <a:pt x="5566" y="10218"/>
                    <a:pt x="4389" y="10920"/>
                  </a:cubicBezTo>
                  <a:cubicBezTo>
                    <a:pt x="3212" y="11623"/>
                    <a:pt x="1551" y="13379"/>
                    <a:pt x="720" y="15135"/>
                  </a:cubicBezTo>
                  <a:cubicBezTo>
                    <a:pt x="-111" y="16891"/>
                    <a:pt x="-111" y="18647"/>
                    <a:pt x="166" y="19789"/>
                  </a:cubicBezTo>
                  <a:cubicBezTo>
                    <a:pt x="443" y="20930"/>
                    <a:pt x="997" y="21457"/>
                    <a:pt x="1897" y="21281"/>
                  </a:cubicBezTo>
                  <a:cubicBezTo>
                    <a:pt x="2797" y="21106"/>
                    <a:pt x="4043" y="20228"/>
                    <a:pt x="5081" y="17330"/>
                  </a:cubicBezTo>
                  <a:cubicBezTo>
                    <a:pt x="6120" y="14433"/>
                    <a:pt x="6951" y="9516"/>
                    <a:pt x="7366" y="6618"/>
                  </a:cubicBezTo>
                  <a:cubicBezTo>
                    <a:pt x="7781" y="3720"/>
                    <a:pt x="7781" y="2842"/>
                    <a:pt x="7781" y="1964"/>
                  </a:cubicBezTo>
                  <a:cubicBezTo>
                    <a:pt x="7781" y="1086"/>
                    <a:pt x="7781" y="208"/>
                    <a:pt x="7504" y="33"/>
                  </a:cubicBezTo>
                  <a:cubicBezTo>
                    <a:pt x="7227" y="-143"/>
                    <a:pt x="6674" y="384"/>
                    <a:pt x="6189" y="2052"/>
                  </a:cubicBezTo>
                  <a:cubicBezTo>
                    <a:pt x="5704" y="3720"/>
                    <a:pt x="5289" y="6530"/>
                    <a:pt x="5081" y="8901"/>
                  </a:cubicBezTo>
                  <a:cubicBezTo>
                    <a:pt x="4874" y="11272"/>
                    <a:pt x="4874" y="13203"/>
                    <a:pt x="5427" y="14784"/>
                  </a:cubicBezTo>
                  <a:cubicBezTo>
                    <a:pt x="5981" y="16364"/>
                    <a:pt x="7089" y="17594"/>
                    <a:pt x="8335" y="17155"/>
                  </a:cubicBezTo>
                  <a:cubicBezTo>
                    <a:pt x="9581" y="16716"/>
                    <a:pt x="10966" y="14608"/>
                    <a:pt x="11658" y="12764"/>
                  </a:cubicBezTo>
                  <a:cubicBezTo>
                    <a:pt x="12351" y="10920"/>
                    <a:pt x="12351" y="9340"/>
                    <a:pt x="12004" y="8725"/>
                  </a:cubicBezTo>
                  <a:cubicBezTo>
                    <a:pt x="11658" y="8111"/>
                    <a:pt x="10966" y="8462"/>
                    <a:pt x="10343" y="9691"/>
                  </a:cubicBezTo>
                  <a:cubicBezTo>
                    <a:pt x="9720" y="10920"/>
                    <a:pt x="9166" y="13028"/>
                    <a:pt x="8958" y="14520"/>
                  </a:cubicBezTo>
                  <a:cubicBezTo>
                    <a:pt x="8751" y="16013"/>
                    <a:pt x="8889" y="16891"/>
                    <a:pt x="9304" y="17418"/>
                  </a:cubicBezTo>
                  <a:cubicBezTo>
                    <a:pt x="9720" y="17945"/>
                    <a:pt x="10412" y="18120"/>
                    <a:pt x="11104" y="18120"/>
                  </a:cubicBezTo>
                  <a:cubicBezTo>
                    <a:pt x="11797" y="18120"/>
                    <a:pt x="12489" y="17945"/>
                    <a:pt x="13181" y="17330"/>
                  </a:cubicBezTo>
                  <a:cubicBezTo>
                    <a:pt x="13874" y="16716"/>
                    <a:pt x="14566" y="15662"/>
                    <a:pt x="14912" y="15750"/>
                  </a:cubicBezTo>
                  <a:cubicBezTo>
                    <a:pt x="15258" y="15837"/>
                    <a:pt x="15258" y="17067"/>
                    <a:pt x="15258" y="18120"/>
                  </a:cubicBezTo>
                  <a:cubicBezTo>
                    <a:pt x="15258" y="19174"/>
                    <a:pt x="15258" y="20052"/>
                    <a:pt x="15258" y="20052"/>
                  </a:cubicBezTo>
                  <a:cubicBezTo>
                    <a:pt x="15258" y="20052"/>
                    <a:pt x="15258" y="19174"/>
                    <a:pt x="15397" y="17681"/>
                  </a:cubicBezTo>
                  <a:cubicBezTo>
                    <a:pt x="15535" y="16189"/>
                    <a:pt x="15812" y="14081"/>
                    <a:pt x="16227" y="12150"/>
                  </a:cubicBezTo>
                  <a:cubicBezTo>
                    <a:pt x="16643" y="10218"/>
                    <a:pt x="17197" y="8462"/>
                    <a:pt x="17820" y="7759"/>
                  </a:cubicBezTo>
                  <a:cubicBezTo>
                    <a:pt x="18443" y="7057"/>
                    <a:pt x="19135" y="7408"/>
                    <a:pt x="19758" y="9164"/>
                  </a:cubicBezTo>
                  <a:cubicBezTo>
                    <a:pt x="20381" y="10920"/>
                    <a:pt x="20935" y="14081"/>
                    <a:pt x="21212" y="15837"/>
                  </a:cubicBezTo>
                  <a:cubicBezTo>
                    <a:pt x="21489" y="17594"/>
                    <a:pt x="21489" y="17945"/>
                    <a:pt x="21489" y="1829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661678" y="4843822"/>
              <a:ext cx="227823" cy="14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912" fill="norm" stroke="1" extrusionOk="0">
                  <a:moveTo>
                    <a:pt x="5872" y="330"/>
                  </a:moveTo>
                  <a:cubicBezTo>
                    <a:pt x="4881" y="22"/>
                    <a:pt x="3890" y="-287"/>
                    <a:pt x="2999" y="484"/>
                  </a:cubicBezTo>
                  <a:cubicBezTo>
                    <a:pt x="2107" y="1256"/>
                    <a:pt x="1314" y="3107"/>
                    <a:pt x="720" y="6039"/>
                  </a:cubicBezTo>
                  <a:cubicBezTo>
                    <a:pt x="125" y="8970"/>
                    <a:pt x="-271" y="12982"/>
                    <a:pt x="224" y="16067"/>
                  </a:cubicBezTo>
                  <a:cubicBezTo>
                    <a:pt x="720" y="19153"/>
                    <a:pt x="2107" y="21313"/>
                    <a:pt x="4089" y="20850"/>
                  </a:cubicBezTo>
                  <a:cubicBezTo>
                    <a:pt x="6070" y="20387"/>
                    <a:pt x="8646" y="17302"/>
                    <a:pt x="10529" y="14370"/>
                  </a:cubicBezTo>
                  <a:cubicBezTo>
                    <a:pt x="12412" y="11439"/>
                    <a:pt x="13601" y="8662"/>
                    <a:pt x="14294" y="6347"/>
                  </a:cubicBezTo>
                  <a:cubicBezTo>
                    <a:pt x="14988" y="4033"/>
                    <a:pt x="15186" y="2182"/>
                    <a:pt x="14790" y="1256"/>
                  </a:cubicBezTo>
                  <a:cubicBezTo>
                    <a:pt x="14393" y="330"/>
                    <a:pt x="13402" y="330"/>
                    <a:pt x="12511" y="947"/>
                  </a:cubicBezTo>
                  <a:cubicBezTo>
                    <a:pt x="11619" y="1564"/>
                    <a:pt x="10826" y="2799"/>
                    <a:pt x="10133" y="5422"/>
                  </a:cubicBezTo>
                  <a:cubicBezTo>
                    <a:pt x="9439" y="8044"/>
                    <a:pt x="8845" y="12056"/>
                    <a:pt x="10133" y="14833"/>
                  </a:cubicBezTo>
                  <a:cubicBezTo>
                    <a:pt x="11421" y="17610"/>
                    <a:pt x="14591" y="19153"/>
                    <a:pt x="16771" y="19616"/>
                  </a:cubicBezTo>
                  <a:cubicBezTo>
                    <a:pt x="18951" y="20079"/>
                    <a:pt x="20140" y="19462"/>
                    <a:pt x="21329" y="188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119801" y="4795285"/>
              <a:ext cx="121860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1903" y="0"/>
                  </a:moveTo>
                  <a:cubicBezTo>
                    <a:pt x="804" y="864"/>
                    <a:pt x="-294" y="1728"/>
                    <a:pt x="72" y="2938"/>
                  </a:cubicBezTo>
                  <a:cubicBezTo>
                    <a:pt x="438" y="4147"/>
                    <a:pt x="2269" y="5702"/>
                    <a:pt x="4831" y="6221"/>
                  </a:cubicBezTo>
                  <a:cubicBezTo>
                    <a:pt x="7394" y="6739"/>
                    <a:pt x="10689" y="6221"/>
                    <a:pt x="12886" y="5616"/>
                  </a:cubicBezTo>
                  <a:cubicBezTo>
                    <a:pt x="15082" y="5011"/>
                    <a:pt x="16181" y="4320"/>
                    <a:pt x="16730" y="3370"/>
                  </a:cubicBezTo>
                  <a:cubicBezTo>
                    <a:pt x="17279" y="2419"/>
                    <a:pt x="17279" y="1210"/>
                    <a:pt x="17096" y="1037"/>
                  </a:cubicBezTo>
                  <a:cubicBezTo>
                    <a:pt x="16913" y="864"/>
                    <a:pt x="16547" y="1728"/>
                    <a:pt x="16730" y="3802"/>
                  </a:cubicBezTo>
                  <a:cubicBezTo>
                    <a:pt x="16913" y="5875"/>
                    <a:pt x="17645" y="9158"/>
                    <a:pt x="18560" y="11837"/>
                  </a:cubicBezTo>
                  <a:cubicBezTo>
                    <a:pt x="19475" y="14515"/>
                    <a:pt x="20574" y="16589"/>
                    <a:pt x="20940" y="18058"/>
                  </a:cubicBezTo>
                  <a:cubicBezTo>
                    <a:pt x="21306" y="19526"/>
                    <a:pt x="20940" y="20390"/>
                    <a:pt x="19842" y="20909"/>
                  </a:cubicBezTo>
                  <a:cubicBezTo>
                    <a:pt x="18743" y="21427"/>
                    <a:pt x="16913" y="21600"/>
                    <a:pt x="15082" y="21600"/>
                  </a:cubicBezTo>
                  <a:cubicBezTo>
                    <a:pt x="13252" y="21600"/>
                    <a:pt x="11421" y="21427"/>
                    <a:pt x="10140" y="20909"/>
                  </a:cubicBezTo>
                  <a:cubicBezTo>
                    <a:pt x="8859" y="20390"/>
                    <a:pt x="8126" y="19526"/>
                    <a:pt x="8675" y="18144"/>
                  </a:cubicBezTo>
                  <a:cubicBezTo>
                    <a:pt x="9225" y="16762"/>
                    <a:pt x="11055" y="14861"/>
                    <a:pt x="12886" y="129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295355" y="4834707"/>
              <a:ext cx="70395" cy="10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950" fill="norm" stroke="1" extrusionOk="0">
                  <a:moveTo>
                    <a:pt x="17316" y="6210"/>
                  </a:moveTo>
                  <a:cubicBezTo>
                    <a:pt x="16681" y="4050"/>
                    <a:pt x="16046" y="1890"/>
                    <a:pt x="14140" y="810"/>
                  </a:cubicBezTo>
                  <a:cubicBezTo>
                    <a:pt x="12234" y="-270"/>
                    <a:pt x="9057" y="-270"/>
                    <a:pt x="6199" y="810"/>
                  </a:cubicBezTo>
                  <a:cubicBezTo>
                    <a:pt x="3340" y="1890"/>
                    <a:pt x="799" y="4050"/>
                    <a:pt x="163" y="7506"/>
                  </a:cubicBezTo>
                  <a:cubicBezTo>
                    <a:pt x="-472" y="10962"/>
                    <a:pt x="799" y="15714"/>
                    <a:pt x="3022" y="18306"/>
                  </a:cubicBezTo>
                  <a:cubicBezTo>
                    <a:pt x="5246" y="20898"/>
                    <a:pt x="8422" y="21330"/>
                    <a:pt x="11281" y="20682"/>
                  </a:cubicBezTo>
                  <a:cubicBezTo>
                    <a:pt x="14140" y="20034"/>
                    <a:pt x="16681" y="18306"/>
                    <a:pt x="18269" y="14850"/>
                  </a:cubicBezTo>
                  <a:cubicBezTo>
                    <a:pt x="19857" y="11394"/>
                    <a:pt x="20493" y="6210"/>
                    <a:pt x="21128" y="102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5404644" y="4827035"/>
              <a:ext cx="15160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60" fill="norm" stroke="1" extrusionOk="0">
                  <a:moveTo>
                    <a:pt x="1687" y="0"/>
                  </a:moveTo>
                  <a:cubicBezTo>
                    <a:pt x="1087" y="3240"/>
                    <a:pt x="487" y="6480"/>
                    <a:pt x="187" y="9720"/>
                  </a:cubicBezTo>
                  <a:cubicBezTo>
                    <a:pt x="-113" y="12960"/>
                    <a:pt x="-113" y="16200"/>
                    <a:pt x="637" y="18360"/>
                  </a:cubicBezTo>
                  <a:cubicBezTo>
                    <a:pt x="1387" y="20520"/>
                    <a:pt x="2887" y="21600"/>
                    <a:pt x="4687" y="19980"/>
                  </a:cubicBezTo>
                  <a:cubicBezTo>
                    <a:pt x="6487" y="18360"/>
                    <a:pt x="8587" y="14040"/>
                    <a:pt x="9937" y="9990"/>
                  </a:cubicBezTo>
                  <a:cubicBezTo>
                    <a:pt x="11287" y="5940"/>
                    <a:pt x="11887" y="2160"/>
                    <a:pt x="12187" y="2430"/>
                  </a:cubicBezTo>
                  <a:cubicBezTo>
                    <a:pt x="12487" y="2700"/>
                    <a:pt x="12487" y="7020"/>
                    <a:pt x="13987" y="10800"/>
                  </a:cubicBezTo>
                  <a:cubicBezTo>
                    <a:pt x="15487" y="14580"/>
                    <a:pt x="18487" y="17820"/>
                    <a:pt x="21487" y="210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696313" y="4674635"/>
              <a:ext cx="132987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970" y="0"/>
                  </a:moveTo>
                  <a:cubicBezTo>
                    <a:pt x="970" y="6539"/>
                    <a:pt x="970" y="13079"/>
                    <a:pt x="798" y="16844"/>
                  </a:cubicBezTo>
                  <a:cubicBezTo>
                    <a:pt x="627" y="20609"/>
                    <a:pt x="284" y="21600"/>
                    <a:pt x="112" y="21600"/>
                  </a:cubicBezTo>
                  <a:cubicBezTo>
                    <a:pt x="-59" y="21600"/>
                    <a:pt x="-59" y="20609"/>
                    <a:pt x="284" y="18925"/>
                  </a:cubicBezTo>
                  <a:cubicBezTo>
                    <a:pt x="627" y="17240"/>
                    <a:pt x="1312" y="14862"/>
                    <a:pt x="2170" y="13178"/>
                  </a:cubicBezTo>
                  <a:cubicBezTo>
                    <a:pt x="3027" y="11494"/>
                    <a:pt x="4055" y="10503"/>
                    <a:pt x="5427" y="9908"/>
                  </a:cubicBezTo>
                  <a:cubicBezTo>
                    <a:pt x="6798" y="9314"/>
                    <a:pt x="8512" y="9116"/>
                    <a:pt x="9884" y="9512"/>
                  </a:cubicBezTo>
                  <a:cubicBezTo>
                    <a:pt x="11255" y="9908"/>
                    <a:pt x="12284" y="10899"/>
                    <a:pt x="14170" y="12683"/>
                  </a:cubicBezTo>
                  <a:cubicBezTo>
                    <a:pt x="16055" y="14466"/>
                    <a:pt x="18798" y="17042"/>
                    <a:pt x="21541" y="196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794707" y="4767440"/>
              <a:ext cx="212393" cy="11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89" fill="norm" stroke="1" extrusionOk="0">
                  <a:moveTo>
                    <a:pt x="9269" y="8251"/>
                  </a:moveTo>
                  <a:cubicBezTo>
                    <a:pt x="9269" y="6388"/>
                    <a:pt x="9269" y="4526"/>
                    <a:pt x="8841" y="2851"/>
                  </a:cubicBezTo>
                  <a:cubicBezTo>
                    <a:pt x="8413" y="1175"/>
                    <a:pt x="7558" y="-315"/>
                    <a:pt x="6061" y="57"/>
                  </a:cubicBezTo>
                  <a:cubicBezTo>
                    <a:pt x="4564" y="430"/>
                    <a:pt x="2425" y="2664"/>
                    <a:pt x="1249" y="5644"/>
                  </a:cubicBezTo>
                  <a:cubicBezTo>
                    <a:pt x="73" y="8623"/>
                    <a:pt x="-141" y="12347"/>
                    <a:pt x="73" y="14954"/>
                  </a:cubicBezTo>
                  <a:cubicBezTo>
                    <a:pt x="287" y="17561"/>
                    <a:pt x="928" y="19051"/>
                    <a:pt x="1784" y="19982"/>
                  </a:cubicBezTo>
                  <a:cubicBezTo>
                    <a:pt x="2639" y="20913"/>
                    <a:pt x="3709" y="21285"/>
                    <a:pt x="4564" y="20726"/>
                  </a:cubicBezTo>
                  <a:cubicBezTo>
                    <a:pt x="5419" y="20168"/>
                    <a:pt x="6061" y="18678"/>
                    <a:pt x="6596" y="16444"/>
                  </a:cubicBezTo>
                  <a:cubicBezTo>
                    <a:pt x="7130" y="14209"/>
                    <a:pt x="7558" y="11230"/>
                    <a:pt x="7665" y="10671"/>
                  </a:cubicBezTo>
                  <a:cubicBezTo>
                    <a:pt x="7772" y="10113"/>
                    <a:pt x="7558" y="11975"/>
                    <a:pt x="7986" y="12533"/>
                  </a:cubicBezTo>
                  <a:cubicBezTo>
                    <a:pt x="8413" y="13092"/>
                    <a:pt x="9483" y="12347"/>
                    <a:pt x="10231" y="11044"/>
                  </a:cubicBezTo>
                  <a:cubicBezTo>
                    <a:pt x="10980" y="9740"/>
                    <a:pt x="11408" y="7878"/>
                    <a:pt x="11621" y="7878"/>
                  </a:cubicBezTo>
                  <a:cubicBezTo>
                    <a:pt x="11835" y="7878"/>
                    <a:pt x="11835" y="9740"/>
                    <a:pt x="12049" y="11602"/>
                  </a:cubicBezTo>
                  <a:cubicBezTo>
                    <a:pt x="12263" y="13464"/>
                    <a:pt x="12691" y="15326"/>
                    <a:pt x="13439" y="16444"/>
                  </a:cubicBezTo>
                  <a:cubicBezTo>
                    <a:pt x="14188" y="17561"/>
                    <a:pt x="15257" y="17933"/>
                    <a:pt x="16647" y="15699"/>
                  </a:cubicBezTo>
                  <a:cubicBezTo>
                    <a:pt x="18037" y="13464"/>
                    <a:pt x="19748" y="8623"/>
                    <a:pt x="21459" y="37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013449" y="4749117"/>
              <a:ext cx="146051" cy="11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11125"/>
                  </a:moveTo>
                  <a:cubicBezTo>
                    <a:pt x="1878" y="11125"/>
                    <a:pt x="3757" y="11125"/>
                    <a:pt x="5322" y="10525"/>
                  </a:cubicBezTo>
                  <a:cubicBezTo>
                    <a:pt x="6887" y="9925"/>
                    <a:pt x="8139" y="8725"/>
                    <a:pt x="9235" y="6725"/>
                  </a:cubicBezTo>
                  <a:cubicBezTo>
                    <a:pt x="10330" y="4725"/>
                    <a:pt x="11270" y="1925"/>
                    <a:pt x="10957" y="725"/>
                  </a:cubicBezTo>
                  <a:cubicBezTo>
                    <a:pt x="10643" y="-475"/>
                    <a:pt x="9078" y="-75"/>
                    <a:pt x="7357" y="1125"/>
                  </a:cubicBezTo>
                  <a:cubicBezTo>
                    <a:pt x="5635" y="2325"/>
                    <a:pt x="3757" y="4325"/>
                    <a:pt x="2817" y="7525"/>
                  </a:cubicBezTo>
                  <a:cubicBezTo>
                    <a:pt x="1878" y="10725"/>
                    <a:pt x="1878" y="15125"/>
                    <a:pt x="2817" y="17725"/>
                  </a:cubicBezTo>
                  <a:cubicBezTo>
                    <a:pt x="3757" y="20325"/>
                    <a:pt x="5635" y="21125"/>
                    <a:pt x="8922" y="20925"/>
                  </a:cubicBezTo>
                  <a:cubicBezTo>
                    <a:pt x="12209" y="20725"/>
                    <a:pt x="16904" y="19525"/>
                    <a:pt x="21600" y="1832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375399" y="479528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378756" y="4722989"/>
              <a:ext cx="15695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7" fill="norm" stroke="1" extrusionOk="0">
                  <a:moveTo>
                    <a:pt x="3818" y="20297"/>
                  </a:moveTo>
                  <a:cubicBezTo>
                    <a:pt x="1118" y="11040"/>
                    <a:pt x="-1582" y="1783"/>
                    <a:pt x="1118" y="240"/>
                  </a:cubicBezTo>
                  <a:cubicBezTo>
                    <a:pt x="3818" y="-1303"/>
                    <a:pt x="11918" y="4868"/>
                    <a:pt x="20018" y="110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6433191" y="4730726"/>
              <a:ext cx="145409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09" fill="norm" stroke="1" extrusionOk="0">
                  <a:moveTo>
                    <a:pt x="2722" y="7036"/>
                  </a:moveTo>
                  <a:cubicBezTo>
                    <a:pt x="1783" y="10636"/>
                    <a:pt x="844" y="14236"/>
                    <a:pt x="375" y="16854"/>
                  </a:cubicBezTo>
                  <a:cubicBezTo>
                    <a:pt x="-95" y="19473"/>
                    <a:pt x="-95" y="21109"/>
                    <a:pt x="218" y="21109"/>
                  </a:cubicBezTo>
                  <a:cubicBezTo>
                    <a:pt x="531" y="21109"/>
                    <a:pt x="1157" y="19473"/>
                    <a:pt x="2096" y="16036"/>
                  </a:cubicBezTo>
                  <a:cubicBezTo>
                    <a:pt x="3035" y="12600"/>
                    <a:pt x="4288" y="7364"/>
                    <a:pt x="5853" y="4091"/>
                  </a:cubicBezTo>
                  <a:cubicBezTo>
                    <a:pt x="7418" y="818"/>
                    <a:pt x="9296" y="-491"/>
                    <a:pt x="11488" y="164"/>
                  </a:cubicBezTo>
                  <a:cubicBezTo>
                    <a:pt x="13679" y="818"/>
                    <a:pt x="16183" y="3436"/>
                    <a:pt x="17905" y="6709"/>
                  </a:cubicBezTo>
                  <a:cubicBezTo>
                    <a:pt x="19627" y="9982"/>
                    <a:pt x="20566" y="13909"/>
                    <a:pt x="21505" y="178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6724649" y="4714409"/>
              <a:ext cx="114301" cy="32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21600" y="2368"/>
                  </a:moveTo>
                  <a:cubicBezTo>
                    <a:pt x="21200" y="1680"/>
                    <a:pt x="20800" y="992"/>
                    <a:pt x="18800" y="511"/>
                  </a:cubicBezTo>
                  <a:cubicBezTo>
                    <a:pt x="16800" y="29"/>
                    <a:pt x="13200" y="-246"/>
                    <a:pt x="10000" y="304"/>
                  </a:cubicBezTo>
                  <a:cubicBezTo>
                    <a:pt x="6800" y="855"/>
                    <a:pt x="4000" y="2230"/>
                    <a:pt x="2400" y="3262"/>
                  </a:cubicBezTo>
                  <a:cubicBezTo>
                    <a:pt x="800" y="4294"/>
                    <a:pt x="400" y="4982"/>
                    <a:pt x="1400" y="5395"/>
                  </a:cubicBezTo>
                  <a:cubicBezTo>
                    <a:pt x="2400" y="5808"/>
                    <a:pt x="4800" y="5945"/>
                    <a:pt x="6800" y="5808"/>
                  </a:cubicBezTo>
                  <a:cubicBezTo>
                    <a:pt x="8800" y="5670"/>
                    <a:pt x="10400" y="5257"/>
                    <a:pt x="12200" y="4638"/>
                  </a:cubicBezTo>
                  <a:cubicBezTo>
                    <a:pt x="14000" y="4019"/>
                    <a:pt x="16000" y="3193"/>
                    <a:pt x="17000" y="3125"/>
                  </a:cubicBezTo>
                  <a:cubicBezTo>
                    <a:pt x="18000" y="3056"/>
                    <a:pt x="18000" y="3744"/>
                    <a:pt x="17800" y="6151"/>
                  </a:cubicBezTo>
                  <a:cubicBezTo>
                    <a:pt x="17600" y="8559"/>
                    <a:pt x="17200" y="12686"/>
                    <a:pt x="16000" y="15507"/>
                  </a:cubicBezTo>
                  <a:cubicBezTo>
                    <a:pt x="14800" y="18327"/>
                    <a:pt x="12800" y="19841"/>
                    <a:pt x="10800" y="20597"/>
                  </a:cubicBezTo>
                  <a:cubicBezTo>
                    <a:pt x="8800" y="21354"/>
                    <a:pt x="6800" y="21354"/>
                    <a:pt x="5000" y="19978"/>
                  </a:cubicBezTo>
                  <a:cubicBezTo>
                    <a:pt x="3200" y="18602"/>
                    <a:pt x="1600" y="15851"/>
                    <a:pt x="0" y="1309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870699" y="4712735"/>
              <a:ext cx="114301" cy="16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0"/>
                  </a:moveTo>
                  <a:cubicBezTo>
                    <a:pt x="2000" y="554"/>
                    <a:pt x="4000" y="1108"/>
                    <a:pt x="5800" y="3600"/>
                  </a:cubicBezTo>
                  <a:cubicBezTo>
                    <a:pt x="7600" y="6092"/>
                    <a:pt x="9200" y="10523"/>
                    <a:pt x="9600" y="13569"/>
                  </a:cubicBezTo>
                  <a:cubicBezTo>
                    <a:pt x="10000" y="16615"/>
                    <a:pt x="9200" y="18277"/>
                    <a:pt x="8000" y="19523"/>
                  </a:cubicBezTo>
                  <a:cubicBezTo>
                    <a:pt x="6800" y="20769"/>
                    <a:pt x="5200" y="21600"/>
                    <a:pt x="4400" y="21046"/>
                  </a:cubicBezTo>
                  <a:cubicBezTo>
                    <a:pt x="3600" y="20492"/>
                    <a:pt x="3600" y="18554"/>
                    <a:pt x="4800" y="15369"/>
                  </a:cubicBezTo>
                  <a:cubicBezTo>
                    <a:pt x="6000" y="12185"/>
                    <a:pt x="8400" y="7754"/>
                    <a:pt x="10400" y="5123"/>
                  </a:cubicBezTo>
                  <a:cubicBezTo>
                    <a:pt x="12400" y="2492"/>
                    <a:pt x="14000" y="1662"/>
                    <a:pt x="15800" y="1523"/>
                  </a:cubicBezTo>
                  <a:cubicBezTo>
                    <a:pt x="17600" y="1385"/>
                    <a:pt x="19600" y="1938"/>
                    <a:pt x="21600" y="249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956288" y="4718511"/>
              <a:ext cx="98563" cy="13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895" fill="norm" stroke="1" extrusionOk="0">
                  <a:moveTo>
                    <a:pt x="20954" y="6858"/>
                  </a:moveTo>
                  <a:cubicBezTo>
                    <a:pt x="20504" y="5246"/>
                    <a:pt x="20054" y="3634"/>
                    <a:pt x="19154" y="2183"/>
                  </a:cubicBezTo>
                  <a:cubicBezTo>
                    <a:pt x="18254" y="733"/>
                    <a:pt x="16904" y="-557"/>
                    <a:pt x="13529" y="249"/>
                  </a:cubicBezTo>
                  <a:cubicBezTo>
                    <a:pt x="10154" y="1055"/>
                    <a:pt x="4754" y="3956"/>
                    <a:pt x="2054" y="7180"/>
                  </a:cubicBezTo>
                  <a:cubicBezTo>
                    <a:pt x="-646" y="10404"/>
                    <a:pt x="-646" y="13950"/>
                    <a:pt x="1829" y="16530"/>
                  </a:cubicBezTo>
                  <a:cubicBezTo>
                    <a:pt x="4304" y="19109"/>
                    <a:pt x="9254" y="20721"/>
                    <a:pt x="12404" y="20882"/>
                  </a:cubicBezTo>
                  <a:cubicBezTo>
                    <a:pt x="15554" y="21043"/>
                    <a:pt x="16904" y="19753"/>
                    <a:pt x="17804" y="17174"/>
                  </a:cubicBezTo>
                  <a:cubicBezTo>
                    <a:pt x="18704" y="14595"/>
                    <a:pt x="19154" y="10727"/>
                    <a:pt x="19604" y="68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7080514" y="4763535"/>
              <a:ext cx="107687" cy="10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980" fill="norm" stroke="1" extrusionOk="0">
                  <a:moveTo>
                    <a:pt x="7571" y="0"/>
                  </a:moveTo>
                  <a:cubicBezTo>
                    <a:pt x="5453" y="432"/>
                    <a:pt x="3335" y="864"/>
                    <a:pt x="2065" y="2160"/>
                  </a:cubicBezTo>
                  <a:cubicBezTo>
                    <a:pt x="794" y="3456"/>
                    <a:pt x="371" y="5616"/>
                    <a:pt x="159" y="7776"/>
                  </a:cubicBezTo>
                  <a:cubicBezTo>
                    <a:pt x="-53" y="9936"/>
                    <a:pt x="-53" y="12096"/>
                    <a:pt x="159" y="14256"/>
                  </a:cubicBezTo>
                  <a:cubicBezTo>
                    <a:pt x="371" y="16416"/>
                    <a:pt x="794" y="18576"/>
                    <a:pt x="2065" y="19872"/>
                  </a:cubicBezTo>
                  <a:cubicBezTo>
                    <a:pt x="3335" y="21168"/>
                    <a:pt x="5453" y="21600"/>
                    <a:pt x="7994" y="19656"/>
                  </a:cubicBezTo>
                  <a:cubicBezTo>
                    <a:pt x="10535" y="17712"/>
                    <a:pt x="13500" y="13392"/>
                    <a:pt x="14982" y="9936"/>
                  </a:cubicBezTo>
                  <a:cubicBezTo>
                    <a:pt x="16465" y="6480"/>
                    <a:pt x="16465" y="3888"/>
                    <a:pt x="15829" y="3456"/>
                  </a:cubicBezTo>
                  <a:cubicBezTo>
                    <a:pt x="15194" y="3024"/>
                    <a:pt x="13923" y="4752"/>
                    <a:pt x="13288" y="6912"/>
                  </a:cubicBezTo>
                  <a:cubicBezTo>
                    <a:pt x="12653" y="9072"/>
                    <a:pt x="12653" y="11664"/>
                    <a:pt x="12865" y="14040"/>
                  </a:cubicBezTo>
                  <a:cubicBezTo>
                    <a:pt x="13076" y="16416"/>
                    <a:pt x="13500" y="18576"/>
                    <a:pt x="14982" y="19440"/>
                  </a:cubicBezTo>
                  <a:cubicBezTo>
                    <a:pt x="16465" y="20304"/>
                    <a:pt x="19006" y="19872"/>
                    <a:pt x="21547" y="194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216515" y="4764987"/>
              <a:ext cx="130436" cy="11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37" fill="norm" stroke="1" extrusionOk="0">
                  <a:moveTo>
                    <a:pt x="566" y="9325"/>
                  </a:moveTo>
                  <a:cubicBezTo>
                    <a:pt x="914" y="11325"/>
                    <a:pt x="1263" y="13325"/>
                    <a:pt x="1088" y="15725"/>
                  </a:cubicBezTo>
                  <a:cubicBezTo>
                    <a:pt x="914" y="18125"/>
                    <a:pt x="217" y="20925"/>
                    <a:pt x="43" y="21125"/>
                  </a:cubicBezTo>
                  <a:cubicBezTo>
                    <a:pt x="-131" y="21325"/>
                    <a:pt x="217" y="18925"/>
                    <a:pt x="1263" y="15725"/>
                  </a:cubicBezTo>
                  <a:cubicBezTo>
                    <a:pt x="2308" y="12525"/>
                    <a:pt x="4050" y="8525"/>
                    <a:pt x="5443" y="5725"/>
                  </a:cubicBezTo>
                  <a:cubicBezTo>
                    <a:pt x="6837" y="2925"/>
                    <a:pt x="7882" y="1325"/>
                    <a:pt x="9275" y="525"/>
                  </a:cubicBezTo>
                  <a:cubicBezTo>
                    <a:pt x="10669" y="-275"/>
                    <a:pt x="12411" y="-275"/>
                    <a:pt x="13456" y="1325"/>
                  </a:cubicBezTo>
                  <a:cubicBezTo>
                    <a:pt x="14501" y="2925"/>
                    <a:pt x="14850" y="6125"/>
                    <a:pt x="15198" y="8725"/>
                  </a:cubicBezTo>
                  <a:cubicBezTo>
                    <a:pt x="15546" y="11325"/>
                    <a:pt x="15895" y="13325"/>
                    <a:pt x="16940" y="14725"/>
                  </a:cubicBezTo>
                  <a:cubicBezTo>
                    <a:pt x="17985" y="16125"/>
                    <a:pt x="19727" y="16925"/>
                    <a:pt x="21469" y="1772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330016" y="4614711"/>
              <a:ext cx="171705" cy="29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35" fill="norm" stroke="1" extrusionOk="0">
                  <a:moveTo>
                    <a:pt x="14751" y="13889"/>
                  </a:moveTo>
                  <a:cubicBezTo>
                    <a:pt x="13961" y="13281"/>
                    <a:pt x="13171" y="12673"/>
                    <a:pt x="12117" y="12444"/>
                  </a:cubicBezTo>
                  <a:cubicBezTo>
                    <a:pt x="11063" y="12216"/>
                    <a:pt x="9746" y="12368"/>
                    <a:pt x="7771" y="13129"/>
                  </a:cubicBezTo>
                  <a:cubicBezTo>
                    <a:pt x="5795" y="13889"/>
                    <a:pt x="3161" y="15258"/>
                    <a:pt x="1712" y="16323"/>
                  </a:cubicBezTo>
                  <a:cubicBezTo>
                    <a:pt x="263" y="17388"/>
                    <a:pt x="0" y="18149"/>
                    <a:pt x="0" y="18985"/>
                  </a:cubicBezTo>
                  <a:cubicBezTo>
                    <a:pt x="0" y="19822"/>
                    <a:pt x="263" y="20735"/>
                    <a:pt x="1712" y="21039"/>
                  </a:cubicBezTo>
                  <a:cubicBezTo>
                    <a:pt x="3161" y="21343"/>
                    <a:pt x="5795" y="21039"/>
                    <a:pt x="8956" y="18453"/>
                  </a:cubicBezTo>
                  <a:cubicBezTo>
                    <a:pt x="12117" y="15867"/>
                    <a:pt x="15805" y="10999"/>
                    <a:pt x="17912" y="8033"/>
                  </a:cubicBezTo>
                  <a:cubicBezTo>
                    <a:pt x="20020" y="5067"/>
                    <a:pt x="20546" y="4002"/>
                    <a:pt x="20941" y="2861"/>
                  </a:cubicBezTo>
                  <a:cubicBezTo>
                    <a:pt x="21337" y="1720"/>
                    <a:pt x="21600" y="504"/>
                    <a:pt x="21073" y="123"/>
                  </a:cubicBezTo>
                  <a:cubicBezTo>
                    <a:pt x="20546" y="-257"/>
                    <a:pt x="19229" y="199"/>
                    <a:pt x="17254" y="2101"/>
                  </a:cubicBezTo>
                  <a:cubicBezTo>
                    <a:pt x="15278" y="4002"/>
                    <a:pt x="12644" y="7349"/>
                    <a:pt x="11063" y="10011"/>
                  </a:cubicBezTo>
                  <a:cubicBezTo>
                    <a:pt x="9483" y="12673"/>
                    <a:pt x="8956" y="14650"/>
                    <a:pt x="8429" y="166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849821" y="4630335"/>
              <a:ext cx="87680" cy="28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76" fill="norm" stroke="1" extrusionOk="0">
                  <a:moveTo>
                    <a:pt x="21303" y="1867"/>
                  </a:moveTo>
                  <a:cubicBezTo>
                    <a:pt x="20789" y="1084"/>
                    <a:pt x="20274" y="302"/>
                    <a:pt x="18732" y="67"/>
                  </a:cubicBezTo>
                  <a:cubicBezTo>
                    <a:pt x="17189" y="-168"/>
                    <a:pt x="14617" y="145"/>
                    <a:pt x="11274" y="2102"/>
                  </a:cubicBezTo>
                  <a:cubicBezTo>
                    <a:pt x="7932" y="4058"/>
                    <a:pt x="3817" y="7658"/>
                    <a:pt x="1760" y="10789"/>
                  </a:cubicBezTo>
                  <a:cubicBezTo>
                    <a:pt x="-297" y="13919"/>
                    <a:pt x="-297" y="16580"/>
                    <a:pt x="474" y="18302"/>
                  </a:cubicBezTo>
                  <a:cubicBezTo>
                    <a:pt x="1246" y="20023"/>
                    <a:pt x="2789" y="20806"/>
                    <a:pt x="5103" y="21119"/>
                  </a:cubicBezTo>
                  <a:cubicBezTo>
                    <a:pt x="7417" y="21432"/>
                    <a:pt x="10503" y="21275"/>
                    <a:pt x="12046" y="20649"/>
                  </a:cubicBezTo>
                  <a:cubicBezTo>
                    <a:pt x="13589" y="20023"/>
                    <a:pt x="13589" y="18928"/>
                    <a:pt x="13589" y="178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794535" y="4628068"/>
              <a:ext cx="479516" cy="29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74" fill="norm" stroke="1" extrusionOk="0">
                  <a:moveTo>
                    <a:pt x="717" y="13021"/>
                  </a:moveTo>
                  <a:cubicBezTo>
                    <a:pt x="337" y="12255"/>
                    <a:pt x="-44" y="11489"/>
                    <a:pt x="4" y="11030"/>
                  </a:cubicBezTo>
                  <a:cubicBezTo>
                    <a:pt x="51" y="10570"/>
                    <a:pt x="527" y="10417"/>
                    <a:pt x="1526" y="10340"/>
                  </a:cubicBezTo>
                  <a:cubicBezTo>
                    <a:pt x="2525" y="10264"/>
                    <a:pt x="4048" y="10264"/>
                    <a:pt x="5285" y="10723"/>
                  </a:cubicBezTo>
                  <a:cubicBezTo>
                    <a:pt x="6522" y="11183"/>
                    <a:pt x="7473" y="12102"/>
                    <a:pt x="8044" y="13404"/>
                  </a:cubicBezTo>
                  <a:cubicBezTo>
                    <a:pt x="8615" y="14706"/>
                    <a:pt x="8805" y="16391"/>
                    <a:pt x="8710" y="17464"/>
                  </a:cubicBezTo>
                  <a:cubicBezTo>
                    <a:pt x="8615" y="18536"/>
                    <a:pt x="8234" y="18996"/>
                    <a:pt x="7806" y="19302"/>
                  </a:cubicBezTo>
                  <a:cubicBezTo>
                    <a:pt x="7378" y="19609"/>
                    <a:pt x="6902" y="19762"/>
                    <a:pt x="6760" y="19379"/>
                  </a:cubicBezTo>
                  <a:cubicBezTo>
                    <a:pt x="6617" y="18996"/>
                    <a:pt x="6807" y="18077"/>
                    <a:pt x="7235" y="17081"/>
                  </a:cubicBezTo>
                  <a:cubicBezTo>
                    <a:pt x="7663" y="16085"/>
                    <a:pt x="8330" y="15013"/>
                    <a:pt x="8900" y="14477"/>
                  </a:cubicBezTo>
                  <a:cubicBezTo>
                    <a:pt x="9471" y="13940"/>
                    <a:pt x="9947" y="13940"/>
                    <a:pt x="10328" y="14247"/>
                  </a:cubicBezTo>
                  <a:cubicBezTo>
                    <a:pt x="10708" y="14553"/>
                    <a:pt x="10994" y="15166"/>
                    <a:pt x="11184" y="16085"/>
                  </a:cubicBezTo>
                  <a:cubicBezTo>
                    <a:pt x="11375" y="17004"/>
                    <a:pt x="11470" y="18230"/>
                    <a:pt x="11755" y="18843"/>
                  </a:cubicBezTo>
                  <a:cubicBezTo>
                    <a:pt x="12041" y="19455"/>
                    <a:pt x="12516" y="19455"/>
                    <a:pt x="13325" y="18460"/>
                  </a:cubicBezTo>
                  <a:cubicBezTo>
                    <a:pt x="14134" y="17464"/>
                    <a:pt x="15276" y="15472"/>
                    <a:pt x="16370" y="13251"/>
                  </a:cubicBezTo>
                  <a:cubicBezTo>
                    <a:pt x="17464" y="11030"/>
                    <a:pt x="18511" y="8579"/>
                    <a:pt x="19272" y="6587"/>
                  </a:cubicBezTo>
                  <a:cubicBezTo>
                    <a:pt x="20034" y="4596"/>
                    <a:pt x="20509" y="3064"/>
                    <a:pt x="20890" y="1915"/>
                  </a:cubicBezTo>
                  <a:cubicBezTo>
                    <a:pt x="21271" y="766"/>
                    <a:pt x="21556" y="0"/>
                    <a:pt x="21508" y="0"/>
                  </a:cubicBezTo>
                  <a:cubicBezTo>
                    <a:pt x="21461" y="0"/>
                    <a:pt x="21080" y="766"/>
                    <a:pt x="20414" y="3600"/>
                  </a:cubicBezTo>
                  <a:cubicBezTo>
                    <a:pt x="19748" y="6434"/>
                    <a:pt x="18797" y="11336"/>
                    <a:pt x="18321" y="14170"/>
                  </a:cubicBezTo>
                  <a:cubicBezTo>
                    <a:pt x="17845" y="17004"/>
                    <a:pt x="17845" y="17770"/>
                    <a:pt x="17940" y="18766"/>
                  </a:cubicBezTo>
                  <a:cubicBezTo>
                    <a:pt x="18035" y="19762"/>
                    <a:pt x="18226" y="20987"/>
                    <a:pt x="18606" y="21294"/>
                  </a:cubicBezTo>
                  <a:cubicBezTo>
                    <a:pt x="18987" y="21600"/>
                    <a:pt x="19558" y="20987"/>
                    <a:pt x="20081" y="20145"/>
                  </a:cubicBezTo>
                  <a:cubicBezTo>
                    <a:pt x="20604" y="19302"/>
                    <a:pt x="21080" y="18230"/>
                    <a:pt x="21556" y="171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159749" y="4693685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9200"/>
                    <a:pt x="1350" y="16800"/>
                    <a:pt x="4500" y="14400"/>
                  </a:cubicBezTo>
                  <a:cubicBezTo>
                    <a:pt x="7650" y="12000"/>
                    <a:pt x="13275" y="9600"/>
                    <a:pt x="16538" y="7200"/>
                  </a:cubicBezTo>
                  <a:cubicBezTo>
                    <a:pt x="19800" y="4800"/>
                    <a:pt x="207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259233" y="4660194"/>
              <a:ext cx="110068" cy="24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1271"/>
                  </a:moveTo>
                  <a:cubicBezTo>
                    <a:pt x="20354" y="526"/>
                    <a:pt x="19108" y="-219"/>
                    <a:pt x="17654" y="60"/>
                  </a:cubicBezTo>
                  <a:cubicBezTo>
                    <a:pt x="16200" y="340"/>
                    <a:pt x="14538" y="1643"/>
                    <a:pt x="12254" y="4529"/>
                  </a:cubicBezTo>
                  <a:cubicBezTo>
                    <a:pt x="9969" y="7415"/>
                    <a:pt x="7062" y="11884"/>
                    <a:pt x="5192" y="14584"/>
                  </a:cubicBezTo>
                  <a:cubicBezTo>
                    <a:pt x="3323" y="17284"/>
                    <a:pt x="2492" y="18215"/>
                    <a:pt x="1662" y="19240"/>
                  </a:cubicBezTo>
                  <a:cubicBezTo>
                    <a:pt x="831" y="20264"/>
                    <a:pt x="0" y="21381"/>
                    <a:pt x="0" y="21381"/>
                  </a:cubicBezTo>
                  <a:cubicBezTo>
                    <a:pt x="0" y="21381"/>
                    <a:pt x="831" y="20264"/>
                    <a:pt x="3115" y="18681"/>
                  </a:cubicBezTo>
                  <a:cubicBezTo>
                    <a:pt x="5400" y="17098"/>
                    <a:pt x="9138" y="15050"/>
                    <a:pt x="12254" y="13933"/>
                  </a:cubicBezTo>
                  <a:cubicBezTo>
                    <a:pt x="15369" y="12815"/>
                    <a:pt x="17862" y="12629"/>
                    <a:pt x="19108" y="13002"/>
                  </a:cubicBezTo>
                  <a:cubicBezTo>
                    <a:pt x="20354" y="13374"/>
                    <a:pt x="20354" y="14305"/>
                    <a:pt x="19938" y="15702"/>
                  </a:cubicBezTo>
                  <a:cubicBezTo>
                    <a:pt x="19523" y="17098"/>
                    <a:pt x="18692" y="18960"/>
                    <a:pt x="17862" y="2082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096250" y="4839735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6159449" y="5957335"/>
              <a:ext cx="787451" cy="39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32" fill="norm" stroke="1" extrusionOk="0">
                  <a:moveTo>
                    <a:pt x="1217" y="0"/>
                  </a:moveTo>
                  <a:cubicBezTo>
                    <a:pt x="985" y="3152"/>
                    <a:pt x="754" y="6305"/>
                    <a:pt x="580" y="8874"/>
                  </a:cubicBezTo>
                  <a:cubicBezTo>
                    <a:pt x="406" y="11442"/>
                    <a:pt x="290" y="13427"/>
                    <a:pt x="175" y="14711"/>
                  </a:cubicBezTo>
                  <a:cubicBezTo>
                    <a:pt x="59" y="15996"/>
                    <a:pt x="-57" y="16579"/>
                    <a:pt x="30" y="16871"/>
                  </a:cubicBezTo>
                  <a:cubicBezTo>
                    <a:pt x="117" y="17163"/>
                    <a:pt x="406" y="17163"/>
                    <a:pt x="1593" y="17455"/>
                  </a:cubicBezTo>
                  <a:cubicBezTo>
                    <a:pt x="2781" y="17747"/>
                    <a:pt x="4865" y="18331"/>
                    <a:pt x="7095" y="18915"/>
                  </a:cubicBezTo>
                  <a:cubicBezTo>
                    <a:pt x="9324" y="19498"/>
                    <a:pt x="11698" y="20082"/>
                    <a:pt x="13986" y="20549"/>
                  </a:cubicBezTo>
                  <a:cubicBezTo>
                    <a:pt x="16273" y="21016"/>
                    <a:pt x="18474" y="21366"/>
                    <a:pt x="19719" y="21483"/>
                  </a:cubicBezTo>
                  <a:cubicBezTo>
                    <a:pt x="20964" y="21600"/>
                    <a:pt x="21253" y="21483"/>
                    <a:pt x="21543" y="213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6794499" y="6258115"/>
              <a:ext cx="156400" cy="21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374" fill="norm" stroke="1" extrusionOk="0">
                  <a:moveTo>
                    <a:pt x="0" y="1008"/>
                  </a:moveTo>
                  <a:cubicBezTo>
                    <a:pt x="3086" y="391"/>
                    <a:pt x="6171" y="-226"/>
                    <a:pt x="9397" y="83"/>
                  </a:cubicBezTo>
                  <a:cubicBezTo>
                    <a:pt x="12623" y="391"/>
                    <a:pt x="15990" y="1625"/>
                    <a:pt x="18234" y="3785"/>
                  </a:cubicBezTo>
                  <a:cubicBezTo>
                    <a:pt x="20478" y="5945"/>
                    <a:pt x="21600" y="9031"/>
                    <a:pt x="19917" y="12117"/>
                  </a:cubicBezTo>
                  <a:cubicBezTo>
                    <a:pt x="18234" y="15203"/>
                    <a:pt x="13745" y="18288"/>
                    <a:pt x="9257" y="213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7244866" y="6317303"/>
              <a:ext cx="271427" cy="16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192" fill="norm" stroke="1" extrusionOk="0">
                  <a:moveTo>
                    <a:pt x="9855" y="3449"/>
                  </a:moveTo>
                  <a:cubicBezTo>
                    <a:pt x="9365" y="2116"/>
                    <a:pt x="8874" y="783"/>
                    <a:pt x="7401" y="249"/>
                  </a:cubicBezTo>
                  <a:cubicBezTo>
                    <a:pt x="5928" y="-284"/>
                    <a:pt x="3474" y="-17"/>
                    <a:pt x="1919" y="1583"/>
                  </a:cubicBezTo>
                  <a:cubicBezTo>
                    <a:pt x="365" y="3183"/>
                    <a:pt x="-290" y="6116"/>
                    <a:pt x="119" y="9449"/>
                  </a:cubicBezTo>
                  <a:cubicBezTo>
                    <a:pt x="528" y="12783"/>
                    <a:pt x="2001" y="16516"/>
                    <a:pt x="4783" y="17716"/>
                  </a:cubicBezTo>
                  <a:cubicBezTo>
                    <a:pt x="7565" y="18916"/>
                    <a:pt x="11655" y="17583"/>
                    <a:pt x="14028" y="16383"/>
                  </a:cubicBezTo>
                  <a:cubicBezTo>
                    <a:pt x="16401" y="15183"/>
                    <a:pt x="17055" y="14116"/>
                    <a:pt x="17465" y="12916"/>
                  </a:cubicBezTo>
                  <a:cubicBezTo>
                    <a:pt x="17874" y="11716"/>
                    <a:pt x="18037" y="10383"/>
                    <a:pt x="17792" y="9316"/>
                  </a:cubicBezTo>
                  <a:cubicBezTo>
                    <a:pt x="17546" y="8249"/>
                    <a:pt x="16892" y="7449"/>
                    <a:pt x="15746" y="7583"/>
                  </a:cubicBezTo>
                  <a:cubicBezTo>
                    <a:pt x="14601" y="7716"/>
                    <a:pt x="12965" y="8783"/>
                    <a:pt x="12065" y="10783"/>
                  </a:cubicBezTo>
                  <a:cubicBezTo>
                    <a:pt x="11165" y="12783"/>
                    <a:pt x="11001" y="15716"/>
                    <a:pt x="11737" y="17849"/>
                  </a:cubicBezTo>
                  <a:cubicBezTo>
                    <a:pt x="12474" y="19983"/>
                    <a:pt x="14110" y="21316"/>
                    <a:pt x="15910" y="21183"/>
                  </a:cubicBezTo>
                  <a:cubicBezTo>
                    <a:pt x="17710" y="21049"/>
                    <a:pt x="19674" y="19449"/>
                    <a:pt x="20492" y="17316"/>
                  </a:cubicBezTo>
                  <a:cubicBezTo>
                    <a:pt x="21310" y="15183"/>
                    <a:pt x="20983" y="12516"/>
                    <a:pt x="20410" y="11049"/>
                  </a:cubicBezTo>
                  <a:cubicBezTo>
                    <a:pt x="19837" y="9583"/>
                    <a:pt x="19019" y="9316"/>
                    <a:pt x="18365" y="9716"/>
                  </a:cubicBezTo>
                  <a:cubicBezTo>
                    <a:pt x="17710" y="10116"/>
                    <a:pt x="17219" y="11183"/>
                    <a:pt x="16728" y="122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7543799" y="6364324"/>
              <a:ext cx="137352" cy="15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37" fill="norm" stroke="1" extrusionOk="0">
                  <a:moveTo>
                    <a:pt x="0" y="5890"/>
                  </a:moveTo>
                  <a:cubicBezTo>
                    <a:pt x="982" y="8732"/>
                    <a:pt x="1964" y="11574"/>
                    <a:pt x="2291" y="13705"/>
                  </a:cubicBezTo>
                  <a:cubicBezTo>
                    <a:pt x="2618" y="15837"/>
                    <a:pt x="2291" y="17258"/>
                    <a:pt x="2127" y="16974"/>
                  </a:cubicBezTo>
                  <a:cubicBezTo>
                    <a:pt x="1964" y="16690"/>
                    <a:pt x="1964" y="14700"/>
                    <a:pt x="3927" y="11716"/>
                  </a:cubicBezTo>
                  <a:cubicBezTo>
                    <a:pt x="5891" y="8732"/>
                    <a:pt x="9818" y="4753"/>
                    <a:pt x="12764" y="2479"/>
                  </a:cubicBezTo>
                  <a:cubicBezTo>
                    <a:pt x="15709" y="205"/>
                    <a:pt x="17673" y="-363"/>
                    <a:pt x="19145" y="205"/>
                  </a:cubicBezTo>
                  <a:cubicBezTo>
                    <a:pt x="20618" y="774"/>
                    <a:pt x="21600" y="2479"/>
                    <a:pt x="21109" y="6174"/>
                  </a:cubicBezTo>
                  <a:cubicBezTo>
                    <a:pt x="20618" y="9869"/>
                    <a:pt x="18655" y="15553"/>
                    <a:pt x="16691" y="212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707253" y="6223516"/>
              <a:ext cx="238173" cy="33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01" fill="norm" stroke="1" extrusionOk="0">
                  <a:moveTo>
                    <a:pt x="17050" y="8538"/>
                  </a:moveTo>
                  <a:cubicBezTo>
                    <a:pt x="18365" y="6378"/>
                    <a:pt x="19680" y="4218"/>
                    <a:pt x="20431" y="2801"/>
                  </a:cubicBezTo>
                  <a:cubicBezTo>
                    <a:pt x="21182" y="1383"/>
                    <a:pt x="21370" y="708"/>
                    <a:pt x="20807" y="303"/>
                  </a:cubicBezTo>
                  <a:cubicBezTo>
                    <a:pt x="20243" y="-102"/>
                    <a:pt x="18928" y="-237"/>
                    <a:pt x="16956" y="776"/>
                  </a:cubicBezTo>
                  <a:cubicBezTo>
                    <a:pt x="14984" y="1788"/>
                    <a:pt x="12354" y="3948"/>
                    <a:pt x="10570" y="6986"/>
                  </a:cubicBezTo>
                  <a:cubicBezTo>
                    <a:pt x="8786" y="10023"/>
                    <a:pt x="7847" y="13938"/>
                    <a:pt x="7471" y="16233"/>
                  </a:cubicBezTo>
                  <a:cubicBezTo>
                    <a:pt x="7095" y="18528"/>
                    <a:pt x="7283" y="19203"/>
                    <a:pt x="7471" y="19878"/>
                  </a:cubicBezTo>
                  <a:cubicBezTo>
                    <a:pt x="7659" y="20553"/>
                    <a:pt x="7847" y="21228"/>
                    <a:pt x="7659" y="21295"/>
                  </a:cubicBezTo>
                  <a:cubicBezTo>
                    <a:pt x="7471" y="21363"/>
                    <a:pt x="6907" y="20823"/>
                    <a:pt x="5593" y="19608"/>
                  </a:cubicBezTo>
                  <a:cubicBezTo>
                    <a:pt x="4278" y="18393"/>
                    <a:pt x="2212" y="16503"/>
                    <a:pt x="1085" y="15220"/>
                  </a:cubicBezTo>
                  <a:cubicBezTo>
                    <a:pt x="-42" y="13938"/>
                    <a:pt x="-230" y="13263"/>
                    <a:pt x="240" y="12858"/>
                  </a:cubicBezTo>
                  <a:cubicBezTo>
                    <a:pt x="709" y="12453"/>
                    <a:pt x="1836" y="12318"/>
                    <a:pt x="4278" y="12520"/>
                  </a:cubicBezTo>
                  <a:cubicBezTo>
                    <a:pt x="6720" y="12723"/>
                    <a:pt x="10476" y="13263"/>
                    <a:pt x="14233" y="1380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937500" y="6465335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376561" y="6389135"/>
              <a:ext cx="154384" cy="29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11" fill="norm" stroke="1" extrusionOk="0">
                  <a:moveTo>
                    <a:pt x="3377" y="0"/>
                  </a:moveTo>
                  <a:cubicBezTo>
                    <a:pt x="2209" y="466"/>
                    <a:pt x="1042" y="932"/>
                    <a:pt x="458" y="2020"/>
                  </a:cubicBezTo>
                  <a:cubicBezTo>
                    <a:pt x="-126" y="3108"/>
                    <a:pt x="-126" y="4817"/>
                    <a:pt x="312" y="5983"/>
                  </a:cubicBezTo>
                  <a:cubicBezTo>
                    <a:pt x="750" y="7148"/>
                    <a:pt x="1625" y="7770"/>
                    <a:pt x="4252" y="7614"/>
                  </a:cubicBezTo>
                  <a:cubicBezTo>
                    <a:pt x="6879" y="7459"/>
                    <a:pt x="11258" y="6527"/>
                    <a:pt x="14323" y="5439"/>
                  </a:cubicBezTo>
                  <a:cubicBezTo>
                    <a:pt x="17388" y="4351"/>
                    <a:pt x="19139" y="3108"/>
                    <a:pt x="20160" y="2098"/>
                  </a:cubicBezTo>
                  <a:cubicBezTo>
                    <a:pt x="21182" y="1088"/>
                    <a:pt x="21474" y="311"/>
                    <a:pt x="21182" y="388"/>
                  </a:cubicBezTo>
                  <a:cubicBezTo>
                    <a:pt x="20890" y="466"/>
                    <a:pt x="20015" y="1399"/>
                    <a:pt x="19285" y="3496"/>
                  </a:cubicBezTo>
                  <a:cubicBezTo>
                    <a:pt x="18555" y="5594"/>
                    <a:pt x="17971" y="8858"/>
                    <a:pt x="18117" y="11499"/>
                  </a:cubicBezTo>
                  <a:cubicBezTo>
                    <a:pt x="18263" y="14141"/>
                    <a:pt x="19139" y="16161"/>
                    <a:pt x="19431" y="17637"/>
                  </a:cubicBezTo>
                  <a:cubicBezTo>
                    <a:pt x="19723" y="19114"/>
                    <a:pt x="19431" y="20046"/>
                    <a:pt x="18409" y="20668"/>
                  </a:cubicBezTo>
                  <a:cubicBezTo>
                    <a:pt x="17388" y="21289"/>
                    <a:pt x="15636" y="21600"/>
                    <a:pt x="13009" y="21289"/>
                  </a:cubicBezTo>
                  <a:cubicBezTo>
                    <a:pt x="10382" y="20978"/>
                    <a:pt x="6879" y="20046"/>
                    <a:pt x="4836" y="19114"/>
                  </a:cubicBezTo>
                  <a:cubicBezTo>
                    <a:pt x="2793" y="18181"/>
                    <a:pt x="2209" y="17249"/>
                    <a:pt x="3377" y="16317"/>
                  </a:cubicBezTo>
                  <a:cubicBezTo>
                    <a:pt x="4544" y="15384"/>
                    <a:pt x="7463" y="14452"/>
                    <a:pt x="10382" y="135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8577043" y="6432768"/>
              <a:ext cx="94941" cy="13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555" fill="norm" stroke="1" extrusionOk="0">
                  <a:moveTo>
                    <a:pt x="19695" y="10764"/>
                  </a:moveTo>
                  <a:cubicBezTo>
                    <a:pt x="20154" y="8829"/>
                    <a:pt x="20614" y="6895"/>
                    <a:pt x="20614" y="5122"/>
                  </a:cubicBezTo>
                  <a:cubicBezTo>
                    <a:pt x="20614" y="3349"/>
                    <a:pt x="20154" y="1737"/>
                    <a:pt x="18776" y="770"/>
                  </a:cubicBezTo>
                  <a:cubicBezTo>
                    <a:pt x="17397" y="-198"/>
                    <a:pt x="15099" y="-520"/>
                    <a:pt x="11423" y="1414"/>
                  </a:cubicBezTo>
                  <a:cubicBezTo>
                    <a:pt x="7746" y="3349"/>
                    <a:pt x="2691" y="7540"/>
                    <a:pt x="852" y="11086"/>
                  </a:cubicBezTo>
                  <a:cubicBezTo>
                    <a:pt x="-986" y="14632"/>
                    <a:pt x="393" y="17534"/>
                    <a:pt x="2691" y="19146"/>
                  </a:cubicBezTo>
                  <a:cubicBezTo>
                    <a:pt x="4988" y="20758"/>
                    <a:pt x="8205" y="21080"/>
                    <a:pt x="10733" y="19629"/>
                  </a:cubicBezTo>
                  <a:cubicBezTo>
                    <a:pt x="13261" y="18179"/>
                    <a:pt x="15099" y="14955"/>
                    <a:pt x="16018" y="12537"/>
                  </a:cubicBezTo>
                  <a:cubicBezTo>
                    <a:pt x="16937" y="10119"/>
                    <a:pt x="16937" y="8507"/>
                    <a:pt x="16248" y="7056"/>
                  </a:cubicBezTo>
                  <a:cubicBezTo>
                    <a:pt x="15559" y="5605"/>
                    <a:pt x="14180" y="4316"/>
                    <a:pt x="14410" y="3993"/>
                  </a:cubicBezTo>
                  <a:cubicBezTo>
                    <a:pt x="14640" y="3671"/>
                    <a:pt x="16478" y="4316"/>
                    <a:pt x="18316" y="49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712705" y="6441636"/>
              <a:ext cx="158245" cy="1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59" fill="norm" stroke="1" extrusionOk="0">
                  <a:moveTo>
                    <a:pt x="7707" y="1559"/>
                  </a:moveTo>
                  <a:cubicBezTo>
                    <a:pt x="6555" y="659"/>
                    <a:pt x="5403" y="-241"/>
                    <a:pt x="4251" y="59"/>
                  </a:cubicBezTo>
                  <a:cubicBezTo>
                    <a:pt x="3099" y="359"/>
                    <a:pt x="1947" y="1859"/>
                    <a:pt x="1227" y="3509"/>
                  </a:cubicBezTo>
                  <a:cubicBezTo>
                    <a:pt x="507" y="5159"/>
                    <a:pt x="219" y="6959"/>
                    <a:pt x="75" y="8609"/>
                  </a:cubicBezTo>
                  <a:cubicBezTo>
                    <a:pt x="-69" y="10259"/>
                    <a:pt x="-69" y="11759"/>
                    <a:pt x="651" y="12659"/>
                  </a:cubicBezTo>
                  <a:cubicBezTo>
                    <a:pt x="1371" y="13559"/>
                    <a:pt x="2811" y="13859"/>
                    <a:pt x="4827" y="13259"/>
                  </a:cubicBezTo>
                  <a:cubicBezTo>
                    <a:pt x="6843" y="12659"/>
                    <a:pt x="9435" y="11159"/>
                    <a:pt x="11451" y="9659"/>
                  </a:cubicBezTo>
                  <a:cubicBezTo>
                    <a:pt x="13467" y="8159"/>
                    <a:pt x="14907" y="6659"/>
                    <a:pt x="15339" y="6659"/>
                  </a:cubicBezTo>
                  <a:cubicBezTo>
                    <a:pt x="15771" y="6659"/>
                    <a:pt x="15195" y="8159"/>
                    <a:pt x="14907" y="9809"/>
                  </a:cubicBezTo>
                  <a:cubicBezTo>
                    <a:pt x="14619" y="11459"/>
                    <a:pt x="14619" y="13259"/>
                    <a:pt x="15771" y="15209"/>
                  </a:cubicBezTo>
                  <a:cubicBezTo>
                    <a:pt x="16923" y="17159"/>
                    <a:pt x="19227" y="19259"/>
                    <a:pt x="21531" y="213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9174427" y="6281185"/>
              <a:ext cx="179124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31" fill="norm" stroke="1" extrusionOk="0">
                  <a:moveTo>
                    <a:pt x="6185" y="0"/>
                  </a:moveTo>
                  <a:cubicBezTo>
                    <a:pt x="6185" y="4531"/>
                    <a:pt x="6185" y="9063"/>
                    <a:pt x="5683" y="12462"/>
                  </a:cubicBezTo>
                  <a:cubicBezTo>
                    <a:pt x="5181" y="15860"/>
                    <a:pt x="4176" y="18126"/>
                    <a:pt x="3171" y="19561"/>
                  </a:cubicBezTo>
                  <a:cubicBezTo>
                    <a:pt x="2167" y="20996"/>
                    <a:pt x="1162" y="21600"/>
                    <a:pt x="534" y="21524"/>
                  </a:cubicBezTo>
                  <a:cubicBezTo>
                    <a:pt x="-94" y="21449"/>
                    <a:pt x="-345" y="20694"/>
                    <a:pt x="785" y="18730"/>
                  </a:cubicBezTo>
                  <a:cubicBezTo>
                    <a:pt x="1915" y="16766"/>
                    <a:pt x="4427" y="13594"/>
                    <a:pt x="6185" y="11782"/>
                  </a:cubicBezTo>
                  <a:cubicBezTo>
                    <a:pt x="7943" y="9969"/>
                    <a:pt x="8948" y="9516"/>
                    <a:pt x="10455" y="9214"/>
                  </a:cubicBezTo>
                  <a:cubicBezTo>
                    <a:pt x="11962" y="8912"/>
                    <a:pt x="13971" y="8761"/>
                    <a:pt x="15227" y="9214"/>
                  </a:cubicBezTo>
                  <a:cubicBezTo>
                    <a:pt x="16483" y="9667"/>
                    <a:pt x="16985" y="10724"/>
                    <a:pt x="17864" y="12764"/>
                  </a:cubicBezTo>
                  <a:cubicBezTo>
                    <a:pt x="18743" y="14803"/>
                    <a:pt x="19999" y="17824"/>
                    <a:pt x="21255" y="2084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9345989" y="6424701"/>
              <a:ext cx="128211" cy="11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17" fill="norm" stroke="1" extrusionOk="0">
                  <a:moveTo>
                    <a:pt x="20386" y="9549"/>
                  </a:moveTo>
                  <a:cubicBezTo>
                    <a:pt x="20386" y="6896"/>
                    <a:pt x="20386" y="4243"/>
                    <a:pt x="19678" y="2349"/>
                  </a:cubicBezTo>
                  <a:cubicBezTo>
                    <a:pt x="18969" y="454"/>
                    <a:pt x="17553" y="-683"/>
                    <a:pt x="14366" y="454"/>
                  </a:cubicBezTo>
                  <a:cubicBezTo>
                    <a:pt x="11179" y="1591"/>
                    <a:pt x="6222" y="5001"/>
                    <a:pt x="3389" y="7843"/>
                  </a:cubicBezTo>
                  <a:cubicBezTo>
                    <a:pt x="556" y="10685"/>
                    <a:pt x="-152" y="12959"/>
                    <a:pt x="25" y="14854"/>
                  </a:cubicBezTo>
                  <a:cubicBezTo>
                    <a:pt x="202" y="16749"/>
                    <a:pt x="1264" y="18264"/>
                    <a:pt x="3566" y="18264"/>
                  </a:cubicBezTo>
                  <a:cubicBezTo>
                    <a:pt x="5868" y="18264"/>
                    <a:pt x="9409" y="16749"/>
                    <a:pt x="11710" y="14854"/>
                  </a:cubicBezTo>
                  <a:cubicBezTo>
                    <a:pt x="14012" y="12959"/>
                    <a:pt x="15074" y="10685"/>
                    <a:pt x="15605" y="10685"/>
                  </a:cubicBezTo>
                  <a:cubicBezTo>
                    <a:pt x="16137" y="10685"/>
                    <a:pt x="16137" y="12959"/>
                    <a:pt x="16137" y="15043"/>
                  </a:cubicBezTo>
                  <a:cubicBezTo>
                    <a:pt x="16137" y="17128"/>
                    <a:pt x="16137" y="19022"/>
                    <a:pt x="17022" y="19970"/>
                  </a:cubicBezTo>
                  <a:cubicBezTo>
                    <a:pt x="17907" y="20917"/>
                    <a:pt x="19678" y="20917"/>
                    <a:pt x="21448" y="2091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9493249" y="6446285"/>
              <a:ext cx="114301" cy="80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1631"/>
                  </a:moveTo>
                  <a:cubicBezTo>
                    <a:pt x="400" y="8862"/>
                    <a:pt x="800" y="6092"/>
                    <a:pt x="1000" y="6646"/>
                  </a:cubicBezTo>
                  <a:cubicBezTo>
                    <a:pt x="1200" y="7200"/>
                    <a:pt x="1200" y="11077"/>
                    <a:pt x="1800" y="14123"/>
                  </a:cubicBezTo>
                  <a:cubicBezTo>
                    <a:pt x="2400" y="17169"/>
                    <a:pt x="3600" y="19385"/>
                    <a:pt x="5200" y="20492"/>
                  </a:cubicBezTo>
                  <a:cubicBezTo>
                    <a:pt x="6800" y="21600"/>
                    <a:pt x="8800" y="21600"/>
                    <a:pt x="116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9621030" y="6441114"/>
              <a:ext cx="113520" cy="15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33" fill="norm" stroke="1" extrusionOk="0">
                  <a:moveTo>
                    <a:pt x="1015" y="6133"/>
                  </a:moveTo>
                  <a:cubicBezTo>
                    <a:pt x="5257" y="6433"/>
                    <a:pt x="9500" y="6733"/>
                    <a:pt x="12393" y="6433"/>
                  </a:cubicBezTo>
                  <a:cubicBezTo>
                    <a:pt x="15286" y="6133"/>
                    <a:pt x="16829" y="5233"/>
                    <a:pt x="17793" y="4033"/>
                  </a:cubicBezTo>
                  <a:cubicBezTo>
                    <a:pt x="18757" y="2833"/>
                    <a:pt x="19143" y="1333"/>
                    <a:pt x="18179" y="583"/>
                  </a:cubicBezTo>
                  <a:cubicBezTo>
                    <a:pt x="17215" y="-167"/>
                    <a:pt x="14900" y="-167"/>
                    <a:pt x="11622" y="433"/>
                  </a:cubicBezTo>
                  <a:cubicBezTo>
                    <a:pt x="8343" y="1033"/>
                    <a:pt x="4100" y="2233"/>
                    <a:pt x="1786" y="4333"/>
                  </a:cubicBezTo>
                  <a:cubicBezTo>
                    <a:pt x="-528" y="6433"/>
                    <a:pt x="-914" y="9433"/>
                    <a:pt x="2557" y="12433"/>
                  </a:cubicBezTo>
                  <a:cubicBezTo>
                    <a:pt x="6029" y="15433"/>
                    <a:pt x="13357" y="18433"/>
                    <a:pt x="20686" y="214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219949" y="6757435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226299" y="6700285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280595" y="6716585"/>
              <a:ext cx="148905" cy="13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67" fill="norm" stroke="1" extrusionOk="0">
                  <a:moveTo>
                    <a:pt x="4974" y="2425"/>
                  </a:moveTo>
                  <a:cubicBezTo>
                    <a:pt x="4061" y="6413"/>
                    <a:pt x="3148" y="10401"/>
                    <a:pt x="2236" y="13059"/>
                  </a:cubicBezTo>
                  <a:cubicBezTo>
                    <a:pt x="1323" y="15718"/>
                    <a:pt x="410" y="17047"/>
                    <a:pt x="106" y="16715"/>
                  </a:cubicBezTo>
                  <a:cubicBezTo>
                    <a:pt x="-198" y="16382"/>
                    <a:pt x="106" y="14389"/>
                    <a:pt x="1627" y="11730"/>
                  </a:cubicBezTo>
                  <a:cubicBezTo>
                    <a:pt x="3148" y="9072"/>
                    <a:pt x="5887" y="5749"/>
                    <a:pt x="8016" y="3589"/>
                  </a:cubicBezTo>
                  <a:cubicBezTo>
                    <a:pt x="10146" y="1429"/>
                    <a:pt x="11667" y="432"/>
                    <a:pt x="13188" y="99"/>
                  </a:cubicBezTo>
                  <a:cubicBezTo>
                    <a:pt x="14709" y="-233"/>
                    <a:pt x="16230" y="99"/>
                    <a:pt x="17599" y="3755"/>
                  </a:cubicBezTo>
                  <a:cubicBezTo>
                    <a:pt x="18968" y="7410"/>
                    <a:pt x="20185" y="14389"/>
                    <a:pt x="21402" y="2136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660996" y="6799207"/>
              <a:ext cx="131680" cy="33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01" fill="norm" stroke="1" extrusionOk="0">
                  <a:moveTo>
                    <a:pt x="7638" y="171"/>
                  </a:moveTo>
                  <a:cubicBezTo>
                    <a:pt x="5613" y="36"/>
                    <a:pt x="3588" y="-99"/>
                    <a:pt x="2069" y="104"/>
                  </a:cubicBezTo>
                  <a:cubicBezTo>
                    <a:pt x="550" y="306"/>
                    <a:pt x="-462" y="846"/>
                    <a:pt x="213" y="2129"/>
                  </a:cubicBezTo>
                  <a:cubicBezTo>
                    <a:pt x="888" y="3411"/>
                    <a:pt x="3251" y="5436"/>
                    <a:pt x="5444" y="6449"/>
                  </a:cubicBezTo>
                  <a:cubicBezTo>
                    <a:pt x="7638" y="7461"/>
                    <a:pt x="9663" y="7461"/>
                    <a:pt x="11857" y="6854"/>
                  </a:cubicBezTo>
                  <a:cubicBezTo>
                    <a:pt x="14051" y="6246"/>
                    <a:pt x="16413" y="5031"/>
                    <a:pt x="17763" y="3884"/>
                  </a:cubicBezTo>
                  <a:cubicBezTo>
                    <a:pt x="19113" y="2736"/>
                    <a:pt x="19451" y="1656"/>
                    <a:pt x="19619" y="1454"/>
                  </a:cubicBezTo>
                  <a:cubicBezTo>
                    <a:pt x="19788" y="1251"/>
                    <a:pt x="19788" y="1926"/>
                    <a:pt x="20126" y="4086"/>
                  </a:cubicBezTo>
                  <a:cubicBezTo>
                    <a:pt x="20463" y="6246"/>
                    <a:pt x="21138" y="9891"/>
                    <a:pt x="20969" y="12861"/>
                  </a:cubicBezTo>
                  <a:cubicBezTo>
                    <a:pt x="20801" y="15831"/>
                    <a:pt x="19788" y="18126"/>
                    <a:pt x="18438" y="19544"/>
                  </a:cubicBezTo>
                  <a:cubicBezTo>
                    <a:pt x="17088" y="20961"/>
                    <a:pt x="15401" y="21501"/>
                    <a:pt x="12532" y="21501"/>
                  </a:cubicBezTo>
                  <a:cubicBezTo>
                    <a:pt x="9663" y="21501"/>
                    <a:pt x="5613" y="20961"/>
                    <a:pt x="4263" y="19746"/>
                  </a:cubicBezTo>
                  <a:cubicBezTo>
                    <a:pt x="2913" y="18531"/>
                    <a:pt x="4263" y="16641"/>
                    <a:pt x="5613" y="1475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7824525" y="6851626"/>
              <a:ext cx="106626" cy="11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713" fill="norm" stroke="1" extrusionOk="0">
                  <a:moveTo>
                    <a:pt x="21335" y="5772"/>
                  </a:moveTo>
                  <a:cubicBezTo>
                    <a:pt x="21335" y="3910"/>
                    <a:pt x="21335" y="2048"/>
                    <a:pt x="19853" y="931"/>
                  </a:cubicBezTo>
                  <a:cubicBezTo>
                    <a:pt x="18370" y="-187"/>
                    <a:pt x="15406" y="-559"/>
                    <a:pt x="11806" y="1303"/>
                  </a:cubicBezTo>
                  <a:cubicBezTo>
                    <a:pt x="8206" y="3165"/>
                    <a:pt x="3970" y="7262"/>
                    <a:pt x="1853" y="10241"/>
                  </a:cubicBezTo>
                  <a:cubicBezTo>
                    <a:pt x="-265" y="13220"/>
                    <a:pt x="-265" y="15082"/>
                    <a:pt x="370" y="16758"/>
                  </a:cubicBezTo>
                  <a:cubicBezTo>
                    <a:pt x="1006" y="18434"/>
                    <a:pt x="2276" y="19924"/>
                    <a:pt x="5029" y="20482"/>
                  </a:cubicBezTo>
                  <a:cubicBezTo>
                    <a:pt x="7782" y="21041"/>
                    <a:pt x="12017" y="20669"/>
                    <a:pt x="14770" y="18434"/>
                  </a:cubicBezTo>
                  <a:cubicBezTo>
                    <a:pt x="17523" y="16200"/>
                    <a:pt x="18794" y="12103"/>
                    <a:pt x="17947" y="9310"/>
                  </a:cubicBezTo>
                  <a:cubicBezTo>
                    <a:pt x="17100" y="6517"/>
                    <a:pt x="14135" y="5027"/>
                    <a:pt x="13076" y="5213"/>
                  </a:cubicBezTo>
                  <a:cubicBezTo>
                    <a:pt x="12017" y="5400"/>
                    <a:pt x="12864" y="7262"/>
                    <a:pt x="13711" y="912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958666" y="6878570"/>
              <a:ext cx="118534" cy="10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1929" y="3643"/>
                  </a:moveTo>
                  <a:cubicBezTo>
                    <a:pt x="2314" y="1566"/>
                    <a:pt x="2700" y="-511"/>
                    <a:pt x="2507" y="112"/>
                  </a:cubicBezTo>
                  <a:cubicBezTo>
                    <a:pt x="2314" y="735"/>
                    <a:pt x="1543" y="4058"/>
                    <a:pt x="964" y="6966"/>
                  </a:cubicBezTo>
                  <a:cubicBezTo>
                    <a:pt x="386" y="9874"/>
                    <a:pt x="0" y="12366"/>
                    <a:pt x="0" y="14858"/>
                  </a:cubicBezTo>
                  <a:cubicBezTo>
                    <a:pt x="0" y="17351"/>
                    <a:pt x="386" y="19843"/>
                    <a:pt x="1543" y="20258"/>
                  </a:cubicBezTo>
                  <a:cubicBezTo>
                    <a:pt x="2700" y="20674"/>
                    <a:pt x="4629" y="19012"/>
                    <a:pt x="6364" y="17143"/>
                  </a:cubicBezTo>
                  <a:cubicBezTo>
                    <a:pt x="8100" y="15274"/>
                    <a:pt x="9643" y="13197"/>
                    <a:pt x="11379" y="10081"/>
                  </a:cubicBezTo>
                  <a:cubicBezTo>
                    <a:pt x="13114" y="6966"/>
                    <a:pt x="15043" y="2812"/>
                    <a:pt x="15621" y="1981"/>
                  </a:cubicBezTo>
                  <a:cubicBezTo>
                    <a:pt x="16200" y="1151"/>
                    <a:pt x="15429" y="3643"/>
                    <a:pt x="15043" y="6343"/>
                  </a:cubicBezTo>
                  <a:cubicBezTo>
                    <a:pt x="14657" y="9043"/>
                    <a:pt x="14657" y="11951"/>
                    <a:pt x="15814" y="14443"/>
                  </a:cubicBezTo>
                  <a:cubicBezTo>
                    <a:pt x="16971" y="16935"/>
                    <a:pt x="19286" y="19012"/>
                    <a:pt x="21600" y="210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140699" y="6871735"/>
              <a:ext cx="127001" cy="1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4922"/>
                  </a:moveTo>
                  <a:cubicBezTo>
                    <a:pt x="360" y="3281"/>
                    <a:pt x="720" y="1641"/>
                    <a:pt x="1800" y="1367"/>
                  </a:cubicBezTo>
                  <a:cubicBezTo>
                    <a:pt x="2880" y="1094"/>
                    <a:pt x="4680" y="2187"/>
                    <a:pt x="6480" y="4922"/>
                  </a:cubicBezTo>
                  <a:cubicBezTo>
                    <a:pt x="8280" y="7656"/>
                    <a:pt x="10080" y="12030"/>
                    <a:pt x="10620" y="14901"/>
                  </a:cubicBezTo>
                  <a:cubicBezTo>
                    <a:pt x="11160" y="17772"/>
                    <a:pt x="10440" y="19139"/>
                    <a:pt x="9180" y="20096"/>
                  </a:cubicBezTo>
                  <a:cubicBezTo>
                    <a:pt x="7920" y="21053"/>
                    <a:pt x="6120" y="21600"/>
                    <a:pt x="5040" y="21190"/>
                  </a:cubicBezTo>
                  <a:cubicBezTo>
                    <a:pt x="3960" y="20780"/>
                    <a:pt x="3600" y="19413"/>
                    <a:pt x="5220" y="16132"/>
                  </a:cubicBezTo>
                  <a:cubicBezTo>
                    <a:pt x="6840" y="12851"/>
                    <a:pt x="10440" y="7656"/>
                    <a:pt x="13500" y="4648"/>
                  </a:cubicBezTo>
                  <a:cubicBezTo>
                    <a:pt x="16560" y="1641"/>
                    <a:pt x="19080" y="8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571984" y="6908585"/>
              <a:ext cx="114816" cy="13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838" fill="norm" stroke="1" extrusionOk="0">
                  <a:moveTo>
                    <a:pt x="21303" y="6274"/>
                  </a:moveTo>
                  <a:cubicBezTo>
                    <a:pt x="20910" y="4249"/>
                    <a:pt x="20518" y="2224"/>
                    <a:pt x="19339" y="1043"/>
                  </a:cubicBezTo>
                  <a:cubicBezTo>
                    <a:pt x="18161" y="-139"/>
                    <a:pt x="16198" y="-476"/>
                    <a:pt x="13056" y="874"/>
                  </a:cubicBezTo>
                  <a:cubicBezTo>
                    <a:pt x="9914" y="2224"/>
                    <a:pt x="5594" y="5262"/>
                    <a:pt x="3041" y="8468"/>
                  </a:cubicBezTo>
                  <a:cubicBezTo>
                    <a:pt x="488" y="11674"/>
                    <a:pt x="-297" y="15049"/>
                    <a:pt x="96" y="17412"/>
                  </a:cubicBezTo>
                  <a:cubicBezTo>
                    <a:pt x="488" y="19774"/>
                    <a:pt x="2059" y="21124"/>
                    <a:pt x="5005" y="20787"/>
                  </a:cubicBezTo>
                  <a:cubicBezTo>
                    <a:pt x="7950" y="20449"/>
                    <a:pt x="12270" y="18424"/>
                    <a:pt x="14234" y="15387"/>
                  </a:cubicBezTo>
                  <a:cubicBezTo>
                    <a:pt x="16198" y="12349"/>
                    <a:pt x="15805" y="8299"/>
                    <a:pt x="15412" y="42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716385" y="6937565"/>
              <a:ext cx="150332" cy="10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756" fill="norm" stroke="1" extrusionOk="0">
                  <a:moveTo>
                    <a:pt x="5629" y="2075"/>
                  </a:moveTo>
                  <a:cubicBezTo>
                    <a:pt x="4445" y="805"/>
                    <a:pt x="3262" y="-466"/>
                    <a:pt x="2374" y="169"/>
                  </a:cubicBezTo>
                  <a:cubicBezTo>
                    <a:pt x="1486" y="805"/>
                    <a:pt x="895" y="3346"/>
                    <a:pt x="451" y="5675"/>
                  </a:cubicBezTo>
                  <a:cubicBezTo>
                    <a:pt x="7" y="8005"/>
                    <a:pt x="-289" y="10122"/>
                    <a:pt x="451" y="11816"/>
                  </a:cubicBezTo>
                  <a:cubicBezTo>
                    <a:pt x="1190" y="13510"/>
                    <a:pt x="2966" y="14781"/>
                    <a:pt x="4889" y="14358"/>
                  </a:cubicBezTo>
                  <a:cubicBezTo>
                    <a:pt x="6812" y="13934"/>
                    <a:pt x="8884" y="11816"/>
                    <a:pt x="9475" y="11605"/>
                  </a:cubicBezTo>
                  <a:cubicBezTo>
                    <a:pt x="10067" y="11393"/>
                    <a:pt x="9179" y="13087"/>
                    <a:pt x="9032" y="14993"/>
                  </a:cubicBezTo>
                  <a:cubicBezTo>
                    <a:pt x="8884" y="16899"/>
                    <a:pt x="9475" y="19016"/>
                    <a:pt x="10659" y="20075"/>
                  </a:cubicBezTo>
                  <a:cubicBezTo>
                    <a:pt x="11843" y="21134"/>
                    <a:pt x="13618" y="21134"/>
                    <a:pt x="15541" y="18805"/>
                  </a:cubicBezTo>
                  <a:cubicBezTo>
                    <a:pt x="17464" y="16475"/>
                    <a:pt x="19536" y="11816"/>
                    <a:pt x="20423" y="8428"/>
                  </a:cubicBezTo>
                  <a:cubicBezTo>
                    <a:pt x="21311" y="5040"/>
                    <a:pt x="21015" y="2922"/>
                    <a:pt x="20719" y="8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909049" y="6929830"/>
              <a:ext cx="139701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3242"/>
                  </a:moveTo>
                  <a:cubicBezTo>
                    <a:pt x="1309" y="4378"/>
                    <a:pt x="2618" y="5515"/>
                    <a:pt x="3273" y="7031"/>
                  </a:cubicBezTo>
                  <a:cubicBezTo>
                    <a:pt x="3927" y="8547"/>
                    <a:pt x="3927" y="10442"/>
                    <a:pt x="3273" y="12905"/>
                  </a:cubicBezTo>
                  <a:cubicBezTo>
                    <a:pt x="2618" y="15368"/>
                    <a:pt x="1309" y="18399"/>
                    <a:pt x="982" y="18778"/>
                  </a:cubicBezTo>
                  <a:cubicBezTo>
                    <a:pt x="655" y="19157"/>
                    <a:pt x="1309" y="16884"/>
                    <a:pt x="2782" y="13663"/>
                  </a:cubicBezTo>
                  <a:cubicBezTo>
                    <a:pt x="4255" y="10442"/>
                    <a:pt x="6545" y="6273"/>
                    <a:pt x="8673" y="3620"/>
                  </a:cubicBezTo>
                  <a:cubicBezTo>
                    <a:pt x="10800" y="968"/>
                    <a:pt x="12764" y="-169"/>
                    <a:pt x="14236" y="20"/>
                  </a:cubicBezTo>
                  <a:cubicBezTo>
                    <a:pt x="15709" y="210"/>
                    <a:pt x="16691" y="1726"/>
                    <a:pt x="17836" y="5515"/>
                  </a:cubicBezTo>
                  <a:cubicBezTo>
                    <a:pt x="18982" y="9305"/>
                    <a:pt x="20291" y="15368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335471" y="7228781"/>
              <a:ext cx="163038" cy="34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53" fill="norm" stroke="1" extrusionOk="0">
                  <a:moveTo>
                    <a:pt x="5584" y="4651"/>
                  </a:moveTo>
                  <a:cubicBezTo>
                    <a:pt x="5037" y="7944"/>
                    <a:pt x="4490" y="11237"/>
                    <a:pt x="3943" y="13871"/>
                  </a:cubicBezTo>
                  <a:cubicBezTo>
                    <a:pt x="3396" y="16505"/>
                    <a:pt x="2850" y="18481"/>
                    <a:pt x="2166" y="19732"/>
                  </a:cubicBezTo>
                  <a:cubicBezTo>
                    <a:pt x="1483" y="20983"/>
                    <a:pt x="662" y="21510"/>
                    <a:pt x="252" y="21312"/>
                  </a:cubicBezTo>
                  <a:cubicBezTo>
                    <a:pt x="-158" y="21115"/>
                    <a:pt x="-158" y="20193"/>
                    <a:pt x="936" y="17625"/>
                  </a:cubicBezTo>
                  <a:cubicBezTo>
                    <a:pt x="2029" y="15056"/>
                    <a:pt x="4217" y="10842"/>
                    <a:pt x="5994" y="7944"/>
                  </a:cubicBezTo>
                  <a:cubicBezTo>
                    <a:pt x="7771" y="5047"/>
                    <a:pt x="9138" y="3466"/>
                    <a:pt x="10642" y="2347"/>
                  </a:cubicBezTo>
                  <a:cubicBezTo>
                    <a:pt x="12146" y="1227"/>
                    <a:pt x="13786" y="569"/>
                    <a:pt x="15427" y="239"/>
                  </a:cubicBezTo>
                  <a:cubicBezTo>
                    <a:pt x="17067" y="-90"/>
                    <a:pt x="18708" y="-90"/>
                    <a:pt x="19801" y="305"/>
                  </a:cubicBezTo>
                  <a:cubicBezTo>
                    <a:pt x="20895" y="700"/>
                    <a:pt x="21442" y="1490"/>
                    <a:pt x="20758" y="3005"/>
                  </a:cubicBezTo>
                  <a:cubicBezTo>
                    <a:pt x="20075" y="4520"/>
                    <a:pt x="18161" y="6759"/>
                    <a:pt x="16520" y="8142"/>
                  </a:cubicBezTo>
                  <a:cubicBezTo>
                    <a:pt x="14880" y="9525"/>
                    <a:pt x="13513" y="10051"/>
                    <a:pt x="12283" y="10117"/>
                  </a:cubicBezTo>
                  <a:cubicBezTo>
                    <a:pt x="11052" y="10183"/>
                    <a:pt x="9958" y="9788"/>
                    <a:pt x="8865" y="93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467599" y="7272780"/>
              <a:ext cx="152401" cy="12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4" fill="norm" stroke="1" extrusionOk="0">
                  <a:moveTo>
                    <a:pt x="0" y="854"/>
                  </a:moveTo>
                  <a:cubicBezTo>
                    <a:pt x="1500" y="179"/>
                    <a:pt x="3000" y="-496"/>
                    <a:pt x="4950" y="516"/>
                  </a:cubicBezTo>
                  <a:cubicBezTo>
                    <a:pt x="6900" y="1529"/>
                    <a:pt x="9300" y="4229"/>
                    <a:pt x="10500" y="7604"/>
                  </a:cubicBezTo>
                  <a:cubicBezTo>
                    <a:pt x="11700" y="10979"/>
                    <a:pt x="11700" y="15029"/>
                    <a:pt x="10950" y="17560"/>
                  </a:cubicBezTo>
                  <a:cubicBezTo>
                    <a:pt x="10200" y="20092"/>
                    <a:pt x="8700" y="21104"/>
                    <a:pt x="7800" y="20598"/>
                  </a:cubicBezTo>
                  <a:cubicBezTo>
                    <a:pt x="6900" y="20092"/>
                    <a:pt x="6600" y="18067"/>
                    <a:pt x="8250" y="14860"/>
                  </a:cubicBezTo>
                  <a:cubicBezTo>
                    <a:pt x="9900" y="11654"/>
                    <a:pt x="13500" y="7267"/>
                    <a:pt x="16050" y="5073"/>
                  </a:cubicBezTo>
                  <a:cubicBezTo>
                    <a:pt x="18600" y="2879"/>
                    <a:pt x="20100" y="2879"/>
                    <a:pt x="21600" y="28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625301" y="7133819"/>
              <a:ext cx="265862" cy="27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90" fill="norm" stroke="1" extrusionOk="0">
                  <a:moveTo>
                    <a:pt x="83" y="12441"/>
                  </a:moveTo>
                  <a:cubicBezTo>
                    <a:pt x="590" y="13086"/>
                    <a:pt x="1096" y="13731"/>
                    <a:pt x="1855" y="14053"/>
                  </a:cubicBezTo>
                  <a:cubicBezTo>
                    <a:pt x="2615" y="14375"/>
                    <a:pt x="3627" y="14375"/>
                    <a:pt x="4387" y="14053"/>
                  </a:cubicBezTo>
                  <a:cubicBezTo>
                    <a:pt x="5146" y="13731"/>
                    <a:pt x="5652" y="13086"/>
                    <a:pt x="5905" y="12361"/>
                  </a:cubicBezTo>
                  <a:cubicBezTo>
                    <a:pt x="6158" y="11635"/>
                    <a:pt x="6158" y="10829"/>
                    <a:pt x="5652" y="10426"/>
                  </a:cubicBezTo>
                  <a:cubicBezTo>
                    <a:pt x="5146" y="10023"/>
                    <a:pt x="4133" y="10023"/>
                    <a:pt x="2952" y="10668"/>
                  </a:cubicBezTo>
                  <a:cubicBezTo>
                    <a:pt x="1771" y="11313"/>
                    <a:pt x="421" y="12602"/>
                    <a:pt x="83" y="14134"/>
                  </a:cubicBezTo>
                  <a:cubicBezTo>
                    <a:pt x="-254" y="15665"/>
                    <a:pt x="421" y="17438"/>
                    <a:pt x="2277" y="18647"/>
                  </a:cubicBezTo>
                  <a:cubicBezTo>
                    <a:pt x="4133" y="19856"/>
                    <a:pt x="7171" y="20501"/>
                    <a:pt x="9787" y="20259"/>
                  </a:cubicBezTo>
                  <a:cubicBezTo>
                    <a:pt x="12402" y="20017"/>
                    <a:pt x="14596" y="18889"/>
                    <a:pt x="15777" y="17841"/>
                  </a:cubicBezTo>
                  <a:cubicBezTo>
                    <a:pt x="16959" y="16793"/>
                    <a:pt x="17127" y="15826"/>
                    <a:pt x="16790" y="15181"/>
                  </a:cubicBezTo>
                  <a:cubicBezTo>
                    <a:pt x="16452" y="14537"/>
                    <a:pt x="15609" y="14214"/>
                    <a:pt x="14427" y="14456"/>
                  </a:cubicBezTo>
                  <a:cubicBezTo>
                    <a:pt x="13246" y="14698"/>
                    <a:pt x="11727" y="15504"/>
                    <a:pt x="10715" y="16390"/>
                  </a:cubicBezTo>
                  <a:cubicBezTo>
                    <a:pt x="9702" y="17277"/>
                    <a:pt x="9196" y="18244"/>
                    <a:pt x="8943" y="19131"/>
                  </a:cubicBezTo>
                  <a:cubicBezTo>
                    <a:pt x="8690" y="20017"/>
                    <a:pt x="8690" y="20823"/>
                    <a:pt x="9112" y="21146"/>
                  </a:cubicBezTo>
                  <a:cubicBezTo>
                    <a:pt x="9534" y="21468"/>
                    <a:pt x="10377" y="21307"/>
                    <a:pt x="11559" y="20098"/>
                  </a:cubicBezTo>
                  <a:cubicBezTo>
                    <a:pt x="12740" y="18889"/>
                    <a:pt x="14259" y="16632"/>
                    <a:pt x="15946" y="13408"/>
                  </a:cubicBezTo>
                  <a:cubicBezTo>
                    <a:pt x="17634" y="10184"/>
                    <a:pt x="19490" y="5993"/>
                    <a:pt x="20418" y="3495"/>
                  </a:cubicBezTo>
                  <a:cubicBezTo>
                    <a:pt x="21346" y="996"/>
                    <a:pt x="21346" y="190"/>
                    <a:pt x="20924" y="29"/>
                  </a:cubicBezTo>
                  <a:cubicBezTo>
                    <a:pt x="20502" y="-132"/>
                    <a:pt x="19659" y="352"/>
                    <a:pt x="18730" y="2125"/>
                  </a:cubicBezTo>
                  <a:cubicBezTo>
                    <a:pt x="17802" y="3898"/>
                    <a:pt x="16790" y="6961"/>
                    <a:pt x="16452" y="10184"/>
                  </a:cubicBezTo>
                  <a:cubicBezTo>
                    <a:pt x="16115" y="13408"/>
                    <a:pt x="16452" y="16793"/>
                    <a:pt x="16790" y="201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899399" y="7322585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924799" y="7265435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948782" y="7306855"/>
              <a:ext cx="134768" cy="13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062" fill="norm" stroke="1" extrusionOk="0">
                  <a:moveTo>
                    <a:pt x="18873" y="1519"/>
                  </a:moveTo>
                  <a:cubicBezTo>
                    <a:pt x="17564" y="491"/>
                    <a:pt x="16255" y="-538"/>
                    <a:pt x="12982" y="319"/>
                  </a:cubicBezTo>
                  <a:cubicBezTo>
                    <a:pt x="9710" y="1176"/>
                    <a:pt x="4473" y="3919"/>
                    <a:pt x="1855" y="6319"/>
                  </a:cubicBezTo>
                  <a:cubicBezTo>
                    <a:pt x="-763" y="8719"/>
                    <a:pt x="-763" y="10776"/>
                    <a:pt x="2837" y="13176"/>
                  </a:cubicBezTo>
                  <a:cubicBezTo>
                    <a:pt x="6437" y="15576"/>
                    <a:pt x="13637" y="18319"/>
                    <a:pt x="20837" y="210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136466" y="7144785"/>
              <a:ext cx="74085" cy="26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0"/>
                  </a:moveTo>
                  <a:cubicBezTo>
                    <a:pt x="16046" y="2721"/>
                    <a:pt x="10491" y="5443"/>
                    <a:pt x="6480" y="8334"/>
                  </a:cubicBezTo>
                  <a:cubicBezTo>
                    <a:pt x="2469" y="11225"/>
                    <a:pt x="0" y="14287"/>
                    <a:pt x="0" y="16583"/>
                  </a:cubicBezTo>
                  <a:cubicBezTo>
                    <a:pt x="0" y="18879"/>
                    <a:pt x="2469" y="20409"/>
                    <a:pt x="6171" y="21005"/>
                  </a:cubicBezTo>
                  <a:cubicBezTo>
                    <a:pt x="9874" y="21600"/>
                    <a:pt x="14811" y="21260"/>
                    <a:pt x="19749" y="2092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100483" y="7252735"/>
              <a:ext cx="17991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3" y="4985"/>
                  </a:moveTo>
                  <a:cubicBezTo>
                    <a:pt x="5082" y="4708"/>
                    <a:pt x="3812" y="4431"/>
                    <a:pt x="2541" y="4154"/>
                  </a:cubicBezTo>
                  <a:cubicBezTo>
                    <a:pt x="1271" y="3877"/>
                    <a:pt x="0" y="3600"/>
                    <a:pt x="0" y="3462"/>
                  </a:cubicBezTo>
                  <a:cubicBezTo>
                    <a:pt x="0" y="3323"/>
                    <a:pt x="1271" y="3323"/>
                    <a:pt x="3304" y="3600"/>
                  </a:cubicBezTo>
                  <a:cubicBezTo>
                    <a:pt x="5336" y="3877"/>
                    <a:pt x="8132" y="4431"/>
                    <a:pt x="10546" y="5538"/>
                  </a:cubicBezTo>
                  <a:cubicBezTo>
                    <a:pt x="12960" y="6646"/>
                    <a:pt x="14993" y="8308"/>
                    <a:pt x="16009" y="10523"/>
                  </a:cubicBezTo>
                  <a:cubicBezTo>
                    <a:pt x="17026" y="12738"/>
                    <a:pt x="17026" y="15508"/>
                    <a:pt x="16899" y="17723"/>
                  </a:cubicBezTo>
                  <a:cubicBezTo>
                    <a:pt x="16772" y="19938"/>
                    <a:pt x="16518" y="21600"/>
                    <a:pt x="16391" y="21600"/>
                  </a:cubicBezTo>
                  <a:cubicBezTo>
                    <a:pt x="16264" y="21600"/>
                    <a:pt x="16264" y="19938"/>
                    <a:pt x="16518" y="16754"/>
                  </a:cubicBezTo>
                  <a:cubicBezTo>
                    <a:pt x="16772" y="13569"/>
                    <a:pt x="17280" y="8862"/>
                    <a:pt x="18169" y="5815"/>
                  </a:cubicBezTo>
                  <a:cubicBezTo>
                    <a:pt x="19059" y="2769"/>
                    <a:pt x="20329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292017" y="7299650"/>
              <a:ext cx="115384" cy="12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539" fill="norm" stroke="1" extrusionOk="0">
                  <a:moveTo>
                    <a:pt x="21026" y="619"/>
                  </a:moveTo>
                  <a:cubicBezTo>
                    <a:pt x="17555" y="-56"/>
                    <a:pt x="14083" y="-731"/>
                    <a:pt x="10419" y="1800"/>
                  </a:cubicBezTo>
                  <a:cubicBezTo>
                    <a:pt x="6755" y="4332"/>
                    <a:pt x="2897" y="10069"/>
                    <a:pt x="1162" y="13782"/>
                  </a:cubicBezTo>
                  <a:cubicBezTo>
                    <a:pt x="-574" y="17494"/>
                    <a:pt x="-188" y="19182"/>
                    <a:pt x="1162" y="20025"/>
                  </a:cubicBezTo>
                  <a:cubicBezTo>
                    <a:pt x="2512" y="20869"/>
                    <a:pt x="4826" y="20869"/>
                    <a:pt x="7333" y="18507"/>
                  </a:cubicBezTo>
                  <a:cubicBezTo>
                    <a:pt x="9840" y="16144"/>
                    <a:pt x="12540" y="11419"/>
                    <a:pt x="14469" y="8382"/>
                  </a:cubicBezTo>
                  <a:cubicBezTo>
                    <a:pt x="16397" y="5344"/>
                    <a:pt x="17555" y="3994"/>
                    <a:pt x="18712" y="26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401049" y="7314341"/>
              <a:ext cx="107011" cy="10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49" fill="norm" stroke="1" extrusionOk="0">
                  <a:moveTo>
                    <a:pt x="0" y="364"/>
                  </a:moveTo>
                  <a:cubicBezTo>
                    <a:pt x="2118" y="-43"/>
                    <a:pt x="4235" y="-451"/>
                    <a:pt x="5294" y="1179"/>
                  </a:cubicBezTo>
                  <a:cubicBezTo>
                    <a:pt x="6353" y="2809"/>
                    <a:pt x="6353" y="6477"/>
                    <a:pt x="6353" y="9330"/>
                  </a:cubicBezTo>
                  <a:cubicBezTo>
                    <a:pt x="6353" y="12183"/>
                    <a:pt x="6353" y="14221"/>
                    <a:pt x="5506" y="16055"/>
                  </a:cubicBezTo>
                  <a:cubicBezTo>
                    <a:pt x="4659" y="17889"/>
                    <a:pt x="2965" y="19519"/>
                    <a:pt x="2329" y="19315"/>
                  </a:cubicBezTo>
                  <a:cubicBezTo>
                    <a:pt x="1694" y="19111"/>
                    <a:pt x="2118" y="17074"/>
                    <a:pt x="3812" y="14221"/>
                  </a:cubicBezTo>
                  <a:cubicBezTo>
                    <a:pt x="5506" y="11368"/>
                    <a:pt x="8471" y="7700"/>
                    <a:pt x="11647" y="5051"/>
                  </a:cubicBezTo>
                  <a:cubicBezTo>
                    <a:pt x="14824" y="2402"/>
                    <a:pt x="18212" y="772"/>
                    <a:pt x="19906" y="1791"/>
                  </a:cubicBezTo>
                  <a:cubicBezTo>
                    <a:pt x="21600" y="2809"/>
                    <a:pt x="21600" y="6477"/>
                    <a:pt x="21176" y="10145"/>
                  </a:cubicBezTo>
                  <a:cubicBezTo>
                    <a:pt x="20753" y="13813"/>
                    <a:pt x="19906" y="17481"/>
                    <a:pt x="19059" y="211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458199" y="7307768"/>
              <a:ext cx="18415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622"/>
                  </a:moveTo>
                  <a:cubicBezTo>
                    <a:pt x="21352" y="4142"/>
                    <a:pt x="21103" y="2663"/>
                    <a:pt x="20359" y="1627"/>
                  </a:cubicBezTo>
                  <a:cubicBezTo>
                    <a:pt x="19614" y="592"/>
                    <a:pt x="18372" y="0"/>
                    <a:pt x="17007" y="0"/>
                  </a:cubicBezTo>
                  <a:cubicBezTo>
                    <a:pt x="15641" y="0"/>
                    <a:pt x="14152" y="592"/>
                    <a:pt x="13655" y="2663"/>
                  </a:cubicBezTo>
                  <a:cubicBezTo>
                    <a:pt x="13159" y="4734"/>
                    <a:pt x="13655" y="8285"/>
                    <a:pt x="14400" y="10504"/>
                  </a:cubicBezTo>
                  <a:cubicBezTo>
                    <a:pt x="15145" y="12723"/>
                    <a:pt x="16138" y="13611"/>
                    <a:pt x="16759" y="14795"/>
                  </a:cubicBezTo>
                  <a:cubicBezTo>
                    <a:pt x="17379" y="15978"/>
                    <a:pt x="17628" y="17458"/>
                    <a:pt x="17131" y="18493"/>
                  </a:cubicBezTo>
                  <a:cubicBezTo>
                    <a:pt x="16634" y="19529"/>
                    <a:pt x="15393" y="20121"/>
                    <a:pt x="12414" y="20564"/>
                  </a:cubicBezTo>
                  <a:cubicBezTo>
                    <a:pt x="9434" y="21008"/>
                    <a:pt x="4717" y="21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