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" name="Drawing"/>
          <p:cNvGrpSpPr/>
          <p:nvPr/>
        </p:nvGrpSpPr>
        <p:grpSpPr>
          <a:xfrm>
            <a:off x="558800" y="1297101"/>
            <a:ext cx="12344400" cy="8088200"/>
            <a:chOff x="0" y="0"/>
            <a:chExt cx="12344400" cy="8088198"/>
          </a:xfrm>
        </p:grpSpPr>
        <p:sp>
          <p:nvSpPr>
            <p:cNvPr id="119" name="Line"/>
            <p:cNvSpPr/>
            <p:nvPr/>
          </p:nvSpPr>
          <p:spPr>
            <a:xfrm>
              <a:off x="2603500" y="0"/>
              <a:ext cx="207103" cy="7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27" fill="norm" stroke="1" extrusionOk="0">
                  <a:moveTo>
                    <a:pt x="0" y="6675"/>
                  </a:moveTo>
                  <a:cubicBezTo>
                    <a:pt x="432" y="7824"/>
                    <a:pt x="864" y="8973"/>
                    <a:pt x="1296" y="10352"/>
                  </a:cubicBezTo>
                  <a:cubicBezTo>
                    <a:pt x="1728" y="11731"/>
                    <a:pt x="2160" y="13339"/>
                    <a:pt x="2484" y="15149"/>
                  </a:cubicBezTo>
                  <a:cubicBezTo>
                    <a:pt x="2808" y="16958"/>
                    <a:pt x="3024" y="18969"/>
                    <a:pt x="3240" y="20118"/>
                  </a:cubicBezTo>
                  <a:cubicBezTo>
                    <a:pt x="3456" y="21267"/>
                    <a:pt x="3672" y="21554"/>
                    <a:pt x="3780" y="21525"/>
                  </a:cubicBezTo>
                  <a:cubicBezTo>
                    <a:pt x="3888" y="21497"/>
                    <a:pt x="3888" y="21152"/>
                    <a:pt x="3888" y="19744"/>
                  </a:cubicBezTo>
                  <a:cubicBezTo>
                    <a:pt x="3888" y="18337"/>
                    <a:pt x="3888" y="15867"/>
                    <a:pt x="3780" y="13598"/>
                  </a:cubicBezTo>
                  <a:cubicBezTo>
                    <a:pt x="3672" y="11328"/>
                    <a:pt x="3456" y="9260"/>
                    <a:pt x="3240" y="7451"/>
                  </a:cubicBezTo>
                  <a:cubicBezTo>
                    <a:pt x="3024" y="5641"/>
                    <a:pt x="2808" y="4090"/>
                    <a:pt x="3024" y="2999"/>
                  </a:cubicBezTo>
                  <a:cubicBezTo>
                    <a:pt x="3240" y="1907"/>
                    <a:pt x="3888" y="1275"/>
                    <a:pt x="4536" y="844"/>
                  </a:cubicBezTo>
                  <a:cubicBezTo>
                    <a:pt x="5184" y="414"/>
                    <a:pt x="5832" y="184"/>
                    <a:pt x="6696" y="69"/>
                  </a:cubicBezTo>
                  <a:cubicBezTo>
                    <a:pt x="7560" y="-46"/>
                    <a:pt x="8640" y="-46"/>
                    <a:pt x="10152" y="299"/>
                  </a:cubicBezTo>
                  <a:cubicBezTo>
                    <a:pt x="11664" y="643"/>
                    <a:pt x="13608" y="1333"/>
                    <a:pt x="15768" y="2424"/>
                  </a:cubicBezTo>
                  <a:cubicBezTo>
                    <a:pt x="17928" y="3516"/>
                    <a:pt x="20304" y="5009"/>
                    <a:pt x="20952" y="6216"/>
                  </a:cubicBezTo>
                  <a:cubicBezTo>
                    <a:pt x="21600" y="7422"/>
                    <a:pt x="20520" y="8341"/>
                    <a:pt x="17712" y="9117"/>
                  </a:cubicBezTo>
                  <a:cubicBezTo>
                    <a:pt x="14904" y="9892"/>
                    <a:pt x="10368" y="10524"/>
                    <a:pt x="7128" y="10754"/>
                  </a:cubicBezTo>
                  <a:cubicBezTo>
                    <a:pt x="3888" y="10984"/>
                    <a:pt x="1944" y="10811"/>
                    <a:pt x="0" y="10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850586" y="411494"/>
              <a:ext cx="184714" cy="33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29" fill="norm" stroke="1" extrusionOk="0">
                  <a:moveTo>
                    <a:pt x="802" y="6294"/>
                  </a:moveTo>
                  <a:cubicBezTo>
                    <a:pt x="311" y="5636"/>
                    <a:pt x="-180" y="4977"/>
                    <a:pt x="65" y="4319"/>
                  </a:cubicBezTo>
                  <a:cubicBezTo>
                    <a:pt x="311" y="3660"/>
                    <a:pt x="1293" y="3002"/>
                    <a:pt x="2397" y="2738"/>
                  </a:cubicBezTo>
                  <a:cubicBezTo>
                    <a:pt x="3502" y="2475"/>
                    <a:pt x="4729" y="2607"/>
                    <a:pt x="6570" y="3858"/>
                  </a:cubicBezTo>
                  <a:cubicBezTo>
                    <a:pt x="8411" y="5109"/>
                    <a:pt x="10865" y="7480"/>
                    <a:pt x="11970" y="10114"/>
                  </a:cubicBezTo>
                  <a:cubicBezTo>
                    <a:pt x="13075" y="12748"/>
                    <a:pt x="12829" y="15646"/>
                    <a:pt x="12338" y="17424"/>
                  </a:cubicBezTo>
                  <a:cubicBezTo>
                    <a:pt x="11847" y="19202"/>
                    <a:pt x="11111" y="19860"/>
                    <a:pt x="10252" y="20387"/>
                  </a:cubicBezTo>
                  <a:cubicBezTo>
                    <a:pt x="9393" y="20914"/>
                    <a:pt x="8411" y="21309"/>
                    <a:pt x="7675" y="21046"/>
                  </a:cubicBezTo>
                  <a:cubicBezTo>
                    <a:pt x="6938" y="20782"/>
                    <a:pt x="6447" y="19860"/>
                    <a:pt x="6815" y="17029"/>
                  </a:cubicBezTo>
                  <a:cubicBezTo>
                    <a:pt x="7184" y="14197"/>
                    <a:pt x="8411" y="9455"/>
                    <a:pt x="10006" y="6426"/>
                  </a:cubicBezTo>
                  <a:cubicBezTo>
                    <a:pt x="11602" y="3397"/>
                    <a:pt x="13565" y="2080"/>
                    <a:pt x="15161" y="1158"/>
                  </a:cubicBezTo>
                  <a:cubicBezTo>
                    <a:pt x="16756" y="236"/>
                    <a:pt x="17984" y="-291"/>
                    <a:pt x="18965" y="170"/>
                  </a:cubicBezTo>
                  <a:cubicBezTo>
                    <a:pt x="19947" y="631"/>
                    <a:pt x="20684" y="2080"/>
                    <a:pt x="21420" y="3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111500" y="439888"/>
              <a:ext cx="201463" cy="28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37" fill="norm" stroke="1" extrusionOk="0">
                  <a:moveTo>
                    <a:pt x="13500" y="2639"/>
                  </a:moveTo>
                  <a:cubicBezTo>
                    <a:pt x="13500" y="1833"/>
                    <a:pt x="13500" y="1027"/>
                    <a:pt x="12937" y="705"/>
                  </a:cubicBezTo>
                  <a:cubicBezTo>
                    <a:pt x="12375" y="383"/>
                    <a:pt x="11250" y="544"/>
                    <a:pt x="9225" y="2156"/>
                  </a:cubicBezTo>
                  <a:cubicBezTo>
                    <a:pt x="7200" y="3768"/>
                    <a:pt x="4275" y="6830"/>
                    <a:pt x="2475" y="9893"/>
                  </a:cubicBezTo>
                  <a:cubicBezTo>
                    <a:pt x="675" y="12956"/>
                    <a:pt x="0" y="16018"/>
                    <a:pt x="0" y="17953"/>
                  </a:cubicBezTo>
                  <a:cubicBezTo>
                    <a:pt x="0" y="19887"/>
                    <a:pt x="675" y="20693"/>
                    <a:pt x="1688" y="21096"/>
                  </a:cubicBezTo>
                  <a:cubicBezTo>
                    <a:pt x="2700" y="21499"/>
                    <a:pt x="4050" y="21499"/>
                    <a:pt x="6412" y="20290"/>
                  </a:cubicBezTo>
                  <a:cubicBezTo>
                    <a:pt x="8775" y="19081"/>
                    <a:pt x="12150" y="16663"/>
                    <a:pt x="14850" y="14003"/>
                  </a:cubicBezTo>
                  <a:cubicBezTo>
                    <a:pt x="17550" y="11344"/>
                    <a:pt x="19575" y="8442"/>
                    <a:pt x="20588" y="6266"/>
                  </a:cubicBezTo>
                  <a:cubicBezTo>
                    <a:pt x="21600" y="4090"/>
                    <a:pt x="21600" y="2639"/>
                    <a:pt x="21037" y="1672"/>
                  </a:cubicBezTo>
                  <a:cubicBezTo>
                    <a:pt x="20475" y="705"/>
                    <a:pt x="19350" y="221"/>
                    <a:pt x="18113" y="60"/>
                  </a:cubicBezTo>
                  <a:cubicBezTo>
                    <a:pt x="16875" y="-101"/>
                    <a:pt x="15525" y="60"/>
                    <a:pt x="14850" y="544"/>
                  </a:cubicBezTo>
                  <a:cubicBezTo>
                    <a:pt x="14175" y="1027"/>
                    <a:pt x="14175" y="1833"/>
                    <a:pt x="14175" y="2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403600" y="142231"/>
              <a:ext cx="195200" cy="57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787" y="794"/>
                  </a:moveTo>
                  <a:cubicBezTo>
                    <a:pt x="2787" y="397"/>
                    <a:pt x="2787" y="0"/>
                    <a:pt x="2555" y="0"/>
                  </a:cubicBezTo>
                  <a:cubicBezTo>
                    <a:pt x="2323" y="0"/>
                    <a:pt x="1858" y="397"/>
                    <a:pt x="1858" y="1906"/>
                  </a:cubicBezTo>
                  <a:cubicBezTo>
                    <a:pt x="1858" y="3415"/>
                    <a:pt x="2323" y="6035"/>
                    <a:pt x="2555" y="8815"/>
                  </a:cubicBezTo>
                  <a:cubicBezTo>
                    <a:pt x="2787" y="11594"/>
                    <a:pt x="2787" y="14532"/>
                    <a:pt x="2903" y="16557"/>
                  </a:cubicBezTo>
                  <a:cubicBezTo>
                    <a:pt x="3019" y="18582"/>
                    <a:pt x="3252" y="19694"/>
                    <a:pt x="3368" y="20449"/>
                  </a:cubicBezTo>
                  <a:cubicBezTo>
                    <a:pt x="3484" y="21203"/>
                    <a:pt x="3484" y="21600"/>
                    <a:pt x="3484" y="21600"/>
                  </a:cubicBezTo>
                  <a:cubicBezTo>
                    <a:pt x="3484" y="21600"/>
                    <a:pt x="3484" y="21203"/>
                    <a:pt x="4181" y="19853"/>
                  </a:cubicBezTo>
                  <a:cubicBezTo>
                    <a:pt x="4877" y="18503"/>
                    <a:pt x="6271" y="16200"/>
                    <a:pt x="7781" y="14691"/>
                  </a:cubicBezTo>
                  <a:cubicBezTo>
                    <a:pt x="9290" y="13182"/>
                    <a:pt x="10916" y="12468"/>
                    <a:pt x="12310" y="12031"/>
                  </a:cubicBezTo>
                  <a:cubicBezTo>
                    <a:pt x="13703" y="11594"/>
                    <a:pt x="14865" y="11435"/>
                    <a:pt x="15794" y="11594"/>
                  </a:cubicBezTo>
                  <a:cubicBezTo>
                    <a:pt x="16723" y="11753"/>
                    <a:pt x="17419" y="12229"/>
                    <a:pt x="18348" y="13301"/>
                  </a:cubicBezTo>
                  <a:cubicBezTo>
                    <a:pt x="19277" y="14374"/>
                    <a:pt x="20439" y="16041"/>
                    <a:pt x="21019" y="17074"/>
                  </a:cubicBezTo>
                  <a:cubicBezTo>
                    <a:pt x="21600" y="18106"/>
                    <a:pt x="21600" y="18503"/>
                    <a:pt x="20671" y="18979"/>
                  </a:cubicBezTo>
                  <a:cubicBezTo>
                    <a:pt x="19742" y="19456"/>
                    <a:pt x="17884" y="20012"/>
                    <a:pt x="14632" y="20171"/>
                  </a:cubicBezTo>
                  <a:cubicBezTo>
                    <a:pt x="11381" y="20329"/>
                    <a:pt x="6735" y="20091"/>
                    <a:pt x="4065" y="19774"/>
                  </a:cubicBezTo>
                  <a:cubicBezTo>
                    <a:pt x="1394" y="19456"/>
                    <a:pt x="697" y="19059"/>
                    <a:pt x="0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719902" y="452272"/>
              <a:ext cx="242499" cy="23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36" fill="norm" stroke="1" extrusionOk="0">
                  <a:moveTo>
                    <a:pt x="12954" y="3699"/>
                  </a:moveTo>
                  <a:cubicBezTo>
                    <a:pt x="11278" y="2373"/>
                    <a:pt x="9602" y="1046"/>
                    <a:pt x="8299" y="383"/>
                  </a:cubicBezTo>
                  <a:cubicBezTo>
                    <a:pt x="6995" y="-280"/>
                    <a:pt x="6064" y="-280"/>
                    <a:pt x="4667" y="1994"/>
                  </a:cubicBezTo>
                  <a:cubicBezTo>
                    <a:pt x="3271" y="4267"/>
                    <a:pt x="1409" y="8815"/>
                    <a:pt x="571" y="12225"/>
                  </a:cubicBezTo>
                  <a:cubicBezTo>
                    <a:pt x="-267" y="15636"/>
                    <a:pt x="-81" y="17909"/>
                    <a:pt x="478" y="19331"/>
                  </a:cubicBezTo>
                  <a:cubicBezTo>
                    <a:pt x="1036" y="20752"/>
                    <a:pt x="1967" y="21320"/>
                    <a:pt x="2805" y="21225"/>
                  </a:cubicBezTo>
                  <a:cubicBezTo>
                    <a:pt x="3643" y="21131"/>
                    <a:pt x="4388" y="20373"/>
                    <a:pt x="6064" y="17720"/>
                  </a:cubicBezTo>
                  <a:cubicBezTo>
                    <a:pt x="7740" y="15067"/>
                    <a:pt x="10347" y="10520"/>
                    <a:pt x="11743" y="7773"/>
                  </a:cubicBezTo>
                  <a:cubicBezTo>
                    <a:pt x="13140" y="5025"/>
                    <a:pt x="13326" y="4078"/>
                    <a:pt x="13233" y="4078"/>
                  </a:cubicBezTo>
                  <a:cubicBezTo>
                    <a:pt x="13140" y="4078"/>
                    <a:pt x="12767" y="5025"/>
                    <a:pt x="12674" y="7015"/>
                  </a:cubicBezTo>
                  <a:cubicBezTo>
                    <a:pt x="12581" y="9004"/>
                    <a:pt x="12767" y="12036"/>
                    <a:pt x="13233" y="14025"/>
                  </a:cubicBezTo>
                  <a:cubicBezTo>
                    <a:pt x="13699" y="16015"/>
                    <a:pt x="14443" y="16962"/>
                    <a:pt x="15840" y="17152"/>
                  </a:cubicBezTo>
                  <a:cubicBezTo>
                    <a:pt x="17236" y="17341"/>
                    <a:pt x="19285" y="16773"/>
                    <a:pt x="21333" y="16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4051300" y="201498"/>
              <a:ext cx="146565" cy="43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16" fill="norm" stroke="1" extrusionOk="0">
                  <a:moveTo>
                    <a:pt x="0" y="0"/>
                  </a:moveTo>
                  <a:cubicBezTo>
                    <a:pt x="304" y="2922"/>
                    <a:pt x="608" y="5843"/>
                    <a:pt x="913" y="8870"/>
                  </a:cubicBezTo>
                  <a:cubicBezTo>
                    <a:pt x="1217" y="11896"/>
                    <a:pt x="1521" y="15026"/>
                    <a:pt x="2130" y="15235"/>
                  </a:cubicBezTo>
                  <a:cubicBezTo>
                    <a:pt x="2738" y="15443"/>
                    <a:pt x="3651" y="12730"/>
                    <a:pt x="4868" y="11009"/>
                  </a:cubicBezTo>
                  <a:cubicBezTo>
                    <a:pt x="6085" y="9287"/>
                    <a:pt x="7606" y="8557"/>
                    <a:pt x="8823" y="8452"/>
                  </a:cubicBezTo>
                  <a:cubicBezTo>
                    <a:pt x="10039" y="8348"/>
                    <a:pt x="10952" y="8870"/>
                    <a:pt x="13082" y="10435"/>
                  </a:cubicBezTo>
                  <a:cubicBezTo>
                    <a:pt x="15211" y="12000"/>
                    <a:pt x="18558" y="14609"/>
                    <a:pt x="20079" y="16435"/>
                  </a:cubicBezTo>
                  <a:cubicBezTo>
                    <a:pt x="21600" y="18261"/>
                    <a:pt x="21296" y="19304"/>
                    <a:pt x="19623" y="20087"/>
                  </a:cubicBezTo>
                  <a:cubicBezTo>
                    <a:pt x="17949" y="20870"/>
                    <a:pt x="14907" y="21391"/>
                    <a:pt x="11865" y="21496"/>
                  </a:cubicBezTo>
                  <a:cubicBezTo>
                    <a:pt x="8823" y="21600"/>
                    <a:pt x="5780" y="21287"/>
                    <a:pt x="3955" y="20870"/>
                  </a:cubicBezTo>
                  <a:cubicBezTo>
                    <a:pt x="2130" y="20452"/>
                    <a:pt x="1521" y="19930"/>
                    <a:pt x="2890" y="19304"/>
                  </a:cubicBezTo>
                  <a:cubicBezTo>
                    <a:pt x="4259" y="18678"/>
                    <a:pt x="7606" y="17948"/>
                    <a:pt x="10952" y="17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4292600" y="436448"/>
              <a:ext cx="1569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6000"/>
                    <a:pt x="16200" y="12000"/>
                    <a:pt x="18900" y="15600"/>
                  </a:cubicBezTo>
                  <a:cubicBezTo>
                    <a:pt x="21600" y="19200"/>
                    <a:pt x="18900" y="204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4318000" y="31579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472516" y="163398"/>
              <a:ext cx="2963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3740"/>
                    <a:pt x="0" y="7481"/>
                    <a:pt x="0" y="10613"/>
                  </a:cubicBezTo>
                  <a:cubicBezTo>
                    <a:pt x="0" y="13745"/>
                    <a:pt x="1543" y="16270"/>
                    <a:pt x="5400" y="18000"/>
                  </a:cubicBezTo>
                  <a:cubicBezTo>
                    <a:pt x="9257" y="19730"/>
                    <a:pt x="15429" y="206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4594406" y="474548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60"/>
                    <a:pt x="3818" y="11520"/>
                    <a:pt x="1118" y="15120"/>
                  </a:cubicBezTo>
                  <a:cubicBezTo>
                    <a:pt x="-1582" y="18720"/>
                    <a:pt x="1118" y="2016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654549" y="271348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746889" y="144348"/>
              <a:ext cx="72761" cy="49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18" fill="norm" stroke="1" extrusionOk="0">
                  <a:moveTo>
                    <a:pt x="19363" y="0"/>
                  </a:moveTo>
                  <a:cubicBezTo>
                    <a:pt x="16277" y="3020"/>
                    <a:pt x="13191" y="6041"/>
                    <a:pt x="10105" y="8924"/>
                  </a:cubicBezTo>
                  <a:cubicBezTo>
                    <a:pt x="7020" y="11807"/>
                    <a:pt x="3934" y="14553"/>
                    <a:pt x="2083" y="16475"/>
                  </a:cubicBezTo>
                  <a:cubicBezTo>
                    <a:pt x="231" y="18397"/>
                    <a:pt x="-386" y="19495"/>
                    <a:pt x="231" y="20227"/>
                  </a:cubicBezTo>
                  <a:cubicBezTo>
                    <a:pt x="848" y="20959"/>
                    <a:pt x="2700" y="21325"/>
                    <a:pt x="5168" y="21463"/>
                  </a:cubicBezTo>
                  <a:cubicBezTo>
                    <a:pt x="7637" y="21600"/>
                    <a:pt x="10723" y="21508"/>
                    <a:pt x="13500" y="20868"/>
                  </a:cubicBezTo>
                  <a:cubicBezTo>
                    <a:pt x="16277" y="20227"/>
                    <a:pt x="18745" y="19037"/>
                    <a:pt x="21214" y="17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724400" y="385648"/>
              <a:ext cx="215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908550" y="371930"/>
              <a:ext cx="182442" cy="54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92" fill="norm" stroke="1" extrusionOk="0">
                  <a:moveTo>
                    <a:pt x="5214" y="539"/>
                  </a:moveTo>
                  <a:cubicBezTo>
                    <a:pt x="4469" y="871"/>
                    <a:pt x="3724" y="1203"/>
                    <a:pt x="3724" y="1868"/>
                  </a:cubicBezTo>
                  <a:cubicBezTo>
                    <a:pt x="3724" y="2532"/>
                    <a:pt x="4469" y="3529"/>
                    <a:pt x="5462" y="4028"/>
                  </a:cubicBezTo>
                  <a:cubicBezTo>
                    <a:pt x="6455" y="4526"/>
                    <a:pt x="7697" y="4526"/>
                    <a:pt x="9931" y="4028"/>
                  </a:cubicBezTo>
                  <a:cubicBezTo>
                    <a:pt x="12166" y="3529"/>
                    <a:pt x="15393" y="2532"/>
                    <a:pt x="17628" y="1702"/>
                  </a:cubicBezTo>
                  <a:cubicBezTo>
                    <a:pt x="19862" y="871"/>
                    <a:pt x="21103" y="206"/>
                    <a:pt x="21352" y="40"/>
                  </a:cubicBezTo>
                  <a:cubicBezTo>
                    <a:pt x="21600" y="-126"/>
                    <a:pt x="20855" y="206"/>
                    <a:pt x="19738" y="1411"/>
                  </a:cubicBezTo>
                  <a:cubicBezTo>
                    <a:pt x="18621" y="2616"/>
                    <a:pt x="17131" y="4692"/>
                    <a:pt x="16759" y="7143"/>
                  </a:cubicBezTo>
                  <a:cubicBezTo>
                    <a:pt x="16386" y="9594"/>
                    <a:pt x="17131" y="12419"/>
                    <a:pt x="17628" y="14662"/>
                  </a:cubicBezTo>
                  <a:cubicBezTo>
                    <a:pt x="18124" y="16905"/>
                    <a:pt x="18372" y="18566"/>
                    <a:pt x="18124" y="19605"/>
                  </a:cubicBezTo>
                  <a:cubicBezTo>
                    <a:pt x="17876" y="20643"/>
                    <a:pt x="17131" y="21059"/>
                    <a:pt x="16014" y="21266"/>
                  </a:cubicBezTo>
                  <a:cubicBezTo>
                    <a:pt x="14897" y="21474"/>
                    <a:pt x="13407" y="21474"/>
                    <a:pt x="10676" y="20892"/>
                  </a:cubicBezTo>
                  <a:cubicBezTo>
                    <a:pt x="7945" y="20311"/>
                    <a:pt x="3972" y="19148"/>
                    <a:pt x="0" y="17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734050" y="75445"/>
              <a:ext cx="222250" cy="65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469" y="7398"/>
                  </a:moveTo>
                  <a:cubicBezTo>
                    <a:pt x="2263" y="8636"/>
                    <a:pt x="2057" y="9875"/>
                    <a:pt x="1749" y="11629"/>
                  </a:cubicBezTo>
                  <a:cubicBezTo>
                    <a:pt x="1440" y="13383"/>
                    <a:pt x="1029" y="15653"/>
                    <a:pt x="720" y="17269"/>
                  </a:cubicBezTo>
                  <a:cubicBezTo>
                    <a:pt x="411" y="18886"/>
                    <a:pt x="206" y="19849"/>
                    <a:pt x="103" y="20503"/>
                  </a:cubicBezTo>
                  <a:cubicBezTo>
                    <a:pt x="0" y="21156"/>
                    <a:pt x="0" y="21500"/>
                    <a:pt x="0" y="21397"/>
                  </a:cubicBezTo>
                  <a:cubicBezTo>
                    <a:pt x="0" y="21294"/>
                    <a:pt x="0" y="20743"/>
                    <a:pt x="309" y="19333"/>
                  </a:cubicBezTo>
                  <a:cubicBezTo>
                    <a:pt x="617" y="17923"/>
                    <a:pt x="1234" y="15653"/>
                    <a:pt x="1851" y="13245"/>
                  </a:cubicBezTo>
                  <a:cubicBezTo>
                    <a:pt x="2469" y="10838"/>
                    <a:pt x="3086" y="8292"/>
                    <a:pt x="3600" y="6435"/>
                  </a:cubicBezTo>
                  <a:cubicBezTo>
                    <a:pt x="4114" y="4578"/>
                    <a:pt x="4526" y="3408"/>
                    <a:pt x="5040" y="2480"/>
                  </a:cubicBezTo>
                  <a:cubicBezTo>
                    <a:pt x="5554" y="1551"/>
                    <a:pt x="6171" y="863"/>
                    <a:pt x="6994" y="450"/>
                  </a:cubicBezTo>
                  <a:cubicBezTo>
                    <a:pt x="7817" y="38"/>
                    <a:pt x="8846" y="-100"/>
                    <a:pt x="10183" y="72"/>
                  </a:cubicBezTo>
                  <a:cubicBezTo>
                    <a:pt x="11520" y="244"/>
                    <a:pt x="13166" y="725"/>
                    <a:pt x="15017" y="1895"/>
                  </a:cubicBezTo>
                  <a:cubicBezTo>
                    <a:pt x="16869" y="3064"/>
                    <a:pt x="18926" y="4922"/>
                    <a:pt x="19131" y="6504"/>
                  </a:cubicBezTo>
                  <a:cubicBezTo>
                    <a:pt x="19337" y="8086"/>
                    <a:pt x="17691" y="9393"/>
                    <a:pt x="15120" y="10150"/>
                  </a:cubicBezTo>
                  <a:cubicBezTo>
                    <a:pt x="12549" y="10906"/>
                    <a:pt x="9051" y="11113"/>
                    <a:pt x="6789" y="11182"/>
                  </a:cubicBezTo>
                  <a:cubicBezTo>
                    <a:pt x="4526" y="11250"/>
                    <a:pt x="3497" y="11182"/>
                    <a:pt x="3497" y="11147"/>
                  </a:cubicBezTo>
                  <a:cubicBezTo>
                    <a:pt x="3497" y="11113"/>
                    <a:pt x="4526" y="11113"/>
                    <a:pt x="6480" y="11697"/>
                  </a:cubicBezTo>
                  <a:cubicBezTo>
                    <a:pt x="8434" y="12282"/>
                    <a:pt x="11314" y="13452"/>
                    <a:pt x="13166" y="14655"/>
                  </a:cubicBezTo>
                  <a:cubicBezTo>
                    <a:pt x="15017" y="15859"/>
                    <a:pt x="15840" y="17097"/>
                    <a:pt x="16560" y="17957"/>
                  </a:cubicBezTo>
                  <a:cubicBezTo>
                    <a:pt x="17280" y="18817"/>
                    <a:pt x="17897" y="19299"/>
                    <a:pt x="18720" y="19333"/>
                  </a:cubicBezTo>
                  <a:cubicBezTo>
                    <a:pt x="19543" y="19368"/>
                    <a:pt x="20571" y="18955"/>
                    <a:pt x="21600" y="1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990007" y="425483"/>
              <a:ext cx="188544" cy="18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87" fill="norm" stroke="1" extrusionOk="0">
                  <a:moveTo>
                    <a:pt x="2658" y="11323"/>
                  </a:moveTo>
                  <a:cubicBezTo>
                    <a:pt x="4098" y="11803"/>
                    <a:pt x="5538" y="12283"/>
                    <a:pt x="7098" y="11683"/>
                  </a:cubicBezTo>
                  <a:cubicBezTo>
                    <a:pt x="8658" y="11083"/>
                    <a:pt x="10338" y="9403"/>
                    <a:pt x="11418" y="7723"/>
                  </a:cubicBezTo>
                  <a:cubicBezTo>
                    <a:pt x="12498" y="6043"/>
                    <a:pt x="12978" y="4363"/>
                    <a:pt x="13098" y="2923"/>
                  </a:cubicBezTo>
                  <a:cubicBezTo>
                    <a:pt x="13218" y="1483"/>
                    <a:pt x="12978" y="283"/>
                    <a:pt x="11658" y="43"/>
                  </a:cubicBezTo>
                  <a:cubicBezTo>
                    <a:pt x="10338" y="-197"/>
                    <a:pt x="7938" y="523"/>
                    <a:pt x="5418" y="3163"/>
                  </a:cubicBezTo>
                  <a:cubicBezTo>
                    <a:pt x="2898" y="5803"/>
                    <a:pt x="258" y="10363"/>
                    <a:pt x="18" y="14203"/>
                  </a:cubicBezTo>
                  <a:cubicBezTo>
                    <a:pt x="-222" y="18043"/>
                    <a:pt x="1938" y="21163"/>
                    <a:pt x="5898" y="21283"/>
                  </a:cubicBezTo>
                  <a:cubicBezTo>
                    <a:pt x="9858" y="21403"/>
                    <a:pt x="15618" y="18523"/>
                    <a:pt x="21378" y="15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215427" y="391998"/>
              <a:ext cx="166324" cy="25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21" fill="norm" stroke="1" extrusionOk="0">
                  <a:moveTo>
                    <a:pt x="2619" y="7902"/>
                  </a:moveTo>
                  <a:cubicBezTo>
                    <a:pt x="2072" y="7024"/>
                    <a:pt x="1526" y="6146"/>
                    <a:pt x="979" y="6146"/>
                  </a:cubicBezTo>
                  <a:cubicBezTo>
                    <a:pt x="432" y="6146"/>
                    <a:pt x="-115" y="7024"/>
                    <a:pt x="22" y="9571"/>
                  </a:cubicBezTo>
                  <a:cubicBezTo>
                    <a:pt x="158" y="12117"/>
                    <a:pt x="979" y="16332"/>
                    <a:pt x="1936" y="18702"/>
                  </a:cubicBezTo>
                  <a:cubicBezTo>
                    <a:pt x="2893" y="21073"/>
                    <a:pt x="3986" y="21600"/>
                    <a:pt x="4943" y="21512"/>
                  </a:cubicBezTo>
                  <a:cubicBezTo>
                    <a:pt x="5900" y="21424"/>
                    <a:pt x="6720" y="20722"/>
                    <a:pt x="8361" y="18263"/>
                  </a:cubicBezTo>
                  <a:cubicBezTo>
                    <a:pt x="10001" y="15805"/>
                    <a:pt x="12462" y="11590"/>
                    <a:pt x="14786" y="8254"/>
                  </a:cubicBezTo>
                  <a:cubicBezTo>
                    <a:pt x="17110" y="4917"/>
                    <a:pt x="19298" y="2459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413500" y="449148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457950" y="360248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527749" y="386596"/>
              <a:ext cx="158802" cy="20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22" fill="norm" stroke="1" extrusionOk="0">
                  <a:moveTo>
                    <a:pt x="860" y="8585"/>
                  </a:moveTo>
                  <a:cubicBezTo>
                    <a:pt x="291" y="9698"/>
                    <a:pt x="-277" y="10811"/>
                    <a:pt x="149" y="11591"/>
                  </a:cubicBezTo>
                  <a:cubicBezTo>
                    <a:pt x="576" y="12370"/>
                    <a:pt x="1997" y="12815"/>
                    <a:pt x="3986" y="12481"/>
                  </a:cubicBezTo>
                  <a:cubicBezTo>
                    <a:pt x="5976" y="12147"/>
                    <a:pt x="8534" y="11034"/>
                    <a:pt x="10381" y="9141"/>
                  </a:cubicBezTo>
                  <a:cubicBezTo>
                    <a:pt x="12228" y="7248"/>
                    <a:pt x="13365" y="4576"/>
                    <a:pt x="13365" y="2795"/>
                  </a:cubicBezTo>
                  <a:cubicBezTo>
                    <a:pt x="13365" y="1013"/>
                    <a:pt x="12228" y="123"/>
                    <a:pt x="11091" y="11"/>
                  </a:cubicBezTo>
                  <a:cubicBezTo>
                    <a:pt x="9955" y="-100"/>
                    <a:pt x="8818" y="568"/>
                    <a:pt x="6970" y="3018"/>
                  </a:cubicBezTo>
                  <a:cubicBezTo>
                    <a:pt x="5123" y="5467"/>
                    <a:pt x="2565" y="9698"/>
                    <a:pt x="1428" y="12927"/>
                  </a:cubicBezTo>
                  <a:cubicBezTo>
                    <a:pt x="291" y="16156"/>
                    <a:pt x="576" y="18382"/>
                    <a:pt x="2281" y="19719"/>
                  </a:cubicBezTo>
                  <a:cubicBezTo>
                    <a:pt x="3986" y="21055"/>
                    <a:pt x="7112" y="21500"/>
                    <a:pt x="10523" y="21055"/>
                  </a:cubicBezTo>
                  <a:cubicBezTo>
                    <a:pt x="13934" y="20609"/>
                    <a:pt x="17628" y="19273"/>
                    <a:pt x="21323" y="17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732010" y="398348"/>
              <a:ext cx="265690" cy="16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16" fill="norm" stroke="1" extrusionOk="0">
                  <a:moveTo>
                    <a:pt x="4032" y="1641"/>
                  </a:moveTo>
                  <a:cubicBezTo>
                    <a:pt x="3004" y="4101"/>
                    <a:pt x="1975" y="6562"/>
                    <a:pt x="1289" y="8476"/>
                  </a:cubicBezTo>
                  <a:cubicBezTo>
                    <a:pt x="604" y="10390"/>
                    <a:pt x="261" y="11757"/>
                    <a:pt x="89" y="13124"/>
                  </a:cubicBezTo>
                  <a:cubicBezTo>
                    <a:pt x="-82" y="14491"/>
                    <a:pt x="-82" y="15858"/>
                    <a:pt x="775" y="16542"/>
                  </a:cubicBezTo>
                  <a:cubicBezTo>
                    <a:pt x="1632" y="17225"/>
                    <a:pt x="3347" y="17225"/>
                    <a:pt x="4547" y="16678"/>
                  </a:cubicBezTo>
                  <a:cubicBezTo>
                    <a:pt x="5747" y="16132"/>
                    <a:pt x="6432" y="15038"/>
                    <a:pt x="7118" y="13808"/>
                  </a:cubicBezTo>
                  <a:cubicBezTo>
                    <a:pt x="7804" y="12577"/>
                    <a:pt x="8489" y="11210"/>
                    <a:pt x="8747" y="11210"/>
                  </a:cubicBezTo>
                  <a:cubicBezTo>
                    <a:pt x="9004" y="11210"/>
                    <a:pt x="8832" y="12577"/>
                    <a:pt x="8747" y="13944"/>
                  </a:cubicBezTo>
                  <a:cubicBezTo>
                    <a:pt x="8661" y="15311"/>
                    <a:pt x="8661" y="16678"/>
                    <a:pt x="8747" y="18046"/>
                  </a:cubicBezTo>
                  <a:cubicBezTo>
                    <a:pt x="8832" y="19413"/>
                    <a:pt x="9004" y="20780"/>
                    <a:pt x="10032" y="21190"/>
                  </a:cubicBezTo>
                  <a:cubicBezTo>
                    <a:pt x="11061" y="21600"/>
                    <a:pt x="12947" y="21053"/>
                    <a:pt x="14918" y="18866"/>
                  </a:cubicBezTo>
                  <a:cubicBezTo>
                    <a:pt x="16889" y="16678"/>
                    <a:pt x="18947" y="12851"/>
                    <a:pt x="20061" y="9433"/>
                  </a:cubicBezTo>
                  <a:cubicBezTo>
                    <a:pt x="21175" y="6015"/>
                    <a:pt x="21347" y="3008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921000" y="783069"/>
              <a:ext cx="3848100" cy="32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21494"/>
                  </a:moveTo>
                  <a:cubicBezTo>
                    <a:pt x="463" y="20379"/>
                    <a:pt x="927" y="19264"/>
                    <a:pt x="1360" y="18359"/>
                  </a:cubicBezTo>
                  <a:cubicBezTo>
                    <a:pt x="1794" y="17453"/>
                    <a:pt x="2198" y="16756"/>
                    <a:pt x="2626" y="16129"/>
                  </a:cubicBezTo>
                  <a:cubicBezTo>
                    <a:pt x="3053" y="15502"/>
                    <a:pt x="3505" y="14944"/>
                    <a:pt x="3974" y="14317"/>
                  </a:cubicBezTo>
                  <a:cubicBezTo>
                    <a:pt x="4444" y="13690"/>
                    <a:pt x="4931" y="12993"/>
                    <a:pt x="5424" y="12297"/>
                  </a:cubicBezTo>
                  <a:cubicBezTo>
                    <a:pt x="5917" y="11600"/>
                    <a:pt x="6416" y="10903"/>
                    <a:pt x="6844" y="10346"/>
                  </a:cubicBezTo>
                  <a:cubicBezTo>
                    <a:pt x="7271" y="9788"/>
                    <a:pt x="7628" y="9370"/>
                    <a:pt x="7996" y="9022"/>
                  </a:cubicBezTo>
                  <a:cubicBezTo>
                    <a:pt x="8364" y="8673"/>
                    <a:pt x="8745" y="8395"/>
                    <a:pt x="9149" y="8046"/>
                  </a:cubicBezTo>
                  <a:cubicBezTo>
                    <a:pt x="9552" y="7698"/>
                    <a:pt x="9980" y="7280"/>
                    <a:pt x="10396" y="6931"/>
                  </a:cubicBezTo>
                  <a:cubicBezTo>
                    <a:pt x="10812" y="6583"/>
                    <a:pt x="11216" y="6304"/>
                    <a:pt x="11650" y="6026"/>
                  </a:cubicBezTo>
                  <a:cubicBezTo>
                    <a:pt x="12083" y="5747"/>
                    <a:pt x="12547" y="5468"/>
                    <a:pt x="12986" y="5120"/>
                  </a:cubicBezTo>
                  <a:cubicBezTo>
                    <a:pt x="13426" y="4771"/>
                    <a:pt x="13842" y="4353"/>
                    <a:pt x="14287" y="3935"/>
                  </a:cubicBezTo>
                  <a:cubicBezTo>
                    <a:pt x="14733" y="3517"/>
                    <a:pt x="15208" y="3099"/>
                    <a:pt x="15642" y="2751"/>
                  </a:cubicBezTo>
                  <a:cubicBezTo>
                    <a:pt x="16075" y="2402"/>
                    <a:pt x="16467" y="2124"/>
                    <a:pt x="16859" y="1845"/>
                  </a:cubicBezTo>
                  <a:cubicBezTo>
                    <a:pt x="17251" y="1566"/>
                    <a:pt x="17644" y="1288"/>
                    <a:pt x="18089" y="1009"/>
                  </a:cubicBezTo>
                  <a:cubicBezTo>
                    <a:pt x="18535" y="730"/>
                    <a:pt x="19034" y="451"/>
                    <a:pt x="19539" y="242"/>
                  </a:cubicBezTo>
                  <a:cubicBezTo>
                    <a:pt x="20044" y="33"/>
                    <a:pt x="20554" y="-106"/>
                    <a:pt x="20899" y="103"/>
                  </a:cubicBezTo>
                  <a:cubicBezTo>
                    <a:pt x="21244" y="312"/>
                    <a:pt x="21422" y="869"/>
                    <a:pt x="21600" y="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940050" y="995248"/>
              <a:ext cx="36449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" y="21010"/>
                    <a:pt x="75" y="20420"/>
                    <a:pt x="263" y="20007"/>
                  </a:cubicBezTo>
                  <a:cubicBezTo>
                    <a:pt x="452" y="19593"/>
                    <a:pt x="790" y="19357"/>
                    <a:pt x="1173" y="19003"/>
                  </a:cubicBezTo>
                  <a:cubicBezTo>
                    <a:pt x="1555" y="18649"/>
                    <a:pt x="1982" y="18177"/>
                    <a:pt x="2421" y="17646"/>
                  </a:cubicBezTo>
                  <a:cubicBezTo>
                    <a:pt x="2860" y="17115"/>
                    <a:pt x="3311" y="16525"/>
                    <a:pt x="3719" y="15993"/>
                  </a:cubicBezTo>
                  <a:cubicBezTo>
                    <a:pt x="4127" y="15462"/>
                    <a:pt x="4491" y="14990"/>
                    <a:pt x="4886" y="14459"/>
                  </a:cubicBezTo>
                  <a:cubicBezTo>
                    <a:pt x="5281" y="13928"/>
                    <a:pt x="5707" y="13338"/>
                    <a:pt x="6128" y="12807"/>
                  </a:cubicBezTo>
                  <a:cubicBezTo>
                    <a:pt x="6548" y="12275"/>
                    <a:pt x="6962" y="11803"/>
                    <a:pt x="7432" y="11272"/>
                  </a:cubicBezTo>
                  <a:cubicBezTo>
                    <a:pt x="7902" y="10741"/>
                    <a:pt x="8429" y="10151"/>
                    <a:pt x="8950" y="9620"/>
                  </a:cubicBezTo>
                  <a:cubicBezTo>
                    <a:pt x="9470" y="9089"/>
                    <a:pt x="9985" y="8616"/>
                    <a:pt x="10511" y="8085"/>
                  </a:cubicBezTo>
                  <a:cubicBezTo>
                    <a:pt x="11038" y="7554"/>
                    <a:pt x="11578" y="6964"/>
                    <a:pt x="12111" y="6492"/>
                  </a:cubicBezTo>
                  <a:cubicBezTo>
                    <a:pt x="12644" y="6020"/>
                    <a:pt x="13171" y="5666"/>
                    <a:pt x="13698" y="5311"/>
                  </a:cubicBezTo>
                  <a:cubicBezTo>
                    <a:pt x="14224" y="4957"/>
                    <a:pt x="14751" y="4603"/>
                    <a:pt x="15240" y="4249"/>
                  </a:cubicBezTo>
                  <a:cubicBezTo>
                    <a:pt x="15730" y="3895"/>
                    <a:pt x="16181" y="3541"/>
                    <a:pt x="16714" y="3128"/>
                  </a:cubicBezTo>
                  <a:cubicBezTo>
                    <a:pt x="17247" y="2715"/>
                    <a:pt x="17862" y="2243"/>
                    <a:pt x="18495" y="1770"/>
                  </a:cubicBezTo>
                  <a:cubicBezTo>
                    <a:pt x="19129" y="1298"/>
                    <a:pt x="19781" y="826"/>
                    <a:pt x="20302" y="531"/>
                  </a:cubicBezTo>
                  <a:cubicBezTo>
                    <a:pt x="20822" y="236"/>
                    <a:pt x="21211" y="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740892" y="1613315"/>
              <a:ext cx="218209" cy="39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45" fill="norm" stroke="1" extrusionOk="0">
                  <a:moveTo>
                    <a:pt x="21411" y="1953"/>
                  </a:moveTo>
                  <a:cubicBezTo>
                    <a:pt x="21411" y="1379"/>
                    <a:pt x="21411" y="804"/>
                    <a:pt x="20892" y="460"/>
                  </a:cubicBezTo>
                  <a:cubicBezTo>
                    <a:pt x="20373" y="115"/>
                    <a:pt x="19334" y="0"/>
                    <a:pt x="17153" y="0"/>
                  </a:cubicBezTo>
                  <a:cubicBezTo>
                    <a:pt x="14973" y="0"/>
                    <a:pt x="11649" y="115"/>
                    <a:pt x="9469" y="402"/>
                  </a:cubicBezTo>
                  <a:cubicBezTo>
                    <a:pt x="7288" y="689"/>
                    <a:pt x="6249" y="1149"/>
                    <a:pt x="5626" y="2183"/>
                  </a:cubicBezTo>
                  <a:cubicBezTo>
                    <a:pt x="5003" y="3217"/>
                    <a:pt x="4796" y="4826"/>
                    <a:pt x="4276" y="7238"/>
                  </a:cubicBezTo>
                  <a:cubicBezTo>
                    <a:pt x="3757" y="9651"/>
                    <a:pt x="2926" y="12868"/>
                    <a:pt x="2199" y="15109"/>
                  </a:cubicBezTo>
                  <a:cubicBezTo>
                    <a:pt x="1473" y="17349"/>
                    <a:pt x="849" y="18613"/>
                    <a:pt x="434" y="19532"/>
                  </a:cubicBezTo>
                  <a:cubicBezTo>
                    <a:pt x="19" y="20451"/>
                    <a:pt x="-189" y="21026"/>
                    <a:pt x="226" y="21313"/>
                  </a:cubicBezTo>
                  <a:cubicBezTo>
                    <a:pt x="642" y="21600"/>
                    <a:pt x="1680" y="21600"/>
                    <a:pt x="4069" y="21428"/>
                  </a:cubicBezTo>
                  <a:cubicBezTo>
                    <a:pt x="6457" y="21255"/>
                    <a:pt x="10196" y="20911"/>
                    <a:pt x="12273" y="20681"/>
                  </a:cubicBezTo>
                  <a:cubicBezTo>
                    <a:pt x="14349" y="20451"/>
                    <a:pt x="14765" y="20336"/>
                    <a:pt x="15180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774950" y="1858848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016250" y="1801698"/>
              <a:ext cx="158750" cy="22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834"/>
                  </a:moveTo>
                  <a:cubicBezTo>
                    <a:pt x="2304" y="6113"/>
                    <a:pt x="4608" y="10392"/>
                    <a:pt x="5904" y="13347"/>
                  </a:cubicBezTo>
                  <a:cubicBezTo>
                    <a:pt x="7200" y="16302"/>
                    <a:pt x="7488" y="17932"/>
                    <a:pt x="7920" y="19257"/>
                  </a:cubicBezTo>
                  <a:cubicBezTo>
                    <a:pt x="8352" y="20581"/>
                    <a:pt x="8928" y="21600"/>
                    <a:pt x="9504" y="21396"/>
                  </a:cubicBezTo>
                  <a:cubicBezTo>
                    <a:pt x="10080" y="21192"/>
                    <a:pt x="10656" y="19766"/>
                    <a:pt x="12240" y="16404"/>
                  </a:cubicBezTo>
                  <a:cubicBezTo>
                    <a:pt x="13824" y="13042"/>
                    <a:pt x="16416" y="7743"/>
                    <a:pt x="18144" y="4687"/>
                  </a:cubicBezTo>
                  <a:cubicBezTo>
                    <a:pt x="19872" y="1630"/>
                    <a:pt x="20736" y="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225827" y="1790649"/>
              <a:ext cx="139673" cy="15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70" fill="norm" stroke="1" extrusionOk="0">
                  <a:moveTo>
                    <a:pt x="963" y="10143"/>
                  </a:moveTo>
                  <a:cubicBezTo>
                    <a:pt x="2574" y="10431"/>
                    <a:pt x="4186" y="10719"/>
                    <a:pt x="6282" y="9711"/>
                  </a:cubicBezTo>
                  <a:cubicBezTo>
                    <a:pt x="8377" y="8703"/>
                    <a:pt x="10957" y="6399"/>
                    <a:pt x="12407" y="4527"/>
                  </a:cubicBezTo>
                  <a:cubicBezTo>
                    <a:pt x="13858" y="2655"/>
                    <a:pt x="14180" y="1215"/>
                    <a:pt x="13374" y="495"/>
                  </a:cubicBezTo>
                  <a:cubicBezTo>
                    <a:pt x="12569" y="-225"/>
                    <a:pt x="10634" y="-225"/>
                    <a:pt x="8377" y="927"/>
                  </a:cubicBezTo>
                  <a:cubicBezTo>
                    <a:pt x="6121" y="2079"/>
                    <a:pt x="3542" y="4383"/>
                    <a:pt x="1930" y="7695"/>
                  </a:cubicBezTo>
                  <a:cubicBezTo>
                    <a:pt x="318" y="11007"/>
                    <a:pt x="-327" y="15327"/>
                    <a:pt x="157" y="17919"/>
                  </a:cubicBezTo>
                  <a:cubicBezTo>
                    <a:pt x="640" y="20511"/>
                    <a:pt x="2252" y="21375"/>
                    <a:pt x="5960" y="20799"/>
                  </a:cubicBezTo>
                  <a:cubicBezTo>
                    <a:pt x="9667" y="20223"/>
                    <a:pt x="15470" y="18207"/>
                    <a:pt x="21273" y="16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397249" y="1801698"/>
              <a:ext cx="127001" cy="1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137"/>
                  </a:moveTo>
                  <a:cubicBezTo>
                    <a:pt x="3960" y="1895"/>
                    <a:pt x="7920" y="2653"/>
                    <a:pt x="10620" y="4737"/>
                  </a:cubicBezTo>
                  <a:cubicBezTo>
                    <a:pt x="13320" y="6821"/>
                    <a:pt x="14760" y="10232"/>
                    <a:pt x="15300" y="12884"/>
                  </a:cubicBezTo>
                  <a:cubicBezTo>
                    <a:pt x="15840" y="15537"/>
                    <a:pt x="15480" y="17432"/>
                    <a:pt x="14400" y="18947"/>
                  </a:cubicBezTo>
                  <a:cubicBezTo>
                    <a:pt x="13320" y="20463"/>
                    <a:pt x="11520" y="21600"/>
                    <a:pt x="10260" y="21221"/>
                  </a:cubicBezTo>
                  <a:cubicBezTo>
                    <a:pt x="9000" y="20842"/>
                    <a:pt x="8280" y="18947"/>
                    <a:pt x="9180" y="15726"/>
                  </a:cubicBezTo>
                  <a:cubicBezTo>
                    <a:pt x="10080" y="12505"/>
                    <a:pt x="12600" y="7958"/>
                    <a:pt x="14940" y="5116"/>
                  </a:cubicBezTo>
                  <a:cubicBezTo>
                    <a:pt x="17280" y="2274"/>
                    <a:pt x="1944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611927" y="1763598"/>
              <a:ext cx="157630" cy="465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84" fill="norm" stroke="1" extrusionOk="0">
                  <a:moveTo>
                    <a:pt x="1017" y="0"/>
                  </a:moveTo>
                  <a:cubicBezTo>
                    <a:pt x="448" y="1271"/>
                    <a:pt x="-120" y="2541"/>
                    <a:pt x="22" y="3421"/>
                  </a:cubicBezTo>
                  <a:cubicBezTo>
                    <a:pt x="164" y="4300"/>
                    <a:pt x="1017" y="4789"/>
                    <a:pt x="3433" y="4691"/>
                  </a:cubicBezTo>
                  <a:cubicBezTo>
                    <a:pt x="5848" y="4594"/>
                    <a:pt x="9827" y="3910"/>
                    <a:pt x="12243" y="3274"/>
                  </a:cubicBezTo>
                  <a:cubicBezTo>
                    <a:pt x="14659" y="2639"/>
                    <a:pt x="15512" y="2052"/>
                    <a:pt x="16080" y="1515"/>
                  </a:cubicBezTo>
                  <a:cubicBezTo>
                    <a:pt x="16648" y="977"/>
                    <a:pt x="16933" y="489"/>
                    <a:pt x="16791" y="586"/>
                  </a:cubicBezTo>
                  <a:cubicBezTo>
                    <a:pt x="16648" y="684"/>
                    <a:pt x="16080" y="1368"/>
                    <a:pt x="16080" y="2786"/>
                  </a:cubicBezTo>
                  <a:cubicBezTo>
                    <a:pt x="16080" y="4203"/>
                    <a:pt x="16648" y="6353"/>
                    <a:pt x="17785" y="8796"/>
                  </a:cubicBezTo>
                  <a:cubicBezTo>
                    <a:pt x="18922" y="11240"/>
                    <a:pt x="20627" y="13976"/>
                    <a:pt x="21054" y="16029"/>
                  </a:cubicBezTo>
                  <a:cubicBezTo>
                    <a:pt x="21480" y="18081"/>
                    <a:pt x="20627" y="19450"/>
                    <a:pt x="19491" y="20329"/>
                  </a:cubicBezTo>
                  <a:cubicBezTo>
                    <a:pt x="18354" y="21209"/>
                    <a:pt x="16933" y="21600"/>
                    <a:pt x="14659" y="21453"/>
                  </a:cubicBezTo>
                  <a:cubicBezTo>
                    <a:pt x="12385" y="21307"/>
                    <a:pt x="9259" y="20623"/>
                    <a:pt x="7696" y="19841"/>
                  </a:cubicBezTo>
                  <a:cubicBezTo>
                    <a:pt x="6133" y="19059"/>
                    <a:pt x="6133" y="18179"/>
                    <a:pt x="6133" y="17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298950" y="1751354"/>
              <a:ext cx="113355" cy="47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83" fill="norm" stroke="1" extrusionOk="0">
                  <a:moveTo>
                    <a:pt x="2400" y="5051"/>
                  </a:moveTo>
                  <a:cubicBezTo>
                    <a:pt x="3200" y="8056"/>
                    <a:pt x="4000" y="11062"/>
                    <a:pt x="3800" y="13644"/>
                  </a:cubicBezTo>
                  <a:cubicBezTo>
                    <a:pt x="3600" y="16227"/>
                    <a:pt x="2400" y="18387"/>
                    <a:pt x="1600" y="19702"/>
                  </a:cubicBezTo>
                  <a:cubicBezTo>
                    <a:pt x="800" y="21016"/>
                    <a:pt x="400" y="21486"/>
                    <a:pt x="200" y="21204"/>
                  </a:cubicBezTo>
                  <a:cubicBezTo>
                    <a:pt x="0" y="20923"/>
                    <a:pt x="0" y="19889"/>
                    <a:pt x="0" y="17448"/>
                  </a:cubicBezTo>
                  <a:cubicBezTo>
                    <a:pt x="0" y="15006"/>
                    <a:pt x="0" y="11156"/>
                    <a:pt x="600" y="8338"/>
                  </a:cubicBezTo>
                  <a:cubicBezTo>
                    <a:pt x="1200" y="5521"/>
                    <a:pt x="2400" y="3736"/>
                    <a:pt x="3400" y="2563"/>
                  </a:cubicBezTo>
                  <a:cubicBezTo>
                    <a:pt x="4400" y="1389"/>
                    <a:pt x="5200" y="825"/>
                    <a:pt x="6600" y="449"/>
                  </a:cubicBezTo>
                  <a:cubicBezTo>
                    <a:pt x="8000" y="74"/>
                    <a:pt x="10000" y="-114"/>
                    <a:pt x="12000" y="74"/>
                  </a:cubicBezTo>
                  <a:cubicBezTo>
                    <a:pt x="14000" y="262"/>
                    <a:pt x="16000" y="825"/>
                    <a:pt x="17800" y="1670"/>
                  </a:cubicBezTo>
                  <a:cubicBezTo>
                    <a:pt x="19600" y="2516"/>
                    <a:pt x="21200" y="3643"/>
                    <a:pt x="21400" y="4816"/>
                  </a:cubicBezTo>
                  <a:cubicBezTo>
                    <a:pt x="21600" y="5990"/>
                    <a:pt x="20400" y="7211"/>
                    <a:pt x="17400" y="8009"/>
                  </a:cubicBezTo>
                  <a:cubicBezTo>
                    <a:pt x="14400" y="8808"/>
                    <a:pt x="9600" y="9183"/>
                    <a:pt x="6200" y="9277"/>
                  </a:cubicBezTo>
                  <a:cubicBezTo>
                    <a:pt x="2800" y="9371"/>
                    <a:pt x="800" y="9183"/>
                    <a:pt x="600" y="8949"/>
                  </a:cubicBezTo>
                  <a:cubicBezTo>
                    <a:pt x="400" y="8714"/>
                    <a:pt x="2000" y="8432"/>
                    <a:pt x="3600" y="8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529666" y="1775320"/>
              <a:ext cx="143934" cy="20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7" fill="norm" stroke="1" extrusionOk="0">
                  <a:moveTo>
                    <a:pt x="3494" y="13308"/>
                  </a:moveTo>
                  <a:cubicBezTo>
                    <a:pt x="6671" y="10372"/>
                    <a:pt x="9847" y="7436"/>
                    <a:pt x="11435" y="5234"/>
                  </a:cubicBezTo>
                  <a:cubicBezTo>
                    <a:pt x="13024" y="3032"/>
                    <a:pt x="13024" y="1564"/>
                    <a:pt x="12229" y="726"/>
                  </a:cubicBezTo>
                  <a:cubicBezTo>
                    <a:pt x="11435" y="-113"/>
                    <a:pt x="9847" y="-323"/>
                    <a:pt x="8100" y="621"/>
                  </a:cubicBezTo>
                  <a:cubicBezTo>
                    <a:pt x="6353" y="1564"/>
                    <a:pt x="4447" y="3661"/>
                    <a:pt x="2859" y="7017"/>
                  </a:cubicBezTo>
                  <a:cubicBezTo>
                    <a:pt x="1271" y="10372"/>
                    <a:pt x="0" y="14986"/>
                    <a:pt x="0" y="17712"/>
                  </a:cubicBezTo>
                  <a:cubicBezTo>
                    <a:pt x="0" y="20438"/>
                    <a:pt x="1271" y="21277"/>
                    <a:pt x="5082" y="20333"/>
                  </a:cubicBezTo>
                  <a:cubicBezTo>
                    <a:pt x="8894" y="19390"/>
                    <a:pt x="15247" y="16663"/>
                    <a:pt x="21600" y="13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686299" y="1738198"/>
              <a:ext cx="177801" cy="22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4845"/>
                  </a:moveTo>
                  <a:cubicBezTo>
                    <a:pt x="3857" y="7065"/>
                    <a:pt x="7714" y="9286"/>
                    <a:pt x="10157" y="11507"/>
                  </a:cubicBezTo>
                  <a:cubicBezTo>
                    <a:pt x="12600" y="13727"/>
                    <a:pt x="13629" y="15948"/>
                    <a:pt x="13886" y="17563"/>
                  </a:cubicBezTo>
                  <a:cubicBezTo>
                    <a:pt x="14143" y="19178"/>
                    <a:pt x="13629" y="20187"/>
                    <a:pt x="12600" y="20793"/>
                  </a:cubicBezTo>
                  <a:cubicBezTo>
                    <a:pt x="11571" y="21398"/>
                    <a:pt x="10029" y="21600"/>
                    <a:pt x="9257" y="19178"/>
                  </a:cubicBezTo>
                  <a:cubicBezTo>
                    <a:pt x="8486" y="16755"/>
                    <a:pt x="8486" y="11708"/>
                    <a:pt x="10671" y="8075"/>
                  </a:cubicBezTo>
                  <a:cubicBezTo>
                    <a:pt x="12857" y="4441"/>
                    <a:pt x="17229" y="22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4911014" y="1733826"/>
              <a:ext cx="147468" cy="25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347" fill="norm" stroke="1" extrusionOk="0">
                  <a:moveTo>
                    <a:pt x="11195" y="3612"/>
                  </a:moveTo>
                  <a:cubicBezTo>
                    <a:pt x="10899" y="2352"/>
                    <a:pt x="10603" y="1092"/>
                    <a:pt x="9715" y="462"/>
                  </a:cubicBezTo>
                  <a:cubicBezTo>
                    <a:pt x="8828" y="-168"/>
                    <a:pt x="7348" y="-168"/>
                    <a:pt x="5573" y="552"/>
                  </a:cubicBezTo>
                  <a:cubicBezTo>
                    <a:pt x="3797" y="1272"/>
                    <a:pt x="1726" y="2712"/>
                    <a:pt x="691" y="3882"/>
                  </a:cubicBezTo>
                  <a:cubicBezTo>
                    <a:pt x="-345" y="5052"/>
                    <a:pt x="-345" y="5952"/>
                    <a:pt x="1578" y="7302"/>
                  </a:cubicBezTo>
                  <a:cubicBezTo>
                    <a:pt x="3502" y="8652"/>
                    <a:pt x="7348" y="10452"/>
                    <a:pt x="10751" y="11892"/>
                  </a:cubicBezTo>
                  <a:cubicBezTo>
                    <a:pt x="14154" y="13332"/>
                    <a:pt x="17113" y="14412"/>
                    <a:pt x="18888" y="15582"/>
                  </a:cubicBezTo>
                  <a:cubicBezTo>
                    <a:pt x="20663" y="16752"/>
                    <a:pt x="21255" y="18012"/>
                    <a:pt x="19776" y="19182"/>
                  </a:cubicBezTo>
                  <a:cubicBezTo>
                    <a:pt x="18296" y="20352"/>
                    <a:pt x="14745" y="21432"/>
                    <a:pt x="11934" y="21342"/>
                  </a:cubicBezTo>
                  <a:cubicBezTo>
                    <a:pt x="9123" y="21252"/>
                    <a:pt x="7052" y="19992"/>
                    <a:pt x="6313" y="18732"/>
                  </a:cubicBezTo>
                  <a:cubicBezTo>
                    <a:pt x="5573" y="17472"/>
                    <a:pt x="6165" y="16212"/>
                    <a:pt x="6756" y="14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091868" y="1788998"/>
              <a:ext cx="160780" cy="17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936" fill="norm" stroke="1" extrusionOk="0">
                  <a:moveTo>
                    <a:pt x="17333" y="781"/>
                  </a:moveTo>
                  <a:cubicBezTo>
                    <a:pt x="13505" y="781"/>
                    <a:pt x="9677" y="781"/>
                    <a:pt x="6670" y="2602"/>
                  </a:cubicBezTo>
                  <a:cubicBezTo>
                    <a:pt x="3662" y="4424"/>
                    <a:pt x="1475" y="8067"/>
                    <a:pt x="518" y="11451"/>
                  </a:cubicBezTo>
                  <a:cubicBezTo>
                    <a:pt x="-439" y="14834"/>
                    <a:pt x="-166" y="17957"/>
                    <a:pt x="2158" y="19648"/>
                  </a:cubicBezTo>
                  <a:cubicBezTo>
                    <a:pt x="4483" y="21340"/>
                    <a:pt x="8857" y="21600"/>
                    <a:pt x="12412" y="18998"/>
                  </a:cubicBezTo>
                  <a:cubicBezTo>
                    <a:pt x="15966" y="16395"/>
                    <a:pt x="18700" y="10930"/>
                    <a:pt x="19931" y="7287"/>
                  </a:cubicBezTo>
                  <a:cubicBezTo>
                    <a:pt x="21161" y="3643"/>
                    <a:pt x="20888" y="1822"/>
                    <a:pt x="20067" y="911"/>
                  </a:cubicBezTo>
                  <a:cubicBezTo>
                    <a:pt x="19247" y="0"/>
                    <a:pt x="17880" y="0"/>
                    <a:pt x="16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347205" y="1788998"/>
              <a:ext cx="14554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864" y="0"/>
                  </a:moveTo>
                  <a:cubicBezTo>
                    <a:pt x="864" y="6327"/>
                    <a:pt x="864" y="12655"/>
                    <a:pt x="708" y="16364"/>
                  </a:cubicBezTo>
                  <a:cubicBezTo>
                    <a:pt x="551" y="20073"/>
                    <a:pt x="238" y="21164"/>
                    <a:pt x="82" y="21055"/>
                  </a:cubicBezTo>
                  <a:cubicBezTo>
                    <a:pt x="-75" y="20945"/>
                    <a:pt x="-75" y="19636"/>
                    <a:pt x="708" y="16800"/>
                  </a:cubicBezTo>
                  <a:cubicBezTo>
                    <a:pt x="1490" y="13964"/>
                    <a:pt x="3055" y="9600"/>
                    <a:pt x="5090" y="6545"/>
                  </a:cubicBezTo>
                  <a:cubicBezTo>
                    <a:pt x="7125" y="3491"/>
                    <a:pt x="9629" y="1745"/>
                    <a:pt x="12290" y="1418"/>
                  </a:cubicBezTo>
                  <a:cubicBezTo>
                    <a:pt x="14951" y="1091"/>
                    <a:pt x="17768" y="2182"/>
                    <a:pt x="19334" y="5018"/>
                  </a:cubicBezTo>
                  <a:cubicBezTo>
                    <a:pt x="20899" y="7855"/>
                    <a:pt x="21212" y="12436"/>
                    <a:pt x="21368" y="15491"/>
                  </a:cubicBezTo>
                  <a:cubicBezTo>
                    <a:pt x="21525" y="18545"/>
                    <a:pt x="21525" y="20073"/>
                    <a:pt x="21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337300" y="1681048"/>
              <a:ext cx="2095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2174"/>
                    <a:pt x="5673" y="4347"/>
                    <a:pt x="8945" y="7200"/>
                  </a:cubicBezTo>
                  <a:cubicBezTo>
                    <a:pt x="12218" y="10053"/>
                    <a:pt x="15927" y="13585"/>
                    <a:pt x="18109" y="16098"/>
                  </a:cubicBezTo>
                  <a:cubicBezTo>
                    <a:pt x="20291" y="18611"/>
                    <a:pt x="20945" y="201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379633" y="1623898"/>
              <a:ext cx="262467" cy="3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0"/>
                  </a:moveTo>
                  <a:cubicBezTo>
                    <a:pt x="20555" y="0"/>
                    <a:pt x="19510" y="0"/>
                    <a:pt x="18465" y="581"/>
                  </a:cubicBezTo>
                  <a:cubicBezTo>
                    <a:pt x="17419" y="1161"/>
                    <a:pt x="16374" y="2323"/>
                    <a:pt x="14371" y="4819"/>
                  </a:cubicBezTo>
                  <a:cubicBezTo>
                    <a:pt x="12368" y="7316"/>
                    <a:pt x="9406" y="11148"/>
                    <a:pt x="7142" y="13935"/>
                  </a:cubicBezTo>
                  <a:cubicBezTo>
                    <a:pt x="4877" y="16723"/>
                    <a:pt x="3310" y="18465"/>
                    <a:pt x="2090" y="19684"/>
                  </a:cubicBezTo>
                  <a:cubicBezTo>
                    <a:pt x="871" y="20903"/>
                    <a:pt x="0" y="21600"/>
                    <a:pt x="0" y="21542"/>
                  </a:cubicBezTo>
                  <a:cubicBezTo>
                    <a:pt x="0" y="21484"/>
                    <a:pt x="871" y="20671"/>
                    <a:pt x="1742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123502" y="1829215"/>
              <a:ext cx="152044" cy="45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58" fill="norm" stroke="1" extrusionOk="0">
                  <a:moveTo>
                    <a:pt x="16803" y="2279"/>
                  </a:moveTo>
                  <a:cubicBezTo>
                    <a:pt x="16803" y="1783"/>
                    <a:pt x="16803" y="1288"/>
                    <a:pt x="16365" y="842"/>
                  </a:cubicBezTo>
                  <a:cubicBezTo>
                    <a:pt x="15927" y="396"/>
                    <a:pt x="15051" y="0"/>
                    <a:pt x="13008" y="0"/>
                  </a:cubicBezTo>
                  <a:cubicBezTo>
                    <a:pt x="10965" y="0"/>
                    <a:pt x="7754" y="396"/>
                    <a:pt x="5419" y="991"/>
                  </a:cubicBezTo>
                  <a:cubicBezTo>
                    <a:pt x="3084" y="1585"/>
                    <a:pt x="1624" y="2378"/>
                    <a:pt x="749" y="3072"/>
                  </a:cubicBezTo>
                  <a:cubicBezTo>
                    <a:pt x="-127" y="3765"/>
                    <a:pt x="-419" y="4360"/>
                    <a:pt x="895" y="4657"/>
                  </a:cubicBezTo>
                  <a:cubicBezTo>
                    <a:pt x="2208" y="4954"/>
                    <a:pt x="5127" y="4954"/>
                    <a:pt x="7754" y="4409"/>
                  </a:cubicBezTo>
                  <a:cubicBezTo>
                    <a:pt x="10381" y="3864"/>
                    <a:pt x="12716" y="2774"/>
                    <a:pt x="14176" y="1982"/>
                  </a:cubicBezTo>
                  <a:cubicBezTo>
                    <a:pt x="15635" y="1189"/>
                    <a:pt x="16219" y="694"/>
                    <a:pt x="16511" y="694"/>
                  </a:cubicBezTo>
                  <a:cubicBezTo>
                    <a:pt x="16803" y="694"/>
                    <a:pt x="16803" y="1189"/>
                    <a:pt x="17532" y="2923"/>
                  </a:cubicBezTo>
                  <a:cubicBezTo>
                    <a:pt x="18262" y="4657"/>
                    <a:pt x="19722" y="7629"/>
                    <a:pt x="20451" y="10503"/>
                  </a:cubicBezTo>
                  <a:cubicBezTo>
                    <a:pt x="21181" y="13376"/>
                    <a:pt x="21181" y="16150"/>
                    <a:pt x="20159" y="17983"/>
                  </a:cubicBezTo>
                  <a:cubicBezTo>
                    <a:pt x="19138" y="19817"/>
                    <a:pt x="17095" y="20708"/>
                    <a:pt x="15343" y="21154"/>
                  </a:cubicBezTo>
                  <a:cubicBezTo>
                    <a:pt x="13592" y="21600"/>
                    <a:pt x="12132" y="21600"/>
                    <a:pt x="10965" y="20857"/>
                  </a:cubicBezTo>
                  <a:cubicBezTo>
                    <a:pt x="9797" y="20114"/>
                    <a:pt x="8922" y="18628"/>
                    <a:pt x="9359" y="17339"/>
                  </a:cubicBezTo>
                  <a:cubicBezTo>
                    <a:pt x="9797" y="16051"/>
                    <a:pt x="11549" y="14961"/>
                    <a:pt x="13300" y="13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336204" y="1798433"/>
              <a:ext cx="182197" cy="18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45" fill="norm" stroke="1" extrusionOk="0">
                  <a:moveTo>
                    <a:pt x="2005" y="12610"/>
                  </a:moveTo>
                  <a:cubicBezTo>
                    <a:pt x="1012" y="11890"/>
                    <a:pt x="19" y="11170"/>
                    <a:pt x="143" y="11050"/>
                  </a:cubicBezTo>
                  <a:cubicBezTo>
                    <a:pt x="268" y="10930"/>
                    <a:pt x="1509" y="11410"/>
                    <a:pt x="3123" y="10570"/>
                  </a:cubicBezTo>
                  <a:cubicBezTo>
                    <a:pt x="4737" y="9730"/>
                    <a:pt x="6723" y="7570"/>
                    <a:pt x="7840" y="5890"/>
                  </a:cubicBezTo>
                  <a:cubicBezTo>
                    <a:pt x="8957" y="4210"/>
                    <a:pt x="9205" y="3010"/>
                    <a:pt x="8957" y="1930"/>
                  </a:cubicBezTo>
                  <a:cubicBezTo>
                    <a:pt x="8709" y="850"/>
                    <a:pt x="7964" y="-110"/>
                    <a:pt x="6971" y="10"/>
                  </a:cubicBezTo>
                  <a:cubicBezTo>
                    <a:pt x="5978" y="130"/>
                    <a:pt x="4737" y="1330"/>
                    <a:pt x="3495" y="4330"/>
                  </a:cubicBezTo>
                  <a:cubicBezTo>
                    <a:pt x="2254" y="7330"/>
                    <a:pt x="1012" y="12130"/>
                    <a:pt x="392" y="15130"/>
                  </a:cubicBezTo>
                  <a:cubicBezTo>
                    <a:pt x="-229" y="18130"/>
                    <a:pt x="-229" y="19330"/>
                    <a:pt x="1261" y="20170"/>
                  </a:cubicBezTo>
                  <a:cubicBezTo>
                    <a:pt x="2750" y="21010"/>
                    <a:pt x="5730" y="21490"/>
                    <a:pt x="9330" y="18970"/>
                  </a:cubicBezTo>
                  <a:cubicBezTo>
                    <a:pt x="12930" y="16450"/>
                    <a:pt x="17150" y="10930"/>
                    <a:pt x="21371" y="5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7526866" y="1591016"/>
              <a:ext cx="80435" cy="38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6253" y="1114"/>
                  </a:moveTo>
                  <a:cubicBezTo>
                    <a:pt x="4547" y="530"/>
                    <a:pt x="2842" y="-54"/>
                    <a:pt x="1705" y="4"/>
                  </a:cubicBezTo>
                  <a:cubicBezTo>
                    <a:pt x="568" y="63"/>
                    <a:pt x="0" y="763"/>
                    <a:pt x="0" y="3332"/>
                  </a:cubicBezTo>
                  <a:cubicBezTo>
                    <a:pt x="0" y="5901"/>
                    <a:pt x="568" y="10337"/>
                    <a:pt x="853" y="13373"/>
                  </a:cubicBezTo>
                  <a:cubicBezTo>
                    <a:pt x="1137" y="16409"/>
                    <a:pt x="1137" y="18043"/>
                    <a:pt x="1705" y="19211"/>
                  </a:cubicBezTo>
                  <a:cubicBezTo>
                    <a:pt x="2274" y="20378"/>
                    <a:pt x="3411" y="21079"/>
                    <a:pt x="5684" y="21312"/>
                  </a:cubicBezTo>
                  <a:cubicBezTo>
                    <a:pt x="7958" y="21546"/>
                    <a:pt x="11368" y="21312"/>
                    <a:pt x="14211" y="20437"/>
                  </a:cubicBezTo>
                  <a:cubicBezTo>
                    <a:pt x="17053" y="19561"/>
                    <a:pt x="19326" y="18043"/>
                    <a:pt x="21600" y="16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7499350" y="1757248"/>
              <a:ext cx="196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677207" y="1731848"/>
              <a:ext cx="9525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600" fill="norm" stroke="1" extrusionOk="0">
                  <a:moveTo>
                    <a:pt x="16188" y="0"/>
                  </a:moveTo>
                  <a:cubicBezTo>
                    <a:pt x="11238" y="720"/>
                    <a:pt x="6288" y="1440"/>
                    <a:pt x="3363" y="2250"/>
                  </a:cubicBezTo>
                  <a:cubicBezTo>
                    <a:pt x="438" y="3060"/>
                    <a:pt x="-462" y="3960"/>
                    <a:pt x="213" y="5220"/>
                  </a:cubicBezTo>
                  <a:cubicBezTo>
                    <a:pt x="888" y="6480"/>
                    <a:pt x="3138" y="8100"/>
                    <a:pt x="6738" y="9810"/>
                  </a:cubicBezTo>
                  <a:cubicBezTo>
                    <a:pt x="10338" y="11520"/>
                    <a:pt x="15288" y="13320"/>
                    <a:pt x="17988" y="14670"/>
                  </a:cubicBezTo>
                  <a:cubicBezTo>
                    <a:pt x="20688" y="16020"/>
                    <a:pt x="21138" y="16920"/>
                    <a:pt x="18438" y="18000"/>
                  </a:cubicBezTo>
                  <a:cubicBezTo>
                    <a:pt x="15738" y="19080"/>
                    <a:pt x="9888" y="20340"/>
                    <a:pt x="40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8254742" y="1737860"/>
              <a:ext cx="209809" cy="20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007" fill="norm" stroke="1" extrusionOk="0">
                  <a:moveTo>
                    <a:pt x="4472" y="11050"/>
                  </a:moveTo>
                  <a:cubicBezTo>
                    <a:pt x="7014" y="9754"/>
                    <a:pt x="9555" y="8458"/>
                    <a:pt x="11037" y="7270"/>
                  </a:cubicBezTo>
                  <a:cubicBezTo>
                    <a:pt x="12519" y="6082"/>
                    <a:pt x="12943" y="5002"/>
                    <a:pt x="13155" y="3814"/>
                  </a:cubicBezTo>
                  <a:cubicBezTo>
                    <a:pt x="13366" y="2626"/>
                    <a:pt x="13366" y="1330"/>
                    <a:pt x="12837" y="574"/>
                  </a:cubicBezTo>
                  <a:cubicBezTo>
                    <a:pt x="12308" y="-182"/>
                    <a:pt x="11249" y="-398"/>
                    <a:pt x="9131" y="1222"/>
                  </a:cubicBezTo>
                  <a:cubicBezTo>
                    <a:pt x="7014" y="2842"/>
                    <a:pt x="3837" y="6298"/>
                    <a:pt x="1931" y="9430"/>
                  </a:cubicBezTo>
                  <a:cubicBezTo>
                    <a:pt x="25" y="12562"/>
                    <a:pt x="-610" y="15370"/>
                    <a:pt x="661" y="17530"/>
                  </a:cubicBezTo>
                  <a:cubicBezTo>
                    <a:pt x="1931" y="19690"/>
                    <a:pt x="5108" y="21202"/>
                    <a:pt x="8814" y="20986"/>
                  </a:cubicBezTo>
                  <a:cubicBezTo>
                    <a:pt x="12519" y="20770"/>
                    <a:pt x="16755" y="18826"/>
                    <a:pt x="20990" y="16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8458200" y="1788998"/>
              <a:ext cx="1651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3600"/>
                    <a:pt x="4431" y="7200"/>
                    <a:pt x="7338" y="10800"/>
                  </a:cubicBezTo>
                  <a:cubicBezTo>
                    <a:pt x="10246" y="14400"/>
                    <a:pt x="13846" y="18000"/>
                    <a:pt x="16338" y="19800"/>
                  </a:cubicBezTo>
                  <a:cubicBezTo>
                    <a:pt x="18831" y="21600"/>
                    <a:pt x="2021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8502649" y="1776298"/>
              <a:ext cx="952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050"/>
                    <a:pt x="10080" y="8100"/>
                    <a:pt x="6480" y="11700"/>
                  </a:cubicBezTo>
                  <a:cubicBezTo>
                    <a:pt x="2880" y="15300"/>
                    <a:pt x="144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8662954" y="1763598"/>
              <a:ext cx="16989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8204" y="6048"/>
                  </a:moveTo>
                  <a:cubicBezTo>
                    <a:pt x="18204" y="4608"/>
                    <a:pt x="18204" y="3168"/>
                    <a:pt x="17671" y="2016"/>
                  </a:cubicBezTo>
                  <a:cubicBezTo>
                    <a:pt x="17137" y="864"/>
                    <a:pt x="16071" y="0"/>
                    <a:pt x="13937" y="0"/>
                  </a:cubicBezTo>
                  <a:cubicBezTo>
                    <a:pt x="11804" y="0"/>
                    <a:pt x="8604" y="864"/>
                    <a:pt x="6071" y="3456"/>
                  </a:cubicBezTo>
                  <a:cubicBezTo>
                    <a:pt x="3537" y="6048"/>
                    <a:pt x="1671" y="10368"/>
                    <a:pt x="737" y="13248"/>
                  </a:cubicBezTo>
                  <a:cubicBezTo>
                    <a:pt x="-196" y="16128"/>
                    <a:pt x="-196" y="17568"/>
                    <a:pt x="471" y="18576"/>
                  </a:cubicBezTo>
                  <a:cubicBezTo>
                    <a:pt x="1137" y="19584"/>
                    <a:pt x="2471" y="20160"/>
                    <a:pt x="4737" y="18432"/>
                  </a:cubicBezTo>
                  <a:cubicBezTo>
                    <a:pt x="7004" y="16704"/>
                    <a:pt x="10204" y="12672"/>
                    <a:pt x="12337" y="9936"/>
                  </a:cubicBezTo>
                  <a:cubicBezTo>
                    <a:pt x="14471" y="7200"/>
                    <a:pt x="15537" y="5760"/>
                    <a:pt x="16071" y="5760"/>
                  </a:cubicBezTo>
                  <a:cubicBezTo>
                    <a:pt x="16604" y="5760"/>
                    <a:pt x="16604" y="7200"/>
                    <a:pt x="16871" y="9504"/>
                  </a:cubicBezTo>
                  <a:cubicBezTo>
                    <a:pt x="17137" y="11808"/>
                    <a:pt x="17671" y="14976"/>
                    <a:pt x="18471" y="17136"/>
                  </a:cubicBezTo>
                  <a:cubicBezTo>
                    <a:pt x="19271" y="19296"/>
                    <a:pt x="20337" y="20448"/>
                    <a:pt x="214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877916" y="1779383"/>
              <a:ext cx="113685" cy="14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83" fill="norm" stroke="1" extrusionOk="0">
                  <a:moveTo>
                    <a:pt x="21093" y="2361"/>
                  </a:moveTo>
                  <a:cubicBezTo>
                    <a:pt x="19129" y="1109"/>
                    <a:pt x="17166" y="-143"/>
                    <a:pt x="14613" y="14"/>
                  </a:cubicBezTo>
                  <a:cubicBezTo>
                    <a:pt x="12060" y="170"/>
                    <a:pt x="8918" y="1735"/>
                    <a:pt x="6169" y="5022"/>
                  </a:cubicBezTo>
                  <a:cubicBezTo>
                    <a:pt x="3420" y="8309"/>
                    <a:pt x="1064" y="13318"/>
                    <a:pt x="278" y="16605"/>
                  </a:cubicBezTo>
                  <a:cubicBezTo>
                    <a:pt x="-507" y="19892"/>
                    <a:pt x="278" y="21457"/>
                    <a:pt x="3813" y="21144"/>
                  </a:cubicBezTo>
                  <a:cubicBezTo>
                    <a:pt x="7348" y="20831"/>
                    <a:pt x="13631" y="18640"/>
                    <a:pt x="19915" y="16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9050032" y="1560398"/>
              <a:ext cx="81269" cy="37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95" fill="norm" stroke="1" extrusionOk="0">
                  <a:moveTo>
                    <a:pt x="19602" y="0"/>
                  </a:moveTo>
                  <a:cubicBezTo>
                    <a:pt x="16833" y="0"/>
                    <a:pt x="14064" y="0"/>
                    <a:pt x="12402" y="307"/>
                  </a:cubicBezTo>
                  <a:cubicBezTo>
                    <a:pt x="10741" y="614"/>
                    <a:pt x="10187" y="1227"/>
                    <a:pt x="8249" y="3559"/>
                  </a:cubicBezTo>
                  <a:cubicBezTo>
                    <a:pt x="6310" y="5891"/>
                    <a:pt x="2987" y="9941"/>
                    <a:pt x="1326" y="13070"/>
                  </a:cubicBezTo>
                  <a:cubicBezTo>
                    <a:pt x="-336" y="16200"/>
                    <a:pt x="-336" y="18409"/>
                    <a:pt x="772" y="19759"/>
                  </a:cubicBezTo>
                  <a:cubicBezTo>
                    <a:pt x="1879" y="21109"/>
                    <a:pt x="4095" y="21600"/>
                    <a:pt x="7695" y="21477"/>
                  </a:cubicBezTo>
                  <a:cubicBezTo>
                    <a:pt x="11295" y="21355"/>
                    <a:pt x="16279" y="20618"/>
                    <a:pt x="21264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9028568" y="1744548"/>
              <a:ext cx="15988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21600"/>
                  </a:moveTo>
                  <a:cubicBezTo>
                    <a:pt x="1289" y="21600"/>
                    <a:pt x="-132" y="21600"/>
                    <a:pt x="10" y="21200"/>
                  </a:cubicBezTo>
                  <a:cubicBezTo>
                    <a:pt x="152" y="20800"/>
                    <a:pt x="1857" y="20000"/>
                    <a:pt x="5694" y="16400"/>
                  </a:cubicBezTo>
                  <a:cubicBezTo>
                    <a:pt x="9531" y="12800"/>
                    <a:pt x="15500" y="64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9218979" y="1585798"/>
              <a:ext cx="3297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5628" y="1929"/>
                    <a:pt x="10228" y="3857"/>
                    <a:pt x="6178" y="6814"/>
                  </a:cubicBezTo>
                  <a:cubicBezTo>
                    <a:pt x="2128" y="9771"/>
                    <a:pt x="-572" y="13757"/>
                    <a:pt x="103" y="16393"/>
                  </a:cubicBezTo>
                  <a:cubicBezTo>
                    <a:pt x="778" y="19029"/>
                    <a:pt x="4828" y="20314"/>
                    <a:pt x="8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9283700" y="1827098"/>
              <a:ext cx="153530" cy="40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46" fill="norm" stroke="1" extrusionOk="0">
                  <a:moveTo>
                    <a:pt x="1775" y="0"/>
                  </a:moveTo>
                  <a:cubicBezTo>
                    <a:pt x="1184" y="568"/>
                    <a:pt x="592" y="1137"/>
                    <a:pt x="444" y="1705"/>
                  </a:cubicBezTo>
                  <a:cubicBezTo>
                    <a:pt x="296" y="2274"/>
                    <a:pt x="592" y="2842"/>
                    <a:pt x="2219" y="3126"/>
                  </a:cubicBezTo>
                  <a:cubicBezTo>
                    <a:pt x="3847" y="3411"/>
                    <a:pt x="6805" y="3411"/>
                    <a:pt x="9173" y="3126"/>
                  </a:cubicBezTo>
                  <a:cubicBezTo>
                    <a:pt x="11540" y="2842"/>
                    <a:pt x="13315" y="2274"/>
                    <a:pt x="14647" y="1648"/>
                  </a:cubicBezTo>
                  <a:cubicBezTo>
                    <a:pt x="15978" y="1023"/>
                    <a:pt x="16866" y="341"/>
                    <a:pt x="16866" y="398"/>
                  </a:cubicBezTo>
                  <a:cubicBezTo>
                    <a:pt x="16866" y="455"/>
                    <a:pt x="15978" y="1251"/>
                    <a:pt x="15978" y="3354"/>
                  </a:cubicBezTo>
                  <a:cubicBezTo>
                    <a:pt x="15978" y="5457"/>
                    <a:pt x="16866" y="8867"/>
                    <a:pt x="18197" y="11823"/>
                  </a:cubicBezTo>
                  <a:cubicBezTo>
                    <a:pt x="19529" y="14779"/>
                    <a:pt x="21304" y="17280"/>
                    <a:pt x="21452" y="18985"/>
                  </a:cubicBezTo>
                  <a:cubicBezTo>
                    <a:pt x="21600" y="20691"/>
                    <a:pt x="20121" y="21600"/>
                    <a:pt x="16274" y="21543"/>
                  </a:cubicBezTo>
                  <a:cubicBezTo>
                    <a:pt x="12427" y="21486"/>
                    <a:pt x="6214" y="20463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9869075" y="1765715"/>
              <a:ext cx="117094" cy="20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175" fill="norm" stroke="1" extrusionOk="0">
                  <a:moveTo>
                    <a:pt x="15435" y="1728"/>
                  </a:moveTo>
                  <a:cubicBezTo>
                    <a:pt x="14318" y="864"/>
                    <a:pt x="13200" y="0"/>
                    <a:pt x="11897" y="0"/>
                  </a:cubicBezTo>
                  <a:cubicBezTo>
                    <a:pt x="10593" y="0"/>
                    <a:pt x="9104" y="864"/>
                    <a:pt x="6869" y="3348"/>
                  </a:cubicBezTo>
                  <a:cubicBezTo>
                    <a:pt x="4635" y="5832"/>
                    <a:pt x="1655" y="9936"/>
                    <a:pt x="538" y="13176"/>
                  </a:cubicBezTo>
                  <a:cubicBezTo>
                    <a:pt x="-579" y="16416"/>
                    <a:pt x="166" y="18792"/>
                    <a:pt x="1655" y="20088"/>
                  </a:cubicBezTo>
                  <a:cubicBezTo>
                    <a:pt x="3145" y="21384"/>
                    <a:pt x="5380" y="21600"/>
                    <a:pt x="8731" y="20304"/>
                  </a:cubicBezTo>
                  <a:cubicBezTo>
                    <a:pt x="12083" y="19008"/>
                    <a:pt x="16552" y="16200"/>
                    <a:pt x="18787" y="13716"/>
                  </a:cubicBezTo>
                  <a:cubicBezTo>
                    <a:pt x="21021" y="11232"/>
                    <a:pt x="21021" y="9072"/>
                    <a:pt x="19718" y="7776"/>
                  </a:cubicBezTo>
                  <a:cubicBezTo>
                    <a:pt x="18414" y="6480"/>
                    <a:pt x="15807" y="6048"/>
                    <a:pt x="13200" y="5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0050158" y="1770404"/>
              <a:ext cx="101376" cy="17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162" fill="norm" stroke="1" extrusionOk="0">
                  <a:moveTo>
                    <a:pt x="5683" y="3067"/>
                  </a:moveTo>
                  <a:cubicBezTo>
                    <a:pt x="5243" y="8012"/>
                    <a:pt x="4802" y="12956"/>
                    <a:pt x="3920" y="16209"/>
                  </a:cubicBezTo>
                  <a:cubicBezTo>
                    <a:pt x="3039" y="19462"/>
                    <a:pt x="1716" y="21024"/>
                    <a:pt x="834" y="21154"/>
                  </a:cubicBezTo>
                  <a:cubicBezTo>
                    <a:pt x="-47" y="21284"/>
                    <a:pt x="-488" y="19983"/>
                    <a:pt x="834" y="17120"/>
                  </a:cubicBezTo>
                  <a:cubicBezTo>
                    <a:pt x="2157" y="14257"/>
                    <a:pt x="5243" y="9833"/>
                    <a:pt x="7667" y="6841"/>
                  </a:cubicBezTo>
                  <a:cubicBezTo>
                    <a:pt x="10092" y="3848"/>
                    <a:pt x="11855" y="2286"/>
                    <a:pt x="13839" y="1245"/>
                  </a:cubicBezTo>
                  <a:cubicBezTo>
                    <a:pt x="15822" y="204"/>
                    <a:pt x="18026" y="-316"/>
                    <a:pt x="19349" y="204"/>
                  </a:cubicBezTo>
                  <a:cubicBezTo>
                    <a:pt x="20671" y="725"/>
                    <a:pt x="21112" y="2286"/>
                    <a:pt x="21112" y="5930"/>
                  </a:cubicBezTo>
                  <a:cubicBezTo>
                    <a:pt x="21112" y="9573"/>
                    <a:pt x="20671" y="15298"/>
                    <a:pt x="2023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0221357" y="1742716"/>
              <a:ext cx="192643" cy="17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05" fill="norm" stroke="1" extrusionOk="0">
                  <a:moveTo>
                    <a:pt x="235" y="11156"/>
                  </a:moveTo>
                  <a:cubicBezTo>
                    <a:pt x="2557" y="10115"/>
                    <a:pt x="4880" y="9074"/>
                    <a:pt x="6622" y="7772"/>
                  </a:cubicBezTo>
                  <a:cubicBezTo>
                    <a:pt x="8364" y="6471"/>
                    <a:pt x="9525" y="4910"/>
                    <a:pt x="10222" y="3478"/>
                  </a:cubicBezTo>
                  <a:cubicBezTo>
                    <a:pt x="10919" y="2047"/>
                    <a:pt x="11151" y="746"/>
                    <a:pt x="10570" y="225"/>
                  </a:cubicBezTo>
                  <a:cubicBezTo>
                    <a:pt x="9990" y="-295"/>
                    <a:pt x="8596" y="-35"/>
                    <a:pt x="6622" y="2307"/>
                  </a:cubicBezTo>
                  <a:cubicBezTo>
                    <a:pt x="4648" y="4650"/>
                    <a:pt x="2093" y="9074"/>
                    <a:pt x="815" y="12327"/>
                  </a:cubicBezTo>
                  <a:cubicBezTo>
                    <a:pt x="-462" y="15580"/>
                    <a:pt x="-462" y="17662"/>
                    <a:pt x="2441" y="19093"/>
                  </a:cubicBezTo>
                  <a:cubicBezTo>
                    <a:pt x="5344" y="20524"/>
                    <a:pt x="11151" y="21305"/>
                    <a:pt x="14751" y="21305"/>
                  </a:cubicBezTo>
                  <a:cubicBezTo>
                    <a:pt x="18351" y="21305"/>
                    <a:pt x="19744" y="20524"/>
                    <a:pt x="21138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0795000" y="1714915"/>
              <a:ext cx="104594" cy="22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46" fill="norm" stroke="1" extrusionOk="0">
                  <a:moveTo>
                    <a:pt x="20736" y="4643"/>
                  </a:moveTo>
                  <a:cubicBezTo>
                    <a:pt x="21168" y="3634"/>
                    <a:pt x="21600" y="2624"/>
                    <a:pt x="21168" y="1716"/>
                  </a:cubicBezTo>
                  <a:cubicBezTo>
                    <a:pt x="20736" y="807"/>
                    <a:pt x="19440" y="0"/>
                    <a:pt x="16416" y="0"/>
                  </a:cubicBezTo>
                  <a:cubicBezTo>
                    <a:pt x="13392" y="0"/>
                    <a:pt x="8640" y="807"/>
                    <a:pt x="5832" y="2624"/>
                  </a:cubicBezTo>
                  <a:cubicBezTo>
                    <a:pt x="3024" y="4441"/>
                    <a:pt x="2160" y="7267"/>
                    <a:pt x="4104" y="9387"/>
                  </a:cubicBezTo>
                  <a:cubicBezTo>
                    <a:pt x="6048" y="11507"/>
                    <a:pt x="10800" y="12920"/>
                    <a:pt x="14040" y="14030"/>
                  </a:cubicBezTo>
                  <a:cubicBezTo>
                    <a:pt x="17280" y="15140"/>
                    <a:pt x="19008" y="15948"/>
                    <a:pt x="19008" y="17159"/>
                  </a:cubicBezTo>
                  <a:cubicBezTo>
                    <a:pt x="19008" y="18370"/>
                    <a:pt x="17280" y="19985"/>
                    <a:pt x="14472" y="20793"/>
                  </a:cubicBezTo>
                  <a:cubicBezTo>
                    <a:pt x="11664" y="21600"/>
                    <a:pt x="7776" y="21600"/>
                    <a:pt x="5184" y="20288"/>
                  </a:cubicBezTo>
                  <a:cubicBezTo>
                    <a:pt x="2592" y="18976"/>
                    <a:pt x="1296" y="16351"/>
                    <a:pt x="0" y="13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0965252" y="1573098"/>
              <a:ext cx="121485" cy="38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545" fill="norm" stroke="1" extrusionOk="0">
                  <a:moveTo>
                    <a:pt x="14244" y="0"/>
                  </a:moveTo>
                  <a:cubicBezTo>
                    <a:pt x="13524" y="2967"/>
                    <a:pt x="12804" y="5934"/>
                    <a:pt x="11184" y="9376"/>
                  </a:cubicBezTo>
                  <a:cubicBezTo>
                    <a:pt x="9564" y="12818"/>
                    <a:pt x="7044" y="16734"/>
                    <a:pt x="5064" y="18930"/>
                  </a:cubicBezTo>
                  <a:cubicBezTo>
                    <a:pt x="3084" y="21125"/>
                    <a:pt x="1644" y="21600"/>
                    <a:pt x="744" y="21541"/>
                  </a:cubicBezTo>
                  <a:cubicBezTo>
                    <a:pt x="-156" y="21481"/>
                    <a:pt x="-516" y="20888"/>
                    <a:pt x="1284" y="19464"/>
                  </a:cubicBezTo>
                  <a:cubicBezTo>
                    <a:pt x="3084" y="18040"/>
                    <a:pt x="7044" y="15785"/>
                    <a:pt x="9744" y="14479"/>
                  </a:cubicBezTo>
                  <a:cubicBezTo>
                    <a:pt x="12444" y="13174"/>
                    <a:pt x="13884" y="12818"/>
                    <a:pt x="15684" y="12758"/>
                  </a:cubicBezTo>
                  <a:cubicBezTo>
                    <a:pt x="17484" y="12699"/>
                    <a:pt x="19644" y="12936"/>
                    <a:pt x="20364" y="14182"/>
                  </a:cubicBezTo>
                  <a:cubicBezTo>
                    <a:pt x="21084" y="15429"/>
                    <a:pt x="20364" y="17684"/>
                    <a:pt x="19644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1161183" y="1782648"/>
              <a:ext cx="86102" cy="15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18" fill="norm" stroke="1" extrusionOk="0">
                  <a:moveTo>
                    <a:pt x="14400" y="0"/>
                  </a:moveTo>
                  <a:cubicBezTo>
                    <a:pt x="10286" y="2016"/>
                    <a:pt x="6171" y="4032"/>
                    <a:pt x="3600" y="6912"/>
                  </a:cubicBezTo>
                  <a:cubicBezTo>
                    <a:pt x="1029" y="9792"/>
                    <a:pt x="0" y="13536"/>
                    <a:pt x="0" y="16128"/>
                  </a:cubicBezTo>
                  <a:cubicBezTo>
                    <a:pt x="0" y="18720"/>
                    <a:pt x="1029" y="20160"/>
                    <a:pt x="2829" y="20880"/>
                  </a:cubicBezTo>
                  <a:cubicBezTo>
                    <a:pt x="4629" y="21600"/>
                    <a:pt x="7200" y="21600"/>
                    <a:pt x="10543" y="19584"/>
                  </a:cubicBezTo>
                  <a:cubicBezTo>
                    <a:pt x="13886" y="17568"/>
                    <a:pt x="18000" y="13536"/>
                    <a:pt x="19800" y="10800"/>
                  </a:cubicBezTo>
                  <a:cubicBezTo>
                    <a:pt x="21600" y="8064"/>
                    <a:pt x="21086" y="6624"/>
                    <a:pt x="19286" y="5760"/>
                  </a:cubicBezTo>
                  <a:cubicBezTo>
                    <a:pt x="17486" y="4896"/>
                    <a:pt x="14400" y="4608"/>
                    <a:pt x="11314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1308799" y="1566748"/>
              <a:ext cx="76752" cy="42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81" fill="norm" stroke="1" extrusionOk="0">
                  <a:moveTo>
                    <a:pt x="21168" y="0"/>
                  </a:moveTo>
                  <a:cubicBezTo>
                    <a:pt x="15914" y="3761"/>
                    <a:pt x="10660" y="7522"/>
                    <a:pt x="6865" y="10854"/>
                  </a:cubicBezTo>
                  <a:cubicBezTo>
                    <a:pt x="3071" y="14185"/>
                    <a:pt x="736" y="17087"/>
                    <a:pt x="152" y="18860"/>
                  </a:cubicBezTo>
                  <a:cubicBezTo>
                    <a:pt x="-432" y="20633"/>
                    <a:pt x="736" y="21278"/>
                    <a:pt x="2487" y="21439"/>
                  </a:cubicBezTo>
                  <a:cubicBezTo>
                    <a:pt x="4238" y="21600"/>
                    <a:pt x="6573" y="21278"/>
                    <a:pt x="8909" y="20901"/>
                  </a:cubicBezTo>
                  <a:cubicBezTo>
                    <a:pt x="11244" y="20525"/>
                    <a:pt x="13579" y="20096"/>
                    <a:pt x="15914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1258550" y="1788998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729279" y="2618361"/>
              <a:ext cx="91338" cy="20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086" fill="norm" stroke="1" extrusionOk="0">
                  <a:moveTo>
                    <a:pt x="12065" y="261"/>
                  </a:moveTo>
                  <a:cubicBezTo>
                    <a:pt x="9119" y="39"/>
                    <a:pt x="6174" y="-184"/>
                    <a:pt x="3965" y="1931"/>
                  </a:cubicBezTo>
                  <a:cubicBezTo>
                    <a:pt x="1756" y="4047"/>
                    <a:pt x="283" y="8501"/>
                    <a:pt x="37" y="11841"/>
                  </a:cubicBezTo>
                  <a:cubicBezTo>
                    <a:pt x="-208" y="15181"/>
                    <a:pt x="774" y="17408"/>
                    <a:pt x="2247" y="18967"/>
                  </a:cubicBezTo>
                  <a:cubicBezTo>
                    <a:pt x="3719" y="20525"/>
                    <a:pt x="5683" y="21416"/>
                    <a:pt x="8628" y="20971"/>
                  </a:cubicBezTo>
                  <a:cubicBezTo>
                    <a:pt x="11574" y="20525"/>
                    <a:pt x="15501" y="18744"/>
                    <a:pt x="17956" y="15404"/>
                  </a:cubicBezTo>
                  <a:cubicBezTo>
                    <a:pt x="20410" y="12063"/>
                    <a:pt x="21392" y="7164"/>
                    <a:pt x="21147" y="4270"/>
                  </a:cubicBezTo>
                  <a:cubicBezTo>
                    <a:pt x="20901" y="1375"/>
                    <a:pt x="19428" y="484"/>
                    <a:pt x="17465" y="150"/>
                  </a:cubicBezTo>
                  <a:cubicBezTo>
                    <a:pt x="15501" y="-184"/>
                    <a:pt x="13047" y="39"/>
                    <a:pt x="10592" y="818"/>
                  </a:cubicBezTo>
                  <a:cubicBezTo>
                    <a:pt x="8137" y="1597"/>
                    <a:pt x="5683" y="2934"/>
                    <a:pt x="3228" y="4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899650" y="2391222"/>
              <a:ext cx="59451" cy="45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448" fill="norm" stroke="1" extrusionOk="0">
                  <a:moveTo>
                    <a:pt x="20222" y="3666"/>
                  </a:moveTo>
                  <a:cubicBezTo>
                    <a:pt x="20222" y="3063"/>
                    <a:pt x="20222" y="2460"/>
                    <a:pt x="19502" y="1757"/>
                  </a:cubicBezTo>
                  <a:cubicBezTo>
                    <a:pt x="18782" y="1054"/>
                    <a:pt x="17342" y="250"/>
                    <a:pt x="15182" y="49"/>
                  </a:cubicBezTo>
                  <a:cubicBezTo>
                    <a:pt x="13022" y="-152"/>
                    <a:pt x="10142" y="250"/>
                    <a:pt x="6542" y="1606"/>
                  </a:cubicBezTo>
                  <a:cubicBezTo>
                    <a:pt x="2942" y="2962"/>
                    <a:pt x="-1378" y="5273"/>
                    <a:pt x="422" y="8388"/>
                  </a:cubicBezTo>
                  <a:cubicBezTo>
                    <a:pt x="2222" y="11502"/>
                    <a:pt x="10142" y="15420"/>
                    <a:pt x="14462" y="17731"/>
                  </a:cubicBezTo>
                  <a:cubicBezTo>
                    <a:pt x="18782" y="20041"/>
                    <a:pt x="19502" y="20745"/>
                    <a:pt x="2022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908300" y="2633548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800"/>
                    <a:pt x="8000" y="12000"/>
                    <a:pt x="11600" y="8400"/>
                  </a:cubicBezTo>
                  <a:cubicBezTo>
                    <a:pt x="15200" y="4800"/>
                    <a:pt x="18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629378" y="2614655"/>
              <a:ext cx="128814" cy="2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973" fill="norm" stroke="1" extrusionOk="0">
                  <a:moveTo>
                    <a:pt x="18233" y="6773"/>
                  </a:moveTo>
                  <a:cubicBezTo>
                    <a:pt x="18581" y="5333"/>
                    <a:pt x="18929" y="3893"/>
                    <a:pt x="18929" y="2659"/>
                  </a:cubicBezTo>
                  <a:cubicBezTo>
                    <a:pt x="18929" y="1425"/>
                    <a:pt x="18581" y="396"/>
                    <a:pt x="17536" y="88"/>
                  </a:cubicBezTo>
                  <a:cubicBezTo>
                    <a:pt x="16491" y="-221"/>
                    <a:pt x="14749" y="190"/>
                    <a:pt x="11787" y="2865"/>
                  </a:cubicBezTo>
                  <a:cubicBezTo>
                    <a:pt x="8826" y="5539"/>
                    <a:pt x="4645" y="10476"/>
                    <a:pt x="2381" y="13665"/>
                  </a:cubicBezTo>
                  <a:cubicBezTo>
                    <a:pt x="116" y="16853"/>
                    <a:pt x="-232" y="18293"/>
                    <a:pt x="116" y="19425"/>
                  </a:cubicBezTo>
                  <a:cubicBezTo>
                    <a:pt x="465" y="20556"/>
                    <a:pt x="1510" y="21379"/>
                    <a:pt x="4645" y="20762"/>
                  </a:cubicBezTo>
                  <a:cubicBezTo>
                    <a:pt x="7781" y="20145"/>
                    <a:pt x="13007" y="18088"/>
                    <a:pt x="16142" y="15310"/>
                  </a:cubicBezTo>
                  <a:cubicBezTo>
                    <a:pt x="19278" y="12533"/>
                    <a:pt x="20323" y="9036"/>
                    <a:pt x="20845" y="6670"/>
                  </a:cubicBezTo>
                  <a:cubicBezTo>
                    <a:pt x="21368" y="4305"/>
                    <a:pt x="21368" y="3070"/>
                    <a:pt x="20497" y="2248"/>
                  </a:cubicBezTo>
                  <a:cubicBezTo>
                    <a:pt x="19626" y="1425"/>
                    <a:pt x="17884" y="1013"/>
                    <a:pt x="16665" y="1528"/>
                  </a:cubicBezTo>
                  <a:cubicBezTo>
                    <a:pt x="15445" y="2042"/>
                    <a:pt x="14749" y="3482"/>
                    <a:pt x="14052" y="4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784600" y="2652598"/>
              <a:ext cx="133350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1714" y="4590"/>
                    <a:pt x="3429" y="9180"/>
                    <a:pt x="4286" y="12285"/>
                  </a:cubicBezTo>
                  <a:cubicBezTo>
                    <a:pt x="5143" y="15390"/>
                    <a:pt x="5143" y="17010"/>
                    <a:pt x="5143" y="18495"/>
                  </a:cubicBezTo>
                  <a:cubicBezTo>
                    <a:pt x="5143" y="19980"/>
                    <a:pt x="5143" y="21330"/>
                    <a:pt x="4629" y="21465"/>
                  </a:cubicBezTo>
                  <a:cubicBezTo>
                    <a:pt x="4114" y="21600"/>
                    <a:pt x="3086" y="20520"/>
                    <a:pt x="2743" y="17820"/>
                  </a:cubicBezTo>
                  <a:cubicBezTo>
                    <a:pt x="2400" y="15120"/>
                    <a:pt x="2743" y="10800"/>
                    <a:pt x="3257" y="7965"/>
                  </a:cubicBezTo>
                  <a:cubicBezTo>
                    <a:pt x="3771" y="5130"/>
                    <a:pt x="4457" y="3780"/>
                    <a:pt x="6686" y="3240"/>
                  </a:cubicBezTo>
                  <a:cubicBezTo>
                    <a:pt x="8914" y="2700"/>
                    <a:pt x="12686" y="2970"/>
                    <a:pt x="15429" y="5670"/>
                  </a:cubicBezTo>
                  <a:cubicBezTo>
                    <a:pt x="18171" y="8370"/>
                    <a:pt x="19886" y="13500"/>
                    <a:pt x="2160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949700" y="2676718"/>
              <a:ext cx="234950" cy="11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62" fill="norm" stroke="1" extrusionOk="0">
                  <a:moveTo>
                    <a:pt x="0" y="17591"/>
                  </a:moveTo>
                  <a:cubicBezTo>
                    <a:pt x="1751" y="15662"/>
                    <a:pt x="3503" y="13733"/>
                    <a:pt x="4865" y="12191"/>
                  </a:cubicBezTo>
                  <a:cubicBezTo>
                    <a:pt x="6227" y="10648"/>
                    <a:pt x="7200" y="9491"/>
                    <a:pt x="7978" y="7369"/>
                  </a:cubicBezTo>
                  <a:cubicBezTo>
                    <a:pt x="8757" y="5248"/>
                    <a:pt x="9341" y="2162"/>
                    <a:pt x="9146" y="812"/>
                  </a:cubicBezTo>
                  <a:cubicBezTo>
                    <a:pt x="8951" y="-538"/>
                    <a:pt x="7978" y="-152"/>
                    <a:pt x="6908" y="1583"/>
                  </a:cubicBezTo>
                  <a:cubicBezTo>
                    <a:pt x="5838" y="3319"/>
                    <a:pt x="4670" y="6405"/>
                    <a:pt x="3989" y="9491"/>
                  </a:cubicBezTo>
                  <a:cubicBezTo>
                    <a:pt x="3308" y="12576"/>
                    <a:pt x="3114" y="15662"/>
                    <a:pt x="4086" y="17783"/>
                  </a:cubicBezTo>
                  <a:cubicBezTo>
                    <a:pt x="5059" y="19905"/>
                    <a:pt x="7200" y="21062"/>
                    <a:pt x="10314" y="19905"/>
                  </a:cubicBezTo>
                  <a:cubicBezTo>
                    <a:pt x="13427" y="18748"/>
                    <a:pt x="17514" y="15276"/>
                    <a:pt x="21600" y="11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536016" y="2406404"/>
              <a:ext cx="328085" cy="66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7804" y="9591"/>
                  </a:moveTo>
                  <a:cubicBezTo>
                    <a:pt x="7804" y="8703"/>
                    <a:pt x="7804" y="7814"/>
                    <a:pt x="7665" y="7199"/>
                  </a:cubicBezTo>
                  <a:cubicBezTo>
                    <a:pt x="7525" y="6584"/>
                    <a:pt x="7246" y="6242"/>
                    <a:pt x="6759" y="6105"/>
                  </a:cubicBezTo>
                  <a:cubicBezTo>
                    <a:pt x="6271" y="5969"/>
                    <a:pt x="5574" y="6037"/>
                    <a:pt x="4459" y="6755"/>
                  </a:cubicBezTo>
                  <a:cubicBezTo>
                    <a:pt x="3345" y="7472"/>
                    <a:pt x="1812" y="8839"/>
                    <a:pt x="975" y="9694"/>
                  </a:cubicBezTo>
                  <a:cubicBezTo>
                    <a:pt x="139" y="10548"/>
                    <a:pt x="0" y="10890"/>
                    <a:pt x="0" y="11232"/>
                  </a:cubicBezTo>
                  <a:cubicBezTo>
                    <a:pt x="0" y="11574"/>
                    <a:pt x="139" y="11915"/>
                    <a:pt x="1185" y="11881"/>
                  </a:cubicBezTo>
                  <a:cubicBezTo>
                    <a:pt x="2230" y="11847"/>
                    <a:pt x="4181" y="11437"/>
                    <a:pt x="5505" y="10582"/>
                  </a:cubicBezTo>
                  <a:cubicBezTo>
                    <a:pt x="6828" y="9728"/>
                    <a:pt x="7525" y="8429"/>
                    <a:pt x="8292" y="7131"/>
                  </a:cubicBezTo>
                  <a:cubicBezTo>
                    <a:pt x="9058" y="5832"/>
                    <a:pt x="9894" y="4533"/>
                    <a:pt x="11009" y="3371"/>
                  </a:cubicBezTo>
                  <a:cubicBezTo>
                    <a:pt x="12124" y="2209"/>
                    <a:pt x="13517" y="1184"/>
                    <a:pt x="14563" y="603"/>
                  </a:cubicBezTo>
                  <a:cubicBezTo>
                    <a:pt x="15608" y="22"/>
                    <a:pt x="16305" y="-115"/>
                    <a:pt x="16653" y="90"/>
                  </a:cubicBezTo>
                  <a:cubicBezTo>
                    <a:pt x="17001" y="295"/>
                    <a:pt x="17001" y="842"/>
                    <a:pt x="16444" y="2346"/>
                  </a:cubicBezTo>
                  <a:cubicBezTo>
                    <a:pt x="15886" y="3850"/>
                    <a:pt x="14772" y="6310"/>
                    <a:pt x="13587" y="8463"/>
                  </a:cubicBezTo>
                  <a:cubicBezTo>
                    <a:pt x="12403" y="10617"/>
                    <a:pt x="11148" y="12462"/>
                    <a:pt x="10034" y="14205"/>
                  </a:cubicBezTo>
                  <a:cubicBezTo>
                    <a:pt x="8919" y="15948"/>
                    <a:pt x="7943" y="17589"/>
                    <a:pt x="7455" y="18648"/>
                  </a:cubicBezTo>
                  <a:cubicBezTo>
                    <a:pt x="6968" y="19708"/>
                    <a:pt x="6968" y="20186"/>
                    <a:pt x="7177" y="20562"/>
                  </a:cubicBezTo>
                  <a:cubicBezTo>
                    <a:pt x="7386" y="20938"/>
                    <a:pt x="7804" y="21212"/>
                    <a:pt x="8361" y="21348"/>
                  </a:cubicBezTo>
                  <a:cubicBezTo>
                    <a:pt x="8919" y="21485"/>
                    <a:pt x="9615" y="21485"/>
                    <a:pt x="10800" y="20904"/>
                  </a:cubicBezTo>
                  <a:cubicBezTo>
                    <a:pt x="11985" y="20323"/>
                    <a:pt x="13657" y="19161"/>
                    <a:pt x="14702" y="17931"/>
                  </a:cubicBezTo>
                  <a:cubicBezTo>
                    <a:pt x="15747" y="16700"/>
                    <a:pt x="16165" y="15401"/>
                    <a:pt x="16235" y="14547"/>
                  </a:cubicBezTo>
                  <a:cubicBezTo>
                    <a:pt x="16305" y="13693"/>
                    <a:pt x="16026" y="13282"/>
                    <a:pt x="15538" y="13043"/>
                  </a:cubicBezTo>
                  <a:cubicBezTo>
                    <a:pt x="15050" y="12804"/>
                    <a:pt x="14354" y="12736"/>
                    <a:pt x="14354" y="12736"/>
                  </a:cubicBezTo>
                  <a:cubicBezTo>
                    <a:pt x="14354" y="12736"/>
                    <a:pt x="15050" y="12804"/>
                    <a:pt x="16374" y="12599"/>
                  </a:cubicBezTo>
                  <a:cubicBezTo>
                    <a:pt x="17698" y="12394"/>
                    <a:pt x="19649" y="11915"/>
                    <a:pt x="21600" y="1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359399" y="2502305"/>
              <a:ext cx="175685" cy="35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7027" y="3664"/>
                  </a:moveTo>
                  <a:cubicBezTo>
                    <a:pt x="6246" y="3159"/>
                    <a:pt x="5465" y="2653"/>
                    <a:pt x="5205" y="2085"/>
                  </a:cubicBezTo>
                  <a:cubicBezTo>
                    <a:pt x="4945" y="1516"/>
                    <a:pt x="5205" y="885"/>
                    <a:pt x="7157" y="443"/>
                  </a:cubicBezTo>
                  <a:cubicBezTo>
                    <a:pt x="9108" y="1"/>
                    <a:pt x="12752" y="-252"/>
                    <a:pt x="15224" y="380"/>
                  </a:cubicBezTo>
                  <a:cubicBezTo>
                    <a:pt x="17696" y="1011"/>
                    <a:pt x="18998" y="2527"/>
                    <a:pt x="18347" y="4106"/>
                  </a:cubicBezTo>
                  <a:cubicBezTo>
                    <a:pt x="17696" y="5685"/>
                    <a:pt x="15094" y="7327"/>
                    <a:pt x="13272" y="8401"/>
                  </a:cubicBezTo>
                  <a:cubicBezTo>
                    <a:pt x="11451" y="9474"/>
                    <a:pt x="10410" y="9980"/>
                    <a:pt x="10540" y="10295"/>
                  </a:cubicBezTo>
                  <a:cubicBezTo>
                    <a:pt x="10670" y="10611"/>
                    <a:pt x="11971" y="10737"/>
                    <a:pt x="13663" y="11180"/>
                  </a:cubicBezTo>
                  <a:cubicBezTo>
                    <a:pt x="15354" y="11622"/>
                    <a:pt x="17436" y="12380"/>
                    <a:pt x="18998" y="13074"/>
                  </a:cubicBezTo>
                  <a:cubicBezTo>
                    <a:pt x="20559" y="13769"/>
                    <a:pt x="21600" y="14401"/>
                    <a:pt x="21600" y="15537"/>
                  </a:cubicBezTo>
                  <a:cubicBezTo>
                    <a:pt x="21600" y="16674"/>
                    <a:pt x="20559" y="18316"/>
                    <a:pt x="17957" y="19453"/>
                  </a:cubicBezTo>
                  <a:cubicBezTo>
                    <a:pt x="15354" y="20590"/>
                    <a:pt x="11190" y="21222"/>
                    <a:pt x="7937" y="21285"/>
                  </a:cubicBezTo>
                  <a:cubicBezTo>
                    <a:pt x="4684" y="21348"/>
                    <a:pt x="2342" y="20843"/>
                    <a:pt x="0" y="20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911850" y="2646611"/>
              <a:ext cx="139700" cy="20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3269"/>
                  </a:moveTo>
                  <a:cubicBezTo>
                    <a:pt x="2291" y="6575"/>
                    <a:pt x="4582" y="9881"/>
                    <a:pt x="5891" y="12526"/>
                  </a:cubicBezTo>
                  <a:cubicBezTo>
                    <a:pt x="7200" y="15171"/>
                    <a:pt x="7527" y="17154"/>
                    <a:pt x="7855" y="18697"/>
                  </a:cubicBezTo>
                  <a:cubicBezTo>
                    <a:pt x="8182" y="20240"/>
                    <a:pt x="8509" y="21342"/>
                    <a:pt x="8836" y="21122"/>
                  </a:cubicBezTo>
                  <a:cubicBezTo>
                    <a:pt x="9164" y="20901"/>
                    <a:pt x="9491" y="19358"/>
                    <a:pt x="10309" y="16162"/>
                  </a:cubicBezTo>
                  <a:cubicBezTo>
                    <a:pt x="11127" y="12966"/>
                    <a:pt x="12436" y="8118"/>
                    <a:pt x="13582" y="5032"/>
                  </a:cubicBezTo>
                  <a:cubicBezTo>
                    <a:pt x="14727" y="1946"/>
                    <a:pt x="15709" y="624"/>
                    <a:pt x="17018" y="183"/>
                  </a:cubicBezTo>
                  <a:cubicBezTo>
                    <a:pt x="18327" y="-258"/>
                    <a:pt x="19964" y="183"/>
                    <a:pt x="21600" y="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068555" y="2629080"/>
              <a:ext cx="148095" cy="16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02" fill="norm" stroke="1" extrusionOk="0">
                  <a:moveTo>
                    <a:pt x="13071" y="10039"/>
                  </a:moveTo>
                  <a:cubicBezTo>
                    <a:pt x="13071" y="8722"/>
                    <a:pt x="13071" y="7404"/>
                    <a:pt x="13071" y="5561"/>
                  </a:cubicBezTo>
                  <a:cubicBezTo>
                    <a:pt x="13071" y="3717"/>
                    <a:pt x="13071" y="1346"/>
                    <a:pt x="12310" y="424"/>
                  </a:cubicBezTo>
                  <a:cubicBezTo>
                    <a:pt x="11550" y="-498"/>
                    <a:pt x="10029" y="29"/>
                    <a:pt x="7899" y="2531"/>
                  </a:cubicBezTo>
                  <a:cubicBezTo>
                    <a:pt x="5770" y="5034"/>
                    <a:pt x="3031" y="9512"/>
                    <a:pt x="1510" y="12804"/>
                  </a:cubicBezTo>
                  <a:cubicBezTo>
                    <a:pt x="-11" y="16097"/>
                    <a:pt x="-315" y="18204"/>
                    <a:pt x="293" y="19126"/>
                  </a:cubicBezTo>
                  <a:cubicBezTo>
                    <a:pt x="902" y="20048"/>
                    <a:pt x="2423" y="19785"/>
                    <a:pt x="4096" y="18468"/>
                  </a:cubicBezTo>
                  <a:cubicBezTo>
                    <a:pt x="5770" y="17151"/>
                    <a:pt x="7595" y="14780"/>
                    <a:pt x="9268" y="12936"/>
                  </a:cubicBezTo>
                  <a:cubicBezTo>
                    <a:pt x="10941" y="11092"/>
                    <a:pt x="12462" y="9775"/>
                    <a:pt x="13223" y="9775"/>
                  </a:cubicBezTo>
                  <a:cubicBezTo>
                    <a:pt x="13984" y="9775"/>
                    <a:pt x="13984" y="11092"/>
                    <a:pt x="15200" y="13200"/>
                  </a:cubicBezTo>
                  <a:cubicBezTo>
                    <a:pt x="16417" y="15307"/>
                    <a:pt x="18851" y="18204"/>
                    <a:pt x="21285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270919" y="2661021"/>
              <a:ext cx="98131" cy="15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97" fill="norm" stroke="1" extrusionOk="0">
                  <a:moveTo>
                    <a:pt x="21306" y="3933"/>
                  </a:moveTo>
                  <a:cubicBezTo>
                    <a:pt x="19927" y="2530"/>
                    <a:pt x="18549" y="1128"/>
                    <a:pt x="16710" y="426"/>
                  </a:cubicBezTo>
                  <a:cubicBezTo>
                    <a:pt x="14872" y="-275"/>
                    <a:pt x="12574" y="-275"/>
                    <a:pt x="9817" y="1689"/>
                  </a:cubicBezTo>
                  <a:cubicBezTo>
                    <a:pt x="7059" y="3652"/>
                    <a:pt x="3842" y="7580"/>
                    <a:pt x="2004" y="10665"/>
                  </a:cubicBezTo>
                  <a:cubicBezTo>
                    <a:pt x="166" y="13751"/>
                    <a:pt x="-294" y="15995"/>
                    <a:pt x="166" y="17819"/>
                  </a:cubicBezTo>
                  <a:cubicBezTo>
                    <a:pt x="625" y="19642"/>
                    <a:pt x="2004" y="21044"/>
                    <a:pt x="5451" y="21185"/>
                  </a:cubicBezTo>
                  <a:cubicBezTo>
                    <a:pt x="8897" y="21325"/>
                    <a:pt x="14412" y="20203"/>
                    <a:pt x="19927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401745" y="2662035"/>
              <a:ext cx="107005" cy="13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00" fill="norm" stroke="1" extrusionOk="0">
                  <a:moveTo>
                    <a:pt x="21411" y="3503"/>
                  </a:moveTo>
                  <a:cubicBezTo>
                    <a:pt x="16752" y="1842"/>
                    <a:pt x="12093" y="180"/>
                    <a:pt x="9129" y="14"/>
                  </a:cubicBezTo>
                  <a:cubicBezTo>
                    <a:pt x="6164" y="-152"/>
                    <a:pt x="4893" y="1177"/>
                    <a:pt x="3411" y="4500"/>
                  </a:cubicBezTo>
                  <a:cubicBezTo>
                    <a:pt x="1929" y="7823"/>
                    <a:pt x="235" y="13140"/>
                    <a:pt x="23" y="16463"/>
                  </a:cubicBezTo>
                  <a:cubicBezTo>
                    <a:pt x="-189" y="19786"/>
                    <a:pt x="1082" y="21116"/>
                    <a:pt x="4258" y="21282"/>
                  </a:cubicBezTo>
                  <a:cubicBezTo>
                    <a:pt x="7435" y="21448"/>
                    <a:pt x="12517" y="20451"/>
                    <a:pt x="17599" y="1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6583727" y="2709748"/>
              <a:ext cx="1392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057"/>
                    <a:pt x="1783" y="4114"/>
                    <a:pt x="240" y="7714"/>
                  </a:cubicBezTo>
                  <a:cubicBezTo>
                    <a:pt x="-1303" y="11314"/>
                    <a:pt x="4868" y="164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635750" y="2614498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699720" y="2632616"/>
              <a:ext cx="117287" cy="14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25" fill="norm" stroke="1" extrusionOk="0">
                  <a:moveTo>
                    <a:pt x="2228" y="1046"/>
                  </a:moveTo>
                  <a:cubicBezTo>
                    <a:pt x="1843" y="6522"/>
                    <a:pt x="1457" y="11998"/>
                    <a:pt x="1071" y="15497"/>
                  </a:cubicBezTo>
                  <a:cubicBezTo>
                    <a:pt x="685" y="18995"/>
                    <a:pt x="300" y="20517"/>
                    <a:pt x="107" y="20212"/>
                  </a:cubicBezTo>
                  <a:cubicBezTo>
                    <a:pt x="-86" y="19908"/>
                    <a:pt x="-86" y="17779"/>
                    <a:pt x="685" y="15040"/>
                  </a:cubicBezTo>
                  <a:cubicBezTo>
                    <a:pt x="1457" y="12302"/>
                    <a:pt x="3000" y="8956"/>
                    <a:pt x="5314" y="6370"/>
                  </a:cubicBezTo>
                  <a:cubicBezTo>
                    <a:pt x="7628" y="3784"/>
                    <a:pt x="10714" y="1959"/>
                    <a:pt x="13221" y="894"/>
                  </a:cubicBezTo>
                  <a:cubicBezTo>
                    <a:pt x="15728" y="-171"/>
                    <a:pt x="17657" y="-475"/>
                    <a:pt x="19007" y="1046"/>
                  </a:cubicBezTo>
                  <a:cubicBezTo>
                    <a:pt x="20357" y="2567"/>
                    <a:pt x="21128" y="5914"/>
                    <a:pt x="21321" y="9564"/>
                  </a:cubicBezTo>
                  <a:cubicBezTo>
                    <a:pt x="21514" y="13215"/>
                    <a:pt x="21128" y="17170"/>
                    <a:pt x="20743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864350" y="2582740"/>
              <a:ext cx="233701" cy="2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03" fill="norm" stroke="1" extrusionOk="0">
                  <a:moveTo>
                    <a:pt x="0" y="12486"/>
                  </a:moveTo>
                  <a:cubicBezTo>
                    <a:pt x="2507" y="11693"/>
                    <a:pt x="5014" y="10900"/>
                    <a:pt x="6461" y="9909"/>
                  </a:cubicBezTo>
                  <a:cubicBezTo>
                    <a:pt x="7907" y="8919"/>
                    <a:pt x="8293" y="7730"/>
                    <a:pt x="8582" y="6442"/>
                  </a:cubicBezTo>
                  <a:cubicBezTo>
                    <a:pt x="8871" y="5153"/>
                    <a:pt x="9064" y="3766"/>
                    <a:pt x="8679" y="3271"/>
                  </a:cubicBezTo>
                  <a:cubicBezTo>
                    <a:pt x="8293" y="2775"/>
                    <a:pt x="7329" y="3172"/>
                    <a:pt x="6268" y="4361"/>
                  </a:cubicBezTo>
                  <a:cubicBezTo>
                    <a:pt x="5207" y="5550"/>
                    <a:pt x="4050" y="7531"/>
                    <a:pt x="3279" y="9612"/>
                  </a:cubicBezTo>
                  <a:cubicBezTo>
                    <a:pt x="2507" y="11693"/>
                    <a:pt x="2121" y="13873"/>
                    <a:pt x="2025" y="15458"/>
                  </a:cubicBezTo>
                  <a:cubicBezTo>
                    <a:pt x="1929" y="17043"/>
                    <a:pt x="2121" y="18034"/>
                    <a:pt x="2796" y="18530"/>
                  </a:cubicBezTo>
                  <a:cubicBezTo>
                    <a:pt x="3471" y="19025"/>
                    <a:pt x="4629" y="19025"/>
                    <a:pt x="7039" y="17737"/>
                  </a:cubicBezTo>
                  <a:cubicBezTo>
                    <a:pt x="9450" y="16449"/>
                    <a:pt x="13114" y="13873"/>
                    <a:pt x="15718" y="11098"/>
                  </a:cubicBezTo>
                  <a:cubicBezTo>
                    <a:pt x="18321" y="8324"/>
                    <a:pt x="19864" y="5352"/>
                    <a:pt x="20539" y="3370"/>
                  </a:cubicBezTo>
                  <a:cubicBezTo>
                    <a:pt x="21214" y="1388"/>
                    <a:pt x="21021" y="397"/>
                    <a:pt x="20443" y="100"/>
                  </a:cubicBezTo>
                  <a:cubicBezTo>
                    <a:pt x="19864" y="-197"/>
                    <a:pt x="18900" y="199"/>
                    <a:pt x="18225" y="893"/>
                  </a:cubicBezTo>
                  <a:cubicBezTo>
                    <a:pt x="17550" y="1586"/>
                    <a:pt x="17164" y="2577"/>
                    <a:pt x="17068" y="4163"/>
                  </a:cubicBezTo>
                  <a:cubicBezTo>
                    <a:pt x="16971" y="5748"/>
                    <a:pt x="17164" y="7928"/>
                    <a:pt x="18032" y="10405"/>
                  </a:cubicBezTo>
                  <a:cubicBezTo>
                    <a:pt x="18900" y="12882"/>
                    <a:pt x="20443" y="15656"/>
                    <a:pt x="21021" y="17539"/>
                  </a:cubicBezTo>
                  <a:cubicBezTo>
                    <a:pt x="21600" y="19421"/>
                    <a:pt x="21214" y="20412"/>
                    <a:pt x="20250" y="20908"/>
                  </a:cubicBezTo>
                  <a:cubicBezTo>
                    <a:pt x="19286" y="21403"/>
                    <a:pt x="17743" y="21403"/>
                    <a:pt x="162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792379" y="1691207"/>
              <a:ext cx="157571" cy="23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79" fill="norm" stroke="1" extrusionOk="0">
                  <a:moveTo>
                    <a:pt x="7616" y="10838"/>
                  </a:moveTo>
                  <a:cubicBezTo>
                    <a:pt x="6176" y="13631"/>
                    <a:pt x="4736" y="16424"/>
                    <a:pt x="3440" y="18286"/>
                  </a:cubicBezTo>
                  <a:cubicBezTo>
                    <a:pt x="2144" y="20148"/>
                    <a:pt x="992" y="21079"/>
                    <a:pt x="416" y="21079"/>
                  </a:cubicBezTo>
                  <a:cubicBezTo>
                    <a:pt x="-160" y="21079"/>
                    <a:pt x="-160" y="20148"/>
                    <a:pt x="560" y="17727"/>
                  </a:cubicBezTo>
                  <a:cubicBezTo>
                    <a:pt x="1280" y="15307"/>
                    <a:pt x="2720" y="11396"/>
                    <a:pt x="4160" y="8045"/>
                  </a:cubicBezTo>
                  <a:cubicBezTo>
                    <a:pt x="5600" y="4693"/>
                    <a:pt x="7040" y="1900"/>
                    <a:pt x="8480" y="689"/>
                  </a:cubicBezTo>
                  <a:cubicBezTo>
                    <a:pt x="9920" y="-521"/>
                    <a:pt x="11360" y="-149"/>
                    <a:pt x="12800" y="1900"/>
                  </a:cubicBezTo>
                  <a:cubicBezTo>
                    <a:pt x="14240" y="3948"/>
                    <a:pt x="15680" y="7672"/>
                    <a:pt x="16544" y="10000"/>
                  </a:cubicBezTo>
                  <a:cubicBezTo>
                    <a:pt x="17408" y="12327"/>
                    <a:pt x="17696" y="13258"/>
                    <a:pt x="18416" y="14003"/>
                  </a:cubicBezTo>
                  <a:cubicBezTo>
                    <a:pt x="19136" y="14748"/>
                    <a:pt x="20288" y="15307"/>
                    <a:pt x="21440" y="15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524500" y="1423783"/>
              <a:ext cx="151759" cy="16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97" fill="norm" stroke="1" extrusionOk="0">
                  <a:moveTo>
                    <a:pt x="0" y="427"/>
                  </a:moveTo>
                  <a:cubicBezTo>
                    <a:pt x="300" y="5688"/>
                    <a:pt x="600" y="10950"/>
                    <a:pt x="900" y="14273"/>
                  </a:cubicBezTo>
                  <a:cubicBezTo>
                    <a:pt x="1200" y="17596"/>
                    <a:pt x="1500" y="18981"/>
                    <a:pt x="2400" y="19950"/>
                  </a:cubicBezTo>
                  <a:cubicBezTo>
                    <a:pt x="3300" y="20919"/>
                    <a:pt x="4800" y="21473"/>
                    <a:pt x="6000" y="21058"/>
                  </a:cubicBezTo>
                  <a:cubicBezTo>
                    <a:pt x="7200" y="20642"/>
                    <a:pt x="8100" y="19258"/>
                    <a:pt x="8700" y="17873"/>
                  </a:cubicBezTo>
                  <a:cubicBezTo>
                    <a:pt x="9300" y="16488"/>
                    <a:pt x="9600" y="15104"/>
                    <a:pt x="10500" y="14827"/>
                  </a:cubicBezTo>
                  <a:cubicBezTo>
                    <a:pt x="11400" y="14550"/>
                    <a:pt x="12900" y="15381"/>
                    <a:pt x="14400" y="16211"/>
                  </a:cubicBezTo>
                  <a:cubicBezTo>
                    <a:pt x="15900" y="17042"/>
                    <a:pt x="17400" y="17873"/>
                    <a:pt x="18600" y="17596"/>
                  </a:cubicBezTo>
                  <a:cubicBezTo>
                    <a:pt x="19800" y="17319"/>
                    <a:pt x="20700" y="15935"/>
                    <a:pt x="21150" y="13304"/>
                  </a:cubicBezTo>
                  <a:cubicBezTo>
                    <a:pt x="21600" y="10673"/>
                    <a:pt x="21600" y="6796"/>
                    <a:pt x="21300" y="4165"/>
                  </a:cubicBezTo>
                  <a:cubicBezTo>
                    <a:pt x="21000" y="1535"/>
                    <a:pt x="20400" y="150"/>
                    <a:pt x="19800" y="11"/>
                  </a:cubicBezTo>
                  <a:cubicBezTo>
                    <a:pt x="19200" y="-127"/>
                    <a:pt x="18600" y="981"/>
                    <a:pt x="18000" y="2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715000" y="1300048"/>
              <a:ext cx="1270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2229"/>
                    <a:pt x="1440" y="4457"/>
                    <a:pt x="2340" y="7714"/>
                  </a:cubicBezTo>
                  <a:cubicBezTo>
                    <a:pt x="3240" y="10971"/>
                    <a:pt x="4320" y="15257"/>
                    <a:pt x="4860" y="17914"/>
                  </a:cubicBezTo>
                  <a:cubicBezTo>
                    <a:pt x="5400" y="20571"/>
                    <a:pt x="5400" y="21600"/>
                    <a:pt x="5040" y="21600"/>
                  </a:cubicBezTo>
                  <a:cubicBezTo>
                    <a:pt x="4680" y="21600"/>
                    <a:pt x="3960" y="20571"/>
                    <a:pt x="3780" y="19371"/>
                  </a:cubicBezTo>
                  <a:cubicBezTo>
                    <a:pt x="3600" y="18171"/>
                    <a:pt x="3960" y="16800"/>
                    <a:pt x="4320" y="15686"/>
                  </a:cubicBezTo>
                  <a:cubicBezTo>
                    <a:pt x="4680" y="14571"/>
                    <a:pt x="5040" y="13714"/>
                    <a:pt x="6120" y="13114"/>
                  </a:cubicBezTo>
                  <a:cubicBezTo>
                    <a:pt x="7200" y="12514"/>
                    <a:pt x="9000" y="12171"/>
                    <a:pt x="10440" y="12343"/>
                  </a:cubicBezTo>
                  <a:cubicBezTo>
                    <a:pt x="11880" y="12514"/>
                    <a:pt x="12960" y="13200"/>
                    <a:pt x="14760" y="14314"/>
                  </a:cubicBezTo>
                  <a:cubicBezTo>
                    <a:pt x="16560" y="15429"/>
                    <a:pt x="19080" y="16971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889365" y="1395298"/>
              <a:ext cx="73825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54" fill="norm" stroke="1" extrusionOk="0">
                  <a:moveTo>
                    <a:pt x="2774" y="0"/>
                  </a:moveTo>
                  <a:cubicBezTo>
                    <a:pt x="1574" y="4582"/>
                    <a:pt x="374" y="9164"/>
                    <a:pt x="74" y="12436"/>
                  </a:cubicBezTo>
                  <a:cubicBezTo>
                    <a:pt x="-226" y="15709"/>
                    <a:pt x="374" y="17673"/>
                    <a:pt x="2174" y="19145"/>
                  </a:cubicBezTo>
                  <a:cubicBezTo>
                    <a:pt x="3974" y="20618"/>
                    <a:pt x="6974" y="21600"/>
                    <a:pt x="9374" y="21436"/>
                  </a:cubicBezTo>
                  <a:cubicBezTo>
                    <a:pt x="11774" y="21273"/>
                    <a:pt x="13574" y="19964"/>
                    <a:pt x="15674" y="17345"/>
                  </a:cubicBezTo>
                  <a:cubicBezTo>
                    <a:pt x="17774" y="14727"/>
                    <a:pt x="20174" y="10800"/>
                    <a:pt x="20774" y="8018"/>
                  </a:cubicBezTo>
                  <a:cubicBezTo>
                    <a:pt x="21374" y="5236"/>
                    <a:pt x="20174" y="3600"/>
                    <a:pt x="17774" y="2945"/>
                  </a:cubicBezTo>
                  <a:cubicBezTo>
                    <a:pt x="15374" y="2291"/>
                    <a:pt x="11774" y="2618"/>
                    <a:pt x="8174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155266" y="1347585"/>
              <a:ext cx="127812" cy="13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05" fill="norm" stroke="1" extrusionOk="0">
                  <a:moveTo>
                    <a:pt x="708" y="2431"/>
                  </a:moveTo>
                  <a:cubicBezTo>
                    <a:pt x="354" y="5977"/>
                    <a:pt x="0" y="9524"/>
                    <a:pt x="0" y="12264"/>
                  </a:cubicBezTo>
                  <a:cubicBezTo>
                    <a:pt x="0" y="15004"/>
                    <a:pt x="354" y="16939"/>
                    <a:pt x="1239" y="18551"/>
                  </a:cubicBezTo>
                  <a:cubicBezTo>
                    <a:pt x="2125" y="20162"/>
                    <a:pt x="3541" y="21452"/>
                    <a:pt x="4780" y="21291"/>
                  </a:cubicBezTo>
                  <a:cubicBezTo>
                    <a:pt x="6020" y="21130"/>
                    <a:pt x="7082" y="19518"/>
                    <a:pt x="7790" y="17583"/>
                  </a:cubicBezTo>
                  <a:cubicBezTo>
                    <a:pt x="8498" y="15649"/>
                    <a:pt x="8852" y="13392"/>
                    <a:pt x="9384" y="13070"/>
                  </a:cubicBezTo>
                  <a:cubicBezTo>
                    <a:pt x="9915" y="12748"/>
                    <a:pt x="10623" y="14359"/>
                    <a:pt x="11862" y="15488"/>
                  </a:cubicBezTo>
                  <a:cubicBezTo>
                    <a:pt x="13102" y="16616"/>
                    <a:pt x="14872" y="17261"/>
                    <a:pt x="16466" y="16939"/>
                  </a:cubicBezTo>
                  <a:cubicBezTo>
                    <a:pt x="18059" y="16616"/>
                    <a:pt x="19475" y="15327"/>
                    <a:pt x="20361" y="12748"/>
                  </a:cubicBezTo>
                  <a:cubicBezTo>
                    <a:pt x="21246" y="10168"/>
                    <a:pt x="21600" y="6300"/>
                    <a:pt x="21246" y="3721"/>
                  </a:cubicBezTo>
                  <a:cubicBezTo>
                    <a:pt x="20892" y="1142"/>
                    <a:pt x="19830" y="-148"/>
                    <a:pt x="19298" y="13"/>
                  </a:cubicBezTo>
                  <a:cubicBezTo>
                    <a:pt x="18767" y="174"/>
                    <a:pt x="18767" y="1786"/>
                    <a:pt x="18944" y="2753"/>
                  </a:cubicBezTo>
                  <a:cubicBezTo>
                    <a:pt x="19121" y="3721"/>
                    <a:pt x="19475" y="4043"/>
                    <a:pt x="19830" y="4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350470" y="1295815"/>
              <a:ext cx="247181" cy="12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19" fill="norm" stroke="1" extrusionOk="0">
                  <a:moveTo>
                    <a:pt x="4390" y="12194"/>
                  </a:moveTo>
                  <a:cubicBezTo>
                    <a:pt x="4390" y="10452"/>
                    <a:pt x="4390" y="8710"/>
                    <a:pt x="4021" y="7316"/>
                  </a:cubicBezTo>
                  <a:cubicBezTo>
                    <a:pt x="3651" y="5923"/>
                    <a:pt x="2913" y="4877"/>
                    <a:pt x="2174" y="5400"/>
                  </a:cubicBezTo>
                  <a:cubicBezTo>
                    <a:pt x="1436" y="5923"/>
                    <a:pt x="697" y="8013"/>
                    <a:pt x="328" y="10277"/>
                  </a:cubicBezTo>
                  <a:cubicBezTo>
                    <a:pt x="-41" y="12542"/>
                    <a:pt x="-41" y="14981"/>
                    <a:pt x="51" y="17071"/>
                  </a:cubicBezTo>
                  <a:cubicBezTo>
                    <a:pt x="144" y="19161"/>
                    <a:pt x="328" y="20903"/>
                    <a:pt x="790" y="21252"/>
                  </a:cubicBezTo>
                  <a:cubicBezTo>
                    <a:pt x="1251" y="21600"/>
                    <a:pt x="1990" y="20555"/>
                    <a:pt x="2636" y="18987"/>
                  </a:cubicBezTo>
                  <a:cubicBezTo>
                    <a:pt x="3282" y="17419"/>
                    <a:pt x="3836" y="15329"/>
                    <a:pt x="4482" y="14981"/>
                  </a:cubicBezTo>
                  <a:cubicBezTo>
                    <a:pt x="5128" y="14632"/>
                    <a:pt x="5867" y="16026"/>
                    <a:pt x="6605" y="17245"/>
                  </a:cubicBezTo>
                  <a:cubicBezTo>
                    <a:pt x="7344" y="18465"/>
                    <a:pt x="8082" y="19510"/>
                    <a:pt x="8728" y="19161"/>
                  </a:cubicBezTo>
                  <a:cubicBezTo>
                    <a:pt x="9374" y="18813"/>
                    <a:pt x="9928" y="17071"/>
                    <a:pt x="10297" y="15329"/>
                  </a:cubicBezTo>
                  <a:cubicBezTo>
                    <a:pt x="10667" y="13587"/>
                    <a:pt x="10851" y="11845"/>
                    <a:pt x="10944" y="9929"/>
                  </a:cubicBezTo>
                  <a:cubicBezTo>
                    <a:pt x="11036" y="8013"/>
                    <a:pt x="11036" y="5923"/>
                    <a:pt x="11221" y="5748"/>
                  </a:cubicBezTo>
                  <a:cubicBezTo>
                    <a:pt x="11405" y="5574"/>
                    <a:pt x="11774" y="7316"/>
                    <a:pt x="12051" y="9058"/>
                  </a:cubicBezTo>
                  <a:cubicBezTo>
                    <a:pt x="12328" y="10800"/>
                    <a:pt x="12513" y="12542"/>
                    <a:pt x="12697" y="12368"/>
                  </a:cubicBezTo>
                  <a:cubicBezTo>
                    <a:pt x="12882" y="12194"/>
                    <a:pt x="13067" y="10103"/>
                    <a:pt x="13251" y="8187"/>
                  </a:cubicBezTo>
                  <a:cubicBezTo>
                    <a:pt x="13436" y="6271"/>
                    <a:pt x="13621" y="4529"/>
                    <a:pt x="13990" y="2961"/>
                  </a:cubicBezTo>
                  <a:cubicBezTo>
                    <a:pt x="14359" y="1394"/>
                    <a:pt x="14913" y="0"/>
                    <a:pt x="15467" y="0"/>
                  </a:cubicBezTo>
                  <a:cubicBezTo>
                    <a:pt x="16021" y="0"/>
                    <a:pt x="16574" y="1394"/>
                    <a:pt x="17221" y="3310"/>
                  </a:cubicBezTo>
                  <a:cubicBezTo>
                    <a:pt x="17867" y="5226"/>
                    <a:pt x="18605" y="7665"/>
                    <a:pt x="19159" y="9755"/>
                  </a:cubicBezTo>
                  <a:cubicBezTo>
                    <a:pt x="19713" y="11845"/>
                    <a:pt x="20082" y="13587"/>
                    <a:pt x="20451" y="12716"/>
                  </a:cubicBezTo>
                  <a:cubicBezTo>
                    <a:pt x="20821" y="11845"/>
                    <a:pt x="21190" y="8361"/>
                    <a:pt x="21559" y="4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635750" y="1164581"/>
              <a:ext cx="69850" cy="20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227"/>
                  </a:moveTo>
                  <a:cubicBezTo>
                    <a:pt x="0" y="1113"/>
                    <a:pt x="0" y="0"/>
                    <a:pt x="0" y="0"/>
                  </a:cubicBezTo>
                  <a:cubicBezTo>
                    <a:pt x="0" y="0"/>
                    <a:pt x="0" y="1113"/>
                    <a:pt x="655" y="4342"/>
                  </a:cubicBezTo>
                  <a:cubicBezTo>
                    <a:pt x="1309" y="7571"/>
                    <a:pt x="2618" y="12915"/>
                    <a:pt x="3600" y="16144"/>
                  </a:cubicBezTo>
                  <a:cubicBezTo>
                    <a:pt x="4582" y="19373"/>
                    <a:pt x="5236" y="20487"/>
                    <a:pt x="7200" y="21043"/>
                  </a:cubicBezTo>
                  <a:cubicBezTo>
                    <a:pt x="9164" y="21600"/>
                    <a:pt x="12436" y="21600"/>
                    <a:pt x="15055" y="20821"/>
                  </a:cubicBezTo>
                  <a:cubicBezTo>
                    <a:pt x="17673" y="20041"/>
                    <a:pt x="19636" y="18482"/>
                    <a:pt x="21600" y="1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615568" y="1261948"/>
              <a:ext cx="11543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9635" y="21600"/>
                  </a:moveTo>
                  <a:cubicBezTo>
                    <a:pt x="7672" y="21600"/>
                    <a:pt x="5708" y="21600"/>
                    <a:pt x="3744" y="20057"/>
                  </a:cubicBezTo>
                  <a:cubicBezTo>
                    <a:pt x="1781" y="18514"/>
                    <a:pt x="-183" y="15429"/>
                    <a:pt x="13" y="12857"/>
                  </a:cubicBezTo>
                  <a:cubicBezTo>
                    <a:pt x="210" y="10286"/>
                    <a:pt x="2566" y="8229"/>
                    <a:pt x="6493" y="6171"/>
                  </a:cubicBezTo>
                  <a:cubicBezTo>
                    <a:pt x="10421" y="4114"/>
                    <a:pt x="15919" y="2057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6743691" y="1203575"/>
              <a:ext cx="72416" cy="16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485" fill="norm" stroke="1" extrusionOk="0">
                  <a:moveTo>
                    <a:pt x="19267" y="979"/>
                  </a:moveTo>
                  <a:cubicBezTo>
                    <a:pt x="16348" y="432"/>
                    <a:pt x="13429" y="-115"/>
                    <a:pt x="10510" y="22"/>
                  </a:cubicBezTo>
                  <a:cubicBezTo>
                    <a:pt x="7591" y="158"/>
                    <a:pt x="4672" y="979"/>
                    <a:pt x="2629" y="2209"/>
                  </a:cubicBezTo>
                  <a:cubicBezTo>
                    <a:pt x="586" y="3439"/>
                    <a:pt x="-582" y="5080"/>
                    <a:pt x="294" y="6037"/>
                  </a:cubicBezTo>
                  <a:cubicBezTo>
                    <a:pt x="1169" y="6994"/>
                    <a:pt x="4088" y="7267"/>
                    <a:pt x="7299" y="7404"/>
                  </a:cubicBezTo>
                  <a:cubicBezTo>
                    <a:pt x="10510" y="7541"/>
                    <a:pt x="14013" y="7541"/>
                    <a:pt x="16640" y="8361"/>
                  </a:cubicBezTo>
                  <a:cubicBezTo>
                    <a:pt x="19267" y="9181"/>
                    <a:pt x="21018" y="10822"/>
                    <a:pt x="19267" y="13146"/>
                  </a:cubicBezTo>
                  <a:cubicBezTo>
                    <a:pt x="17515" y="15470"/>
                    <a:pt x="12261" y="18477"/>
                    <a:pt x="700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020077" y="1039698"/>
              <a:ext cx="53823" cy="32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82" fill="norm" stroke="1" extrusionOk="0">
                  <a:moveTo>
                    <a:pt x="6171" y="0"/>
                  </a:moveTo>
                  <a:cubicBezTo>
                    <a:pt x="3679" y="2787"/>
                    <a:pt x="1187" y="5574"/>
                    <a:pt x="356" y="8361"/>
                  </a:cubicBezTo>
                  <a:cubicBezTo>
                    <a:pt x="-475" y="11148"/>
                    <a:pt x="356" y="13935"/>
                    <a:pt x="771" y="15956"/>
                  </a:cubicBezTo>
                  <a:cubicBezTo>
                    <a:pt x="1187" y="17977"/>
                    <a:pt x="1187" y="19231"/>
                    <a:pt x="2433" y="20137"/>
                  </a:cubicBezTo>
                  <a:cubicBezTo>
                    <a:pt x="3679" y="21043"/>
                    <a:pt x="6171" y="21600"/>
                    <a:pt x="9494" y="21461"/>
                  </a:cubicBezTo>
                  <a:cubicBezTo>
                    <a:pt x="12817" y="21321"/>
                    <a:pt x="16971" y="20485"/>
                    <a:pt x="21125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985000" y="1204798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7107096" y="1192098"/>
              <a:ext cx="98054" cy="11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0952" fill="norm" stroke="1" extrusionOk="0">
                  <a:moveTo>
                    <a:pt x="14543" y="0"/>
                  </a:moveTo>
                  <a:cubicBezTo>
                    <a:pt x="12293" y="0"/>
                    <a:pt x="10043" y="0"/>
                    <a:pt x="7568" y="1862"/>
                  </a:cubicBezTo>
                  <a:cubicBezTo>
                    <a:pt x="5093" y="3724"/>
                    <a:pt x="2393" y="7448"/>
                    <a:pt x="1043" y="10800"/>
                  </a:cubicBezTo>
                  <a:cubicBezTo>
                    <a:pt x="-307" y="14152"/>
                    <a:pt x="-307" y="17131"/>
                    <a:pt x="818" y="18993"/>
                  </a:cubicBezTo>
                  <a:cubicBezTo>
                    <a:pt x="1943" y="20855"/>
                    <a:pt x="4193" y="21600"/>
                    <a:pt x="7793" y="20297"/>
                  </a:cubicBezTo>
                  <a:cubicBezTo>
                    <a:pt x="11393" y="18993"/>
                    <a:pt x="16343" y="15641"/>
                    <a:pt x="18818" y="13034"/>
                  </a:cubicBezTo>
                  <a:cubicBezTo>
                    <a:pt x="21293" y="10428"/>
                    <a:pt x="21293" y="8566"/>
                    <a:pt x="19943" y="6890"/>
                  </a:cubicBezTo>
                  <a:cubicBezTo>
                    <a:pt x="18593" y="5214"/>
                    <a:pt x="15893" y="3724"/>
                    <a:pt x="13193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7438780" y="1145204"/>
              <a:ext cx="128714" cy="27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52" fill="norm" stroke="1" extrusionOk="0">
                  <a:moveTo>
                    <a:pt x="16240" y="3626"/>
                  </a:moveTo>
                  <a:cubicBezTo>
                    <a:pt x="15543" y="2807"/>
                    <a:pt x="14847" y="1989"/>
                    <a:pt x="13801" y="1253"/>
                  </a:cubicBezTo>
                  <a:cubicBezTo>
                    <a:pt x="12756" y="517"/>
                    <a:pt x="11363" y="-138"/>
                    <a:pt x="9098" y="26"/>
                  </a:cubicBezTo>
                  <a:cubicBezTo>
                    <a:pt x="6834" y="189"/>
                    <a:pt x="3698" y="1171"/>
                    <a:pt x="1956" y="2153"/>
                  </a:cubicBezTo>
                  <a:cubicBezTo>
                    <a:pt x="214" y="3135"/>
                    <a:pt x="-134" y="4117"/>
                    <a:pt x="40" y="5017"/>
                  </a:cubicBezTo>
                  <a:cubicBezTo>
                    <a:pt x="214" y="5917"/>
                    <a:pt x="911" y="6735"/>
                    <a:pt x="2305" y="6898"/>
                  </a:cubicBezTo>
                  <a:cubicBezTo>
                    <a:pt x="3698" y="7062"/>
                    <a:pt x="5789" y="6571"/>
                    <a:pt x="7356" y="5917"/>
                  </a:cubicBezTo>
                  <a:cubicBezTo>
                    <a:pt x="8924" y="5262"/>
                    <a:pt x="9969" y="4444"/>
                    <a:pt x="11537" y="3462"/>
                  </a:cubicBezTo>
                  <a:cubicBezTo>
                    <a:pt x="13105" y="2480"/>
                    <a:pt x="15195" y="1335"/>
                    <a:pt x="16240" y="1253"/>
                  </a:cubicBezTo>
                  <a:cubicBezTo>
                    <a:pt x="17285" y="1171"/>
                    <a:pt x="17285" y="2153"/>
                    <a:pt x="18156" y="4444"/>
                  </a:cubicBezTo>
                  <a:cubicBezTo>
                    <a:pt x="19027" y="6735"/>
                    <a:pt x="20769" y="10335"/>
                    <a:pt x="21118" y="13280"/>
                  </a:cubicBezTo>
                  <a:cubicBezTo>
                    <a:pt x="21466" y="16226"/>
                    <a:pt x="20421" y="18517"/>
                    <a:pt x="19027" y="19826"/>
                  </a:cubicBezTo>
                  <a:cubicBezTo>
                    <a:pt x="17634" y="21135"/>
                    <a:pt x="15892" y="21462"/>
                    <a:pt x="13627" y="21135"/>
                  </a:cubicBezTo>
                  <a:cubicBezTo>
                    <a:pt x="11363" y="20807"/>
                    <a:pt x="8576" y="19826"/>
                    <a:pt x="8576" y="18026"/>
                  </a:cubicBezTo>
                  <a:cubicBezTo>
                    <a:pt x="8576" y="16226"/>
                    <a:pt x="11363" y="13607"/>
                    <a:pt x="14150" y="1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614708" y="1110518"/>
              <a:ext cx="132293" cy="11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170" fill="norm" stroke="1" extrusionOk="0">
                  <a:moveTo>
                    <a:pt x="3943" y="8767"/>
                  </a:moveTo>
                  <a:cubicBezTo>
                    <a:pt x="5315" y="9885"/>
                    <a:pt x="6686" y="11002"/>
                    <a:pt x="7543" y="10629"/>
                  </a:cubicBezTo>
                  <a:cubicBezTo>
                    <a:pt x="8400" y="10257"/>
                    <a:pt x="8743" y="8395"/>
                    <a:pt x="8915" y="6160"/>
                  </a:cubicBezTo>
                  <a:cubicBezTo>
                    <a:pt x="9086" y="3926"/>
                    <a:pt x="9086" y="1319"/>
                    <a:pt x="8229" y="388"/>
                  </a:cubicBezTo>
                  <a:cubicBezTo>
                    <a:pt x="7372" y="-543"/>
                    <a:pt x="5658" y="202"/>
                    <a:pt x="4115" y="2623"/>
                  </a:cubicBezTo>
                  <a:cubicBezTo>
                    <a:pt x="2572" y="5043"/>
                    <a:pt x="1200" y="9140"/>
                    <a:pt x="515" y="12119"/>
                  </a:cubicBezTo>
                  <a:cubicBezTo>
                    <a:pt x="-171" y="15098"/>
                    <a:pt x="-171" y="16960"/>
                    <a:pt x="515" y="18450"/>
                  </a:cubicBezTo>
                  <a:cubicBezTo>
                    <a:pt x="1200" y="19940"/>
                    <a:pt x="2572" y="21057"/>
                    <a:pt x="6172" y="19195"/>
                  </a:cubicBezTo>
                  <a:cubicBezTo>
                    <a:pt x="9772" y="17333"/>
                    <a:pt x="15600" y="12491"/>
                    <a:pt x="21429" y="7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760906" y="903083"/>
              <a:ext cx="132144" cy="29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29" fill="norm" stroke="1" extrusionOk="0">
                  <a:moveTo>
                    <a:pt x="5882" y="3503"/>
                  </a:moveTo>
                  <a:cubicBezTo>
                    <a:pt x="5882" y="2726"/>
                    <a:pt x="5882" y="1949"/>
                    <a:pt x="5376" y="1250"/>
                  </a:cubicBezTo>
                  <a:cubicBezTo>
                    <a:pt x="4870" y="551"/>
                    <a:pt x="3857" y="-71"/>
                    <a:pt x="3014" y="7"/>
                  </a:cubicBezTo>
                  <a:cubicBezTo>
                    <a:pt x="2170" y="84"/>
                    <a:pt x="1495" y="861"/>
                    <a:pt x="1157" y="3581"/>
                  </a:cubicBezTo>
                  <a:cubicBezTo>
                    <a:pt x="820" y="6300"/>
                    <a:pt x="820" y="10962"/>
                    <a:pt x="1326" y="14070"/>
                  </a:cubicBezTo>
                  <a:cubicBezTo>
                    <a:pt x="1832" y="17178"/>
                    <a:pt x="2845" y="18732"/>
                    <a:pt x="3857" y="19820"/>
                  </a:cubicBezTo>
                  <a:cubicBezTo>
                    <a:pt x="4870" y="20907"/>
                    <a:pt x="5882" y="21529"/>
                    <a:pt x="6895" y="21529"/>
                  </a:cubicBezTo>
                  <a:cubicBezTo>
                    <a:pt x="7907" y="21529"/>
                    <a:pt x="8920" y="20907"/>
                    <a:pt x="9426" y="20130"/>
                  </a:cubicBezTo>
                  <a:cubicBezTo>
                    <a:pt x="9933" y="19353"/>
                    <a:pt x="9933" y="18421"/>
                    <a:pt x="9426" y="17644"/>
                  </a:cubicBezTo>
                  <a:cubicBezTo>
                    <a:pt x="8920" y="16867"/>
                    <a:pt x="7907" y="16246"/>
                    <a:pt x="5882" y="16012"/>
                  </a:cubicBezTo>
                  <a:cubicBezTo>
                    <a:pt x="3857" y="15779"/>
                    <a:pt x="820" y="15935"/>
                    <a:pt x="145" y="15935"/>
                  </a:cubicBezTo>
                  <a:cubicBezTo>
                    <a:pt x="-530" y="15935"/>
                    <a:pt x="1157" y="15779"/>
                    <a:pt x="5039" y="15235"/>
                  </a:cubicBezTo>
                  <a:cubicBezTo>
                    <a:pt x="8920" y="14692"/>
                    <a:pt x="14995" y="13759"/>
                    <a:pt x="21070" y="12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8036612" y="1066749"/>
              <a:ext cx="161238" cy="1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70" fill="norm" stroke="1" extrusionOk="0">
                  <a:moveTo>
                    <a:pt x="10429" y="6023"/>
                  </a:moveTo>
                  <a:cubicBezTo>
                    <a:pt x="10148" y="3905"/>
                    <a:pt x="9868" y="1788"/>
                    <a:pt x="9026" y="729"/>
                  </a:cubicBezTo>
                  <a:cubicBezTo>
                    <a:pt x="8185" y="-330"/>
                    <a:pt x="6782" y="-330"/>
                    <a:pt x="5239" y="1364"/>
                  </a:cubicBezTo>
                  <a:cubicBezTo>
                    <a:pt x="3696" y="3058"/>
                    <a:pt x="2013" y="6446"/>
                    <a:pt x="1031" y="9623"/>
                  </a:cubicBezTo>
                  <a:cubicBezTo>
                    <a:pt x="50" y="12799"/>
                    <a:pt x="-231" y="15764"/>
                    <a:pt x="190" y="17882"/>
                  </a:cubicBezTo>
                  <a:cubicBezTo>
                    <a:pt x="611" y="19999"/>
                    <a:pt x="1733" y="21270"/>
                    <a:pt x="2855" y="21270"/>
                  </a:cubicBezTo>
                  <a:cubicBezTo>
                    <a:pt x="3977" y="21270"/>
                    <a:pt x="5099" y="19999"/>
                    <a:pt x="6081" y="18517"/>
                  </a:cubicBezTo>
                  <a:cubicBezTo>
                    <a:pt x="7063" y="17035"/>
                    <a:pt x="7904" y="15341"/>
                    <a:pt x="8746" y="13435"/>
                  </a:cubicBezTo>
                  <a:cubicBezTo>
                    <a:pt x="9587" y="11529"/>
                    <a:pt x="10429" y="9411"/>
                    <a:pt x="11411" y="9411"/>
                  </a:cubicBezTo>
                  <a:cubicBezTo>
                    <a:pt x="12392" y="9411"/>
                    <a:pt x="13514" y="11529"/>
                    <a:pt x="15198" y="13435"/>
                  </a:cubicBezTo>
                  <a:cubicBezTo>
                    <a:pt x="16881" y="15341"/>
                    <a:pt x="19125" y="17035"/>
                    <a:pt x="21369" y="18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8350250" y="1046048"/>
              <a:ext cx="120650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991"/>
                  </a:moveTo>
                  <a:cubicBezTo>
                    <a:pt x="3032" y="6314"/>
                    <a:pt x="6063" y="9637"/>
                    <a:pt x="7958" y="12129"/>
                  </a:cubicBezTo>
                  <a:cubicBezTo>
                    <a:pt x="9853" y="14622"/>
                    <a:pt x="10611" y="16283"/>
                    <a:pt x="11558" y="17945"/>
                  </a:cubicBezTo>
                  <a:cubicBezTo>
                    <a:pt x="12505" y="19606"/>
                    <a:pt x="13642" y="21268"/>
                    <a:pt x="14779" y="21434"/>
                  </a:cubicBezTo>
                  <a:cubicBezTo>
                    <a:pt x="15916" y="21600"/>
                    <a:pt x="17053" y="20271"/>
                    <a:pt x="18189" y="16449"/>
                  </a:cubicBezTo>
                  <a:cubicBezTo>
                    <a:pt x="19326" y="12628"/>
                    <a:pt x="20463" y="6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8522879" y="1017384"/>
              <a:ext cx="138521" cy="1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16" fill="norm" stroke="1" extrusionOk="0">
                  <a:moveTo>
                    <a:pt x="12582" y="9512"/>
                  </a:moveTo>
                  <a:cubicBezTo>
                    <a:pt x="11927" y="7650"/>
                    <a:pt x="11273" y="5788"/>
                    <a:pt x="10454" y="3926"/>
                  </a:cubicBezTo>
                  <a:cubicBezTo>
                    <a:pt x="9636" y="2063"/>
                    <a:pt x="8654" y="201"/>
                    <a:pt x="7509" y="15"/>
                  </a:cubicBezTo>
                  <a:cubicBezTo>
                    <a:pt x="6363" y="-171"/>
                    <a:pt x="5054" y="1319"/>
                    <a:pt x="3745" y="3926"/>
                  </a:cubicBezTo>
                  <a:cubicBezTo>
                    <a:pt x="2436" y="6532"/>
                    <a:pt x="1127" y="10257"/>
                    <a:pt x="473" y="13236"/>
                  </a:cubicBezTo>
                  <a:cubicBezTo>
                    <a:pt x="-182" y="16215"/>
                    <a:pt x="-182" y="18450"/>
                    <a:pt x="636" y="19753"/>
                  </a:cubicBezTo>
                  <a:cubicBezTo>
                    <a:pt x="1454" y="21057"/>
                    <a:pt x="3091" y="21429"/>
                    <a:pt x="4400" y="20498"/>
                  </a:cubicBezTo>
                  <a:cubicBezTo>
                    <a:pt x="5709" y="19567"/>
                    <a:pt x="6691" y="17332"/>
                    <a:pt x="7509" y="14539"/>
                  </a:cubicBezTo>
                  <a:cubicBezTo>
                    <a:pt x="8327" y="11746"/>
                    <a:pt x="8982" y="8395"/>
                    <a:pt x="9800" y="8395"/>
                  </a:cubicBezTo>
                  <a:cubicBezTo>
                    <a:pt x="10618" y="8395"/>
                    <a:pt x="11600" y="11746"/>
                    <a:pt x="12745" y="14167"/>
                  </a:cubicBezTo>
                  <a:cubicBezTo>
                    <a:pt x="13891" y="16588"/>
                    <a:pt x="15200" y="18077"/>
                    <a:pt x="16673" y="18636"/>
                  </a:cubicBezTo>
                  <a:cubicBezTo>
                    <a:pt x="18145" y="19195"/>
                    <a:pt x="19782" y="18822"/>
                    <a:pt x="21418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8669196" y="1013783"/>
              <a:ext cx="87455" cy="12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968" fill="norm" stroke="1" extrusionOk="0">
                  <a:moveTo>
                    <a:pt x="19706" y="3328"/>
                  </a:moveTo>
                  <a:cubicBezTo>
                    <a:pt x="18163" y="1888"/>
                    <a:pt x="16620" y="448"/>
                    <a:pt x="14563" y="88"/>
                  </a:cubicBezTo>
                  <a:cubicBezTo>
                    <a:pt x="12506" y="-272"/>
                    <a:pt x="9935" y="448"/>
                    <a:pt x="7363" y="2788"/>
                  </a:cubicBezTo>
                  <a:cubicBezTo>
                    <a:pt x="4792" y="5128"/>
                    <a:pt x="2220" y="9088"/>
                    <a:pt x="935" y="12328"/>
                  </a:cubicBezTo>
                  <a:cubicBezTo>
                    <a:pt x="-351" y="15568"/>
                    <a:pt x="-351" y="18088"/>
                    <a:pt x="1192" y="19528"/>
                  </a:cubicBezTo>
                  <a:cubicBezTo>
                    <a:pt x="2735" y="20968"/>
                    <a:pt x="5820" y="21328"/>
                    <a:pt x="9420" y="20608"/>
                  </a:cubicBezTo>
                  <a:cubicBezTo>
                    <a:pt x="13020" y="19888"/>
                    <a:pt x="17135" y="18088"/>
                    <a:pt x="21249" y="16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8789194" y="1007948"/>
              <a:ext cx="81757" cy="9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32" fill="norm" stroke="1" extrusionOk="0">
                  <a:moveTo>
                    <a:pt x="16407" y="2817"/>
                  </a:moveTo>
                  <a:cubicBezTo>
                    <a:pt x="14192" y="1409"/>
                    <a:pt x="11977" y="0"/>
                    <a:pt x="9761" y="0"/>
                  </a:cubicBezTo>
                  <a:cubicBezTo>
                    <a:pt x="7546" y="0"/>
                    <a:pt x="5330" y="1409"/>
                    <a:pt x="3669" y="3757"/>
                  </a:cubicBezTo>
                  <a:cubicBezTo>
                    <a:pt x="2007" y="6104"/>
                    <a:pt x="900" y="9391"/>
                    <a:pt x="346" y="12209"/>
                  </a:cubicBezTo>
                  <a:cubicBezTo>
                    <a:pt x="-208" y="15026"/>
                    <a:pt x="-208" y="17374"/>
                    <a:pt x="1177" y="19017"/>
                  </a:cubicBezTo>
                  <a:cubicBezTo>
                    <a:pt x="2561" y="20661"/>
                    <a:pt x="5330" y="21600"/>
                    <a:pt x="8930" y="20896"/>
                  </a:cubicBezTo>
                  <a:cubicBezTo>
                    <a:pt x="12530" y="20191"/>
                    <a:pt x="16961" y="17843"/>
                    <a:pt x="21392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8921186" y="1014298"/>
              <a:ext cx="1961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964"/>
                    <a:pt x="2735" y="3927"/>
                    <a:pt x="575" y="7527"/>
                  </a:cubicBezTo>
                  <a:cubicBezTo>
                    <a:pt x="-1585" y="11127"/>
                    <a:pt x="2735" y="163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8953500" y="957148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997949" y="982548"/>
              <a:ext cx="95251" cy="9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0"/>
                  </a:moveTo>
                  <a:cubicBezTo>
                    <a:pt x="0" y="5023"/>
                    <a:pt x="0" y="10047"/>
                    <a:pt x="0" y="14065"/>
                  </a:cubicBezTo>
                  <a:cubicBezTo>
                    <a:pt x="0" y="18084"/>
                    <a:pt x="0" y="21098"/>
                    <a:pt x="240" y="21349"/>
                  </a:cubicBezTo>
                  <a:cubicBezTo>
                    <a:pt x="480" y="21600"/>
                    <a:pt x="960" y="19088"/>
                    <a:pt x="1440" y="16577"/>
                  </a:cubicBezTo>
                  <a:cubicBezTo>
                    <a:pt x="1920" y="14065"/>
                    <a:pt x="2400" y="11553"/>
                    <a:pt x="3120" y="9042"/>
                  </a:cubicBezTo>
                  <a:cubicBezTo>
                    <a:pt x="3840" y="6530"/>
                    <a:pt x="4800" y="4019"/>
                    <a:pt x="6480" y="2512"/>
                  </a:cubicBezTo>
                  <a:cubicBezTo>
                    <a:pt x="8160" y="1005"/>
                    <a:pt x="10560" y="502"/>
                    <a:pt x="12480" y="2763"/>
                  </a:cubicBezTo>
                  <a:cubicBezTo>
                    <a:pt x="14400" y="5023"/>
                    <a:pt x="15840" y="10047"/>
                    <a:pt x="17280" y="13563"/>
                  </a:cubicBezTo>
                  <a:cubicBezTo>
                    <a:pt x="18720" y="17079"/>
                    <a:pt x="20160" y="19088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9137650" y="932293"/>
              <a:ext cx="184150" cy="14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10401"/>
                  </a:moveTo>
                  <a:cubicBezTo>
                    <a:pt x="1490" y="10719"/>
                    <a:pt x="2979" y="11036"/>
                    <a:pt x="4469" y="10083"/>
                  </a:cubicBezTo>
                  <a:cubicBezTo>
                    <a:pt x="5959" y="9130"/>
                    <a:pt x="7448" y="6907"/>
                    <a:pt x="8317" y="4842"/>
                  </a:cubicBezTo>
                  <a:cubicBezTo>
                    <a:pt x="9186" y="2777"/>
                    <a:pt x="9434" y="872"/>
                    <a:pt x="8938" y="236"/>
                  </a:cubicBezTo>
                  <a:cubicBezTo>
                    <a:pt x="8441" y="-399"/>
                    <a:pt x="7200" y="236"/>
                    <a:pt x="5959" y="2301"/>
                  </a:cubicBezTo>
                  <a:cubicBezTo>
                    <a:pt x="4717" y="4366"/>
                    <a:pt x="3476" y="7860"/>
                    <a:pt x="2607" y="11036"/>
                  </a:cubicBezTo>
                  <a:cubicBezTo>
                    <a:pt x="1738" y="14213"/>
                    <a:pt x="1241" y="17072"/>
                    <a:pt x="2483" y="18819"/>
                  </a:cubicBezTo>
                  <a:cubicBezTo>
                    <a:pt x="3724" y="20566"/>
                    <a:pt x="6703" y="21201"/>
                    <a:pt x="10179" y="21042"/>
                  </a:cubicBezTo>
                  <a:cubicBezTo>
                    <a:pt x="13655" y="20883"/>
                    <a:pt x="17628" y="19930"/>
                    <a:pt x="21600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002168" y="3452698"/>
              <a:ext cx="937847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463" y="21600"/>
                  </a:moveTo>
                  <a:cubicBezTo>
                    <a:pt x="220" y="21600"/>
                    <a:pt x="-23" y="21600"/>
                    <a:pt x="1" y="21521"/>
                  </a:cubicBezTo>
                  <a:cubicBezTo>
                    <a:pt x="26" y="21442"/>
                    <a:pt x="318" y="21284"/>
                    <a:pt x="1218" y="21007"/>
                  </a:cubicBezTo>
                  <a:cubicBezTo>
                    <a:pt x="2118" y="20730"/>
                    <a:pt x="3626" y="20334"/>
                    <a:pt x="4696" y="20136"/>
                  </a:cubicBezTo>
                  <a:cubicBezTo>
                    <a:pt x="5766" y="19938"/>
                    <a:pt x="6399" y="19938"/>
                    <a:pt x="6861" y="19899"/>
                  </a:cubicBezTo>
                  <a:cubicBezTo>
                    <a:pt x="7323" y="19859"/>
                    <a:pt x="7615" y="19780"/>
                    <a:pt x="7688" y="19582"/>
                  </a:cubicBezTo>
                  <a:cubicBezTo>
                    <a:pt x="7761" y="19385"/>
                    <a:pt x="7615" y="19068"/>
                    <a:pt x="7420" y="17921"/>
                  </a:cubicBezTo>
                  <a:cubicBezTo>
                    <a:pt x="7226" y="16774"/>
                    <a:pt x="6982" y="14796"/>
                    <a:pt x="6836" y="12818"/>
                  </a:cubicBezTo>
                  <a:cubicBezTo>
                    <a:pt x="6691" y="10840"/>
                    <a:pt x="6642" y="8862"/>
                    <a:pt x="6399" y="7279"/>
                  </a:cubicBezTo>
                  <a:cubicBezTo>
                    <a:pt x="6155" y="5697"/>
                    <a:pt x="5718" y="4510"/>
                    <a:pt x="5450" y="3719"/>
                  </a:cubicBezTo>
                  <a:cubicBezTo>
                    <a:pt x="5182" y="2927"/>
                    <a:pt x="5085" y="2532"/>
                    <a:pt x="5085" y="2136"/>
                  </a:cubicBezTo>
                  <a:cubicBezTo>
                    <a:pt x="5085" y="1741"/>
                    <a:pt x="5182" y="1345"/>
                    <a:pt x="5718" y="910"/>
                  </a:cubicBezTo>
                  <a:cubicBezTo>
                    <a:pt x="6253" y="475"/>
                    <a:pt x="7226" y="0"/>
                    <a:pt x="8563" y="0"/>
                  </a:cubicBezTo>
                  <a:cubicBezTo>
                    <a:pt x="9901" y="0"/>
                    <a:pt x="11604" y="475"/>
                    <a:pt x="12772" y="1187"/>
                  </a:cubicBezTo>
                  <a:cubicBezTo>
                    <a:pt x="13939" y="1899"/>
                    <a:pt x="14572" y="2848"/>
                    <a:pt x="14766" y="4193"/>
                  </a:cubicBezTo>
                  <a:cubicBezTo>
                    <a:pt x="14961" y="5538"/>
                    <a:pt x="14718" y="7279"/>
                    <a:pt x="14182" y="9257"/>
                  </a:cubicBezTo>
                  <a:cubicBezTo>
                    <a:pt x="13647" y="11235"/>
                    <a:pt x="12820" y="13451"/>
                    <a:pt x="12261" y="14993"/>
                  </a:cubicBezTo>
                  <a:cubicBezTo>
                    <a:pt x="11701" y="16536"/>
                    <a:pt x="11409" y="17407"/>
                    <a:pt x="11263" y="18079"/>
                  </a:cubicBezTo>
                  <a:cubicBezTo>
                    <a:pt x="11118" y="18752"/>
                    <a:pt x="11118" y="19226"/>
                    <a:pt x="11239" y="19543"/>
                  </a:cubicBezTo>
                  <a:cubicBezTo>
                    <a:pt x="11361" y="19859"/>
                    <a:pt x="11604" y="20018"/>
                    <a:pt x="12455" y="19978"/>
                  </a:cubicBezTo>
                  <a:cubicBezTo>
                    <a:pt x="13307" y="19938"/>
                    <a:pt x="14766" y="19701"/>
                    <a:pt x="16299" y="19385"/>
                  </a:cubicBezTo>
                  <a:cubicBezTo>
                    <a:pt x="17831" y="19068"/>
                    <a:pt x="19436" y="18673"/>
                    <a:pt x="20361" y="18475"/>
                  </a:cubicBezTo>
                  <a:cubicBezTo>
                    <a:pt x="21285" y="18277"/>
                    <a:pt x="21528" y="18277"/>
                    <a:pt x="21553" y="18514"/>
                  </a:cubicBezTo>
                  <a:cubicBezTo>
                    <a:pt x="21577" y="18752"/>
                    <a:pt x="21382" y="19226"/>
                    <a:pt x="21188" y="1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29720" y="4276119"/>
              <a:ext cx="102131" cy="22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232" fill="norm" stroke="1" extrusionOk="0">
                  <a:moveTo>
                    <a:pt x="20844" y="4905"/>
                  </a:moveTo>
                  <a:cubicBezTo>
                    <a:pt x="19548" y="4120"/>
                    <a:pt x="18252" y="3335"/>
                    <a:pt x="17388" y="2451"/>
                  </a:cubicBezTo>
                  <a:cubicBezTo>
                    <a:pt x="16524" y="1567"/>
                    <a:pt x="16092" y="585"/>
                    <a:pt x="14796" y="193"/>
                  </a:cubicBezTo>
                  <a:cubicBezTo>
                    <a:pt x="13500" y="-200"/>
                    <a:pt x="11340" y="-4"/>
                    <a:pt x="8748" y="880"/>
                  </a:cubicBezTo>
                  <a:cubicBezTo>
                    <a:pt x="6156" y="1764"/>
                    <a:pt x="3132" y="3335"/>
                    <a:pt x="1404" y="4709"/>
                  </a:cubicBezTo>
                  <a:cubicBezTo>
                    <a:pt x="-324" y="6084"/>
                    <a:pt x="-756" y="7262"/>
                    <a:pt x="1836" y="8538"/>
                  </a:cubicBezTo>
                  <a:cubicBezTo>
                    <a:pt x="4428" y="9815"/>
                    <a:pt x="10044" y="11189"/>
                    <a:pt x="13932" y="12367"/>
                  </a:cubicBezTo>
                  <a:cubicBezTo>
                    <a:pt x="17820" y="13545"/>
                    <a:pt x="19980" y="14527"/>
                    <a:pt x="20412" y="16000"/>
                  </a:cubicBezTo>
                  <a:cubicBezTo>
                    <a:pt x="20844" y="17473"/>
                    <a:pt x="19548" y="19436"/>
                    <a:pt x="17820" y="20418"/>
                  </a:cubicBezTo>
                  <a:cubicBezTo>
                    <a:pt x="16092" y="21400"/>
                    <a:pt x="13932" y="21400"/>
                    <a:pt x="12420" y="20909"/>
                  </a:cubicBezTo>
                  <a:cubicBezTo>
                    <a:pt x="10908" y="20418"/>
                    <a:pt x="10044" y="19436"/>
                    <a:pt x="9180" y="18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902758" y="4324464"/>
              <a:ext cx="106893" cy="1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06" fill="norm" stroke="1" extrusionOk="0">
                  <a:moveTo>
                    <a:pt x="17576" y="8963"/>
                  </a:moveTo>
                  <a:cubicBezTo>
                    <a:pt x="16306" y="7592"/>
                    <a:pt x="15035" y="6220"/>
                    <a:pt x="13976" y="4677"/>
                  </a:cubicBezTo>
                  <a:cubicBezTo>
                    <a:pt x="12917" y="3135"/>
                    <a:pt x="12070" y="1420"/>
                    <a:pt x="10588" y="563"/>
                  </a:cubicBezTo>
                  <a:cubicBezTo>
                    <a:pt x="9106" y="-294"/>
                    <a:pt x="6988" y="-294"/>
                    <a:pt x="5082" y="1420"/>
                  </a:cubicBezTo>
                  <a:cubicBezTo>
                    <a:pt x="3176" y="3135"/>
                    <a:pt x="1482" y="6563"/>
                    <a:pt x="635" y="9649"/>
                  </a:cubicBezTo>
                  <a:cubicBezTo>
                    <a:pt x="-212" y="12735"/>
                    <a:pt x="-212" y="15477"/>
                    <a:pt x="635" y="17363"/>
                  </a:cubicBezTo>
                  <a:cubicBezTo>
                    <a:pt x="1482" y="19249"/>
                    <a:pt x="3176" y="20277"/>
                    <a:pt x="4870" y="20106"/>
                  </a:cubicBezTo>
                  <a:cubicBezTo>
                    <a:pt x="6564" y="19935"/>
                    <a:pt x="8259" y="18563"/>
                    <a:pt x="9741" y="16506"/>
                  </a:cubicBezTo>
                  <a:cubicBezTo>
                    <a:pt x="11223" y="14449"/>
                    <a:pt x="12494" y="11706"/>
                    <a:pt x="13764" y="11706"/>
                  </a:cubicBezTo>
                  <a:cubicBezTo>
                    <a:pt x="15035" y="11706"/>
                    <a:pt x="16306" y="14449"/>
                    <a:pt x="17576" y="16506"/>
                  </a:cubicBezTo>
                  <a:cubicBezTo>
                    <a:pt x="18847" y="18563"/>
                    <a:pt x="20117" y="19935"/>
                    <a:pt x="21388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073150" y="4353267"/>
              <a:ext cx="120650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99"/>
                  </a:moveTo>
                  <a:cubicBezTo>
                    <a:pt x="379" y="4296"/>
                    <a:pt x="758" y="8393"/>
                    <a:pt x="758" y="12117"/>
                  </a:cubicBezTo>
                  <a:cubicBezTo>
                    <a:pt x="758" y="15841"/>
                    <a:pt x="379" y="19193"/>
                    <a:pt x="189" y="19751"/>
                  </a:cubicBezTo>
                  <a:cubicBezTo>
                    <a:pt x="0" y="20310"/>
                    <a:pt x="0" y="18075"/>
                    <a:pt x="379" y="15096"/>
                  </a:cubicBezTo>
                  <a:cubicBezTo>
                    <a:pt x="758" y="12117"/>
                    <a:pt x="1516" y="8393"/>
                    <a:pt x="2653" y="5413"/>
                  </a:cubicBezTo>
                  <a:cubicBezTo>
                    <a:pt x="3789" y="2434"/>
                    <a:pt x="5305" y="199"/>
                    <a:pt x="6632" y="13"/>
                  </a:cubicBezTo>
                  <a:cubicBezTo>
                    <a:pt x="7958" y="-173"/>
                    <a:pt x="9095" y="1689"/>
                    <a:pt x="9853" y="3737"/>
                  </a:cubicBezTo>
                  <a:cubicBezTo>
                    <a:pt x="10611" y="5786"/>
                    <a:pt x="10989" y="8020"/>
                    <a:pt x="11179" y="10068"/>
                  </a:cubicBezTo>
                  <a:cubicBezTo>
                    <a:pt x="11368" y="12117"/>
                    <a:pt x="11368" y="13979"/>
                    <a:pt x="11368" y="13048"/>
                  </a:cubicBezTo>
                  <a:cubicBezTo>
                    <a:pt x="11368" y="12117"/>
                    <a:pt x="11368" y="8393"/>
                    <a:pt x="12316" y="5972"/>
                  </a:cubicBezTo>
                  <a:cubicBezTo>
                    <a:pt x="13263" y="3551"/>
                    <a:pt x="15158" y="2434"/>
                    <a:pt x="16295" y="2806"/>
                  </a:cubicBezTo>
                  <a:cubicBezTo>
                    <a:pt x="17432" y="3179"/>
                    <a:pt x="17811" y="5041"/>
                    <a:pt x="18568" y="8393"/>
                  </a:cubicBezTo>
                  <a:cubicBezTo>
                    <a:pt x="19326" y="11744"/>
                    <a:pt x="20463" y="16586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187449" y="4308172"/>
              <a:ext cx="116819" cy="38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56" fill="norm" stroke="1" extrusionOk="0">
                  <a:moveTo>
                    <a:pt x="9257" y="4016"/>
                  </a:moveTo>
                  <a:cubicBezTo>
                    <a:pt x="8100" y="7458"/>
                    <a:pt x="6943" y="10899"/>
                    <a:pt x="6171" y="13570"/>
                  </a:cubicBezTo>
                  <a:cubicBezTo>
                    <a:pt x="5400" y="16240"/>
                    <a:pt x="5014" y="18139"/>
                    <a:pt x="4629" y="19444"/>
                  </a:cubicBezTo>
                  <a:cubicBezTo>
                    <a:pt x="4243" y="20750"/>
                    <a:pt x="3857" y="21462"/>
                    <a:pt x="3664" y="21343"/>
                  </a:cubicBezTo>
                  <a:cubicBezTo>
                    <a:pt x="3471" y="21225"/>
                    <a:pt x="3471" y="20275"/>
                    <a:pt x="4050" y="18198"/>
                  </a:cubicBezTo>
                  <a:cubicBezTo>
                    <a:pt x="4629" y="16121"/>
                    <a:pt x="5786" y="12917"/>
                    <a:pt x="7136" y="10187"/>
                  </a:cubicBezTo>
                  <a:cubicBezTo>
                    <a:pt x="8486" y="7458"/>
                    <a:pt x="10029" y="5203"/>
                    <a:pt x="11379" y="3600"/>
                  </a:cubicBezTo>
                  <a:cubicBezTo>
                    <a:pt x="12729" y="1998"/>
                    <a:pt x="13886" y="1049"/>
                    <a:pt x="15429" y="515"/>
                  </a:cubicBezTo>
                  <a:cubicBezTo>
                    <a:pt x="16971" y="-19"/>
                    <a:pt x="18900" y="-138"/>
                    <a:pt x="20057" y="159"/>
                  </a:cubicBezTo>
                  <a:cubicBezTo>
                    <a:pt x="21214" y="455"/>
                    <a:pt x="21600" y="1167"/>
                    <a:pt x="21021" y="2651"/>
                  </a:cubicBezTo>
                  <a:cubicBezTo>
                    <a:pt x="20443" y="4135"/>
                    <a:pt x="18900" y="6389"/>
                    <a:pt x="16779" y="7814"/>
                  </a:cubicBezTo>
                  <a:cubicBezTo>
                    <a:pt x="14657" y="9238"/>
                    <a:pt x="11957" y="9831"/>
                    <a:pt x="9643" y="10128"/>
                  </a:cubicBezTo>
                  <a:cubicBezTo>
                    <a:pt x="7329" y="10425"/>
                    <a:pt x="5400" y="10425"/>
                    <a:pt x="3857" y="9772"/>
                  </a:cubicBezTo>
                  <a:cubicBezTo>
                    <a:pt x="2314" y="9119"/>
                    <a:pt x="1157" y="7814"/>
                    <a:pt x="0" y="6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347050" y="4163898"/>
              <a:ext cx="37251" cy="24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43" fill="norm" stroke="1" extrusionOk="0">
                  <a:moveTo>
                    <a:pt x="13918" y="0"/>
                  </a:moveTo>
                  <a:cubicBezTo>
                    <a:pt x="11518" y="4841"/>
                    <a:pt x="9118" y="9683"/>
                    <a:pt x="6718" y="12848"/>
                  </a:cubicBezTo>
                  <a:cubicBezTo>
                    <a:pt x="4318" y="16014"/>
                    <a:pt x="1918" y="17503"/>
                    <a:pt x="718" y="18807"/>
                  </a:cubicBezTo>
                  <a:cubicBezTo>
                    <a:pt x="-482" y="20110"/>
                    <a:pt x="-482" y="21228"/>
                    <a:pt x="3118" y="21414"/>
                  </a:cubicBezTo>
                  <a:cubicBezTo>
                    <a:pt x="6718" y="21600"/>
                    <a:pt x="13918" y="20855"/>
                    <a:pt x="21118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418785" y="4278827"/>
              <a:ext cx="156016" cy="1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55" fill="norm" stroke="1" extrusionOk="0">
                  <a:moveTo>
                    <a:pt x="1356" y="7491"/>
                  </a:moveTo>
                  <a:cubicBezTo>
                    <a:pt x="2796" y="8052"/>
                    <a:pt x="4236" y="8613"/>
                    <a:pt x="5820" y="8052"/>
                  </a:cubicBezTo>
                  <a:cubicBezTo>
                    <a:pt x="7404" y="7491"/>
                    <a:pt x="9132" y="5807"/>
                    <a:pt x="10284" y="4124"/>
                  </a:cubicBezTo>
                  <a:cubicBezTo>
                    <a:pt x="11436" y="2441"/>
                    <a:pt x="12012" y="758"/>
                    <a:pt x="11436" y="197"/>
                  </a:cubicBezTo>
                  <a:cubicBezTo>
                    <a:pt x="10860" y="-364"/>
                    <a:pt x="9132" y="197"/>
                    <a:pt x="6972" y="2862"/>
                  </a:cubicBezTo>
                  <a:cubicBezTo>
                    <a:pt x="4812" y="5527"/>
                    <a:pt x="2220" y="10296"/>
                    <a:pt x="924" y="13522"/>
                  </a:cubicBezTo>
                  <a:cubicBezTo>
                    <a:pt x="-372" y="16748"/>
                    <a:pt x="-372" y="18431"/>
                    <a:pt x="1356" y="19553"/>
                  </a:cubicBezTo>
                  <a:cubicBezTo>
                    <a:pt x="3084" y="20675"/>
                    <a:pt x="6540" y="21236"/>
                    <a:pt x="10140" y="20815"/>
                  </a:cubicBezTo>
                  <a:cubicBezTo>
                    <a:pt x="13740" y="20394"/>
                    <a:pt x="17484" y="18992"/>
                    <a:pt x="21228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833168" y="4271848"/>
              <a:ext cx="95517" cy="16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273" fill="norm" stroke="1" extrusionOk="0">
                  <a:moveTo>
                    <a:pt x="16975" y="5742"/>
                  </a:moveTo>
                  <a:cubicBezTo>
                    <a:pt x="16975" y="4375"/>
                    <a:pt x="16975" y="3008"/>
                    <a:pt x="16056" y="1914"/>
                  </a:cubicBezTo>
                  <a:cubicBezTo>
                    <a:pt x="15137" y="820"/>
                    <a:pt x="13298" y="0"/>
                    <a:pt x="11460" y="0"/>
                  </a:cubicBezTo>
                  <a:cubicBezTo>
                    <a:pt x="9622" y="0"/>
                    <a:pt x="7783" y="820"/>
                    <a:pt x="5715" y="2597"/>
                  </a:cubicBezTo>
                  <a:cubicBezTo>
                    <a:pt x="3647" y="4375"/>
                    <a:pt x="1349" y="7109"/>
                    <a:pt x="430" y="9159"/>
                  </a:cubicBezTo>
                  <a:cubicBezTo>
                    <a:pt x="-489" y="11210"/>
                    <a:pt x="-29" y="12577"/>
                    <a:pt x="2728" y="13534"/>
                  </a:cubicBezTo>
                  <a:cubicBezTo>
                    <a:pt x="5485" y="14491"/>
                    <a:pt x="10541" y="15038"/>
                    <a:pt x="14217" y="15585"/>
                  </a:cubicBezTo>
                  <a:cubicBezTo>
                    <a:pt x="17894" y="16132"/>
                    <a:pt x="20192" y="16678"/>
                    <a:pt x="20651" y="17499"/>
                  </a:cubicBezTo>
                  <a:cubicBezTo>
                    <a:pt x="21111" y="18319"/>
                    <a:pt x="19732" y="19413"/>
                    <a:pt x="16975" y="20233"/>
                  </a:cubicBezTo>
                  <a:cubicBezTo>
                    <a:pt x="14217" y="21053"/>
                    <a:pt x="10081" y="21600"/>
                    <a:pt x="8243" y="21053"/>
                  </a:cubicBezTo>
                  <a:cubicBezTo>
                    <a:pt x="6405" y="20506"/>
                    <a:pt x="6864" y="18866"/>
                    <a:pt x="7324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007326" y="4216916"/>
              <a:ext cx="118789" cy="46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143" fill="norm" stroke="1" extrusionOk="0">
                  <a:moveTo>
                    <a:pt x="8810" y="6553"/>
                  </a:moveTo>
                  <a:cubicBezTo>
                    <a:pt x="7693" y="9157"/>
                    <a:pt x="6575" y="11760"/>
                    <a:pt x="5831" y="13689"/>
                  </a:cubicBezTo>
                  <a:cubicBezTo>
                    <a:pt x="5086" y="15617"/>
                    <a:pt x="4713" y="16871"/>
                    <a:pt x="3782" y="18124"/>
                  </a:cubicBezTo>
                  <a:cubicBezTo>
                    <a:pt x="2851" y="19378"/>
                    <a:pt x="1362" y="20632"/>
                    <a:pt x="617" y="21017"/>
                  </a:cubicBezTo>
                  <a:cubicBezTo>
                    <a:pt x="-128" y="21403"/>
                    <a:pt x="-128" y="20921"/>
                    <a:pt x="244" y="19378"/>
                  </a:cubicBezTo>
                  <a:cubicBezTo>
                    <a:pt x="617" y="17835"/>
                    <a:pt x="1362" y="15232"/>
                    <a:pt x="2851" y="12339"/>
                  </a:cubicBezTo>
                  <a:cubicBezTo>
                    <a:pt x="4341" y="9446"/>
                    <a:pt x="6575" y="6264"/>
                    <a:pt x="8624" y="4190"/>
                  </a:cubicBezTo>
                  <a:cubicBezTo>
                    <a:pt x="10672" y="2117"/>
                    <a:pt x="12534" y="1153"/>
                    <a:pt x="14396" y="574"/>
                  </a:cubicBezTo>
                  <a:cubicBezTo>
                    <a:pt x="16258" y="-4"/>
                    <a:pt x="18120" y="-197"/>
                    <a:pt x="19424" y="237"/>
                  </a:cubicBezTo>
                  <a:cubicBezTo>
                    <a:pt x="20727" y="671"/>
                    <a:pt x="21472" y="1732"/>
                    <a:pt x="20355" y="3130"/>
                  </a:cubicBezTo>
                  <a:cubicBezTo>
                    <a:pt x="19238" y="4528"/>
                    <a:pt x="16258" y="6264"/>
                    <a:pt x="13838" y="7276"/>
                  </a:cubicBezTo>
                  <a:cubicBezTo>
                    <a:pt x="11417" y="8289"/>
                    <a:pt x="9555" y="8578"/>
                    <a:pt x="7693" y="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141687" y="4258439"/>
              <a:ext cx="125263" cy="12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641" fill="norm" stroke="1" extrusionOk="0">
                  <a:moveTo>
                    <a:pt x="14825" y="10921"/>
                  </a:moveTo>
                  <a:cubicBezTo>
                    <a:pt x="15545" y="9121"/>
                    <a:pt x="16265" y="7321"/>
                    <a:pt x="16445" y="5521"/>
                  </a:cubicBezTo>
                  <a:cubicBezTo>
                    <a:pt x="16625" y="3721"/>
                    <a:pt x="16265" y="1921"/>
                    <a:pt x="15005" y="841"/>
                  </a:cubicBezTo>
                  <a:cubicBezTo>
                    <a:pt x="13745" y="-239"/>
                    <a:pt x="11585" y="-599"/>
                    <a:pt x="8885" y="1741"/>
                  </a:cubicBezTo>
                  <a:cubicBezTo>
                    <a:pt x="6185" y="4081"/>
                    <a:pt x="2945" y="9121"/>
                    <a:pt x="1325" y="12541"/>
                  </a:cubicBezTo>
                  <a:cubicBezTo>
                    <a:pt x="-295" y="15961"/>
                    <a:pt x="-295" y="17761"/>
                    <a:pt x="605" y="19021"/>
                  </a:cubicBezTo>
                  <a:cubicBezTo>
                    <a:pt x="1505" y="20281"/>
                    <a:pt x="3305" y="21001"/>
                    <a:pt x="5465" y="19561"/>
                  </a:cubicBezTo>
                  <a:cubicBezTo>
                    <a:pt x="7625" y="18121"/>
                    <a:pt x="10145" y="14521"/>
                    <a:pt x="11945" y="11821"/>
                  </a:cubicBezTo>
                  <a:cubicBezTo>
                    <a:pt x="13745" y="9121"/>
                    <a:pt x="14825" y="7321"/>
                    <a:pt x="15365" y="7501"/>
                  </a:cubicBezTo>
                  <a:cubicBezTo>
                    <a:pt x="15905" y="7681"/>
                    <a:pt x="15905" y="9841"/>
                    <a:pt x="16085" y="11821"/>
                  </a:cubicBezTo>
                  <a:cubicBezTo>
                    <a:pt x="16265" y="13801"/>
                    <a:pt x="16625" y="15601"/>
                    <a:pt x="17525" y="17041"/>
                  </a:cubicBezTo>
                  <a:cubicBezTo>
                    <a:pt x="18425" y="18481"/>
                    <a:pt x="19865" y="19561"/>
                    <a:pt x="21305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333365" y="4237218"/>
              <a:ext cx="289185" cy="14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33" fill="norm" stroke="1" extrusionOk="0">
                  <a:moveTo>
                    <a:pt x="4513" y="5729"/>
                  </a:moveTo>
                  <a:cubicBezTo>
                    <a:pt x="4513" y="4249"/>
                    <a:pt x="4513" y="2770"/>
                    <a:pt x="4119" y="1734"/>
                  </a:cubicBezTo>
                  <a:cubicBezTo>
                    <a:pt x="3725" y="699"/>
                    <a:pt x="2937" y="107"/>
                    <a:pt x="2306" y="551"/>
                  </a:cubicBezTo>
                  <a:cubicBezTo>
                    <a:pt x="1675" y="995"/>
                    <a:pt x="1202" y="2474"/>
                    <a:pt x="808" y="5285"/>
                  </a:cubicBezTo>
                  <a:cubicBezTo>
                    <a:pt x="414" y="8096"/>
                    <a:pt x="99" y="12238"/>
                    <a:pt x="20" y="15049"/>
                  </a:cubicBezTo>
                  <a:cubicBezTo>
                    <a:pt x="-59" y="17860"/>
                    <a:pt x="99" y="19340"/>
                    <a:pt x="572" y="20227"/>
                  </a:cubicBezTo>
                  <a:cubicBezTo>
                    <a:pt x="1045" y="21115"/>
                    <a:pt x="1833" y="21411"/>
                    <a:pt x="4040" y="19636"/>
                  </a:cubicBezTo>
                  <a:cubicBezTo>
                    <a:pt x="6248" y="17860"/>
                    <a:pt x="9874" y="14014"/>
                    <a:pt x="11923" y="11499"/>
                  </a:cubicBezTo>
                  <a:cubicBezTo>
                    <a:pt x="13973" y="8984"/>
                    <a:pt x="14446" y="7800"/>
                    <a:pt x="14761" y="6173"/>
                  </a:cubicBezTo>
                  <a:cubicBezTo>
                    <a:pt x="15077" y="4545"/>
                    <a:pt x="15234" y="2474"/>
                    <a:pt x="14919" y="1290"/>
                  </a:cubicBezTo>
                  <a:cubicBezTo>
                    <a:pt x="14604" y="107"/>
                    <a:pt x="13815" y="-189"/>
                    <a:pt x="13106" y="107"/>
                  </a:cubicBezTo>
                  <a:cubicBezTo>
                    <a:pt x="12396" y="403"/>
                    <a:pt x="11766" y="1290"/>
                    <a:pt x="11135" y="2918"/>
                  </a:cubicBezTo>
                  <a:cubicBezTo>
                    <a:pt x="10505" y="4545"/>
                    <a:pt x="9874" y="6912"/>
                    <a:pt x="9874" y="9279"/>
                  </a:cubicBezTo>
                  <a:cubicBezTo>
                    <a:pt x="9874" y="11647"/>
                    <a:pt x="10505" y="14014"/>
                    <a:pt x="12554" y="15197"/>
                  </a:cubicBezTo>
                  <a:cubicBezTo>
                    <a:pt x="14604" y="16381"/>
                    <a:pt x="18072" y="16381"/>
                    <a:pt x="21541" y="16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749550" y="3738448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768600" y="3840048"/>
              <a:ext cx="254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800"/>
                    <a:pt x="10080" y="12000"/>
                    <a:pt x="13680" y="8400"/>
                  </a:cubicBezTo>
                  <a:cubicBezTo>
                    <a:pt x="17280" y="4800"/>
                    <a:pt x="194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3508085" y="3498156"/>
              <a:ext cx="145698" cy="53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77" fill="norm" stroke="1" extrusionOk="0">
                  <a:moveTo>
                    <a:pt x="20577" y="2491"/>
                  </a:moveTo>
                  <a:cubicBezTo>
                    <a:pt x="20577" y="2069"/>
                    <a:pt x="20577" y="1647"/>
                    <a:pt x="20729" y="1226"/>
                  </a:cubicBezTo>
                  <a:cubicBezTo>
                    <a:pt x="20881" y="804"/>
                    <a:pt x="21185" y="382"/>
                    <a:pt x="20577" y="171"/>
                  </a:cubicBezTo>
                  <a:cubicBezTo>
                    <a:pt x="19968" y="-40"/>
                    <a:pt x="18447" y="-40"/>
                    <a:pt x="16165" y="87"/>
                  </a:cubicBezTo>
                  <a:cubicBezTo>
                    <a:pt x="13884" y="213"/>
                    <a:pt x="10841" y="466"/>
                    <a:pt x="8560" y="1099"/>
                  </a:cubicBezTo>
                  <a:cubicBezTo>
                    <a:pt x="6278" y="1732"/>
                    <a:pt x="4757" y="2744"/>
                    <a:pt x="4909" y="3757"/>
                  </a:cubicBezTo>
                  <a:cubicBezTo>
                    <a:pt x="5061" y="4769"/>
                    <a:pt x="6886" y="5782"/>
                    <a:pt x="8408" y="6794"/>
                  </a:cubicBezTo>
                  <a:cubicBezTo>
                    <a:pt x="9929" y="7807"/>
                    <a:pt x="11146" y="8819"/>
                    <a:pt x="11298" y="9748"/>
                  </a:cubicBezTo>
                  <a:cubicBezTo>
                    <a:pt x="11450" y="10676"/>
                    <a:pt x="10537" y="11519"/>
                    <a:pt x="9472" y="12068"/>
                  </a:cubicBezTo>
                  <a:cubicBezTo>
                    <a:pt x="8408" y="12616"/>
                    <a:pt x="7191" y="12869"/>
                    <a:pt x="5822" y="13123"/>
                  </a:cubicBezTo>
                  <a:cubicBezTo>
                    <a:pt x="4453" y="13376"/>
                    <a:pt x="2931" y="13629"/>
                    <a:pt x="1715" y="13502"/>
                  </a:cubicBezTo>
                  <a:cubicBezTo>
                    <a:pt x="498" y="13376"/>
                    <a:pt x="-415" y="12869"/>
                    <a:pt x="193" y="12616"/>
                  </a:cubicBezTo>
                  <a:cubicBezTo>
                    <a:pt x="802" y="12363"/>
                    <a:pt x="2931" y="12363"/>
                    <a:pt x="4605" y="12616"/>
                  </a:cubicBezTo>
                  <a:cubicBezTo>
                    <a:pt x="6278" y="12869"/>
                    <a:pt x="7495" y="13376"/>
                    <a:pt x="7647" y="14430"/>
                  </a:cubicBezTo>
                  <a:cubicBezTo>
                    <a:pt x="7799" y="15485"/>
                    <a:pt x="6886" y="17088"/>
                    <a:pt x="6430" y="18185"/>
                  </a:cubicBezTo>
                  <a:cubicBezTo>
                    <a:pt x="5974" y="19282"/>
                    <a:pt x="5974" y="19873"/>
                    <a:pt x="7343" y="20379"/>
                  </a:cubicBezTo>
                  <a:cubicBezTo>
                    <a:pt x="8712" y="20885"/>
                    <a:pt x="11450" y="21307"/>
                    <a:pt x="13579" y="21433"/>
                  </a:cubicBezTo>
                  <a:cubicBezTo>
                    <a:pt x="15709" y="21560"/>
                    <a:pt x="17230" y="21391"/>
                    <a:pt x="18751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3835763" y="3581586"/>
              <a:ext cx="121444" cy="31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51" fill="norm" stroke="1" extrusionOk="0">
                  <a:moveTo>
                    <a:pt x="2134" y="4593"/>
                  </a:moveTo>
                  <a:cubicBezTo>
                    <a:pt x="1768" y="9027"/>
                    <a:pt x="1401" y="13461"/>
                    <a:pt x="1218" y="16036"/>
                  </a:cubicBezTo>
                  <a:cubicBezTo>
                    <a:pt x="1035" y="18611"/>
                    <a:pt x="1035" y="19326"/>
                    <a:pt x="852" y="20042"/>
                  </a:cubicBezTo>
                  <a:cubicBezTo>
                    <a:pt x="669" y="20757"/>
                    <a:pt x="303" y="21472"/>
                    <a:pt x="120" y="21186"/>
                  </a:cubicBezTo>
                  <a:cubicBezTo>
                    <a:pt x="-63" y="20900"/>
                    <a:pt x="-63" y="19612"/>
                    <a:pt x="303" y="17038"/>
                  </a:cubicBezTo>
                  <a:cubicBezTo>
                    <a:pt x="669" y="14463"/>
                    <a:pt x="1401" y="10600"/>
                    <a:pt x="2134" y="7883"/>
                  </a:cubicBezTo>
                  <a:cubicBezTo>
                    <a:pt x="2866" y="5165"/>
                    <a:pt x="3598" y="3591"/>
                    <a:pt x="4513" y="2447"/>
                  </a:cubicBezTo>
                  <a:cubicBezTo>
                    <a:pt x="5429" y="1302"/>
                    <a:pt x="6527" y="587"/>
                    <a:pt x="7991" y="230"/>
                  </a:cubicBezTo>
                  <a:cubicBezTo>
                    <a:pt x="9456" y="-128"/>
                    <a:pt x="11286" y="-128"/>
                    <a:pt x="13483" y="659"/>
                  </a:cubicBezTo>
                  <a:cubicBezTo>
                    <a:pt x="15679" y="1446"/>
                    <a:pt x="18242" y="3019"/>
                    <a:pt x="19706" y="4163"/>
                  </a:cubicBezTo>
                  <a:cubicBezTo>
                    <a:pt x="21171" y="5308"/>
                    <a:pt x="21537" y="6023"/>
                    <a:pt x="20073" y="6953"/>
                  </a:cubicBezTo>
                  <a:cubicBezTo>
                    <a:pt x="18608" y="7883"/>
                    <a:pt x="15313" y="9027"/>
                    <a:pt x="12751" y="9671"/>
                  </a:cubicBezTo>
                  <a:cubicBezTo>
                    <a:pt x="10188" y="10314"/>
                    <a:pt x="8357" y="10457"/>
                    <a:pt x="6527" y="10529"/>
                  </a:cubicBezTo>
                  <a:cubicBezTo>
                    <a:pt x="4696" y="10600"/>
                    <a:pt x="2866" y="10600"/>
                    <a:pt x="3415" y="10314"/>
                  </a:cubicBezTo>
                  <a:cubicBezTo>
                    <a:pt x="3964" y="10028"/>
                    <a:pt x="6893" y="9456"/>
                    <a:pt x="9822" y="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054681" y="3617798"/>
              <a:ext cx="34719" cy="28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244" fill="norm" stroke="1" extrusionOk="0">
                  <a:moveTo>
                    <a:pt x="20841" y="0"/>
                  </a:moveTo>
                  <a:cubicBezTo>
                    <a:pt x="17029" y="4480"/>
                    <a:pt x="13217" y="8960"/>
                    <a:pt x="10041" y="12240"/>
                  </a:cubicBezTo>
                  <a:cubicBezTo>
                    <a:pt x="6865" y="15520"/>
                    <a:pt x="4323" y="17600"/>
                    <a:pt x="2417" y="19120"/>
                  </a:cubicBezTo>
                  <a:cubicBezTo>
                    <a:pt x="512" y="20640"/>
                    <a:pt x="-759" y="21600"/>
                    <a:pt x="512" y="21120"/>
                  </a:cubicBezTo>
                  <a:cubicBezTo>
                    <a:pt x="1782" y="20640"/>
                    <a:pt x="5594" y="18720"/>
                    <a:pt x="9406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4089400" y="3602835"/>
              <a:ext cx="1587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760" y="12793"/>
                    <a:pt x="11520" y="5170"/>
                    <a:pt x="15120" y="1993"/>
                  </a:cubicBezTo>
                  <a:cubicBezTo>
                    <a:pt x="18720" y="-1183"/>
                    <a:pt x="2016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4089400" y="3693998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248150" y="3935298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678725" y="3594793"/>
              <a:ext cx="229825" cy="25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18" fill="norm" stroke="1" extrusionOk="0">
                  <a:moveTo>
                    <a:pt x="1898" y="2962"/>
                  </a:moveTo>
                  <a:cubicBezTo>
                    <a:pt x="1699" y="8230"/>
                    <a:pt x="1501" y="13499"/>
                    <a:pt x="1303" y="16747"/>
                  </a:cubicBezTo>
                  <a:cubicBezTo>
                    <a:pt x="1105" y="19996"/>
                    <a:pt x="907" y="21225"/>
                    <a:pt x="610" y="21313"/>
                  </a:cubicBezTo>
                  <a:cubicBezTo>
                    <a:pt x="312" y="21401"/>
                    <a:pt x="-84" y="20347"/>
                    <a:pt x="15" y="17011"/>
                  </a:cubicBezTo>
                  <a:cubicBezTo>
                    <a:pt x="114" y="13674"/>
                    <a:pt x="709" y="8055"/>
                    <a:pt x="1204" y="4718"/>
                  </a:cubicBezTo>
                  <a:cubicBezTo>
                    <a:pt x="1699" y="1381"/>
                    <a:pt x="2096" y="328"/>
                    <a:pt x="2789" y="64"/>
                  </a:cubicBezTo>
                  <a:cubicBezTo>
                    <a:pt x="3483" y="-199"/>
                    <a:pt x="4474" y="328"/>
                    <a:pt x="5366" y="1908"/>
                  </a:cubicBezTo>
                  <a:cubicBezTo>
                    <a:pt x="6257" y="3489"/>
                    <a:pt x="7050" y="6123"/>
                    <a:pt x="7644" y="7879"/>
                  </a:cubicBezTo>
                  <a:cubicBezTo>
                    <a:pt x="8239" y="9635"/>
                    <a:pt x="8635" y="10513"/>
                    <a:pt x="9230" y="10689"/>
                  </a:cubicBezTo>
                  <a:cubicBezTo>
                    <a:pt x="9824" y="10864"/>
                    <a:pt x="10617" y="10338"/>
                    <a:pt x="11707" y="9284"/>
                  </a:cubicBezTo>
                  <a:cubicBezTo>
                    <a:pt x="12797" y="8230"/>
                    <a:pt x="14184" y="6650"/>
                    <a:pt x="15175" y="5421"/>
                  </a:cubicBezTo>
                  <a:cubicBezTo>
                    <a:pt x="16166" y="4191"/>
                    <a:pt x="16760" y="3313"/>
                    <a:pt x="17454" y="3138"/>
                  </a:cubicBezTo>
                  <a:cubicBezTo>
                    <a:pt x="18147" y="2962"/>
                    <a:pt x="18940" y="3489"/>
                    <a:pt x="19435" y="6123"/>
                  </a:cubicBezTo>
                  <a:cubicBezTo>
                    <a:pt x="19931" y="8757"/>
                    <a:pt x="20129" y="13499"/>
                    <a:pt x="20426" y="16308"/>
                  </a:cubicBezTo>
                  <a:cubicBezTo>
                    <a:pt x="20723" y="19118"/>
                    <a:pt x="21120" y="19996"/>
                    <a:pt x="21516" y="20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997450" y="3622031"/>
              <a:ext cx="12700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7"/>
                  </a:moveTo>
                  <a:cubicBezTo>
                    <a:pt x="7200" y="1049"/>
                    <a:pt x="14400" y="0"/>
                    <a:pt x="18000" y="0"/>
                  </a:cubicBezTo>
                  <a:cubicBezTo>
                    <a:pt x="21600" y="0"/>
                    <a:pt x="21600" y="1049"/>
                    <a:pt x="21600" y="4823"/>
                  </a:cubicBezTo>
                  <a:cubicBezTo>
                    <a:pt x="21600" y="8598"/>
                    <a:pt x="21600" y="1509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995774" y="3565072"/>
              <a:ext cx="145258" cy="30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182" fill="norm" stroke="1" extrusionOk="0">
                  <a:moveTo>
                    <a:pt x="4673" y="1884"/>
                  </a:moveTo>
                  <a:cubicBezTo>
                    <a:pt x="5265" y="1155"/>
                    <a:pt x="5857" y="425"/>
                    <a:pt x="6892" y="133"/>
                  </a:cubicBezTo>
                  <a:cubicBezTo>
                    <a:pt x="7928" y="-159"/>
                    <a:pt x="9407" y="-13"/>
                    <a:pt x="11626" y="1009"/>
                  </a:cubicBezTo>
                  <a:cubicBezTo>
                    <a:pt x="13846" y="2030"/>
                    <a:pt x="16805" y="3927"/>
                    <a:pt x="18580" y="6482"/>
                  </a:cubicBezTo>
                  <a:cubicBezTo>
                    <a:pt x="20355" y="9036"/>
                    <a:pt x="20947" y="12246"/>
                    <a:pt x="19468" y="14800"/>
                  </a:cubicBezTo>
                  <a:cubicBezTo>
                    <a:pt x="17988" y="17355"/>
                    <a:pt x="14437" y="19252"/>
                    <a:pt x="11035" y="20273"/>
                  </a:cubicBezTo>
                  <a:cubicBezTo>
                    <a:pt x="7632" y="21295"/>
                    <a:pt x="4377" y="21441"/>
                    <a:pt x="2306" y="20784"/>
                  </a:cubicBezTo>
                  <a:cubicBezTo>
                    <a:pt x="235" y="20127"/>
                    <a:pt x="-653" y="18668"/>
                    <a:pt x="531" y="17573"/>
                  </a:cubicBezTo>
                  <a:cubicBezTo>
                    <a:pt x="1714" y="16479"/>
                    <a:pt x="4969" y="15749"/>
                    <a:pt x="8224" y="15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187949" y="3827348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71"/>
                    <a:pt x="21600" y="5143"/>
                    <a:pt x="18000" y="8743"/>
                  </a:cubicBezTo>
                  <a:cubicBezTo>
                    <a:pt x="14400" y="12343"/>
                    <a:pt x="720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441949" y="3541598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840"/>
                    <a:pt x="11859" y="10080"/>
                    <a:pt x="15459" y="6480"/>
                  </a:cubicBezTo>
                  <a:cubicBezTo>
                    <a:pt x="19059" y="2880"/>
                    <a:pt x="203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523280" y="3541598"/>
              <a:ext cx="61636" cy="3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51" fill="norm" stroke="1" extrusionOk="0">
                  <a:moveTo>
                    <a:pt x="13375" y="0"/>
                  </a:moveTo>
                  <a:cubicBezTo>
                    <a:pt x="14095" y="1459"/>
                    <a:pt x="14815" y="2919"/>
                    <a:pt x="16615" y="5765"/>
                  </a:cubicBezTo>
                  <a:cubicBezTo>
                    <a:pt x="18415" y="8611"/>
                    <a:pt x="21295" y="12843"/>
                    <a:pt x="20935" y="15616"/>
                  </a:cubicBezTo>
                  <a:cubicBezTo>
                    <a:pt x="20575" y="18389"/>
                    <a:pt x="16975" y="19703"/>
                    <a:pt x="13375" y="20505"/>
                  </a:cubicBezTo>
                  <a:cubicBezTo>
                    <a:pt x="9775" y="21308"/>
                    <a:pt x="6175" y="21600"/>
                    <a:pt x="3655" y="21381"/>
                  </a:cubicBezTo>
                  <a:cubicBezTo>
                    <a:pt x="1135" y="21162"/>
                    <a:pt x="-305" y="20432"/>
                    <a:pt x="55" y="19411"/>
                  </a:cubicBezTo>
                  <a:cubicBezTo>
                    <a:pt x="415" y="18389"/>
                    <a:pt x="2575" y="17076"/>
                    <a:pt x="4735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791200" y="3541598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852583" y="3522548"/>
              <a:ext cx="87697" cy="2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29" fill="norm" stroke="1" extrusionOk="0">
                  <a:moveTo>
                    <a:pt x="11051" y="0"/>
                  </a:moveTo>
                  <a:cubicBezTo>
                    <a:pt x="15070" y="4563"/>
                    <a:pt x="19088" y="9127"/>
                    <a:pt x="20344" y="12169"/>
                  </a:cubicBezTo>
                  <a:cubicBezTo>
                    <a:pt x="21600" y="15211"/>
                    <a:pt x="20093" y="16732"/>
                    <a:pt x="18586" y="17797"/>
                  </a:cubicBezTo>
                  <a:cubicBezTo>
                    <a:pt x="17079" y="18862"/>
                    <a:pt x="15572" y="19470"/>
                    <a:pt x="12809" y="20155"/>
                  </a:cubicBezTo>
                  <a:cubicBezTo>
                    <a:pt x="10047" y="20839"/>
                    <a:pt x="6028" y="21600"/>
                    <a:pt x="3516" y="21524"/>
                  </a:cubicBezTo>
                  <a:cubicBezTo>
                    <a:pt x="1005" y="21448"/>
                    <a:pt x="0" y="20535"/>
                    <a:pt x="0" y="19699"/>
                  </a:cubicBezTo>
                  <a:cubicBezTo>
                    <a:pt x="0" y="18862"/>
                    <a:pt x="1005" y="18101"/>
                    <a:pt x="2763" y="17569"/>
                  </a:cubicBezTo>
                  <a:cubicBezTo>
                    <a:pt x="4521" y="17037"/>
                    <a:pt x="7033" y="16732"/>
                    <a:pt x="9544" y="16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102350" y="3446348"/>
              <a:ext cx="104041" cy="51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93" fill="norm" stroke="1" extrusionOk="0">
                  <a:moveTo>
                    <a:pt x="0" y="529"/>
                  </a:moveTo>
                  <a:cubicBezTo>
                    <a:pt x="2160" y="264"/>
                    <a:pt x="4320" y="0"/>
                    <a:pt x="6264" y="0"/>
                  </a:cubicBezTo>
                  <a:cubicBezTo>
                    <a:pt x="8208" y="0"/>
                    <a:pt x="9936" y="264"/>
                    <a:pt x="11880" y="1322"/>
                  </a:cubicBezTo>
                  <a:cubicBezTo>
                    <a:pt x="13824" y="2380"/>
                    <a:pt x="15984" y="4232"/>
                    <a:pt x="15984" y="5554"/>
                  </a:cubicBezTo>
                  <a:cubicBezTo>
                    <a:pt x="15984" y="6877"/>
                    <a:pt x="13824" y="7670"/>
                    <a:pt x="11232" y="8376"/>
                  </a:cubicBezTo>
                  <a:cubicBezTo>
                    <a:pt x="8640" y="9081"/>
                    <a:pt x="5616" y="9698"/>
                    <a:pt x="4968" y="10139"/>
                  </a:cubicBezTo>
                  <a:cubicBezTo>
                    <a:pt x="4320" y="10580"/>
                    <a:pt x="6048" y="10844"/>
                    <a:pt x="8640" y="11638"/>
                  </a:cubicBezTo>
                  <a:cubicBezTo>
                    <a:pt x="11232" y="12431"/>
                    <a:pt x="14688" y="13753"/>
                    <a:pt x="17280" y="14988"/>
                  </a:cubicBezTo>
                  <a:cubicBezTo>
                    <a:pt x="19872" y="16222"/>
                    <a:pt x="21600" y="17368"/>
                    <a:pt x="21168" y="18470"/>
                  </a:cubicBezTo>
                  <a:cubicBezTo>
                    <a:pt x="20736" y="19572"/>
                    <a:pt x="18144" y="20630"/>
                    <a:pt x="15768" y="21115"/>
                  </a:cubicBezTo>
                  <a:cubicBezTo>
                    <a:pt x="13392" y="21600"/>
                    <a:pt x="11232" y="21512"/>
                    <a:pt x="9072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7581084" y="3747815"/>
              <a:ext cx="129828" cy="21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0666" fill="norm" stroke="1" extrusionOk="0">
                  <a:moveTo>
                    <a:pt x="14305" y="3442"/>
                  </a:moveTo>
                  <a:cubicBezTo>
                    <a:pt x="13292" y="1989"/>
                    <a:pt x="12280" y="535"/>
                    <a:pt x="11099" y="119"/>
                  </a:cubicBezTo>
                  <a:cubicBezTo>
                    <a:pt x="9917" y="-296"/>
                    <a:pt x="8567" y="327"/>
                    <a:pt x="6711" y="2716"/>
                  </a:cubicBezTo>
                  <a:cubicBezTo>
                    <a:pt x="4855" y="5104"/>
                    <a:pt x="2492" y="9258"/>
                    <a:pt x="1142" y="12373"/>
                  </a:cubicBezTo>
                  <a:cubicBezTo>
                    <a:pt x="-208" y="15489"/>
                    <a:pt x="-545" y="17566"/>
                    <a:pt x="1142" y="19019"/>
                  </a:cubicBezTo>
                  <a:cubicBezTo>
                    <a:pt x="2830" y="20473"/>
                    <a:pt x="6542" y="21304"/>
                    <a:pt x="10086" y="20058"/>
                  </a:cubicBezTo>
                  <a:cubicBezTo>
                    <a:pt x="13630" y="18812"/>
                    <a:pt x="17005" y="15489"/>
                    <a:pt x="18861" y="12477"/>
                  </a:cubicBezTo>
                  <a:cubicBezTo>
                    <a:pt x="20717" y="9466"/>
                    <a:pt x="21055" y="6766"/>
                    <a:pt x="20380" y="5104"/>
                  </a:cubicBezTo>
                  <a:cubicBezTo>
                    <a:pt x="19705" y="3442"/>
                    <a:pt x="18018" y="2819"/>
                    <a:pt x="15824" y="2508"/>
                  </a:cubicBezTo>
                  <a:cubicBezTo>
                    <a:pt x="13630" y="2196"/>
                    <a:pt x="10930" y="2196"/>
                    <a:pt x="8736" y="2404"/>
                  </a:cubicBezTo>
                  <a:cubicBezTo>
                    <a:pt x="6542" y="2612"/>
                    <a:pt x="4855" y="3027"/>
                    <a:pt x="4349" y="3858"/>
                  </a:cubicBezTo>
                  <a:cubicBezTo>
                    <a:pt x="3842" y="4689"/>
                    <a:pt x="4517" y="5935"/>
                    <a:pt x="5192" y="7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7778749" y="3808032"/>
              <a:ext cx="190501" cy="12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44"/>
                  </a:moveTo>
                  <a:cubicBezTo>
                    <a:pt x="0" y="6418"/>
                    <a:pt x="0" y="12792"/>
                    <a:pt x="600" y="16510"/>
                  </a:cubicBezTo>
                  <a:cubicBezTo>
                    <a:pt x="1200" y="20228"/>
                    <a:pt x="2400" y="21290"/>
                    <a:pt x="3480" y="21113"/>
                  </a:cubicBezTo>
                  <a:cubicBezTo>
                    <a:pt x="4560" y="20936"/>
                    <a:pt x="5520" y="19520"/>
                    <a:pt x="6600" y="16333"/>
                  </a:cubicBezTo>
                  <a:cubicBezTo>
                    <a:pt x="7680" y="13146"/>
                    <a:pt x="8880" y="8188"/>
                    <a:pt x="9720" y="4824"/>
                  </a:cubicBezTo>
                  <a:cubicBezTo>
                    <a:pt x="10560" y="1460"/>
                    <a:pt x="11040" y="-310"/>
                    <a:pt x="11400" y="44"/>
                  </a:cubicBezTo>
                  <a:cubicBezTo>
                    <a:pt x="11760" y="398"/>
                    <a:pt x="12000" y="2877"/>
                    <a:pt x="12240" y="5001"/>
                  </a:cubicBezTo>
                  <a:cubicBezTo>
                    <a:pt x="12480" y="7126"/>
                    <a:pt x="12720" y="8897"/>
                    <a:pt x="13200" y="11021"/>
                  </a:cubicBezTo>
                  <a:cubicBezTo>
                    <a:pt x="13680" y="13146"/>
                    <a:pt x="14400" y="15624"/>
                    <a:pt x="15840" y="15979"/>
                  </a:cubicBezTo>
                  <a:cubicBezTo>
                    <a:pt x="17280" y="16333"/>
                    <a:pt x="19440" y="14562"/>
                    <a:pt x="21600" y="12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8008439" y="3566998"/>
              <a:ext cx="94162" cy="33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4" fill="norm" stroke="1" extrusionOk="0">
                  <a:moveTo>
                    <a:pt x="8393" y="0"/>
                  </a:moveTo>
                  <a:cubicBezTo>
                    <a:pt x="5513" y="3086"/>
                    <a:pt x="2633" y="6171"/>
                    <a:pt x="1193" y="9458"/>
                  </a:cubicBezTo>
                  <a:cubicBezTo>
                    <a:pt x="-247" y="12745"/>
                    <a:pt x="-247" y="16234"/>
                    <a:pt x="473" y="18246"/>
                  </a:cubicBezTo>
                  <a:cubicBezTo>
                    <a:pt x="1193" y="20258"/>
                    <a:pt x="2633" y="20795"/>
                    <a:pt x="4553" y="21130"/>
                  </a:cubicBezTo>
                  <a:cubicBezTo>
                    <a:pt x="6473" y="21466"/>
                    <a:pt x="8873" y="21600"/>
                    <a:pt x="11753" y="20795"/>
                  </a:cubicBezTo>
                  <a:cubicBezTo>
                    <a:pt x="14633" y="19990"/>
                    <a:pt x="17993" y="18246"/>
                    <a:pt x="21353" y="16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7994377" y="3751148"/>
              <a:ext cx="146324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407" fill="norm" stroke="1" extrusionOk="0">
                  <a:moveTo>
                    <a:pt x="2817" y="5891"/>
                  </a:moveTo>
                  <a:cubicBezTo>
                    <a:pt x="1274" y="11782"/>
                    <a:pt x="-269" y="17673"/>
                    <a:pt x="40" y="19636"/>
                  </a:cubicBezTo>
                  <a:cubicBezTo>
                    <a:pt x="348" y="21600"/>
                    <a:pt x="2508" y="19636"/>
                    <a:pt x="6365" y="15709"/>
                  </a:cubicBezTo>
                  <a:cubicBezTo>
                    <a:pt x="10222" y="11782"/>
                    <a:pt x="15777" y="5891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8142655" y="3736331"/>
              <a:ext cx="112346" cy="15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200" fill="norm" stroke="1" extrusionOk="0">
                  <a:moveTo>
                    <a:pt x="11630" y="2959"/>
                  </a:moveTo>
                  <a:cubicBezTo>
                    <a:pt x="11230" y="1479"/>
                    <a:pt x="10830" y="0"/>
                    <a:pt x="9630" y="0"/>
                  </a:cubicBezTo>
                  <a:cubicBezTo>
                    <a:pt x="8430" y="0"/>
                    <a:pt x="6430" y="1479"/>
                    <a:pt x="4630" y="4438"/>
                  </a:cubicBezTo>
                  <a:cubicBezTo>
                    <a:pt x="2830" y="7397"/>
                    <a:pt x="1230" y="11836"/>
                    <a:pt x="430" y="15090"/>
                  </a:cubicBezTo>
                  <a:cubicBezTo>
                    <a:pt x="-370" y="18345"/>
                    <a:pt x="-370" y="20416"/>
                    <a:pt x="3230" y="21008"/>
                  </a:cubicBezTo>
                  <a:cubicBezTo>
                    <a:pt x="6830" y="21600"/>
                    <a:pt x="14030" y="20712"/>
                    <a:pt x="21230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8246709" y="3762131"/>
              <a:ext cx="115447" cy="16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876" fill="norm" stroke="1" extrusionOk="0">
                  <a:moveTo>
                    <a:pt x="16553" y="4165"/>
                  </a:moveTo>
                  <a:cubicBezTo>
                    <a:pt x="15011" y="3375"/>
                    <a:pt x="13468" y="2585"/>
                    <a:pt x="11732" y="2321"/>
                  </a:cubicBezTo>
                  <a:cubicBezTo>
                    <a:pt x="9996" y="2058"/>
                    <a:pt x="8068" y="2321"/>
                    <a:pt x="5946" y="4824"/>
                  </a:cubicBezTo>
                  <a:cubicBezTo>
                    <a:pt x="3825" y="7326"/>
                    <a:pt x="1511" y="12067"/>
                    <a:pt x="546" y="15097"/>
                  </a:cubicBezTo>
                  <a:cubicBezTo>
                    <a:pt x="-418" y="18126"/>
                    <a:pt x="-32" y="19443"/>
                    <a:pt x="1125" y="20233"/>
                  </a:cubicBezTo>
                  <a:cubicBezTo>
                    <a:pt x="2282" y="21024"/>
                    <a:pt x="4211" y="21287"/>
                    <a:pt x="7296" y="19838"/>
                  </a:cubicBezTo>
                  <a:cubicBezTo>
                    <a:pt x="10382" y="18389"/>
                    <a:pt x="14625" y="15228"/>
                    <a:pt x="17132" y="12331"/>
                  </a:cubicBezTo>
                  <a:cubicBezTo>
                    <a:pt x="19639" y="9433"/>
                    <a:pt x="20411" y="6799"/>
                    <a:pt x="20796" y="4824"/>
                  </a:cubicBezTo>
                  <a:cubicBezTo>
                    <a:pt x="21182" y="2848"/>
                    <a:pt x="21182" y="1531"/>
                    <a:pt x="20218" y="741"/>
                  </a:cubicBezTo>
                  <a:cubicBezTo>
                    <a:pt x="19253" y="-50"/>
                    <a:pt x="17325" y="-313"/>
                    <a:pt x="15589" y="477"/>
                  </a:cubicBezTo>
                  <a:cubicBezTo>
                    <a:pt x="13853" y="1267"/>
                    <a:pt x="12311" y="3111"/>
                    <a:pt x="10768" y="4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8394700" y="3766117"/>
              <a:ext cx="165100" cy="13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fill="norm" stroke="1" extrusionOk="0">
                  <a:moveTo>
                    <a:pt x="0" y="3688"/>
                  </a:moveTo>
                  <a:cubicBezTo>
                    <a:pt x="0" y="7063"/>
                    <a:pt x="0" y="10438"/>
                    <a:pt x="138" y="13813"/>
                  </a:cubicBezTo>
                  <a:cubicBezTo>
                    <a:pt x="277" y="17188"/>
                    <a:pt x="554" y="20563"/>
                    <a:pt x="831" y="20901"/>
                  </a:cubicBezTo>
                  <a:cubicBezTo>
                    <a:pt x="1108" y="21238"/>
                    <a:pt x="1385" y="18538"/>
                    <a:pt x="1938" y="16007"/>
                  </a:cubicBezTo>
                  <a:cubicBezTo>
                    <a:pt x="2492" y="13476"/>
                    <a:pt x="3323" y="11113"/>
                    <a:pt x="4154" y="9257"/>
                  </a:cubicBezTo>
                  <a:cubicBezTo>
                    <a:pt x="4985" y="7401"/>
                    <a:pt x="5815" y="6051"/>
                    <a:pt x="6508" y="6388"/>
                  </a:cubicBezTo>
                  <a:cubicBezTo>
                    <a:pt x="7200" y="6726"/>
                    <a:pt x="7754" y="8751"/>
                    <a:pt x="8031" y="10607"/>
                  </a:cubicBezTo>
                  <a:cubicBezTo>
                    <a:pt x="8308" y="12463"/>
                    <a:pt x="8308" y="14151"/>
                    <a:pt x="8723" y="13138"/>
                  </a:cubicBezTo>
                  <a:cubicBezTo>
                    <a:pt x="9138" y="12126"/>
                    <a:pt x="9969" y="8413"/>
                    <a:pt x="10938" y="5713"/>
                  </a:cubicBezTo>
                  <a:cubicBezTo>
                    <a:pt x="11908" y="3013"/>
                    <a:pt x="13015" y="1325"/>
                    <a:pt x="14400" y="482"/>
                  </a:cubicBezTo>
                  <a:cubicBezTo>
                    <a:pt x="15785" y="-362"/>
                    <a:pt x="17446" y="-362"/>
                    <a:pt x="18692" y="2675"/>
                  </a:cubicBezTo>
                  <a:cubicBezTo>
                    <a:pt x="19938" y="5713"/>
                    <a:pt x="20769" y="11788"/>
                    <a:pt x="21600" y="17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629650" y="3751738"/>
              <a:ext cx="177800" cy="15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11703"/>
                  </a:moveTo>
                  <a:cubicBezTo>
                    <a:pt x="2571" y="10581"/>
                    <a:pt x="5143" y="9459"/>
                    <a:pt x="6814" y="8197"/>
                  </a:cubicBezTo>
                  <a:cubicBezTo>
                    <a:pt x="8486" y="6935"/>
                    <a:pt x="9257" y="5532"/>
                    <a:pt x="9771" y="3989"/>
                  </a:cubicBezTo>
                  <a:cubicBezTo>
                    <a:pt x="10286" y="2446"/>
                    <a:pt x="10543" y="763"/>
                    <a:pt x="9900" y="202"/>
                  </a:cubicBezTo>
                  <a:cubicBezTo>
                    <a:pt x="9257" y="-359"/>
                    <a:pt x="7714" y="202"/>
                    <a:pt x="5914" y="2446"/>
                  </a:cubicBezTo>
                  <a:cubicBezTo>
                    <a:pt x="4114" y="4690"/>
                    <a:pt x="2057" y="8618"/>
                    <a:pt x="1029" y="11423"/>
                  </a:cubicBezTo>
                  <a:cubicBezTo>
                    <a:pt x="0" y="14228"/>
                    <a:pt x="0" y="15911"/>
                    <a:pt x="2700" y="17454"/>
                  </a:cubicBezTo>
                  <a:cubicBezTo>
                    <a:pt x="5400" y="18997"/>
                    <a:pt x="10800" y="20399"/>
                    <a:pt x="14400" y="20820"/>
                  </a:cubicBezTo>
                  <a:cubicBezTo>
                    <a:pt x="18000" y="21241"/>
                    <a:pt x="19800" y="20680"/>
                    <a:pt x="21600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626350" y="4039803"/>
              <a:ext cx="984523" cy="7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88" fill="norm" stroke="1" extrusionOk="0">
                  <a:moveTo>
                    <a:pt x="0" y="21388"/>
                  </a:moveTo>
                  <a:cubicBezTo>
                    <a:pt x="1483" y="17977"/>
                    <a:pt x="2967" y="14567"/>
                    <a:pt x="4566" y="12293"/>
                  </a:cubicBezTo>
                  <a:cubicBezTo>
                    <a:pt x="6165" y="10020"/>
                    <a:pt x="7880" y="8883"/>
                    <a:pt x="9664" y="7462"/>
                  </a:cubicBezTo>
                  <a:cubicBezTo>
                    <a:pt x="11449" y="6041"/>
                    <a:pt x="13303" y="4335"/>
                    <a:pt x="15180" y="2914"/>
                  </a:cubicBezTo>
                  <a:cubicBezTo>
                    <a:pt x="17058" y="1493"/>
                    <a:pt x="18958" y="356"/>
                    <a:pt x="20070" y="72"/>
                  </a:cubicBezTo>
                  <a:cubicBezTo>
                    <a:pt x="21183" y="-212"/>
                    <a:pt x="21507" y="356"/>
                    <a:pt x="21554" y="1493"/>
                  </a:cubicBezTo>
                  <a:cubicBezTo>
                    <a:pt x="21600" y="2630"/>
                    <a:pt x="21368" y="4335"/>
                    <a:pt x="21136" y="6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893050" y="4100398"/>
              <a:ext cx="806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7" y="18900"/>
                    <a:pt x="3515" y="16200"/>
                    <a:pt x="5556" y="13500"/>
                  </a:cubicBezTo>
                  <a:cubicBezTo>
                    <a:pt x="7597" y="10800"/>
                    <a:pt x="9921" y="8100"/>
                    <a:pt x="11991" y="6075"/>
                  </a:cubicBezTo>
                  <a:cubicBezTo>
                    <a:pt x="14060" y="4050"/>
                    <a:pt x="15874" y="2700"/>
                    <a:pt x="17433" y="1800"/>
                  </a:cubicBezTo>
                  <a:cubicBezTo>
                    <a:pt x="18992" y="900"/>
                    <a:pt x="20296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921749" y="381464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947150" y="3960698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9321799" y="3738448"/>
              <a:ext cx="393701" cy="26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1045" y="3544"/>
                  </a:moveTo>
                  <a:cubicBezTo>
                    <a:pt x="697" y="7762"/>
                    <a:pt x="348" y="11981"/>
                    <a:pt x="174" y="14681"/>
                  </a:cubicBezTo>
                  <a:cubicBezTo>
                    <a:pt x="0" y="17381"/>
                    <a:pt x="0" y="18563"/>
                    <a:pt x="0" y="19575"/>
                  </a:cubicBezTo>
                  <a:cubicBezTo>
                    <a:pt x="0" y="20588"/>
                    <a:pt x="0" y="21431"/>
                    <a:pt x="174" y="21516"/>
                  </a:cubicBezTo>
                  <a:cubicBezTo>
                    <a:pt x="348" y="21600"/>
                    <a:pt x="697" y="20925"/>
                    <a:pt x="1277" y="19406"/>
                  </a:cubicBezTo>
                  <a:cubicBezTo>
                    <a:pt x="1858" y="17887"/>
                    <a:pt x="2671" y="15525"/>
                    <a:pt x="3252" y="13669"/>
                  </a:cubicBezTo>
                  <a:cubicBezTo>
                    <a:pt x="3832" y="11812"/>
                    <a:pt x="4181" y="10462"/>
                    <a:pt x="4355" y="10378"/>
                  </a:cubicBezTo>
                  <a:cubicBezTo>
                    <a:pt x="4529" y="10294"/>
                    <a:pt x="4529" y="11475"/>
                    <a:pt x="4529" y="12487"/>
                  </a:cubicBezTo>
                  <a:cubicBezTo>
                    <a:pt x="4529" y="13500"/>
                    <a:pt x="4529" y="14344"/>
                    <a:pt x="4994" y="15272"/>
                  </a:cubicBezTo>
                  <a:cubicBezTo>
                    <a:pt x="5458" y="16200"/>
                    <a:pt x="6387" y="17212"/>
                    <a:pt x="7374" y="17128"/>
                  </a:cubicBezTo>
                  <a:cubicBezTo>
                    <a:pt x="8361" y="17044"/>
                    <a:pt x="9406" y="15862"/>
                    <a:pt x="10277" y="13416"/>
                  </a:cubicBezTo>
                  <a:cubicBezTo>
                    <a:pt x="11148" y="10969"/>
                    <a:pt x="11845" y="7256"/>
                    <a:pt x="12252" y="4978"/>
                  </a:cubicBezTo>
                  <a:cubicBezTo>
                    <a:pt x="12658" y="2700"/>
                    <a:pt x="12774" y="1856"/>
                    <a:pt x="12600" y="1181"/>
                  </a:cubicBezTo>
                  <a:cubicBezTo>
                    <a:pt x="12426" y="506"/>
                    <a:pt x="11961" y="0"/>
                    <a:pt x="11439" y="0"/>
                  </a:cubicBezTo>
                  <a:cubicBezTo>
                    <a:pt x="10916" y="0"/>
                    <a:pt x="10335" y="506"/>
                    <a:pt x="9929" y="1266"/>
                  </a:cubicBezTo>
                  <a:cubicBezTo>
                    <a:pt x="9523" y="2025"/>
                    <a:pt x="9290" y="3037"/>
                    <a:pt x="9232" y="3966"/>
                  </a:cubicBezTo>
                  <a:cubicBezTo>
                    <a:pt x="9174" y="4894"/>
                    <a:pt x="9290" y="5737"/>
                    <a:pt x="10161" y="6244"/>
                  </a:cubicBezTo>
                  <a:cubicBezTo>
                    <a:pt x="11032" y="6750"/>
                    <a:pt x="12658" y="6919"/>
                    <a:pt x="14690" y="6328"/>
                  </a:cubicBezTo>
                  <a:cubicBezTo>
                    <a:pt x="16723" y="5737"/>
                    <a:pt x="19161" y="4387"/>
                    <a:pt x="21600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0428816" y="3599696"/>
              <a:ext cx="110481" cy="41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98" fill="norm" stroke="1" extrusionOk="0">
                  <a:moveTo>
                    <a:pt x="3260" y="6264"/>
                  </a:moveTo>
                  <a:cubicBezTo>
                    <a:pt x="2853" y="9587"/>
                    <a:pt x="2445" y="12910"/>
                    <a:pt x="2038" y="15181"/>
                  </a:cubicBezTo>
                  <a:cubicBezTo>
                    <a:pt x="1630" y="17452"/>
                    <a:pt x="1223" y="18670"/>
                    <a:pt x="1019" y="19667"/>
                  </a:cubicBezTo>
                  <a:cubicBezTo>
                    <a:pt x="815" y="20664"/>
                    <a:pt x="815" y="21439"/>
                    <a:pt x="611" y="21495"/>
                  </a:cubicBezTo>
                  <a:cubicBezTo>
                    <a:pt x="408" y="21550"/>
                    <a:pt x="0" y="20885"/>
                    <a:pt x="0" y="18504"/>
                  </a:cubicBezTo>
                  <a:cubicBezTo>
                    <a:pt x="0" y="16122"/>
                    <a:pt x="408" y="12024"/>
                    <a:pt x="1630" y="8812"/>
                  </a:cubicBezTo>
                  <a:cubicBezTo>
                    <a:pt x="2853" y="5599"/>
                    <a:pt x="4891" y="3273"/>
                    <a:pt x="6521" y="1888"/>
                  </a:cubicBezTo>
                  <a:cubicBezTo>
                    <a:pt x="8151" y="504"/>
                    <a:pt x="9374" y="61"/>
                    <a:pt x="11004" y="5"/>
                  </a:cubicBezTo>
                  <a:cubicBezTo>
                    <a:pt x="12634" y="-50"/>
                    <a:pt x="14672" y="282"/>
                    <a:pt x="16709" y="1445"/>
                  </a:cubicBezTo>
                  <a:cubicBezTo>
                    <a:pt x="18747" y="2608"/>
                    <a:pt x="20785" y="4602"/>
                    <a:pt x="21192" y="6153"/>
                  </a:cubicBezTo>
                  <a:cubicBezTo>
                    <a:pt x="21600" y="7704"/>
                    <a:pt x="20377" y="8812"/>
                    <a:pt x="18951" y="9587"/>
                  </a:cubicBezTo>
                  <a:cubicBezTo>
                    <a:pt x="17525" y="10362"/>
                    <a:pt x="15894" y="10805"/>
                    <a:pt x="13857" y="11138"/>
                  </a:cubicBezTo>
                  <a:cubicBezTo>
                    <a:pt x="11819" y="11470"/>
                    <a:pt x="9374" y="11692"/>
                    <a:pt x="7540" y="11581"/>
                  </a:cubicBezTo>
                  <a:cubicBezTo>
                    <a:pt x="5706" y="11470"/>
                    <a:pt x="4483" y="11027"/>
                    <a:pt x="4687" y="10639"/>
                  </a:cubicBezTo>
                  <a:cubicBezTo>
                    <a:pt x="4891" y="10252"/>
                    <a:pt x="6521" y="9919"/>
                    <a:pt x="8151" y="9642"/>
                  </a:cubicBezTo>
                  <a:cubicBezTo>
                    <a:pt x="9781" y="9365"/>
                    <a:pt x="11411" y="9144"/>
                    <a:pt x="13042" y="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0642864" y="3693998"/>
              <a:ext cx="44187" cy="29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4" fill="norm" stroke="1" extrusionOk="0">
                  <a:moveTo>
                    <a:pt x="21471" y="0"/>
                  </a:moveTo>
                  <a:cubicBezTo>
                    <a:pt x="17357" y="4662"/>
                    <a:pt x="13242" y="9324"/>
                    <a:pt x="10157" y="12665"/>
                  </a:cubicBezTo>
                  <a:cubicBezTo>
                    <a:pt x="7071" y="16006"/>
                    <a:pt x="5014" y="18026"/>
                    <a:pt x="3471" y="19424"/>
                  </a:cubicBezTo>
                  <a:cubicBezTo>
                    <a:pt x="1928" y="20823"/>
                    <a:pt x="900" y="21600"/>
                    <a:pt x="385" y="21445"/>
                  </a:cubicBezTo>
                  <a:cubicBezTo>
                    <a:pt x="-129" y="21289"/>
                    <a:pt x="-129" y="20201"/>
                    <a:pt x="385" y="19114"/>
                  </a:cubicBezTo>
                  <a:cubicBezTo>
                    <a:pt x="900" y="18026"/>
                    <a:pt x="1928" y="16938"/>
                    <a:pt x="2957" y="15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0648949" y="3628534"/>
              <a:ext cx="234951" cy="9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5" fill="norm" stroke="1" extrusionOk="0">
                  <a:moveTo>
                    <a:pt x="0" y="20605"/>
                  </a:moveTo>
                  <a:cubicBezTo>
                    <a:pt x="0" y="18205"/>
                    <a:pt x="0" y="15805"/>
                    <a:pt x="2724" y="11965"/>
                  </a:cubicBezTo>
                  <a:cubicBezTo>
                    <a:pt x="5449" y="8125"/>
                    <a:pt x="10897" y="2845"/>
                    <a:pt x="14497" y="925"/>
                  </a:cubicBezTo>
                  <a:cubicBezTo>
                    <a:pt x="18097" y="-995"/>
                    <a:pt x="19849" y="445"/>
                    <a:pt x="21600" y="1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0655300" y="3757498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300"/>
                    <a:pt x="9000" y="9000"/>
                    <a:pt x="12600" y="5400"/>
                  </a:cubicBezTo>
                  <a:cubicBezTo>
                    <a:pt x="16200" y="1800"/>
                    <a:pt x="189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0902949" y="3973398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1195049" y="3738448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186"/>
                    <a:pt x="17486" y="8372"/>
                    <a:pt x="14400" y="11888"/>
                  </a:cubicBezTo>
                  <a:cubicBezTo>
                    <a:pt x="11314" y="15405"/>
                    <a:pt x="7200" y="18251"/>
                    <a:pt x="4629" y="19758"/>
                  </a:cubicBezTo>
                  <a:cubicBezTo>
                    <a:pt x="2057" y="21265"/>
                    <a:pt x="1029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1220449" y="3662248"/>
              <a:ext cx="25003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0" y="3086"/>
                  </a:moveTo>
                  <a:cubicBezTo>
                    <a:pt x="1452" y="4500"/>
                    <a:pt x="2904" y="5914"/>
                    <a:pt x="4538" y="7007"/>
                  </a:cubicBezTo>
                  <a:cubicBezTo>
                    <a:pt x="6171" y="8100"/>
                    <a:pt x="7987" y="8871"/>
                    <a:pt x="9529" y="8743"/>
                  </a:cubicBezTo>
                  <a:cubicBezTo>
                    <a:pt x="11072" y="8614"/>
                    <a:pt x="12343" y="7586"/>
                    <a:pt x="13795" y="6236"/>
                  </a:cubicBezTo>
                  <a:cubicBezTo>
                    <a:pt x="15247" y="4886"/>
                    <a:pt x="16881" y="3214"/>
                    <a:pt x="18242" y="1993"/>
                  </a:cubicBezTo>
                  <a:cubicBezTo>
                    <a:pt x="19603" y="771"/>
                    <a:pt x="20692" y="0"/>
                    <a:pt x="21146" y="0"/>
                  </a:cubicBezTo>
                  <a:cubicBezTo>
                    <a:pt x="21600" y="0"/>
                    <a:pt x="21418" y="771"/>
                    <a:pt x="21328" y="3343"/>
                  </a:cubicBezTo>
                  <a:cubicBezTo>
                    <a:pt x="21237" y="5914"/>
                    <a:pt x="21237" y="10286"/>
                    <a:pt x="21055" y="13500"/>
                  </a:cubicBezTo>
                  <a:cubicBezTo>
                    <a:pt x="20874" y="16714"/>
                    <a:pt x="20511" y="18771"/>
                    <a:pt x="20420" y="19929"/>
                  </a:cubicBezTo>
                  <a:cubicBezTo>
                    <a:pt x="20329" y="21086"/>
                    <a:pt x="20511" y="21343"/>
                    <a:pt x="206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1574919" y="3674948"/>
              <a:ext cx="113545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01" fill="norm" stroke="1" extrusionOk="0">
                  <a:moveTo>
                    <a:pt x="3744" y="4455"/>
                  </a:moveTo>
                  <a:cubicBezTo>
                    <a:pt x="2566" y="8640"/>
                    <a:pt x="1388" y="12825"/>
                    <a:pt x="799" y="15390"/>
                  </a:cubicBezTo>
                  <a:cubicBezTo>
                    <a:pt x="210" y="17955"/>
                    <a:pt x="210" y="18900"/>
                    <a:pt x="210" y="19710"/>
                  </a:cubicBezTo>
                  <a:cubicBezTo>
                    <a:pt x="210" y="20520"/>
                    <a:pt x="210" y="21195"/>
                    <a:pt x="406" y="20858"/>
                  </a:cubicBezTo>
                  <a:cubicBezTo>
                    <a:pt x="602" y="20520"/>
                    <a:pt x="995" y="19170"/>
                    <a:pt x="2173" y="16200"/>
                  </a:cubicBezTo>
                  <a:cubicBezTo>
                    <a:pt x="3352" y="13230"/>
                    <a:pt x="5315" y="8640"/>
                    <a:pt x="6690" y="5940"/>
                  </a:cubicBezTo>
                  <a:cubicBezTo>
                    <a:pt x="8064" y="3240"/>
                    <a:pt x="8850" y="2430"/>
                    <a:pt x="9439" y="1620"/>
                  </a:cubicBezTo>
                  <a:cubicBezTo>
                    <a:pt x="10028" y="810"/>
                    <a:pt x="10421" y="0"/>
                    <a:pt x="11206" y="0"/>
                  </a:cubicBezTo>
                  <a:cubicBezTo>
                    <a:pt x="11992" y="0"/>
                    <a:pt x="13170" y="810"/>
                    <a:pt x="15330" y="3308"/>
                  </a:cubicBezTo>
                  <a:cubicBezTo>
                    <a:pt x="17490" y="5805"/>
                    <a:pt x="20632" y="9990"/>
                    <a:pt x="21024" y="13095"/>
                  </a:cubicBezTo>
                  <a:cubicBezTo>
                    <a:pt x="21417" y="16200"/>
                    <a:pt x="19061" y="18225"/>
                    <a:pt x="15722" y="19508"/>
                  </a:cubicBezTo>
                  <a:cubicBezTo>
                    <a:pt x="12384" y="20790"/>
                    <a:pt x="8064" y="21330"/>
                    <a:pt x="4922" y="21465"/>
                  </a:cubicBezTo>
                  <a:cubicBezTo>
                    <a:pt x="1781" y="21600"/>
                    <a:pt x="-183" y="21330"/>
                    <a:pt x="13" y="21060"/>
                  </a:cubicBezTo>
                  <a:cubicBezTo>
                    <a:pt x="210" y="20790"/>
                    <a:pt x="2566" y="20520"/>
                    <a:pt x="4922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1734799" y="4017848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1887199" y="3691321"/>
              <a:ext cx="184151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497" y="16835"/>
                    <a:pt x="993" y="12681"/>
                    <a:pt x="3972" y="8943"/>
                  </a:cubicBezTo>
                  <a:cubicBezTo>
                    <a:pt x="6952" y="5204"/>
                    <a:pt x="12414" y="1881"/>
                    <a:pt x="15766" y="635"/>
                  </a:cubicBezTo>
                  <a:cubicBezTo>
                    <a:pt x="19117" y="-611"/>
                    <a:pt x="20359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1969750" y="3725748"/>
              <a:ext cx="71627" cy="31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48" fill="norm" stroke="1" extrusionOk="0">
                  <a:moveTo>
                    <a:pt x="7406" y="0"/>
                  </a:moveTo>
                  <a:cubicBezTo>
                    <a:pt x="6789" y="720"/>
                    <a:pt x="6171" y="1440"/>
                    <a:pt x="8331" y="3168"/>
                  </a:cubicBezTo>
                  <a:cubicBezTo>
                    <a:pt x="10491" y="4896"/>
                    <a:pt x="15429" y="7632"/>
                    <a:pt x="18206" y="10152"/>
                  </a:cubicBezTo>
                  <a:cubicBezTo>
                    <a:pt x="20983" y="12672"/>
                    <a:pt x="21600" y="14976"/>
                    <a:pt x="20057" y="16848"/>
                  </a:cubicBezTo>
                  <a:cubicBezTo>
                    <a:pt x="18514" y="18720"/>
                    <a:pt x="14811" y="20160"/>
                    <a:pt x="11417" y="20880"/>
                  </a:cubicBezTo>
                  <a:cubicBezTo>
                    <a:pt x="8023" y="21600"/>
                    <a:pt x="4937" y="21600"/>
                    <a:pt x="3086" y="20088"/>
                  </a:cubicBezTo>
                  <a:cubicBezTo>
                    <a:pt x="1234" y="18576"/>
                    <a:pt x="617" y="15552"/>
                    <a:pt x="0" y="12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2185650" y="3713048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2175634" y="3706698"/>
              <a:ext cx="93130" cy="30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52" fill="norm" stroke="1" extrusionOk="0">
                  <a:moveTo>
                    <a:pt x="19127" y="0"/>
                  </a:moveTo>
                  <a:cubicBezTo>
                    <a:pt x="20066" y="4834"/>
                    <a:pt x="21005" y="9667"/>
                    <a:pt x="20535" y="13066"/>
                  </a:cubicBezTo>
                  <a:cubicBezTo>
                    <a:pt x="20066" y="16464"/>
                    <a:pt x="18188" y="18428"/>
                    <a:pt x="15370" y="19561"/>
                  </a:cubicBezTo>
                  <a:cubicBezTo>
                    <a:pt x="12553" y="20694"/>
                    <a:pt x="8796" y="20996"/>
                    <a:pt x="5509" y="21222"/>
                  </a:cubicBezTo>
                  <a:cubicBezTo>
                    <a:pt x="2222" y="21449"/>
                    <a:pt x="-595" y="21600"/>
                    <a:pt x="109" y="21222"/>
                  </a:cubicBezTo>
                  <a:cubicBezTo>
                    <a:pt x="814" y="20845"/>
                    <a:pt x="5040" y="19938"/>
                    <a:pt x="9266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991394" y="5374741"/>
              <a:ext cx="232441" cy="32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18" fill="norm" stroke="1" extrusionOk="0">
                  <a:moveTo>
                    <a:pt x="8684" y="3499"/>
                  </a:moveTo>
                  <a:cubicBezTo>
                    <a:pt x="10824" y="3499"/>
                    <a:pt x="12965" y="3499"/>
                    <a:pt x="14911" y="3218"/>
                  </a:cubicBezTo>
                  <a:cubicBezTo>
                    <a:pt x="16857" y="2938"/>
                    <a:pt x="18608" y="2377"/>
                    <a:pt x="19776" y="1816"/>
                  </a:cubicBezTo>
                  <a:cubicBezTo>
                    <a:pt x="20943" y="1255"/>
                    <a:pt x="21527" y="694"/>
                    <a:pt x="21332" y="343"/>
                  </a:cubicBezTo>
                  <a:cubicBezTo>
                    <a:pt x="21138" y="-8"/>
                    <a:pt x="20165" y="-148"/>
                    <a:pt x="18803" y="203"/>
                  </a:cubicBezTo>
                  <a:cubicBezTo>
                    <a:pt x="17441" y="553"/>
                    <a:pt x="15689" y="1395"/>
                    <a:pt x="14132" y="2517"/>
                  </a:cubicBezTo>
                  <a:cubicBezTo>
                    <a:pt x="12576" y="3639"/>
                    <a:pt x="11213" y="5042"/>
                    <a:pt x="10532" y="6164"/>
                  </a:cubicBezTo>
                  <a:cubicBezTo>
                    <a:pt x="9851" y="7286"/>
                    <a:pt x="9851" y="8127"/>
                    <a:pt x="10338" y="8688"/>
                  </a:cubicBezTo>
                  <a:cubicBezTo>
                    <a:pt x="10824" y="9249"/>
                    <a:pt x="11797" y="9530"/>
                    <a:pt x="11797" y="9951"/>
                  </a:cubicBezTo>
                  <a:cubicBezTo>
                    <a:pt x="11797" y="10371"/>
                    <a:pt x="10824" y="10933"/>
                    <a:pt x="8878" y="12125"/>
                  </a:cubicBezTo>
                  <a:cubicBezTo>
                    <a:pt x="6932" y="13317"/>
                    <a:pt x="4013" y="15140"/>
                    <a:pt x="2359" y="16403"/>
                  </a:cubicBezTo>
                  <a:cubicBezTo>
                    <a:pt x="705" y="17665"/>
                    <a:pt x="316" y="18366"/>
                    <a:pt x="122" y="19068"/>
                  </a:cubicBezTo>
                  <a:cubicBezTo>
                    <a:pt x="-73" y="19769"/>
                    <a:pt x="-73" y="20470"/>
                    <a:pt x="413" y="20891"/>
                  </a:cubicBezTo>
                  <a:cubicBezTo>
                    <a:pt x="900" y="21312"/>
                    <a:pt x="1873" y="21452"/>
                    <a:pt x="4597" y="21171"/>
                  </a:cubicBezTo>
                  <a:cubicBezTo>
                    <a:pt x="7322" y="20891"/>
                    <a:pt x="11797" y="20190"/>
                    <a:pt x="16273" y="19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251892" y="5522798"/>
              <a:ext cx="132409" cy="14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37" fill="norm" stroke="1" extrusionOk="0">
                  <a:moveTo>
                    <a:pt x="2933" y="3651"/>
                  </a:moveTo>
                  <a:cubicBezTo>
                    <a:pt x="1561" y="2738"/>
                    <a:pt x="190" y="1825"/>
                    <a:pt x="18" y="2282"/>
                  </a:cubicBezTo>
                  <a:cubicBezTo>
                    <a:pt x="-153" y="2738"/>
                    <a:pt x="876" y="4563"/>
                    <a:pt x="1904" y="7606"/>
                  </a:cubicBezTo>
                  <a:cubicBezTo>
                    <a:pt x="2933" y="10648"/>
                    <a:pt x="3961" y="14907"/>
                    <a:pt x="4990" y="17645"/>
                  </a:cubicBezTo>
                  <a:cubicBezTo>
                    <a:pt x="6018" y="20383"/>
                    <a:pt x="7047" y="21600"/>
                    <a:pt x="7904" y="21144"/>
                  </a:cubicBezTo>
                  <a:cubicBezTo>
                    <a:pt x="8761" y="20687"/>
                    <a:pt x="9447" y="18558"/>
                    <a:pt x="10818" y="15211"/>
                  </a:cubicBezTo>
                  <a:cubicBezTo>
                    <a:pt x="12190" y="11865"/>
                    <a:pt x="14247" y="7301"/>
                    <a:pt x="16133" y="4563"/>
                  </a:cubicBezTo>
                  <a:cubicBezTo>
                    <a:pt x="18018" y="1825"/>
                    <a:pt x="19733" y="913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409700" y="5488969"/>
              <a:ext cx="114300" cy="18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8437"/>
                  </a:moveTo>
                  <a:cubicBezTo>
                    <a:pt x="1200" y="9430"/>
                    <a:pt x="2400" y="10423"/>
                    <a:pt x="4000" y="10919"/>
                  </a:cubicBezTo>
                  <a:cubicBezTo>
                    <a:pt x="5600" y="11416"/>
                    <a:pt x="7600" y="11416"/>
                    <a:pt x="10200" y="10050"/>
                  </a:cubicBezTo>
                  <a:cubicBezTo>
                    <a:pt x="12800" y="8685"/>
                    <a:pt x="16000" y="5954"/>
                    <a:pt x="17400" y="3968"/>
                  </a:cubicBezTo>
                  <a:cubicBezTo>
                    <a:pt x="18800" y="1981"/>
                    <a:pt x="18400" y="740"/>
                    <a:pt x="17200" y="244"/>
                  </a:cubicBezTo>
                  <a:cubicBezTo>
                    <a:pt x="16000" y="-253"/>
                    <a:pt x="14000" y="-5"/>
                    <a:pt x="11600" y="1113"/>
                  </a:cubicBezTo>
                  <a:cubicBezTo>
                    <a:pt x="9200" y="2230"/>
                    <a:pt x="6400" y="4216"/>
                    <a:pt x="4600" y="7319"/>
                  </a:cubicBezTo>
                  <a:cubicBezTo>
                    <a:pt x="2800" y="10423"/>
                    <a:pt x="2000" y="14644"/>
                    <a:pt x="2600" y="17375"/>
                  </a:cubicBezTo>
                  <a:cubicBezTo>
                    <a:pt x="3200" y="20106"/>
                    <a:pt x="5200" y="21347"/>
                    <a:pt x="8600" y="21099"/>
                  </a:cubicBezTo>
                  <a:cubicBezTo>
                    <a:pt x="12000" y="20850"/>
                    <a:pt x="16800" y="19113"/>
                    <a:pt x="21600" y="17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549664" y="5509620"/>
              <a:ext cx="107687" cy="17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71" fill="norm" stroke="1" extrusionOk="0">
                  <a:moveTo>
                    <a:pt x="1218" y="3182"/>
                  </a:moveTo>
                  <a:cubicBezTo>
                    <a:pt x="794" y="8387"/>
                    <a:pt x="371" y="13592"/>
                    <a:pt x="159" y="16845"/>
                  </a:cubicBezTo>
                  <a:cubicBezTo>
                    <a:pt x="-53" y="20098"/>
                    <a:pt x="-53" y="21399"/>
                    <a:pt x="159" y="21139"/>
                  </a:cubicBezTo>
                  <a:cubicBezTo>
                    <a:pt x="371" y="20879"/>
                    <a:pt x="794" y="19057"/>
                    <a:pt x="2065" y="15413"/>
                  </a:cubicBezTo>
                  <a:cubicBezTo>
                    <a:pt x="3335" y="11770"/>
                    <a:pt x="5453" y="6305"/>
                    <a:pt x="7571" y="3312"/>
                  </a:cubicBezTo>
                  <a:cubicBezTo>
                    <a:pt x="9688" y="319"/>
                    <a:pt x="11806" y="-201"/>
                    <a:pt x="13500" y="59"/>
                  </a:cubicBezTo>
                  <a:cubicBezTo>
                    <a:pt x="15194" y="319"/>
                    <a:pt x="16465" y="1360"/>
                    <a:pt x="17523" y="4353"/>
                  </a:cubicBezTo>
                  <a:cubicBezTo>
                    <a:pt x="18582" y="7346"/>
                    <a:pt x="19429" y="12291"/>
                    <a:pt x="20065" y="13722"/>
                  </a:cubicBezTo>
                  <a:cubicBezTo>
                    <a:pt x="20700" y="15153"/>
                    <a:pt x="21123" y="13071"/>
                    <a:pt x="21547" y="1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733550" y="5294198"/>
              <a:ext cx="88900" cy="38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0"/>
                  </a:moveTo>
                  <a:cubicBezTo>
                    <a:pt x="2057" y="352"/>
                    <a:pt x="4114" y="704"/>
                    <a:pt x="4886" y="2054"/>
                  </a:cubicBezTo>
                  <a:cubicBezTo>
                    <a:pt x="5657" y="3404"/>
                    <a:pt x="5143" y="5752"/>
                    <a:pt x="4114" y="8570"/>
                  </a:cubicBezTo>
                  <a:cubicBezTo>
                    <a:pt x="3086" y="11387"/>
                    <a:pt x="1543" y="14674"/>
                    <a:pt x="771" y="16670"/>
                  </a:cubicBezTo>
                  <a:cubicBezTo>
                    <a:pt x="0" y="18665"/>
                    <a:pt x="0" y="19370"/>
                    <a:pt x="257" y="20015"/>
                  </a:cubicBezTo>
                  <a:cubicBezTo>
                    <a:pt x="514" y="20661"/>
                    <a:pt x="1029" y="21248"/>
                    <a:pt x="2571" y="21424"/>
                  </a:cubicBezTo>
                  <a:cubicBezTo>
                    <a:pt x="4114" y="21600"/>
                    <a:pt x="6686" y="21365"/>
                    <a:pt x="10029" y="20426"/>
                  </a:cubicBezTo>
                  <a:cubicBezTo>
                    <a:pt x="13371" y="19487"/>
                    <a:pt x="17486" y="17843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714500" y="5452948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079500" y="5809460"/>
              <a:ext cx="647880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55" fill="norm" stroke="1" extrusionOk="0">
                  <a:moveTo>
                    <a:pt x="0" y="21255"/>
                  </a:moveTo>
                  <a:cubicBezTo>
                    <a:pt x="2181" y="16455"/>
                    <a:pt x="4362" y="11655"/>
                    <a:pt x="6860" y="9255"/>
                  </a:cubicBezTo>
                  <a:cubicBezTo>
                    <a:pt x="9358" y="6855"/>
                    <a:pt x="12172" y="6855"/>
                    <a:pt x="14423" y="5655"/>
                  </a:cubicBezTo>
                  <a:cubicBezTo>
                    <a:pt x="16675" y="4455"/>
                    <a:pt x="18364" y="2055"/>
                    <a:pt x="19560" y="855"/>
                  </a:cubicBezTo>
                  <a:cubicBezTo>
                    <a:pt x="20756" y="-345"/>
                    <a:pt x="21459" y="-345"/>
                    <a:pt x="21530" y="1255"/>
                  </a:cubicBezTo>
                  <a:cubicBezTo>
                    <a:pt x="21600" y="2855"/>
                    <a:pt x="21037" y="6055"/>
                    <a:pt x="20474" y="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314450" y="5840298"/>
              <a:ext cx="463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2" y="18240"/>
                    <a:pt x="6904" y="14880"/>
                    <a:pt x="10504" y="11280"/>
                  </a:cubicBezTo>
                  <a:cubicBezTo>
                    <a:pt x="14104" y="7680"/>
                    <a:pt x="17852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159000" y="5471998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139950" y="5637098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635638" y="5311046"/>
              <a:ext cx="240912" cy="39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02" fill="norm" stroke="1" extrusionOk="0">
                  <a:moveTo>
                    <a:pt x="19688" y="1863"/>
                  </a:moveTo>
                  <a:cubicBezTo>
                    <a:pt x="19500" y="1283"/>
                    <a:pt x="19312" y="702"/>
                    <a:pt x="18655" y="354"/>
                  </a:cubicBezTo>
                  <a:cubicBezTo>
                    <a:pt x="17997" y="5"/>
                    <a:pt x="16870" y="-111"/>
                    <a:pt x="15180" y="121"/>
                  </a:cubicBezTo>
                  <a:cubicBezTo>
                    <a:pt x="13489" y="354"/>
                    <a:pt x="11235" y="934"/>
                    <a:pt x="9545" y="1805"/>
                  </a:cubicBezTo>
                  <a:cubicBezTo>
                    <a:pt x="7855" y="2676"/>
                    <a:pt x="6728" y="3837"/>
                    <a:pt x="5601" y="6102"/>
                  </a:cubicBezTo>
                  <a:cubicBezTo>
                    <a:pt x="4474" y="8366"/>
                    <a:pt x="3347" y="11734"/>
                    <a:pt x="2501" y="14057"/>
                  </a:cubicBezTo>
                  <a:cubicBezTo>
                    <a:pt x="1656" y="16379"/>
                    <a:pt x="1093" y="17657"/>
                    <a:pt x="623" y="18644"/>
                  </a:cubicBezTo>
                  <a:cubicBezTo>
                    <a:pt x="154" y="19631"/>
                    <a:pt x="-222" y="20328"/>
                    <a:pt x="154" y="20792"/>
                  </a:cubicBezTo>
                  <a:cubicBezTo>
                    <a:pt x="529" y="21257"/>
                    <a:pt x="1656" y="21489"/>
                    <a:pt x="4474" y="21373"/>
                  </a:cubicBezTo>
                  <a:cubicBezTo>
                    <a:pt x="7291" y="21257"/>
                    <a:pt x="11799" y="20792"/>
                    <a:pt x="14898" y="20328"/>
                  </a:cubicBezTo>
                  <a:cubicBezTo>
                    <a:pt x="17997" y="19863"/>
                    <a:pt x="19688" y="19399"/>
                    <a:pt x="21378" y="18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698750" y="5465648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365508" y="5422140"/>
              <a:ext cx="228593" cy="20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28" fill="norm" stroke="1" extrusionOk="0">
                  <a:moveTo>
                    <a:pt x="15315" y="3176"/>
                  </a:moveTo>
                  <a:cubicBezTo>
                    <a:pt x="16101" y="2521"/>
                    <a:pt x="16886" y="1867"/>
                    <a:pt x="16886" y="1212"/>
                  </a:cubicBezTo>
                  <a:cubicBezTo>
                    <a:pt x="16886" y="558"/>
                    <a:pt x="16101" y="-97"/>
                    <a:pt x="14530" y="12"/>
                  </a:cubicBezTo>
                  <a:cubicBezTo>
                    <a:pt x="12959" y="121"/>
                    <a:pt x="10602" y="994"/>
                    <a:pt x="8246" y="2630"/>
                  </a:cubicBezTo>
                  <a:cubicBezTo>
                    <a:pt x="5890" y="4267"/>
                    <a:pt x="3533" y="6667"/>
                    <a:pt x="1962" y="9503"/>
                  </a:cubicBezTo>
                  <a:cubicBezTo>
                    <a:pt x="391" y="12339"/>
                    <a:pt x="-394" y="15612"/>
                    <a:pt x="195" y="17794"/>
                  </a:cubicBezTo>
                  <a:cubicBezTo>
                    <a:pt x="784" y="19976"/>
                    <a:pt x="2748" y="21067"/>
                    <a:pt x="6479" y="21285"/>
                  </a:cubicBezTo>
                  <a:cubicBezTo>
                    <a:pt x="10210" y="21503"/>
                    <a:pt x="15708" y="20848"/>
                    <a:pt x="21206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365500" y="5706948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3803650" y="5248551"/>
              <a:ext cx="774700" cy="41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1443"/>
                  </a:moveTo>
                  <a:cubicBezTo>
                    <a:pt x="1948" y="21333"/>
                    <a:pt x="3895" y="21224"/>
                    <a:pt x="5016" y="21114"/>
                  </a:cubicBezTo>
                  <a:cubicBezTo>
                    <a:pt x="6138" y="21004"/>
                    <a:pt x="6433" y="20895"/>
                    <a:pt x="6698" y="20675"/>
                  </a:cubicBezTo>
                  <a:cubicBezTo>
                    <a:pt x="6964" y="20456"/>
                    <a:pt x="7200" y="20127"/>
                    <a:pt x="7200" y="19689"/>
                  </a:cubicBezTo>
                  <a:cubicBezTo>
                    <a:pt x="7200" y="19250"/>
                    <a:pt x="6964" y="18702"/>
                    <a:pt x="6669" y="16893"/>
                  </a:cubicBezTo>
                  <a:cubicBezTo>
                    <a:pt x="6374" y="15084"/>
                    <a:pt x="6020" y="12014"/>
                    <a:pt x="5931" y="9547"/>
                  </a:cubicBezTo>
                  <a:cubicBezTo>
                    <a:pt x="5843" y="7080"/>
                    <a:pt x="6020" y="5216"/>
                    <a:pt x="6108" y="4009"/>
                  </a:cubicBezTo>
                  <a:cubicBezTo>
                    <a:pt x="6197" y="2803"/>
                    <a:pt x="6197" y="2255"/>
                    <a:pt x="6285" y="1707"/>
                  </a:cubicBezTo>
                  <a:cubicBezTo>
                    <a:pt x="6374" y="1159"/>
                    <a:pt x="6551" y="611"/>
                    <a:pt x="6816" y="282"/>
                  </a:cubicBezTo>
                  <a:cubicBezTo>
                    <a:pt x="7082" y="-47"/>
                    <a:pt x="7436" y="-157"/>
                    <a:pt x="8292" y="336"/>
                  </a:cubicBezTo>
                  <a:cubicBezTo>
                    <a:pt x="9148" y="830"/>
                    <a:pt x="10505" y="1926"/>
                    <a:pt x="11361" y="3461"/>
                  </a:cubicBezTo>
                  <a:cubicBezTo>
                    <a:pt x="12216" y="4996"/>
                    <a:pt x="12570" y="6970"/>
                    <a:pt x="12511" y="8889"/>
                  </a:cubicBezTo>
                  <a:cubicBezTo>
                    <a:pt x="12452" y="10807"/>
                    <a:pt x="11980" y="12671"/>
                    <a:pt x="11656" y="13932"/>
                  </a:cubicBezTo>
                  <a:cubicBezTo>
                    <a:pt x="11331" y="15193"/>
                    <a:pt x="11154" y="15851"/>
                    <a:pt x="11036" y="16509"/>
                  </a:cubicBezTo>
                  <a:cubicBezTo>
                    <a:pt x="10918" y="17167"/>
                    <a:pt x="10859" y="17825"/>
                    <a:pt x="11066" y="18208"/>
                  </a:cubicBezTo>
                  <a:cubicBezTo>
                    <a:pt x="11272" y="18592"/>
                    <a:pt x="11744" y="18702"/>
                    <a:pt x="12895" y="18592"/>
                  </a:cubicBezTo>
                  <a:cubicBezTo>
                    <a:pt x="14046" y="18483"/>
                    <a:pt x="15875" y="18154"/>
                    <a:pt x="17439" y="17989"/>
                  </a:cubicBezTo>
                  <a:cubicBezTo>
                    <a:pt x="19003" y="17825"/>
                    <a:pt x="20302" y="17825"/>
                    <a:pt x="21600" y="1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5303943" y="5346219"/>
              <a:ext cx="204772" cy="24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42" fill="norm" stroke="1" extrusionOk="0">
                  <a:moveTo>
                    <a:pt x="8420" y="1529"/>
                  </a:moveTo>
                  <a:cubicBezTo>
                    <a:pt x="10844" y="1892"/>
                    <a:pt x="13269" y="2255"/>
                    <a:pt x="15142" y="2255"/>
                  </a:cubicBezTo>
                  <a:cubicBezTo>
                    <a:pt x="17016" y="2255"/>
                    <a:pt x="18338" y="1892"/>
                    <a:pt x="19440" y="1438"/>
                  </a:cubicBezTo>
                  <a:cubicBezTo>
                    <a:pt x="20542" y="984"/>
                    <a:pt x="21424" y="440"/>
                    <a:pt x="21314" y="167"/>
                  </a:cubicBezTo>
                  <a:cubicBezTo>
                    <a:pt x="21204" y="-105"/>
                    <a:pt x="20102" y="-105"/>
                    <a:pt x="17567" y="621"/>
                  </a:cubicBezTo>
                  <a:cubicBezTo>
                    <a:pt x="15032" y="1347"/>
                    <a:pt x="11065" y="2799"/>
                    <a:pt x="8751" y="3888"/>
                  </a:cubicBezTo>
                  <a:cubicBezTo>
                    <a:pt x="6436" y="4977"/>
                    <a:pt x="5775" y="5703"/>
                    <a:pt x="6326" y="6429"/>
                  </a:cubicBezTo>
                  <a:cubicBezTo>
                    <a:pt x="6877" y="7156"/>
                    <a:pt x="8640" y="7882"/>
                    <a:pt x="9412" y="8698"/>
                  </a:cubicBezTo>
                  <a:cubicBezTo>
                    <a:pt x="10183" y="9515"/>
                    <a:pt x="9963" y="10423"/>
                    <a:pt x="8530" y="11784"/>
                  </a:cubicBezTo>
                  <a:cubicBezTo>
                    <a:pt x="7097" y="13145"/>
                    <a:pt x="4453" y="14961"/>
                    <a:pt x="2800" y="16231"/>
                  </a:cubicBezTo>
                  <a:cubicBezTo>
                    <a:pt x="1146" y="17502"/>
                    <a:pt x="485" y="18228"/>
                    <a:pt x="155" y="19045"/>
                  </a:cubicBezTo>
                  <a:cubicBezTo>
                    <a:pt x="-176" y="19861"/>
                    <a:pt x="-176" y="20769"/>
                    <a:pt x="2248" y="21132"/>
                  </a:cubicBezTo>
                  <a:cubicBezTo>
                    <a:pt x="4673" y="21495"/>
                    <a:pt x="9522" y="21313"/>
                    <a:pt x="14371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485183" y="5481729"/>
              <a:ext cx="191717" cy="10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20" fill="norm" stroke="1" extrusionOk="0">
                  <a:moveTo>
                    <a:pt x="135" y="3198"/>
                  </a:moveTo>
                  <a:cubicBezTo>
                    <a:pt x="1308" y="1902"/>
                    <a:pt x="2482" y="606"/>
                    <a:pt x="3539" y="606"/>
                  </a:cubicBezTo>
                  <a:cubicBezTo>
                    <a:pt x="4595" y="606"/>
                    <a:pt x="5535" y="1902"/>
                    <a:pt x="6239" y="3630"/>
                  </a:cubicBezTo>
                  <a:cubicBezTo>
                    <a:pt x="6943" y="5358"/>
                    <a:pt x="7413" y="7518"/>
                    <a:pt x="7061" y="10326"/>
                  </a:cubicBezTo>
                  <a:cubicBezTo>
                    <a:pt x="6708" y="13134"/>
                    <a:pt x="5535" y="16590"/>
                    <a:pt x="4126" y="18534"/>
                  </a:cubicBezTo>
                  <a:cubicBezTo>
                    <a:pt x="2717" y="20478"/>
                    <a:pt x="1074" y="20910"/>
                    <a:pt x="369" y="20046"/>
                  </a:cubicBezTo>
                  <a:cubicBezTo>
                    <a:pt x="-335" y="19182"/>
                    <a:pt x="-100" y="17022"/>
                    <a:pt x="1661" y="13998"/>
                  </a:cubicBezTo>
                  <a:cubicBezTo>
                    <a:pt x="3422" y="10974"/>
                    <a:pt x="6708" y="7086"/>
                    <a:pt x="9056" y="4710"/>
                  </a:cubicBezTo>
                  <a:cubicBezTo>
                    <a:pt x="11404" y="2334"/>
                    <a:pt x="12813" y="1470"/>
                    <a:pt x="14104" y="822"/>
                  </a:cubicBezTo>
                  <a:cubicBezTo>
                    <a:pt x="15395" y="174"/>
                    <a:pt x="16569" y="-258"/>
                    <a:pt x="16569" y="174"/>
                  </a:cubicBezTo>
                  <a:cubicBezTo>
                    <a:pt x="16569" y="606"/>
                    <a:pt x="15395" y="1902"/>
                    <a:pt x="14222" y="3630"/>
                  </a:cubicBezTo>
                  <a:cubicBezTo>
                    <a:pt x="13048" y="5358"/>
                    <a:pt x="11874" y="7518"/>
                    <a:pt x="11052" y="10542"/>
                  </a:cubicBezTo>
                  <a:cubicBezTo>
                    <a:pt x="10230" y="13566"/>
                    <a:pt x="9761" y="17454"/>
                    <a:pt x="10230" y="19398"/>
                  </a:cubicBezTo>
                  <a:cubicBezTo>
                    <a:pt x="10700" y="21342"/>
                    <a:pt x="12108" y="21342"/>
                    <a:pt x="14104" y="21126"/>
                  </a:cubicBezTo>
                  <a:cubicBezTo>
                    <a:pt x="16100" y="20910"/>
                    <a:pt x="18682" y="20478"/>
                    <a:pt x="21265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295900" y="5630748"/>
              <a:ext cx="298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7" y="15300"/>
                    <a:pt x="5515" y="9000"/>
                    <a:pt x="9115" y="5400"/>
                  </a:cubicBezTo>
                  <a:cubicBezTo>
                    <a:pt x="12715" y="1800"/>
                    <a:pt x="1715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440818" y="5656148"/>
              <a:ext cx="11543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744" y="21600"/>
                  </a:moveTo>
                  <a:cubicBezTo>
                    <a:pt x="1781" y="21600"/>
                    <a:pt x="-183" y="21600"/>
                    <a:pt x="13" y="20400"/>
                  </a:cubicBezTo>
                  <a:cubicBezTo>
                    <a:pt x="210" y="19200"/>
                    <a:pt x="2566" y="16800"/>
                    <a:pt x="6493" y="13200"/>
                  </a:cubicBezTo>
                  <a:cubicBezTo>
                    <a:pt x="10421" y="9600"/>
                    <a:pt x="15919" y="480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753100" y="5482254"/>
              <a:ext cx="635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21600" y="1782"/>
                  </a:moveTo>
                  <a:cubicBezTo>
                    <a:pt x="18000" y="239"/>
                    <a:pt x="14400" y="-1304"/>
                    <a:pt x="10800" y="1782"/>
                  </a:cubicBezTo>
                  <a:cubicBezTo>
                    <a:pt x="7200" y="4867"/>
                    <a:pt x="3600" y="12582"/>
                    <a:pt x="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791200" y="561804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626812" y="5260828"/>
              <a:ext cx="155873" cy="35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383" fill="norm" stroke="1" extrusionOk="0">
                  <a:moveTo>
                    <a:pt x="2868" y="5434"/>
                  </a:moveTo>
                  <a:cubicBezTo>
                    <a:pt x="2868" y="8864"/>
                    <a:pt x="2868" y="12295"/>
                    <a:pt x="2868" y="14645"/>
                  </a:cubicBezTo>
                  <a:cubicBezTo>
                    <a:pt x="2868" y="16996"/>
                    <a:pt x="2868" y="18267"/>
                    <a:pt x="2447" y="19347"/>
                  </a:cubicBezTo>
                  <a:cubicBezTo>
                    <a:pt x="2026" y="20427"/>
                    <a:pt x="1185" y="21316"/>
                    <a:pt x="624" y="21379"/>
                  </a:cubicBezTo>
                  <a:cubicBezTo>
                    <a:pt x="63" y="21443"/>
                    <a:pt x="-218" y="20681"/>
                    <a:pt x="203" y="18139"/>
                  </a:cubicBezTo>
                  <a:cubicBezTo>
                    <a:pt x="624" y="15598"/>
                    <a:pt x="1746" y="11278"/>
                    <a:pt x="2868" y="8229"/>
                  </a:cubicBezTo>
                  <a:cubicBezTo>
                    <a:pt x="3990" y="5179"/>
                    <a:pt x="5112" y="3401"/>
                    <a:pt x="6094" y="2257"/>
                  </a:cubicBezTo>
                  <a:cubicBezTo>
                    <a:pt x="7076" y="1114"/>
                    <a:pt x="7917" y="605"/>
                    <a:pt x="9039" y="288"/>
                  </a:cubicBezTo>
                  <a:cubicBezTo>
                    <a:pt x="10161" y="-30"/>
                    <a:pt x="11564" y="-157"/>
                    <a:pt x="13387" y="288"/>
                  </a:cubicBezTo>
                  <a:cubicBezTo>
                    <a:pt x="15211" y="732"/>
                    <a:pt x="17455" y="1749"/>
                    <a:pt x="18998" y="3019"/>
                  </a:cubicBezTo>
                  <a:cubicBezTo>
                    <a:pt x="20540" y="4290"/>
                    <a:pt x="21382" y="5815"/>
                    <a:pt x="19839" y="7022"/>
                  </a:cubicBezTo>
                  <a:cubicBezTo>
                    <a:pt x="18296" y="8229"/>
                    <a:pt x="14369" y="9118"/>
                    <a:pt x="11704" y="9436"/>
                  </a:cubicBezTo>
                  <a:cubicBezTo>
                    <a:pt x="9039" y="9754"/>
                    <a:pt x="7637" y="9499"/>
                    <a:pt x="6234" y="9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869477" y="5332298"/>
              <a:ext cx="45674" cy="25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86" fill="norm" stroke="1" extrusionOk="0">
                  <a:moveTo>
                    <a:pt x="21185" y="0"/>
                  </a:moveTo>
                  <a:cubicBezTo>
                    <a:pt x="17258" y="4703"/>
                    <a:pt x="13330" y="9406"/>
                    <a:pt x="10385" y="12455"/>
                  </a:cubicBezTo>
                  <a:cubicBezTo>
                    <a:pt x="7440" y="15503"/>
                    <a:pt x="5476" y="16897"/>
                    <a:pt x="3512" y="18290"/>
                  </a:cubicBezTo>
                  <a:cubicBezTo>
                    <a:pt x="1549" y="19684"/>
                    <a:pt x="-415" y="21077"/>
                    <a:pt x="76" y="21339"/>
                  </a:cubicBezTo>
                  <a:cubicBezTo>
                    <a:pt x="567" y="21600"/>
                    <a:pt x="3512" y="20729"/>
                    <a:pt x="6458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902450" y="5300548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838950" y="5459298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344572" y="5212061"/>
              <a:ext cx="91998" cy="42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447" fill="norm" stroke="1" extrusionOk="0">
                  <a:moveTo>
                    <a:pt x="18109" y="1583"/>
                  </a:moveTo>
                  <a:cubicBezTo>
                    <a:pt x="19517" y="1155"/>
                    <a:pt x="20926" y="727"/>
                    <a:pt x="20222" y="407"/>
                  </a:cubicBezTo>
                  <a:cubicBezTo>
                    <a:pt x="19517" y="86"/>
                    <a:pt x="16700" y="-128"/>
                    <a:pt x="13178" y="86"/>
                  </a:cubicBezTo>
                  <a:cubicBezTo>
                    <a:pt x="9656" y="300"/>
                    <a:pt x="5430" y="941"/>
                    <a:pt x="2848" y="1529"/>
                  </a:cubicBezTo>
                  <a:cubicBezTo>
                    <a:pt x="265" y="2118"/>
                    <a:pt x="-674" y="2652"/>
                    <a:pt x="500" y="3454"/>
                  </a:cubicBezTo>
                  <a:cubicBezTo>
                    <a:pt x="1674" y="4256"/>
                    <a:pt x="4961" y="5325"/>
                    <a:pt x="7778" y="6341"/>
                  </a:cubicBezTo>
                  <a:cubicBezTo>
                    <a:pt x="10596" y="7357"/>
                    <a:pt x="12943" y="8320"/>
                    <a:pt x="13413" y="9068"/>
                  </a:cubicBezTo>
                  <a:cubicBezTo>
                    <a:pt x="13883" y="9817"/>
                    <a:pt x="12474" y="10351"/>
                    <a:pt x="10126" y="10725"/>
                  </a:cubicBezTo>
                  <a:cubicBezTo>
                    <a:pt x="7778" y="11100"/>
                    <a:pt x="4491" y="11314"/>
                    <a:pt x="3552" y="11634"/>
                  </a:cubicBezTo>
                  <a:cubicBezTo>
                    <a:pt x="2613" y="11955"/>
                    <a:pt x="4022" y="12383"/>
                    <a:pt x="4961" y="13131"/>
                  </a:cubicBezTo>
                  <a:cubicBezTo>
                    <a:pt x="5900" y="13880"/>
                    <a:pt x="6369" y="14949"/>
                    <a:pt x="5430" y="16125"/>
                  </a:cubicBezTo>
                  <a:cubicBezTo>
                    <a:pt x="4491" y="17302"/>
                    <a:pt x="2143" y="18585"/>
                    <a:pt x="969" y="19494"/>
                  </a:cubicBezTo>
                  <a:cubicBezTo>
                    <a:pt x="-204" y="20403"/>
                    <a:pt x="-204" y="20937"/>
                    <a:pt x="1204" y="21205"/>
                  </a:cubicBezTo>
                  <a:cubicBezTo>
                    <a:pt x="2613" y="21472"/>
                    <a:pt x="5430" y="21472"/>
                    <a:pt x="8483" y="21419"/>
                  </a:cubicBezTo>
                  <a:cubicBezTo>
                    <a:pt x="11535" y="21365"/>
                    <a:pt x="14822" y="21258"/>
                    <a:pt x="18109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162249" y="5234468"/>
              <a:ext cx="114515" cy="45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424" fill="norm" stroke="1" extrusionOk="0">
                  <a:moveTo>
                    <a:pt x="96" y="1895"/>
                  </a:moveTo>
                  <a:cubicBezTo>
                    <a:pt x="841" y="1402"/>
                    <a:pt x="1586" y="909"/>
                    <a:pt x="2703" y="514"/>
                  </a:cubicBezTo>
                  <a:cubicBezTo>
                    <a:pt x="3821" y="120"/>
                    <a:pt x="5310" y="-176"/>
                    <a:pt x="7358" y="120"/>
                  </a:cubicBezTo>
                  <a:cubicBezTo>
                    <a:pt x="9407" y="416"/>
                    <a:pt x="12014" y="1303"/>
                    <a:pt x="11827" y="2388"/>
                  </a:cubicBezTo>
                  <a:cubicBezTo>
                    <a:pt x="11641" y="3473"/>
                    <a:pt x="8662" y="4756"/>
                    <a:pt x="6427" y="5594"/>
                  </a:cubicBezTo>
                  <a:cubicBezTo>
                    <a:pt x="4193" y="6432"/>
                    <a:pt x="2703" y="6827"/>
                    <a:pt x="1586" y="7271"/>
                  </a:cubicBezTo>
                  <a:cubicBezTo>
                    <a:pt x="469" y="7714"/>
                    <a:pt x="-276" y="8208"/>
                    <a:pt x="96" y="8602"/>
                  </a:cubicBezTo>
                  <a:cubicBezTo>
                    <a:pt x="469" y="8997"/>
                    <a:pt x="1958" y="9292"/>
                    <a:pt x="5869" y="10377"/>
                  </a:cubicBezTo>
                  <a:cubicBezTo>
                    <a:pt x="9779" y="11462"/>
                    <a:pt x="16110" y="13336"/>
                    <a:pt x="18717" y="14816"/>
                  </a:cubicBezTo>
                  <a:cubicBezTo>
                    <a:pt x="21324" y="16295"/>
                    <a:pt x="20207" y="17380"/>
                    <a:pt x="16669" y="18416"/>
                  </a:cubicBezTo>
                  <a:cubicBezTo>
                    <a:pt x="13131" y="19451"/>
                    <a:pt x="7172" y="20438"/>
                    <a:pt x="1214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366000" y="5770448"/>
              <a:ext cx="1143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952145" y="5240133"/>
              <a:ext cx="156806" cy="38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46" fill="norm" stroke="1" extrusionOk="0">
                  <a:moveTo>
                    <a:pt x="11676" y="2676"/>
                  </a:moveTo>
                  <a:cubicBezTo>
                    <a:pt x="11676" y="2082"/>
                    <a:pt x="11676" y="1489"/>
                    <a:pt x="11250" y="955"/>
                  </a:cubicBezTo>
                  <a:cubicBezTo>
                    <a:pt x="10823" y="421"/>
                    <a:pt x="9971" y="-54"/>
                    <a:pt x="8123" y="5"/>
                  </a:cubicBezTo>
                  <a:cubicBezTo>
                    <a:pt x="6276" y="65"/>
                    <a:pt x="3434" y="658"/>
                    <a:pt x="1729" y="1251"/>
                  </a:cubicBezTo>
                  <a:cubicBezTo>
                    <a:pt x="23" y="1845"/>
                    <a:pt x="-545" y="2438"/>
                    <a:pt x="592" y="3388"/>
                  </a:cubicBezTo>
                  <a:cubicBezTo>
                    <a:pt x="1729" y="4337"/>
                    <a:pt x="4571" y="5643"/>
                    <a:pt x="6560" y="6533"/>
                  </a:cubicBezTo>
                  <a:cubicBezTo>
                    <a:pt x="8550" y="7423"/>
                    <a:pt x="9687" y="7898"/>
                    <a:pt x="10255" y="8432"/>
                  </a:cubicBezTo>
                  <a:cubicBezTo>
                    <a:pt x="10823" y="8966"/>
                    <a:pt x="10823" y="9559"/>
                    <a:pt x="10113" y="10093"/>
                  </a:cubicBezTo>
                  <a:cubicBezTo>
                    <a:pt x="9402" y="10627"/>
                    <a:pt x="7981" y="11102"/>
                    <a:pt x="6418" y="11399"/>
                  </a:cubicBezTo>
                  <a:cubicBezTo>
                    <a:pt x="4855" y="11695"/>
                    <a:pt x="3150" y="11814"/>
                    <a:pt x="3008" y="11873"/>
                  </a:cubicBezTo>
                  <a:cubicBezTo>
                    <a:pt x="2866" y="11933"/>
                    <a:pt x="4287" y="11933"/>
                    <a:pt x="5281" y="12230"/>
                  </a:cubicBezTo>
                  <a:cubicBezTo>
                    <a:pt x="6276" y="12526"/>
                    <a:pt x="6844" y="13120"/>
                    <a:pt x="6844" y="14128"/>
                  </a:cubicBezTo>
                  <a:cubicBezTo>
                    <a:pt x="6844" y="15137"/>
                    <a:pt x="6276" y="16561"/>
                    <a:pt x="5850" y="17748"/>
                  </a:cubicBezTo>
                  <a:cubicBezTo>
                    <a:pt x="5423" y="18935"/>
                    <a:pt x="5139" y="19884"/>
                    <a:pt x="6844" y="20478"/>
                  </a:cubicBezTo>
                  <a:cubicBezTo>
                    <a:pt x="8550" y="21071"/>
                    <a:pt x="12244" y="21309"/>
                    <a:pt x="14944" y="21427"/>
                  </a:cubicBezTo>
                  <a:cubicBezTo>
                    <a:pt x="17644" y="21546"/>
                    <a:pt x="19350" y="21546"/>
                    <a:pt x="21055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274050" y="5344998"/>
              <a:ext cx="508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"/>
                    <a:pt x="14400" y="1200"/>
                    <a:pt x="11700" y="4000"/>
                  </a:cubicBezTo>
                  <a:cubicBezTo>
                    <a:pt x="9000" y="6800"/>
                    <a:pt x="7200" y="11800"/>
                    <a:pt x="5400" y="15100"/>
                  </a:cubicBezTo>
                  <a:cubicBezTo>
                    <a:pt x="3600" y="18400"/>
                    <a:pt x="18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8280400" y="5308352"/>
              <a:ext cx="260350" cy="22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3431"/>
                  </a:moveTo>
                  <a:cubicBezTo>
                    <a:pt x="351" y="2440"/>
                    <a:pt x="702" y="1449"/>
                    <a:pt x="1317" y="1152"/>
                  </a:cubicBezTo>
                  <a:cubicBezTo>
                    <a:pt x="1932" y="855"/>
                    <a:pt x="2810" y="1251"/>
                    <a:pt x="3863" y="2539"/>
                  </a:cubicBezTo>
                  <a:cubicBezTo>
                    <a:pt x="4917" y="3827"/>
                    <a:pt x="6146" y="6007"/>
                    <a:pt x="7024" y="7494"/>
                  </a:cubicBezTo>
                  <a:cubicBezTo>
                    <a:pt x="7902" y="8980"/>
                    <a:pt x="8429" y="9772"/>
                    <a:pt x="9132" y="10169"/>
                  </a:cubicBezTo>
                  <a:cubicBezTo>
                    <a:pt x="9834" y="10565"/>
                    <a:pt x="10712" y="10565"/>
                    <a:pt x="11766" y="9673"/>
                  </a:cubicBezTo>
                  <a:cubicBezTo>
                    <a:pt x="12820" y="8782"/>
                    <a:pt x="14049" y="6998"/>
                    <a:pt x="14927" y="5710"/>
                  </a:cubicBezTo>
                  <a:cubicBezTo>
                    <a:pt x="15805" y="4422"/>
                    <a:pt x="16332" y="3629"/>
                    <a:pt x="16946" y="2440"/>
                  </a:cubicBezTo>
                  <a:cubicBezTo>
                    <a:pt x="17561" y="1251"/>
                    <a:pt x="18263" y="-334"/>
                    <a:pt x="18790" y="62"/>
                  </a:cubicBezTo>
                  <a:cubicBezTo>
                    <a:pt x="19317" y="459"/>
                    <a:pt x="19668" y="2837"/>
                    <a:pt x="20107" y="6701"/>
                  </a:cubicBezTo>
                  <a:cubicBezTo>
                    <a:pt x="20546" y="10565"/>
                    <a:pt x="21073" y="15916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626215" y="5376748"/>
              <a:ext cx="35185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6409"/>
                    <a:pt x="8415" y="12818"/>
                    <a:pt x="4603" y="16615"/>
                  </a:cubicBezTo>
                  <a:cubicBezTo>
                    <a:pt x="792" y="20413"/>
                    <a:pt x="-479" y="21600"/>
                    <a:pt x="156" y="21600"/>
                  </a:cubicBezTo>
                  <a:cubicBezTo>
                    <a:pt x="792" y="21600"/>
                    <a:pt x="3333" y="20413"/>
                    <a:pt x="5239" y="19464"/>
                  </a:cubicBezTo>
                  <a:cubicBezTo>
                    <a:pt x="7145" y="18514"/>
                    <a:pt x="8415" y="17802"/>
                    <a:pt x="9686" y="1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604250" y="5321552"/>
              <a:ext cx="146565" cy="24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30" fill="norm" stroke="1" extrusionOk="0">
                  <a:moveTo>
                    <a:pt x="4500" y="5368"/>
                  </a:moveTo>
                  <a:cubicBezTo>
                    <a:pt x="4500" y="4445"/>
                    <a:pt x="4500" y="3522"/>
                    <a:pt x="4500" y="2599"/>
                  </a:cubicBezTo>
                  <a:cubicBezTo>
                    <a:pt x="4500" y="1676"/>
                    <a:pt x="4500" y="753"/>
                    <a:pt x="5550" y="292"/>
                  </a:cubicBezTo>
                  <a:cubicBezTo>
                    <a:pt x="6600" y="-170"/>
                    <a:pt x="8700" y="-170"/>
                    <a:pt x="11250" y="938"/>
                  </a:cubicBezTo>
                  <a:cubicBezTo>
                    <a:pt x="13800" y="2045"/>
                    <a:pt x="16800" y="4261"/>
                    <a:pt x="18750" y="6845"/>
                  </a:cubicBezTo>
                  <a:cubicBezTo>
                    <a:pt x="20700" y="9430"/>
                    <a:pt x="21600" y="12384"/>
                    <a:pt x="19800" y="14876"/>
                  </a:cubicBezTo>
                  <a:cubicBezTo>
                    <a:pt x="18000" y="17368"/>
                    <a:pt x="13500" y="19399"/>
                    <a:pt x="9750" y="20415"/>
                  </a:cubicBezTo>
                  <a:cubicBezTo>
                    <a:pt x="6000" y="21430"/>
                    <a:pt x="3000" y="21430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705850" y="5598998"/>
              <a:ext cx="95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972550" y="5319598"/>
              <a:ext cx="279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655" y="12764"/>
                  </a:cubicBezTo>
                  <a:cubicBezTo>
                    <a:pt x="1309" y="10473"/>
                    <a:pt x="2618" y="9164"/>
                    <a:pt x="5400" y="7855"/>
                  </a:cubicBezTo>
                  <a:cubicBezTo>
                    <a:pt x="8182" y="6545"/>
                    <a:pt x="12436" y="5236"/>
                    <a:pt x="15382" y="3927"/>
                  </a:cubicBezTo>
                  <a:cubicBezTo>
                    <a:pt x="18327" y="2618"/>
                    <a:pt x="1996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019116" y="5332298"/>
              <a:ext cx="98758" cy="24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20" fill="norm" stroke="1" extrusionOk="0">
                  <a:moveTo>
                    <a:pt x="17464" y="0"/>
                  </a:moveTo>
                  <a:cubicBezTo>
                    <a:pt x="17004" y="2066"/>
                    <a:pt x="16545" y="4132"/>
                    <a:pt x="17234" y="6668"/>
                  </a:cubicBezTo>
                  <a:cubicBezTo>
                    <a:pt x="17923" y="9203"/>
                    <a:pt x="19762" y="12209"/>
                    <a:pt x="20681" y="14181"/>
                  </a:cubicBezTo>
                  <a:cubicBezTo>
                    <a:pt x="21600" y="16153"/>
                    <a:pt x="21600" y="17092"/>
                    <a:pt x="21140" y="18031"/>
                  </a:cubicBezTo>
                  <a:cubicBezTo>
                    <a:pt x="20681" y="18970"/>
                    <a:pt x="19762" y="19910"/>
                    <a:pt x="16774" y="20567"/>
                  </a:cubicBezTo>
                  <a:cubicBezTo>
                    <a:pt x="13787" y="21224"/>
                    <a:pt x="8732" y="21600"/>
                    <a:pt x="5285" y="21506"/>
                  </a:cubicBezTo>
                  <a:cubicBezTo>
                    <a:pt x="1838" y="21412"/>
                    <a:pt x="0" y="20849"/>
                    <a:pt x="0" y="20191"/>
                  </a:cubicBezTo>
                  <a:cubicBezTo>
                    <a:pt x="0" y="19534"/>
                    <a:pt x="1838" y="18783"/>
                    <a:pt x="3677" y="18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303747" y="5332298"/>
              <a:ext cx="18950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3487" y="21600"/>
                  </a:moveTo>
                  <a:cubicBezTo>
                    <a:pt x="1807" y="17280"/>
                    <a:pt x="127" y="12960"/>
                    <a:pt x="7" y="10080"/>
                  </a:cubicBezTo>
                  <a:cubicBezTo>
                    <a:pt x="-113" y="7200"/>
                    <a:pt x="1327" y="5760"/>
                    <a:pt x="5167" y="4320"/>
                  </a:cubicBezTo>
                  <a:cubicBezTo>
                    <a:pt x="9007" y="2880"/>
                    <a:pt x="15247" y="144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347149" y="5319598"/>
              <a:ext cx="84646" cy="28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471" fill="norm" stroke="1" extrusionOk="0">
                  <a:moveTo>
                    <a:pt x="16984" y="0"/>
                  </a:moveTo>
                  <a:cubicBezTo>
                    <a:pt x="14927" y="480"/>
                    <a:pt x="12869" y="960"/>
                    <a:pt x="12355" y="1680"/>
                  </a:cubicBezTo>
                  <a:cubicBezTo>
                    <a:pt x="11841" y="2400"/>
                    <a:pt x="12869" y="3360"/>
                    <a:pt x="14669" y="5840"/>
                  </a:cubicBezTo>
                  <a:cubicBezTo>
                    <a:pt x="16469" y="8320"/>
                    <a:pt x="19041" y="12320"/>
                    <a:pt x="20069" y="14720"/>
                  </a:cubicBezTo>
                  <a:cubicBezTo>
                    <a:pt x="21098" y="17120"/>
                    <a:pt x="20584" y="17920"/>
                    <a:pt x="18012" y="18800"/>
                  </a:cubicBezTo>
                  <a:cubicBezTo>
                    <a:pt x="15441" y="19680"/>
                    <a:pt x="10812" y="20640"/>
                    <a:pt x="7212" y="21120"/>
                  </a:cubicBezTo>
                  <a:cubicBezTo>
                    <a:pt x="3612" y="21600"/>
                    <a:pt x="1041" y="21600"/>
                    <a:pt x="269" y="21040"/>
                  </a:cubicBezTo>
                  <a:cubicBezTo>
                    <a:pt x="-502" y="20480"/>
                    <a:pt x="527" y="19360"/>
                    <a:pt x="1555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531350" y="5282919"/>
              <a:ext cx="131979" cy="41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419" fill="norm" stroke="1" extrusionOk="0">
                  <a:moveTo>
                    <a:pt x="2991" y="1881"/>
                  </a:moveTo>
                  <a:cubicBezTo>
                    <a:pt x="3323" y="1339"/>
                    <a:pt x="3655" y="796"/>
                    <a:pt x="4652" y="416"/>
                  </a:cubicBezTo>
                  <a:cubicBezTo>
                    <a:pt x="5649" y="36"/>
                    <a:pt x="7311" y="-181"/>
                    <a:pt x="10468" y="199"/>
                  </a:cubicBezTo>
                  <a:cubicBezTo>
                    <a:pt x="13625" y="579"/>
                    <a:pt x="18277" y="1556"/>
                    <a:pt x="19938" y="2967"/>
                  </a:cubicBezTo>
                  <a:cubicBezTo>
                    <a:pt x="21600" y="4378"/>
                    <a:pt x="20271" y="6223"/>
                    <a:pt x="19108" y="7363"/>
                  </a:cubicBezTo>
                  <a:cubicBezTo>
                    <a:pt x="17945" y="8502"/>
                    <a:pt x="16948" y="8937"/>
                    <a:pt x="15120" y="9371"/>
                  </a:cubicBezTo>
                  <a:cubicBezTo>
                    <a:pt x="13292" y="9805"/>
                    <a:pt x="10634" y="10239"/>
                    <a:pt x="9305" y="10728"/>
                  </a:cubicBezTo>
                  <a:cubicBezTo>
                    <a:pt x="7975" y="11216"/>
                    <a:pt x="7975" y="11759"/>
                    <a:pt x="8972" y="12518"/>
                  </a:cubicBezTo>
                  <a:cubicBezTo>
                    <a:pt x="9969" y="13278"/>
                    <a:pt x="11963" y="14255"/>
                    <a:pt x="13458" y="15015"/>
                  </a:cubicBezTo>
                  <a:cubicBezTo>
                    <a:pt x="14954" y="15775"/>
                    <a:pt x="15951" y="16317"/>
                    <a:pt x="15951" y="17077"/>
                  </a:cubicBezTo>
                  <a:cubicBezTo>
                    <a:pt x="15951" y="17837"/>
                    <a:pt x="14954" y="18814"/>
                    <a:pt x="12129" y="19574"/>
                  </a:cubicBezTo>
                  <a:cubicBezTo>
                    <a:pt x="9305" y="20334"/>
                    <a:pt x="4652" y="20876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9683750" y="5713298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0039350" y="5291751"/>
              <a:ext cx="641350" cy="39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21277"/>
                  </a:moveTo>
                  <a:cubicBezTo>
                    <a:pt x="1568" y="21163"/>
                    <a:pt x="3137" y="21050"/>
                    <a:pt x="4099" y="20993"/>
                  </a:cubicBezTo>
                  <a:cubicBezTo>
                    <a:pt x="5061" y="20936"/>
                    <a:pt x="5418" y="20936"/>
                    <a:pt x="5667" y="20652"/>
                  </a:cubicBezTo>
                  <a:cubicBezTo>
                    <a:pt x="5917" y="20368"/>
                    <a:pt x="6059" y="19799"/>
                    <a:pt x="5988" y="18776"/>
                  </a:cubicBezTo>
                  <a:cubicBezTo>
                    <a:pt x="5917" y="17753"/>
                    <a:pt x="5632" y="16275"/>
                    <a:pt x="5560" y="14115"/>
                  </a:cubicBezTo>
                  <a:cubicBezTo>
                    <a:pt x="5489" y="11955"/>
                    <a:pt x="5632" y="9113"/>
                    <a:pt x="6095" y="6782"/>
                  </a:cubicBezTo>
                  <a:cubicBezTo>
                    <a:pt x="6558" y="4452"/>
                    <a:pt x="7343" y="2633"/>
                    <a:pt x="8376" y="1439"/>
                  </a:cubicBezTo>
                  <a:cubicBezTo>
                    <a:pt x="9410" y="245"/>
                    <a:pt x="10693" y="-323"/>
                    <a:pt x="11727" y="189"/>
                  </a:cubicBezTo>
                  <a:cubicBezTo>
                    <a:pt x="12760" y="700"/>
                    <a:pt x="13545" y="2292"/>
                    <a:pt x="13651" y="4168"/>
                  </a:cubicBezTo>
                  <a:cubicBezTo>
                    <a:pt x="13758" y="6043"/>
                    <a:pt x="13188" y="8203"/>
                    <a:pt x="12440" y="10306"/>
                  </a:cubicBezTo>
                  <a:cubicBezTo>
                    <a:pt x="11691" y="12410"/>
                    <a:pt x="10764" y="14456"/>
                    <a:pt x="10301" y="15763"/>
                  </a:cubicBezTo>
                  <a:cubicBezTo>
                    <a:pt x="9838" y="17071"/>
                    <a:pt x="9838" y="17639"/>
                    <a:pt x="10016" y="17980"/>
                  </a:cubicBezTo>
                  <a:cubicBezTo>
                    <a:pt x="10194" y="18321"/>
                    <a:pt x="10550" y="18435"/>
                    <a:pt x="11941" y="18378"/>
                  </a:cubicBezTo>
                  <a:cubicBezTo>
                    <a:pt x="13331" y="18321"/>
                    <a:pt x="15754" y="18094"/>
                    <a:pt x="17537" y="17923"/>
                  </a:cubicBezTo>
                  <a:cubicBezTo>
                    <a:pt x="19319" y="17753"/>
                    <a:pt x="20459" y="17639"/>
                    <a:pt x="21600" y="17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680700" y="5725998"/>
              <a:ext cx="114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1154853" y="5395307"/>
              <a:ext cx="275148" cy="26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64" fill="norm" stroke="1" extrusionOk="0">
                  <a:moveTo>
                    <a:pt x="13416" y="2531"/>
                  </a:moveTo>
                  <a:cubicBezTo>
                    <a:pt x="11944" y="1866"/>
                    <a:pt x="10471" y="1201"/>
                    <a:pt x="8916" y="1284"/>
                  </a:cubicBezTo>
                  <a:cubicBezTo>
                    <a:pt x="7362" y="1368"/>
                    <a:pt x="5726" y="2198"/>
                    <a:pt x="4089" y="4192"/>
                  </a:cubicBezTo>
                  <a:cubicBezTo>
                    <a:pt x="2453" y="6186"/>
                    <a:pt x="816" y="9343"/>
                    <a:pt x="244" y="11752"/>
                  </a:cubicBezTo>
                  <a:cubicBezTo>
                    <a:pt x="-329" y="14161"/>
                    <a:pt x="162" y="15823"/>
                    <a:pt x="1144" y="17318"/>
                  </a:cubicBezTo>
                  <a:cubicBezTo>
                    <a:pt x="2126" y="18814"/>
                    <a:pt x="3598" y="20143"/>
                    <a:pt x="5562" y="20724"/>
                  </a:cubicBezTo>
                  <a:cubicBezTo>
                    <a:pt x="7526" y="21306"/>
                    <a:pt x="9980" y="21140"/>
                    <a:pt x="12516" y="20226"/>
                  </a:cubicBezTo>
                  <a:cubicBezTo>
                    <a:pt x="15053" y="19312"/>
                    <a:pt x="17671" y="17651"/>
                    <a:pt x="19226" y="15491"/>
                  </a:cubicBezTo>
                  <a:cubicBezTo>
                    <a:pt x="20780" y="13331"/>
                    <a:pt x="21271" y="10672"/>
                    <a:pt x="21271" y="8180"/>
                  </a:cubicBezTo>
                  <a:cubicBezTo>
                    <a:pt x="21271" y="5688"/>
                    <a:pt x="20780" y="3361"/>
                    <a:pt x="19471" y="1866"/>
                  </a:cubicBezTo>
                  <a:cubicBezTo>
                    <a:pt x="18162" y="371"/>
                    <a:pt x="16035" y="-294"/>
                    <a:pt x="13826" y="121"/>
                  </a:cubicBezTo>
                  <a:cubicBezTo>
                    <a:pt x="11616" y="537"/>
                    <a:pt x="9326" y="2032"/>
                    <a:pt x="7035" y="3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1099799" y="5300548"/>
              <a:ext cx="3111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648"/>
                    <a:pt x="15429" y="5297"/>
                    <a:pt x="12784" y="7903"/>
                  </a:cubicBezTo>
                  <a:cubicBezTo>
                    <a:pt x="10139" y="10510"/>
                    <a:pt x="7935" y="13076"/>
                    <a:pt x="5878" y="15352"/>
                  </a:cubicBezTo>
                  <a:cubicBezTo>
                    <a:pt x="3820" y="17628"/>
                    <a:pt x="1910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0" y="5967298"/>
              <a:ext cx="118491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" y="21185"/>
                    <a:pt x="185" y="20769"/>
                    <a:pt x="299" y="20562"/>
                  </a:cubicBezTo>
                  <a:cubicBezTo>
                    <a:pt x="413" y="20354"/>
                    <a:pt x="548" y="20354"/>
                    <a:pt x="681" y="20077"/>
                  </a:cubicBezTo>
                  <a:cubicBezTo>
                    <a:pt x="814" y="19800"/>
                    <a:pt x="945" y="19246"/>
                    <a:pt x="1088" y="18831"/>
                  </a:cubicBezTo>
                  <a:cubicBezTo>
                    <a:pt x="1231" y="18415"/>
                    <a:pt x="1385" y="18138"/>
                    <a:pt x="1534" y="17862"/>
                  </a:cubicBezTo>
                  <a:cubicBezTo>
                    <a:pt x="1682" y="17585"/>
                    <a:pt x="1825" y="17308"/>
                    <a:pt x="1964" y="16962"/>
                  </a:cubicBezTo>
                  <a:cubicBezTo>
                    <a:pt x="2103" y="16615"/>
                    <a:pt x="2238" y="16200"/>
                    <a:pt x="2373" y="15785"/>
                  </a:cubicBezTo>
                  <a:cubicBezTo>
                    <a:pt x="2508" y="15369"/>
                    <a:pt x="2643" y="14954"/>
                    <a:pt x="2788" y="14608"/>
                  </a:cubicBezTo>
                  <a:cubicBezTo>
                    <a:pt x="2932" y="14262"/>
                    <a:pt x="3087" y="13985"/>
                    <a:pt x="3243" y="13638"/>
                  </a:cubicBezTo>
                  <a:cubicBezTo>
                    <a:pt x="3399" y="13292"/>
                    <a:pt x="3558" y="12877"/>
                    <a:pt x="3722" y="12462"/>
                  </a:cubicBezTo>
                  <a:cubicBezTo>
                    <a:pt x="3886" y="12046"/>
                    <a:pt x="4055" y="11631"/>
                    <a:pt x="4204" y="11354"/>
                  </a:cubicBezTo>
                  <a:cubicBezTo>
                    <a:pt x="4352" y="11077"/>
                    <a:pt x="4480" y="10938"/>
                    <a:pt x="4609" y="10800"/>
                  </a:cubicBezTo>
                  <a:cubicBezTo>
                    <a:pt x="4738" y="10662"/>
                    <a:pt x="4869" y="10523"/>
                    <a:pt x="4995" y="10315"/>
                  </a:cubicBezTo>
                  <a:cubicBezTo>
                    <a:pt x="5120" y="10108"/>
                    <a:pt x="5240" y="9831"/>
                    <a:pt x="5385" y="9623"/>
                  </a:cubicBezTo>
                  <a:cubicBezTo>
                    <a:pt x="5529" y="9415"/>
                    <a:pt x="5699" y="9277"/>
                    <a:pt x="5867" y="9138"/>
                  </a:cubicBezTo>
                  <a:cubicBezTo>
                    <a:pt x="6035" y="9000"/>
                    <a:pt x="6201" y="8862"/>
                    <a:pt x="6357" y="8654"/>
                  </a:cubicBezTo>
                  <a:cubicBezTo>
                    <a:pt x="6513" y="8446"/>
                    <a:pt x="6660" y="8169"/>
                    <a:pt x="6806" y="7892"/>
                  </a:cubicBezTo>
                  <a:cubicBezTo>
                    <a:pt x="6953" y="7615"/>
                    <a:pt x="7100" y="7338"/>
                    <a:pt x="7250" y="7131"/>
                  </a:cubicBezTo>
                  <a:cubicBezTo>
                    <a:pt x="7401" y="6923"/>
                    <a:pt x="7555" y="6785"/>
                    <a:pt x="7705" y="6577"/>
                  </a:cubicBezTo>
                  <a:cubicBezTo>
                    <a:pt x="7856" y="6369"/>
                    <a:pt x="8003" y="6092"/>
                    <a:pt x="8151" y="5954"/>
                  </a:cubicBezTo>
                  <a:cubicBezTo>
                    <a:pt x="8300" y="5815"/>
                    <a:pt x="8450" y="5815"/>
                    <a:pt x="8591" y="5746"/>
                  </a:cubicBezTo>
                  <a:cubicBezTo>
                    <a:pt x="8732" y="5677"/>
                    <a:pt x="8863" y="5538"/>
                    <a:pt x="8994" y="5400"/>
                  </a:cubicBezTo>
                  <a:cubicBezTo>
                    <a:pt x="9125" y="5262"/>
                    <a:pt x="9257" y="5123"/>
                    <a:pt x="9407" y="4915"/>
                  </a:cubicBezTo>
                  <a:cubicBezTo>
                    <a:pt x="9558" y="4708"/>
                    <a:pt x="9727" y="4431"/>
                    <a:pt x="9876" y="4223"/>
                  </a:cubicBezTo>
                  <a:cubicBezTo>
                    <a:pt x="10024" y="4015"/>
                    <a:pt x="10152" y="3877"/>
                    <a:pt x="10285" y="3669"/>
                  </a:cubicBezTo>
                  <a:cubicBezTo>
                    <a:pt x="10418" y="3462"/>
                    <a:pt x="10557" y="3185"/>
                    <a:pt x="10692" y="2977"/>
                  </a:cubicBezTo>
                  <a:cubicBezTo>
                    <a:pt x="10827" y="2769"/>
                    <a:pt x="10958" y="2631"/>
                    <a:pt x="11093" y="2492"/>
                  </a:cubicBezTo>
                  <a:cubicBezTo>
                    <a:pt x="11228" y="2354"/>
                    <a:pt x="11367" y="2215"/>
                    <a:pt x="11527" y="2008"/>
                  </a:cubicBezTo>
                  <a:cubicBezTo>
                    <a:pt x="11687" y="1800"/>
                    <a:pt x="11869" y="1523"/>
                    <a:pt x="12025" y="1315"/>
                  </a:cubicBezTo>
                  <a:cubicBezTo>
                    <a:pt x="12181" y="1108"/>
                    <a:pt x="12313" y="969"/>
                    <a:pt x="12448" y="831"/>
                  </a:cubicBezTo>
                  <a:cubicBezTo>
                    <a:pt x="12583" y="692"/>
                    <a:pt x="12722" y="554"/>
                    <a:pt x="12860" y="415"/>
                  </a:cubicBezTo>
                  <a:cubicBezTo>
                    <a:pt x="12999" y="277"/>
                    <a:pt x="13138" y="138"/>
                    <a:pt x="13281" y="69"/>
                  </a:cubicBezTo>
                  <a:cubicBezTo>
                    <a:pt x="13424" y="0"/>
                    <a:pt x="13570" y="0"/>
                    <a:pt x="13721" y="0"/>
                  </a:cubicBezTo>
                  <a:cubicBezTo>
                    <a:pt x="13871" y="0"/>
                    <a:pt x="14026" y="0"/>
                    <a:pt x="14184" y="138"/>
                  </a:cubicBezTo>
                  <a:cubicBezTo>
                    <a:pt x="14342" y="277"/>
                    <a:pt x="14504" y="554"/>
                    <a:pt x="14664" y="762"/>
                  </a:cubicBezTo>
                  <a:cubicBezTo>
                    <a:pt x="14824" y="969"/>
                    <a:pt x="14983" y="1108"/>
                    <a:pt x="15143" y="1315"/>
                  </a:cubicBezTo>
                  <a:cubicBezTo>
                    <a:pt x="15303" y="1523"/>
                    <a:pt x="15465" y="1800"/>
                    <a:pt x="15627" y="1938"/>
                  </a:cubicBezTo>
                  <a:cubicBezTo>
                    <a:pt x="15789" y="2077"/>
                    <a:pt x="15951" y="2077"/>
                    <a:pt x="16117" y="2146"/>
                  </a:cubicBezTo>
                  <a:cubicBezTo>
                    <a:pt x="16283" y="2215"/>
                    <a:pt x="16453" y="2354"/>
                    <a:pt x="16623" y="2423"/>
                  </a:cubicBezTo>
                  <a:cubicBezTo>
                    <a:pt x="16792" y="2492"/>
                    <a:pt x="16962" y="2492"/>
                    <a:pt x="17109" y="2562"/>
                  </a:cubicBezTo>
                  <a:cubicBezTo>
                    <a:pt x="17255" y="2631"/>
                    <a:pt x="17379" y="2769"/>
                    <a:pt x="17506" y="2838"/>
                  </a:cubicBezTo>
                  <a:cubicBezTo>
                    <a:pt x="17633" y="2908"/>
                    <a:pt x="17765" y="2908"/>
                    <a:pt x="17898" y="2977"/>
                  </a:cubicBezTo>
                  <a:cubicBezTo>
                    <a:pt x="18031" y="3046"/>
                    <a:pt x="18166" y="3185"/>
                    <a:pt x="18303" y="3323"/>
                  </a:cubicBezTo>
                  <a:cubicBezTo>
                    <a:pt x="18440" y="3462"/>
                    <a:pt x="18579" y="3600"/>
                    <a:pt x="18712" y="3738"/>
                  </a:cubicBezTo>
                  <a:cubicBezTo>
                    <a:pt x="18845" y="3877"/>
                    <a:pt x="18972" y="4015"/>
                    <a:pt x="19105" y="4223"/>
                  </a:cubicBezTo>
                  <a:cubicBezTo>
                    <a:pt x="19239" y="4431"/>
                    <a:pt x="19377" y="4708"/>
                    <a:pt x="19511" y="4985"/>
                  </a:cubicBezTo>
                  <a:cubicBezTo>
                    <a:pt x="19644" y="5262"/>
                    <a:pt x="19771" y="5538"/>
                    <a:pt x="19929" y="5954"/>
                  </a:cubicBezTo>
                  <a:cubicBezTo>
                    <a:pt x="20087" y="6369"/>
                    <a:pt x="20277" y="6923"/>
                    <a:pt x="20456" y="7615"/>
                  </a:cubicBezTo>
                  <a:cubicBezTo>
                    <a:pt x="20635" y="8308"/>
                    <a:pt x="20805" y="9138"/>
                    <a:pt x="20994" y="10246"/>
                  </a:cubicBezTo>
                  <a:cubicBezTo>
                    <a:pt x="21183" y="11354"/>
                    <a:pt x="21392" y="12738"/>
                    <a:pt x="21600" y="14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74650" y="6475298"/>
              <a:ext cx="127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35"/>
                    <a:pt x="14400" y="7069"/>
                    <a:pt x="10800" y="10669"/>
                  </a:cubicBezTo>
                  <a:cubicBezTo>
                    <a:pt x="7200" y="14269"/>
                    <a:pt x="3600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04283" y="6382165"/>
              <a:ext cx="213958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0" y="12877"/>
                  </a:moveTo>
                  <a:cubicBezTo>
                    <a:pt x="210" y="10385"/>
                    <a:pt x="210" y="7892"/>
                    <a:pt x="1363" y="6023"/>
                  </a:cubicBezTo>
                  <a:cubicBezTo>
                    <a:pt x="2517" y="4154"/>
                    <a:pt x="4823" y="2908"/>
                    <a:pt x="7550" y="1869"/>
                  </a:cubicBezTo>
                  <a:cubicBezTo>
                    <a:pt x="10276" y="831"/>
                    <a:pt x="13421" y="0"/>
                    <a:pt x="15938" y="0"/>
                  </a:cubicBezTo>
                  <a:cubicBezTo>
                    <a:pt x="18454" y="0"/>
                    <a:pt x="20342" y="831"/>
                    <a:pt x="20971" y="3012"/>
                  </a:cubicBezTo>
                  <a:cubicBezTo>
                    <a:pt x="21600" y="5192"/>
                    <a:pt x="20971" y="8723"/>
                    <a:pt x="18454" y="11631"/>
                  </a:cubicBezTo>
                  <a:cubicBezTo>
                    <a:pt x="15938" y="14538"/>
                    <a:pt x="11534" y="16823"/>
                    <a:pt x="8493" y="18069"/>
                  </a:cubicBezTo>
                  <a:cubicBezTo>
                    <a:pt x="5452" y="19315"/>
                    <a:pt x="3775" y="19523"/>
                    <a:pt x="2412" y="19731"/>
                  </a:cubicBezTo>
                  <a:cubicBezTo>
                    <a:pt x="1049" y="19938"/>
                    <a:pt x="0" y="20146"/>
                    <a:pt x="0" y="20458"/>
                  </a:cubicBezTo>
                  <a:cubicBezTo>
                    <a:pt x="0" y="20769"/>
                    <a:pt x="1049" y="21185"/>
                    <a:pt x="2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52450" y="6570548"/>
              <a:ext cx="234950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7658"/>
                  </a:moveTo>
                  <a:cubicBezTo>
                    <a:pt x="973" y="7069"/>
                    <a:pt x="1946" y="6480"/>
                    <a:pt x="3308" y="6971"/>
                  </a:cubicBezTo>
                  <a:cubicBezTo>
                    <a:pt x="4670" y="7462"/>
                    <a:pt x="6422" y="9033"/>
                    <a:pt x="7492" y="10898"/>
                  </a:cubicBezTo>
                  <a:cubicBezTo>
                    <a:pt x="8562" y="12764"/>
                    <a:pt x="8951" y="14924"/>
                    <a:pt x="9146" y="16495"/>
                  </a:cubicBezTo>
                  <a:cubicBezTo>
                    <a:pt x="9341" y="18065"/>
                    <a:pt x="9341" y="19047"/>
                    <a:pt x="8854" y="19931"/>
                  </a:cubicBezTo>
                  <a:cubicBezTo>
                    <a:pt x="8368" y="20815"/>
                    <a:pt x="7395" y="21600"/>
                    <a:pt x="6616" y="21502"/>
                  </a:cubicBezTo>
                  <a:cubicBezTo>
                    <a:pt x="5838" y="21404"/>
                    <a:pt x="5254" y="20422"/>
                    <a:pt x="5157" y="18556"/>
                  </a:cubicBezTo>
                  <a:cubicBezTo>
                    <a:pt x="5059" y="16691"/>
                    <a:pt x="5449" y="13942"/>
                    <a:pt x="8270" y="10702"/>
                  </a:cubicBezTo>
                  <a:cubicBezTo>
                    <a:pt x="11092" y="7462"/>
                    <a:pt x="16346" y="37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938081" y="6425440"/>
              <a:ext cx="135070" cy="43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53" fill="norm" stroke="1" extrusionOk="0">
                  <a:moveTo>
                    <a:pt x="21205" y="588"/>
                  </a:moveTo>
                  <a:cubicBezTo>
                    <a:pt x="19876" y="271"/>
                    <a:pt x="18547" y="-47"/>
                    <a:pt x="17217" y="6"/>
                  </a:cubicBezTo>
                  <a:cubicBezTo>
                    <a:pt x="15888" y="59"/>
                    <a:pt x="14559" y="482"/>
                    <a:pt x="12067" y="1859"/>
                  </a:cubicBezTo>
                  <a:cubicBezTo>
                    <a:pt x="9574" y="3235"/>
                    <a:pt x="5919" y="5565"/>
                    <a:pt x="3427" y="7841"/>
                  </a:cubicBezTo>
                  <a:cubicBezTo>
                    <a:pt x="934" y="10118"/>
                    <a:pt x="-395" y="12341"/>
                    <a:pt x="103" y="14459"/>
                  </a:cubicBezTo>
                  <a:cubicBezTo>
                    <a:pt x="602" y="16577"/>
                    <a:pt x="2928" y="18588"/>
                    <a:pt x="4922" y="19753"/>
                  </a:cubicBezTo>
                  <a:cubicBezTo>
                    <a:pt x="6916" y="20918"/>
                    <a:pt x="8577" y="21235"/>
                    <a:pt x="10239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231900" y="6513398"/>
              <a:ext cx="1270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43"/>
                    <a:pt x="5760" y="5486"/>
                    <a:pt x="9360" y="8571"/>
                  </a:cubicBezTo>
                  <a:cubicBezTo>
                    <a:pt x="12960" y="11657"/>
                    <a:pt x="17280" y="15086"/>
                    <a:pt x="19440" y="17314"/>
                  </a:cubicBezTo>
                  <a:cubicBezTo>
                    <a:pt x="21600" y="19543"/>
                    <a:pt x="216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238250" y="6487998"/>
              <a:ext cx="158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4500"/>
                    <a:pt x="11232" y="9000"/>
                    <a:pt x="7632" y="12600"/>
                  </a:cubicBezTo>
                  <a:cubicBezTo>
                    <a:pt x="4032" y="16200"/>
                    <a:pt x="2016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498600" y="6608648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21600"/>
                    <a:pt x="11400" y="21600"/>
                    <a:pt x="15000" y="18000"/>
                  </a:cubicBezTo>
                  <a:cubicBezTo>
                    <a:pt x="18600" y="14400"/>
                    <a:pt x="201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517650" y="6703898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876864" y="6457195"/>
              <a:ext cx="117303" cy="29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395" fill="norm" stroke="1" extrusionOk="0">
                  <a:moveTo>
                    <a:pt x="3768" y="5446"/>
                  </a:moveTo>
                  <a:cubicBezTo>
                    <a:pt x="3036" y="9888"/>
                    <a:pt x="2304" y="14331"/>
                    <a:pt x="1755" y="17165"/>
                  </a:cubicBezTo>
                  <a:cubicBezTo>
                    <a:pt x="1205" y="19999"/>
                    <a:pt x="839" y="21225"/>
                    <a:pt x="656" y="21378"/>
                  </a:cubicBezTo>
                  <a:cubicBezTo>
                    <a:pt x="473" y="21531"/>
                    <a:pt x="473" y="20612"/>
                    <a:pt x="290" y="18237"/>
                  </a:cubicBezTo>
                  <a:cubicBezTo>
                    <a:pt x="107" y="15863"/>
                    <a:pt x="-259" y="12033"/>
                    <a:pt x="290" y="8893"/>
                  </a:cubicBezTo>
                  <a:cubicBezTo>
                    <a:pt x="839" y="5752"/>
                    <a:pt x="2304" y="3301"/>
                    <a:pt x="3768" y="1846"/>
                  </a:cubicBezTo>
                  <a:cubicBezTo>
                    <a:pt x="5233" y="391"/>
                    <a:pt x="6697" y="-69"/>
                    <a:pt x="9260" y="8"/>
                  </a:cubicBezTo>
                  <a:cubicBezTo>
                    <a:pt x="11822" y="84"/>
                    <a:pt x="15483" y="697"/>
                    <a:pt x="17863" y="1769"/>
                  </a:cubicBezTo>
                  <a:cubicBezTo>
                    <a:pt x="20243" y="2842"/>
                    <a:pt x="21341" y="4374"/>
                    <a:pt x="18961" y="5676"/>
                  </a:cubicBezTo>
                  <a:cubicBezTo>
                    <a:pt x="16582" y="6978"/>
                    <a:pt x="10724" y="8050"/>
                    <a:pt x="4866" y="9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060293" y="6519748"/>
              <a:ext cx="66957" cy="25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44" fill="norm" stroke="1" extrusionOk="0">
                  <a:moveTo>
                    <a:pt x="21352" y="0"/>
                  </a:moveTo>
                  <a:cubicBezTo>
                    <a:pt x="16627" y="4703"/>
                    <a:pt x="11902" y="9406"/>
                    <a:pt x="8865" y="12368"/>
                  </a:cubicBezTo>
                  <a:cubicBezTo>
                    <a:pt x="5827" y="15329"/>
                    <a:pt x="4477" y="16548"/>
                    <a:pt x="3127" y="17855"/>
                  </a:cubicBezTo>
                  <a:cubicBezTo>
                    <a:pt x="1777" y="19161"/>
                    <a:pt x="427" y="20555"/>
                    <a:pt x="89" y="21077"/>
                  </a:cubicBezTo>
                  <a:cubicBezTo>
                    <a:pt x="-248" y="21600"/>
                    <a:pt x="427" y="21252"/>
                    <a:pt x="1102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057399" y="6500698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2082800" y="6608648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9800"/>
                    <a:pt x="10944" y="18000"/>
                    <a:pt x="14544" y="14400"/>
                  </a:cubicBezTo>
                  <a:cubicBezTo>
                    <a:pt x="18144" y="10800"/>
                    <a:pt x="1987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305049" y="6418148"/>
              <a:ext cx="12681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600" fill="norm" stroke="1" extrusionOk="0">
                  <a:moveTo>
                    <a:pt x="5062" y="0"/>
                  </a:moveTo>
                  <a:cubicBezTo>
                    <a:pt x="7087" y="0"/>
                    <a:pt x="9112" y="0"/>
                    <a:pt x="11306" y="554"/>
                  </a:cubicBezTo>
                  <a:cubicBezTo>
                    <a:pt x="13500" y="1108"/>
                    <a:pt x="15862" y="2215"/>
                    <a:pt x="17887" y="4265"/>
                  </a:cubicBezTo>
                  <a:cubicBezTo>
                    <a:pt x="19912" y="6314"/>
                    <a:pt x="21600" y="9305"/>
                    <a:pt x="18563" y="12351"/>
                  </a:cubicBezTo>
                  <a:cubicBezTo>
                    <a:pt x="15525" y="15397"/>
                    <a:pt x="7762" y="184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698750" y="6589598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2698750" y="6697548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174493" y="6486144"/>
              <a:ext cx="169017" cy="2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15" fill="norm" stroke="1" extrusionOk="0">
                  <a:moveTo>
                    <a:pt x="20064" y="2318"/>
                  </a:moveTo>
                  <a:cubicBezTo>
                    <a:pt x="19530" y="1418"/>
                    <a:pt x="18997" y="518"/>
                    <a:pt x="17930" y="158"/>
                  </a:cubicBezTo>
                  <a:cubicBezTo>
                    <a:pt x="16864" y="-202"/>
                    <a:pt x="15264" y="-22"/>
                    <a:pt x="12597" y="1508"/>
                  </a:cubicBezTo>
                  <a:cubicBezTo>
                    <a:pt x="9930" y="3038"/>
                    <a:pt x="6197" y="5918"/>
                    <a:pt x="3797" y="9068"/>
                  </a:cubicBezTo>
                  <a:cubicBezTo>
                    <a:pt x="1397" y="12218"/>
                    <a:pt x="330" y="15638"/>
                    <a:pt x="64" y="17798"/>
                  </a:cubicBezTo>
                  <a:cubicBezTo>
                    <a:pt x="-203" y="19958"/>
                    <a:pt x="330" y="20858"/>
                    <a:pt x="2330" y="21128"/>
                  </a:cubicBezTo>
                  <a:cubicBezTo>
                    <a:pt x="4330" y="21398"/>
                    <a:pt x="7797" y="21038"/>
                    <a:pt x="11130" y="20138"/>
                  </a:cubicBezTo>
                  <a:cubicBezTo>
                    <a:pt x="14464" y="19238"/>
                    <a:pt x="17664" y="17798"/>
                    <a:pt x="19397" y="15638"/>
                  </a:cubicBezTo>
                  <a:cubicBezTo>
                    <a:pt x="21130" y="13478"/>
                    <a:pt x="21397" y="10598"/>
                    <a:pt x="21264" y="8258"/>
                  </a:cubicBezTo>
                  <a:cubicBezTo>
                    <a:pt x="21130" y="5918"/>
                    <a:pt x="20597" y="4118"/>
                    <a:pt x="19930" y="2858"/>
                  </a:cubicBezTo>
                  <a:cubicBezTo>
                    <a:pt x="19264" y="1598"/>
                    <a:pt x="18464" y="878"/>
                    <a:pt x="17264" y="518"/>
                  </a:cubicBezTo>
                  <a:cubicBezTo>
                    <a:pt x="16064" y="158"/>
                    <a:pt x="14464" y="158"/>
                    <a:pt x="13664" y="878"/>
                  </a:cubicBezTo>
                  <a:cubicBezTo>
                    <a:pt x="12864" y="1598"/>
                    <a:pt x="12864" y="3038"/>
                    <a:pt x="12864" y="4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397250" y="6659448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441700" y="6476249"/>
              <a:ext cx="234950" cy="32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1184"/>
                  </a:moveTo>
                  <a:cubicBezTo>
                    <a:pt x="20822" y="630"/>
                    <a:pt x="20043" y="76"/>
                    <a:pt x="19265" y="7"/>
                  </a:cubicBezTo>
                  <a:cubicBezTo>
                    <a:pt x="18486" y="-62"/>
                    <a:pt x="17708" y="353"/>
                    <a:pt x="15859" y="2430"/>
                  </a:cubicBezTo>
                  <a:cubicBezTo>
                    <a:pt x="14011" y="4507"/>
                    <a:pt x="11092" y="8246"/>
                    <a:pt x="8951" y="11292"/>
                  </a:cubicBezTo>
                  <a:cubicBezTo>
                    <a:pt x="6811" y="14338"/>
                    <a:pt x="5449" y="16692"/>
                    <a:pt x="4768" y="18284"/>
                  </a:cubicBezTo>
                  <a:cubicBezTo>
                    <a:pt x="4086" y="19876"/>
                    <a:pt x="4086" y="20707"/>
                    <a:pt x="4573" y="21123"/>
                  </a:cubicBezTo>
                  <a:cubicBezTo>
                    <a:pt x="5059" y="21538"/>
                    <a:pt x="6032" y="21538"/>
                    <a:pt x="7005" y="21469"/>
                  </a:cubicBezTo>
                  <a:cubicBezTo>
                    <a:pt x="7978" y="21400"/>
                    <a:pt x="8951" y="21261"/>
                    <a:pt x="9730" y="20846"/>
                  </a:cubicBezTo>
                  <a:cubicBezTo>
                    <a:pt x="10508" y="20430"/>
                    <a:pt x="11092" y="19738"/>
                    <a:pt x="11384" y="19046"/>
                  </a:cubicBezTo>
                  <a:cubicBezTo>
                    <a:pt x="11676" y="18353"/>
                    <a:pt x="11676" y="17661"/>
                    <a:pt x="9730" y="17246"/>
                  </a:cubicBezTo>
                  <a:cubicBezTo>
                    <a:pt x="7784" y="16830"/>
                    <a:pt x="3892" y="16692"/>
                    <a:pt x="0" y="16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32052" y="7297944"/>
              <a:ext cx="179752" cy="46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90" fill="norm" stroke="1" extrusionOk="0">
                  <a:moveTo>
                    <a:pt x="5624" y="5703"/>
                  </a:moveTo>
                  <a:cubicBezTo>
                    <a:pt x="5373" y="8830"/>
                    <a:pt x="5121" y="11958"/>
                    <a:pt x="4619" y="14352"/>
                  </a:cubicBezTo>
                  <a:cubicBezTo>
                    <a:pt x="4117" y="16747"/>
                    <a:pt x="3363" y="18408"/>
                    <a:pt x="2610" y="19581"/>
                  </a:cubicBezTo>
                  <a:cubicBezTo>
                    <a:pt x="1856" y="20754"/>
                    <a:pt x="1103" y="21438"/>
                    <a:pt x="600" y="21487"/>
                  </a:cubicBezTo>
                  <a:cubicBezTo>
                    <a:pt x="98" y="21536"/>
                    <a:pt x="-153" y="20950"/>
                    <a:pt x="98" y="19141"/>
                  </a:cubicBezTo>
                  <a:cubicBezTo>
                    <a:pt x="349" y="17333"/>
                    <a:pt x="1103" y="14303"/>
                    <a:pt x="2233" y="11567"/>
                  </a:cubicBezTo>
                  <a:cubicBezTo>
                    <a:pt x="3363" y="8830"/>
                    <a:pt x="4870" y="6387"/>
                    <a:pt x="6252" y="4627"/>
                  </a:cubicBezTo>
                  <a:cubicBezTo>
                    <a:pt x="7633" y="2868"/>
                    <a:pt x="8889" y="1793"/>
                    <a:pt x="10145" y="1109"/>
                  </a:cubicBezTo>
                  <a:cubicBezTo>
                    <a:pt x="11400" y="425"/>
                    <a:pt x="12656" y="131"/>
                    <a:pt x="13912" y="34"/>
                  </a:cubicBezTo>
                  <a:cubicBezTo>
                    <a:pt x="15168" y="-64"/>
                    <a:pt x="16424" y="34"/>
                    <a:pt x="17931" y="522"/>
                  </a:cubicBezTo>
                  <a:cubicBezTo>
                    <a:pt x="19438" y="1011"/>
                    <a:pt x="21196" y="1891"/>
                    <a:pt x="21321" y="3064"/>
                  </a:cubicBezTo>
                  <a:cubicBezTo>
                    <a:pt x="21447" y="4236"/>
                    <a:pt x="19940" y="5703"/>
                    <a:pt x="17680" y="6680"/>
                  </a:cubicBezTo>
                  <a:cubicBezTo>
                    <a:pt x="15419" y="7657"/>
                    <a:pt x="12405" y="8146"/>
                    <a:pt x="10396" y="8341"/>
                  </a:cubicBezTo>
                  <a:cubicBezTo>
                    <a:pt x="8387" y="8537"/>
                    <a:pt x="7382" y="8439"/>
                    <a:pt x="6377" y="8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787400" y="7542098"/>
              <a:ext cx="177800" cy="20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7425"/>
                  </a:moveTo>
                  <a:cubicBezTo>
                    <a:pt x="257" y="6075"/>
                    <a:pt x="514" y="4725"/>
                    <a:pt x="1414" y="4050"/>
                  </a:cubicBezTo>
                  <a:cubicBezTo>
                    <a:pt x="2314" y="3375"/>
                    <a:pt x="3857" y="3375"/>
                    <a:pt x="5529" y="4275"/>
                  </a:cubicBezTo>
                  <a:cubicBezTo>
                    <a:pt x="7200" y="5175"/>
                    <a:pt x="9000" y="6975"/>
                    <a:pt x="10286" y="9225"/>
                  </a:cubicBezTo>
                  <a:cubicBezTo>
                    <a:pt x="11571" y="11475"/>
                    <a:pt x="12343" y="14175"/>
                    <a:pt x="12471" y="16312"/>
                  </a:cubicBezTo>
                  <a:cubicBezTo>
                    <a:pt x="12600" y="18450"/>
                    <a:pt x="12086" y="20025"/>
                    <a:pt x="11186" y="20813"/>
                  </a:cubicBezTo>
                  <a:cubicBezTo>
                    <a:pt x="10286" y="21600"/>
                    <a:pt x="9000" y="21600"/>
                    <a:pt x="8100" y="20362"/>
                  </a:cubicBezTo>
                  <a:cubicBezTo>
                    <a:pt x="7200" y="19125"/>
                    <a:pt x="6686" y="16650"/>
                    <a:pt x="7843" y="13388"/>
                  </a:cubicBezTo>
                  <a:cubicBezTo>
                    <a:pt x="9000" y="10125"/>
                    <a:pt x="11829" y="6075"/>
                    <a:pt x="14400" y="3712"/>
                  </a:cubicBezTo>
                  <a:cubicBezTo>
                    <a:pt x="16971" y="1350"/>
                    <a:pt x="19286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108447" y="7361878"/>
              <a:ext cx="136154" cy="38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48" fill="norm" stroke="1" extrusionOk="0">
                  <a:moveTo>
                    <a:pt x="21375" y="1535"/>
                  </a:moveTo>
                  <a:cubicBezTo>
                    <a:pt x="21043" y="834"/>
                    <a:pt x="20710" y="134"/>
                    <a:pt x="19547" y="17"/>
                  </a:cubicBezTo>
                  <a:cubicBezTo>
                    <a:pt x="18384" y="-100"/>
                    <a:pt x="16390" y="367"/>
                    <a:pt x="13067" y="2294"/>
                  </a:cubicBezTo>
                  <a:cubicBezTo>
                    <a:pt x="9744" y="4220"/>
                    <a:pt x="5092" y="7606"/>
                    <a:pt x="2600" y="10875"/>
                  </a:cubicBezTo>
                  <a:cubicBezTo>
                    <a:pt x="107" y="14144"/>
                    <a:pt x="-225" y="17297"/>
                    <a:pt x="107" y="19106"/>
                  </a:cubicBezTo>
                  <a:cubicBezTo>
                    <a:pt x="440" y="20916"/>
                    <a:pt x="1437" y="21383"/>
                    <a:pt x="4427" y="21442"/>
                  </a:cubicBezTo>
                  <a:cubicBezTo>
                    <a:pt x="7418" y="21500"/>
                    <a:pt x="12403" y="21150"/>
                    <a:pt x="17387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293778" y="7358893"/>
              <a:ext cx="130866" cy="34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478" fill="norm" stroke="1" extrusionOk="0">
                  <a:moveTo>
                    <a:pt x="3245" y="8340"/>
                  </a:moveTo>
                  <a:cubicBezTo>
                    <a:pt x="2913" y="12073"/>
                    <a:pt x="2581" y="15807"/>
                    <a:pt x="2082" y="18140"/>
                  </a:cubicBezTo>
                  <a:cubicBezTo>
                    <a:pt x="1584" y="20473"/>
                    <a:pt x="919" y="21407"/>
                    <a:pt x="421" y="21473"/>
                  </a:cubicBezTo>
                  <a:cubicBezTo>
                    <a:pt x="-78" y="21540"/>
                    <a:pt x="-410" y="20740"/>
                    <a:pt x="1085" y="17940"/>
                  </a:cubicBezTo>
                  <a:cubicBezTo>
                    <a:pt x="2581" y="15140"/>
                    <a:pt x="5904" y="10340"/>
                    <a:pt x="8064" y="7207"/>
                  </a:cubicBezTo>
                  <a:cubicBezTo>
                    <a:pt x="10224" y="4073"/>
                    <a:pt x="11221" y="2607"/>
                    <a:pt x="12218" y="1607"/>
                  </a:cubicBezTo>
                  <a:cubicBezTo>
                    <a:pt x="13215" y="607"/>
                    <a:pt x="14212" y="73"/>
                    <a:pt x="15375" y="7"/>
                  </a:cubicBezTo>
                  <a:cubicBezTo>
                    <a:pt x="16538" y="-60"/>
                    <a:pt x="17867" y="340"/>
                    <a:pt x="19030" y="1273"/>
                  </a:cubicBezTo>
                  <a:cubicBezTo>
                    <a:pt x="20193" y="2207"/>
                    <a:pt x="21190" y="3673"/>
                    <a:pt x="20027" y="5673"/>
                  </a:cubicBezTo>
                  <a:cubicBezTo>
                    <a:pt x="18864" y="7673"/>
                    <a:pt x="15541" y="10207"/>
                    <a:pt x="12550" y="11673"/>
                  </a:cubicBezTo>
                  <a:cubicBezTo>
                    <a:pt x="9559" y="13140"/>
                    <a:pt x="6901" y="13540"/>
                    <a:pt x="4242" y="13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477433" y="7415098"/>
              <a:ext cx="7196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53" y="5093"/>
                    <a:pt x="12706" y="10185"/>
                    <a:pt x="9529" y="13346"/>
                  </a:cubicBezTo>
                  <a:cubicBezTo>
                    <a:pt x="6353" y="16507"/>
                    <a:pt x="4447" y="17737"/>
                    <a:pt x="2859" y="18790"/>
                  </a:cubicBezTo>
                  <a:cubicBezTo>
                    <a:pt x="1271" y="19844"/>
                    <a:pt x="0" y="20722"/>
                    <a:pt x="0" y="21161"/>
                  </a:cubicBezTo>
                  <a:cubicBezTo>
                    <a:pt x="0" y="21600"/>
                    <a:pt x="1271" y="21600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517650" y="7386705"/>
              <a:ext cx="196850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0" y="16354"/>
                    <a:pt x="0" y="11659"/>
                    <a:pt x="465" y="7902"/>
                  </a:cubicBezTo>
                  <a:cubicBezTo>
                    <a:pt x="929" y="4146"/>
                    <a:pt x="1858" y="1328"/>
                    <a:pt x="5458" y="389"/>
                  </a:cubicBezTo>
                  <a:cubicBezTo>
                    <a:pt x="9058" y="-550"/>
                    <a:pt x="15329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517650" y="7542098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4400"/>
                    <a:pt x="9216" y="7200"/>
                    <a:pt x="12816" y="3600"/>
                  </a:cubicBezTo>
                  <a:cubicBezTo>
                    <a:pt x="16416" y="0"/>
                    <a:pt x="190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676400" y="7326198"/>
              <a:ext cx="13799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4727" y="0"/>
                  </a:moveTo>
                  <a:cubicBezTo>
                    <a:pt x="16364" y="111"/>
                    <a:pt x="18000" y="222"/>
                    <a:pt x="19309" y="942"/>
                  </a:cubicBezTo>
                  <a:cubicBezTo>
                    <a:pt x="20618" y="1662"/>
                    <a:pt x="21600" y="2991"/>
                    <a:pt x="21273" y="5262"/>
                  </a:cubicBezTo>
                  <a:cubicBezTo>
                    <a:pt x="20945" y="7532"/>
                    <a:pt x="19309" y="10745"/>
                    <a:pt x="15545" y="13625"/>
                  </a:cubicBezTo>
                  <a:cubicBezTo>
                    <a:pt x="11782" y="16505"/>
                    <a:pt x="5891" y="190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897966" y="6295381"/>
              <a:ext cx="118049" cy="43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61" fill="norm" stroke="1" extrusionOk="0">
                  <a:moveTo>
                    <a:pt x="1895" y="8515"/>
                  </a:moveTo>
                  <a:cubicBezTo>
                    <a:pt x="1895" y="11319"/>
                    <a:pt x="1895" y="14123"/>
                    <a:pt x="1705" y="15992"/>
                  </a:cubicBezTo>
                  <a:cubicBezTo>
                    <a:pt x="1516" y="17862"/>
                    <a:pt x="1137" y="18796"/>
                    <a:pt x="758" y="19731"/>
                  </a:cubicBezTo>
                  <a:cubicBezTo>
                    <a:pt x="379" y="20665"/>
                    <a:pt x="0" y="21600"/>
                    <a:pt x="0" y="21444"/>
                  </a:cubicBezTo>
                  <a:cubicBezTo>
                    <a:pt x="0" y="21288"/>
                    <a:pt x="379" y="20042"/>
                    <a:pt x="568" y="17810"/>
                  </a:cubicBezTo>
                  <a:cubicBezTo>
                    <a:pt x="758" y="15577"/>
                    <a:pt x="758" y="12358"/>
                    <a:pt x="1137" y="9762"/>
                  </a:cubicBezTo>
                  <a:cubicBezTo>
                    <a:pt x="1516" y="7165"/>
                    <a:pt x="2274" y="5192"/>
                    <a:pt x="3221" y="3738"/>
                  </a:cubicBezTo>
                  <a:cubicBezTo>
                    <a:pt x="4168" y="2285"/>
                    <a:pt x="5305" y="1350"/>
                    <a:pt x="6821" y="779"/>
                  </a:cubicBezTo>
                  <a:cubicBezTo>
                    <a:pt x="8337" y="208"/>
                    <a:pt x="10232" y="0"/>
                    <a:pt x="12126" y="0"/>
                  </a:cubicBezTo>
                  <a:cubicBezTo>
                    <a:pt x="14021" y="0"/>
                    <a:pt x="15916" y="208"/>
                    <a:pt x="17811" y="935"/>
                  </a:cubicBezTo>
                  <a:cubicBezTo>
                    <a:pt x="19705" y="1662"/>
                    <a:pt x="21600" y="2908"/>
                    <a:pt x="21032" y="4362"/>
                  </a:cubicBezTo>
                  <a:cubicBezTo>
                    <a:pt x="20463" y="5815"/>
                    <a:pt x="17432" y="7477"/>
                    <a:pt x="14021" y="8256"/>
                  </a:cubicBezTo>
                  <a:cubicBezTo>
                    <a:pt x="10611" y="9035"/>
                    <a:pt x="6821" y="8931"/>
                    <a:pt x="3032" y="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5063865" y="6468948"/>
              <a:ext cx="200286" cy="21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39" fill="norm" stroke="1" extrusionOk="0">
                  <a:moveTo>
                    <a:pt x="1051" y="10592"/>
                  </a:moveTo>
                  <a:cubicBezTo>
                    <a:pt x="596" y="9554"/>
                    <a:pt x="141" y="8515"/>
                    <a:pt x="28" y="7477"/>
                  </a:cubicBezTo>
                  <a:cubicBezTo>
                    <a:pt x="-86" y="6438"/>
                    <a:pt x="141" y="5400"/>
                    <a:pt x="823" y="4777"/>
                  </a:cubicBezTo>
                  <a:cubicBezTo>
                    <a:pt x="1506" y="4154"/>
                    <a:pt x="2642" y="3946"/>
                    <a:pt x="4348" y="5400"/>
                  </a:cubicBezTo>
                  <a:cubicBezTo>
                    <a:pt x="6053" y="6854"/>
                    <a:pt x="8327" y="9969"/>
                    <a:pt x="9122" y="12877"/>
                  </a:cubicBezTo>
                  <a:cubicBezTo>
                    <a:pt x="9918" y="15785"/>
                    <a:pt x="9236" y="18485"/>
                    <a:pt x="8327" y="19938"/>
                  </a:cubicBezTo>
                  <a:cubicBezTo>
                    <a:pt x="7417" y="21392"/>
                    <a:pt x="6280" y="21600"/>
                    <a:pt x="5598" y="21081"/>
                  </a:cubicBezTo>
                  <a:cubicBezTo>
                    <a:pt x="4916" y="20562"/>
                    <a:pt x="4689" y="19315"/>
                    <a:pt x="5257" y="16823"/>
                  </a:cubicBezTo>
                  <a:cubicBezTo>
                    <a:pt x="5826" y="14331"/>
                    <a:pt x="7190" y="10592"/>
                    <a:pt x="10032" y="7581"/>
                  </a:cubicBezTo>
                  <a:cubicBezTo>
                    <a:pt x="12874" y="4569"/>
                    <a:pt x="17194" y="2285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5369174" y="6278448"/>
              <a:ext cx="18072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9708" y="0"/>
                    <a:pt x="18219" y="0"/>
                    <a:pt x="16108" y="663"/>
                  </a:cubicBezTo>
                  <a:cubicBezTo>
                    <a:pt x="13998" y="1326"/>
                    <a:pt x="11267" y="2653"/>
                    <a:pt x="8412" y="4832"/>
                  </a:cubicBezTo>
                  <a:cubicBezTo>
                    <a:pt x="5557" y="7011"/>
                    <a:pt x="2577" y="10042"/>
                    <a:pt x="1088" y="12600"/>
                  </a:cubicBezTo>
                  <a:cubicBezTo>
                    <a:pt x="-402" y="15158"/>
                    <a:pt x="-402" y="17242"/>
                    <a:pt x="1336" y="18663"/>
                  </a:cubicBezTo>
                  <a:cubicBezTo>
                    <a:pt x="3074" y="20084"/>
                    <a:pt x="6550" y="20842"/>
                    <a:pt x="100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5645149" y="6418148"/>
              <a:ext cx="146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2016"/>
                    <a:pt x="6261" y="4032"/>
                    <a:pt x="9391" y="7344"/>
                  </a:cubicBezTo>
                  <a:cubicBezTo>
                    <a:pt x="12522" y="10656"/>
                    <a:pt x="15652" y="15264"/>
                    <a:pt x="17687" y="17856"/>
                  </a:cubicBezTo>
                  <a:cubicBezTo>
                    <a:pt x="19722" y="20448"/>
                    <a:pt x="20661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649667" y="6367348"/>
              <a:ext cx="22408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7737" y="3411"/>
                    <a:pt x="14104" y="6821"/>
                    <a:pt x="10571" y="9916"/>
                  </a:cubicBezTo>
                  <a:cubicBezTo>
                    <a:pt x="7038" y="13011"/>
                    <a:pt x="3607" y="15789"/>
                    <a:pt x="1790" y="17558"/>
                  </a:cubicBezTo>
                  <a:cubicBezTo>
                    <a:pt x="-27" y="19326"/>
                    <a:pt x="-229" y="20084"/>
                    <a:pt x="175" y="20589"/>
                  </a:cubicBezTo>
                  <a:cubicBezTo>
                    <a:pt x="578" y="21095"/>
                    <a:pt x="1588" y="21347"/>
                    <a:pt x="25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962650" y="6532448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994400" y="6627698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6330950" y="6386398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856"/>
                    <a:pt x="18000" y="9712"/>
                    <a:pt x="14400" y="13312"/>
                  </a:cubicBezTo>
                  <a:cubicBezTo>
                    <a:pt x="10800" y="16912"/>
                    <a:pt x="540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350000" y="6352328"/>
              <a:ext cx="221745" cy="31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69" fill="norm" stroke="1" extrusionOk="0">
                  <a:moveTo>
                    <a:pt x="0" y="2768"/>
                  </a:moveTo>
                  <a:cubicBezTo>
                    <a:pt x="1029" y="4363"/>
                    <a:pt x="2057" y="5958"/>
                    <a:pt x="3600" y="7117"/>
                  </a:cubicBezTo>
                  <a:cubicBezTo>
                    <a:pt x="5143" y="8277"/>
                    <a:pt x="7200" y="9002"/>
                    <a:pt x="9463" y="8495"/>
                  </a:cubicBezTo>
                  <a:cubicBezTo>
                    <a:pt x="11726" y="7987"/>
                    <a:pt x="14194" y="6248"/>
                    <a:pt x="15737" y="4943"/>
                  </a:cubicBezTo>
                  <a:cubicBezTo>
                    <a:pt x="17280" y="3638"/>
                    <a:pt x="17897" y="2768"/>
                    <a:pt x="18720" y="1826"/>
                  </a:cubicBezTo>
                  <a:cubicBezTo>
                    <a:pt x="19543" y="884"/>
                    <a:pt x="20571" y="-131"/>
                    <a:pt x="21086" y="14"/>
                  </a:cubicBezTo>
                  <a:cubicBezTo>
                    <a:pt x="21600" y="159"/>
                    <a:pt x="21600" y="1464"/>
                    <a:pt x="21497" y="5233"/>
                  </a:cubicBezTo>
                  <a:cubicBezTo>
                    <a:pt x="21394" y="9002"/>
                    <a:pt x="21189" y="15235"/>
                    <a:pt x="2098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680200" y="6411798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6705600" y="6364203"/>
              <a:ext cx="98200" cy="294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145" fill="norm" stroke="1" extrusionOk="0">
                  <a:moveTo>
                    <a:pt x="0" y="4333"/>
                  </a:moveTo>
                  <a:cubicBezTo>
                    <a:pt x="0" y="3573"/>
                    <a:pt x="0" y="2812"/>
                    <a:pt x="675" y="2128"/>
                  </a:cubicBezTo>
                  <a:cubicBezTo>
                    <a:pt x="1350" y="1443"/>
                    <a:pt x="2700" y="835"/>
                    <a:pt x="4500" y="379"/>
                  </a:cubicBezTo>
                  <a:cubicBezTo>
                    <a:pt x="6300" y="-78"/>
                    <a:pt x="8550" y="-382"/>
                    <a:pt x="11925" y="1063"/>
                  </a:cubicBezTo>
                  <a:cubicBezTo>
                    <a:pt x="15300" y="2508"/>
                    <a:pt x="19800" y="5703"/>
                    <a:pt x="20700" y="9125"/>
                  </a:cubicBezTo>
                  <a:cubicBezTo>
                    <a:pt x="21600" y="12548"/>
                    <a:pt x="18900" y="16198"/>
                    <a:pt x="16425" y="18252"/>
                  </a:cubicBezTo>
                  <a:cubicBezTo>
                    <a:pt x="13950" y="20305"/>
                    <a:pt x="11700" y="20762"/>
                    <a:pt x="9000" y="20990"/>
                  </a:cubicBezTo>
                  <a:cubicBezTo>
                    <a:pt x="6300" y="21218"/>
                    <a:pt x="3150" y="21218"/>
                    <a:pt x="1800" y="20838"/>
                  </a:cubicBezTo>
                  <a:cubicBezTo>
                    <a:pt x="450" y="20457"/>
                    <a:pt x="900" y="19697"/>
                    <a:pt x="1350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838950" y="6322898"/>
              <a:ext cx="14965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10800" y="0"/>
                  </a:moveTo>
                  <a:cubicBezTo>
                    <a:pt x="12300" y="0"/>
                    <a:pt x="13800" y="0"/>
                    <a:pt x="15600" y="688"/>
                  </a:cubicBezTo>
                  <a:cubicBezTo>
                    <a:pt x="17400" y="1376"/>
                    <a:pt x="19500" y="2753"/>
                    <a:pt x="20550" y="4871"/>
                  </a:cubicBezTo>
                  <a:cubicBezTo>
                    <a:pt x="21600" y="6988"/>
                    <a:pt x="21600" y="9847"/>
                    <a:pt x="19050" y="12600"/>
                  </a:cubicBezTo>
                  <a:cubicBezTo>
                    <a:pt x="16500" y="15353"/>
                    <a:pt x="11400" y="18000"/>
                    <a:pt x="7800" y="19482"/>
                  </a:cubicBezTo>
                  <a:cubicBezTo>
                    <a:pt x="4200" y="20965"/>
                    <a:pt x="2100" y="212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213600" y="6481648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232650" y="6570548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7540373" y="6405924"/>
              <a:ext cx="159908" cy="206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78" fill="norm" stroke="1" extrusionOk="0">
                  <a:moveTo>
                    <a:pt x="16444" y="4487"/>
                  </a:moveTo>
                  <a:cubicBezTo>
                    <a:pt x="15883" y="2975"/>
                    <a:pt x="15322" y="1463"/>
                    <a:pt x="14340" y="815"/>
                  </a:cubicBezTo>
                  <a:cubicBezTo>
                    <a:pt x="13358" y="167"/>
                    <a:pt x="11955" y="383"/>
                    <a:pt x="9711" y="2003"/>
                  </a:cubicBezTo>
                  <a:cubicBezTo>
                    <a:pt x="7467" y="3623"/>
                    <a:pt x="4381" y="6647"/>
                    <a:pt x="2558" y="9563"/>
                  </a:cubicBezTo>
                  <a:cubicBezTo>
                    <a:pt x="735" y="12479"/>
                    <a:pt x="174" y="15287"/>
                    <a:pt x="33" y="17231"/>
                  </a:cubicBezTo>
                  <a:cubicBezTo>
                    <a:pt x="-107" y="19175"/>
                    <a:pt x="174" y="20255"/>
                    <a:pt x="1296" y="20795"/>
                  </a:cubicBezTo>
                  <a:cubicBezTo>
                    <a:pt x="2418" y="21335"/>
                    <a:pt x="4381" y="21335"/>
                    <a:pt x="7888" y="18635"/>
                  </a:cubicBezTo>
                  <a:cubicBezTo>
                    <a:pt x="11394" y="15935"/>
                    <a:pt x="16444" y="10535"/>
                    <a:pt x="18968" y="7079"/>
                  </a:cubicBezTo>
                  <a:cubicBezTo>
                    <a:pt x="21493" y="3623"/>
                    <a:pt x="21493" y="2111"/>
                    <a:pt x="20792" y="1139"/>
                  </a:cubicBezTo>
                  <a:cubicBezTo>
                    <a:pt x="20090" y="167"/>
                    <a:pt x="18688" y="-265"/>
                    <a:pt x="16724" y="167"/>
                  </a:cubicBezTo>
                  <a:cubicBezTo>
                    <a:pt x="14761" y="599"/>
                    <a:pt x="12236" y="1895"/>
                    <a:pt x="9711" y="3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727950" y="6526098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7791450" y="6408311"/>
              <a:ext cx="180405" cy="2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30" fill="norm" stroke="1" extrusionOk="0">
                  <a:moveTo>
                    <a:pt x="11172" y="930"/>
                  </a:moveTo>
                  <a:cubicBezTo>
                    <a:pt x="12662" y="330"/>
                    <a:pt x="14152" y="-270"/>
                    <a:pt x="16014" y="130"/>
                  </a:cubicBezTo>
                  <a:cubicBezTo>
                    <a:pt x="17876" y="530"/>
                    <a:pt x="20110" y="1930"/>
                    <a:pt x="20855" y="3630"/>
                  </a:cubicBezTo>
                  <a:cubicBezTo>
                    <a:pt x="21600" y="5330"/>
                    <a:pt x="20855" y="7330"/>
                    <a:pt x="19986" y="8630"/>
                  </a:cubicBezTo>
                  <a:cubicBezTo>
                    <a:pt x="19117" y="9930"/>
                    <a:pt x="18124" y="10530"/>
                    <a:pt x="18124" y="11630"/>
                  </a:cubicBezTo>
                  <a:cubicBezTo>
                    <a:pt x="18124" y="12730"/>
                    <a:pt x="19117" y="14330"/>
                    <a:pt x="19614" y="15930"/>
                  </a:cubicBezTo>
                  <a:cubicBezTo>
                    <a:pt x="20110" y="17530"/>
                    <a:pt x="20110" y="19130"/>
                    <a:pt x="16759" y="20030"/>
                  </a:cubicBezTo>
                  <a:cubicBezTo>
                    <a:pt x="13407" y="20930"/>
                    <a:pt x="6703" y="21130"/>
                    <a:pt x="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211114" y="6273914"/>
              <a:ext cx="135574" cy="44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07" fill="norm" stroke="1" extrusionOk="0">
                  <a:moveTo>
                    <a:pt x="4350" y="10000"/>
                  </a:moveTo>
                  <a:cubicBezTo>
                    <a:pt x="4023" y="9388"/>
                    <a:pt x="3695" y="8777"/>
                    <a:pt x="3532" y="8828"/>
                  </a:cubicBezTo>
                  <a:cubicBezTo>
                    <a:pt x="3368" y="8879"/>
                    <a:pt x="3368" y="9592"/>
                    <a:pt x="3204" y="11324"/>
                  </a:cubicBezTo>
                  <a:cubicBezTo>
                    <a:pt x="3041" y="13056"/>
                    <a:pt x="2713" y="15807"/>
                    <a:pt x="2223" y="17794"/>
                  </a:cubicBezTo>
                  <a:cubicBezTo>
                    <a:pt x="1732" y="19781"/>
                    <a:pt x="1077" y="21004"/>
                    <a:pt x="750" y="21258"/>
                  </a:cubicBezTo>
                  <a:cubicBezTo>
                    <a:pt x="423" y="21513"/>
                    <a:pt x="423" y="20800"/>
                    <a:pt x="259" y="18609"/>
                  </a:cubicBezTo>
                  <a:cubicBezTo>
                    <a:pt x="95" y="16419"/>
                    <a:pt x="-232" y="12751"/>
                    <a:pt x="259" y="9643"/>
                  </a:cubicBezTo>
                  <a:cubicBezTo>
                    <a:pt x="750" y="6536"/>
                    <a:pt x="2059" y="3988"/>
                    <a:pt x="3204" y="2460"/>
                  </a:cubicBezTo>
                  <a:cubicBezTo>
                    <a:pt x="4350" y="932"/>
                    <a:pt x="5332" y="422"/>
                    <a:pt x="6641" y="168"/>
                  </a:cubicBezTo>
                  <a:cubicBezTo>
                    <a:pt x="7950" y="-87"/>
                    <a:pt x="9586" y="-87"/>
                    <a:pt x="11877" y="422"/>
                  </a:cubicBezTo>
                  <a:cubicBezTo>
                    <a:pt x="14168" y="932"/>
                    <a:pt x="17113" y="1951"/>
                    <a:pt x="18913" y="3275"/>
                  </a:cubicBezTo>
                  <a:cubicBezTo>
                    <a:pt x="20713" y="4600"/>
                    <a:pt x="21368" y="6230"/>
                    <a:pt x="20713" y="7198"/>
                  </a:cubicBezTo>
                  <a:cubicBezTo>
                    <a:pt x="20059" y="8166"/>
                    <a:pt x="18095" y="8471"/>
                    <a:pt x="14659" y="8726"/>
                  </a:cubicBezTo>
                  <a:cubicBezTo>
                    <a:pt x="11223" y="8981"/>
                    <a:pt x="6313" y="9185"/>
                    <a:pt x="1404" y="9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9340850" y="6475298"/>
              <a:ext cx="177800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8836"/>
                  </a:moveTo>
                  <a:cubicBezTo>
                    <a:pt x="257" y="6873"/>
                    <a:pt x="514" y="4909"/>
                    <a:pt x="1286" y="3682"/>
                  </a:cubicBezTo>
                  <a:cubicBezTo>
                    <a:pt x="2057" y="2455"/>
                    <a:pt x="3343" y="1964"/>
                    <a:pt x="5143" y="2455"/>
                  </a:cubicBezTo>
                  <a:cubicBezTo>
                    <a:pt x="6943" y="2945"/>
                    <a:pt x="9257" y="4418"/>
                    <a:pt x="10671" y="7241"/>
                  </a:cubicBezTo>
                  <a:cubicBezTo>
                    <a:pt x="12086" y="10064"/>
                    <a:pt x="12600" y="14236"/>
                    <a:pt x="12343" y="17059"/>
                  </a:cubicBezTo>
                  <a:cubicBezTo>
                    <a:pt x="12086" y="19882"/>
                    <a:pt x="11057" y="21355"/>
                    <a:pt x="10286" y="21477"/>
                  </a:cubicBezTo>
                  <a:cubicBezTo>
                    <a:pt x="9514" y="21600"/>
                    <a:pt x="9000" y="20373"/>
                    <a:pt x="9771" y="17305"/>
                  </a:cubicBezTo>
                  <a:cubicBezTo>
                    <a:pt x="10543" y="14236"/>
                    <a:pt x="12600" y="9327"/>
                    <a:pt x="14786" y="6136"/>
                  </a:cubicBezTo>
                  <a:cubicBezTo>
                    <a:pt x="16971" y="2945"/>
                    <a:pt x="19286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9610578" y="6266465"/>
              <a:ext cx="174773" cy="42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57" fill="norm" stroke="1" extrusionOk="0">
                  <a:moveTo>
                    <a:pt x="21232" y="3493"/>
                  </a:moveTo>
                  <a:cubicBezTo>
                    <a:pt x="21232" y="2851"/>
                    <a:pt x="21232" y="2209"/>
                    <a:pt x="20975" y="1568"/>
                  </a:cubicBezTo>
                  <a:cubicBezTo>
                    <a:pt x="20718" y="926"/>
                    <a:pt x="20203" y="285"/>
                    <a:pt x="19303" y="71"/>
                  </a:cubicBezTo>
                  <a:cubicBezTo>
                    <a:pt x="18403" y="-143"/>
                    <a:pt x="17118" y="71"/>
                    <a:pt x="14675" y="1514"/>
                  </a:cubicBezTo>
                  <a:cubicBezTo>
                    <a:pt x="12232" y="2958"/>
                    <a:pt x="8632" y="5631"/>
                    <a:pt x="5932" y="8732"/>
                  </a:cubicBezTo>
                  <a:cubicBezTo>
                    <a:pt x="3232" y="11833"/>
                    <a:pt x="1432" y="15362"/>
                    <a:pt x="532" y="17501"/>
                  </a:cubicBezTo>
                  <a:cubicBezTo>
                    <a:pt x="-368" y="19639"/>
                    <a:pt x="-368" y="20388"/>
                    <a:pt x="2461" y="20815"/>
                  </a:cubicBezTo>
                  <a:cubicBezTo>
                    <a:pt x="5289" y="21243"/>
                    <a:pt x="10946" y="21350"/>
                    <a:pt x="16603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9785350" y="6371844"/>
              <a:ext cx="158750" cy="26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5210"/>
                  </a:moveTo>
                  <a:cubicBezTo>
                    <a:pt x="0" y="4197"/>
                    <a:pt x="0" y="3185"/>
                    <a:pt x="0" y="2257"/>
                  </a:cubicBezTo>
                  <a:cubicBezTo>
                    <a:pt x="0" y="1329"/>
                    <a:pt x="0" y="485"/>
                    <a:pt x="720" y="148"/>
                  </a:cubicBezTo>
                  <a:cubicBezTo>
                    <a:pt x="1440" y="-190"/>
                    <a:pt x="2880" y="-21"/>
                    <a:pt x="4752" y="1413"/>
                  </a:cubicBezTo>
                  <a:cubicBezTo>
                    <a:pt x="6624" y="2848"/>
                    <a:pt x="8928" y="5548"/>
                    <a:pt x="11088" y="8923"/>
                  </a:cubicBezTo>
                  <a:cubicBezTo>
                    <a:pt x="13248" y="12297"/>
                    <a:pt x="15264" y="16347"/>
                    <a:pt x="16992" y="18541"/>
                  </a:cubicBezTo>
                  <a:cubicBezTo>
                    <a:pt x="18720" y="20735"/>
                    <a:pt x="20160" y="21072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9817100" y="6381797"/>
              <a:ext cx="190500" cy="24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062"/>
                  </a:moveTo>
                  <a:cubicBezTo>
                    <a:pt x="20400" y="1139"/>
                    <a:pt x="19200" y="216"/>
                    <a:pt x="18120" y="32"/>
                  </a:cubicBezTo>
                  <a:cubicBezTo>
                    <a:pt x="17040" y="-153"/>
                    <a:pt x="16080" y="401"/>
                    <a:pt x="13440" y="3262"/>
                  </a:cubicBezTo>
                  <a:cubicBezTo>
                    <a:pt x="10800" y="6124"/>
                    <a:pt x="6480" y="11293"/>
                    <a:pt x="3960" y="14709"/>
                  </a:cubicBezTo>
                  <a:cubicBezTo>
                    <a:pt x="1440" y="18124"/>
                    <a:pt x="720" y="19785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0077449" y="6487998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0090150" y="6564198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0356850" y="6373698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617" y="8229"/>
                  </a:cubicBezTo>
                  <a:cubicBezTo>
                    <a:pt x="1234" y="5143"/>
                    <a:pt x="2469" y="4114"/>
                    <a:pt x="6069" y="3086"/>
                  </a:cubicBezTo>
                  <a:cubicBezTo>
                    <a:pt x="9669" y="2057"/>
                    <a:pt x="1563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0401299" y="6380048"/>
              <a:ext cx="102905" cy="23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77" fill="norm" stroke="1" extrusionOk="0">
                  <a:moveTo>
                    <a:pt x="15552" y="0"/>
                  </a:moveTo>
                  <a:cubicBezTo>
                    <a:pt x="13392" y="0"/>
                    <a:pt x="11232" y="0"/>
                    <a:pt x="10800" y="568"/>
                  </a:cubicBezTo>
                  <a:cubicBezTo>
                    <a:pt x="10368" y="1137"/>
                    <a:pt x="11664" y="2274"/>
                    <a:pt x="13824" y="5021"/>
                  </a:cubicBezTo>
                  <a:cubicBezTo>
                    <a:pt x="15984" y="7768"/>
                    <a:pt x="19008" y="12126"/>
                    <a:pt x="20304" y="14779"/>
                  </a:cubicBezTo>
                  <a:cubicBezTo>
                    <a:pt x="21600" y="17432"/>
                    <a:pt x="21168" y="18379"/>
                    <a:pt x="18360" y="19232"/>
                  </a:cubicBezTo>
                  <a:cubicBezTo>
                    <a:pt x="15552" y="20084"/>
                    <a:pt x="10368" y="20842"/>
                    <a:pt x="6480" y="21221"/>
                  </a:cubicBezTo>
                  <a:cubicBezTo>
                    <a:pt x="2592" y="21600"/>
                    <a:pt x="0" y="21600"/>
                    <a:pt x="0" y="20937"/>
                  </a:cubicBezTo>
                  <a:cubicBezTo>
                    <a:pt x="0" y="20274"/>
                    <a:pt x="2592" y="18947"/>
                    <a:pt x="5184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0617200" y="6380048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0627269" y="6373698"/>
              <a:ext cx="97088" cy="26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438" fill="norm" stroke="1" extrusionOk="0">
                  <a:moveTo>
                    <a:pt x="15409" y="0"/>
                  </a:moveTo>
                  <a:cubicBezTo>
                    <a:pt x="15859" y="1728"/>
                    <a:pt x="16309" y="3456"/>
                    <a:pt x="17209" y="5789"/>
                  </a:cubicBezTo>
                  <a:cubicBezTo>
                    <a:pt x="18109" y="8122"/>
                    <a:pt x="19459" y="11059"/>
                    <a:pt x="20134" y="13046"/>
                  </a:cubicBezTo>
                  <a:cubicBezTo>
                    <a:pt x="20809" y="15034"/>
                    <a:pt x="20809" y="16070"/>
                    <a:pt x="20134" y="16934"/>
                  </a:cubicBezTo>
                  <a:cubicBezTo>
                    <a:pt x="19459" y="17798"/>
                    <a:pt x="18109" y="18490"/>
                    <a:pt x="16309" y="19181"/>
                  </a:cubicBezTo>
                  <a:cubicBezTo>
                    <a:pt x="14509" y="19872"/>
                    <a:pt x="12259" y="20563"/>
                    <a:pt x="9109" y="20995"/>
                  </a:cubicBezTo>
                  <a:cubicBezTo>
                    <a:pt x="5959" y="21427"/>
                    <a:pt x="1909" y="21600"/>
                    <a:pt x="559" y="21254"/>
                  </a:cubicBezTo>
                  <a:cubicBezTo>
                    <a:pt x="-791" y="20909"/>
                    <a:pt x="559" y="20045"/>
                    <a:pt x="1909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775950" y="6275674"/>
              <a:ext cx="86762" cy="41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2" h="21416" fill="norm" stroke="1" extrusionOk="0">
                  <a:moveTo>
                    <a:pt x="1473" y="2107"/>
                  </a:moveTo>
                  <a:cubicBezTo>
                    <a:pt x="1473" y="1234"/>
                    <a:pt x="1473" y="361"/>
                    <a:pt x="2455" y="89"/>
                  </a:cubicBezTo>
                  <a:cubicBezTo>
                    <a:pt x="3436" y="-184"/>
                    <a:pt x="5400" y="143"/>
                    <a:pt x="8100" y="1507"/>
                  </a:cubicBezTo>
                  <a:cubicBezTo>
                    <a:pt x="10800" y="2871"/>
                    <a:pt x="14236" y="5271"/>
                    <a:pt x="16936" y="7943"/>
                  </a:cubicBezTo>
                  <a:cubicBezTo>
                    <a:pt x="19636" y="10616"/>
                    <a:pt x="21600" y="13561"/>
                    <a:pt x="18655" y="15852"/>
                  </a:cubicBezTo>
                  <a:cubicBezTo>
                    <a:pt x="15709" y="18143"/>
                    <a:pt x="7855" y="19780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1023600" y="6481648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1010899" y="6545148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1319933" y="6423280"/>
              <a:ext cx="137474" cy="20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06" fill="norm" stroke="1" extrusionOk="0">
                  <a:moveTo>
                    <a:pt x="17018" y="6077"/>
                  </a:moveTo>
                  <a:cubicBezTo>
                    <a:pt x="17018" y="4975"/>
                    <a:pt x="17018" y="3873"/>
                    <a:pt x="15873" y="3102"/>
                  </a:cubicBezTo>
                  <a:cubicBezTo>
                    <a:pt x="14727" y="2330"/>
                    <a:pt x="12436" y="1890"/>
                    <a:pt x="9818" y="3102"/>
                  </a:cubicBezTo>
                  <a:cubicBezTo>
                    <a:pt x="7200" y="4314"/>
                    <a:pt x="4255" y="7179"/>
                    <a:pt x="2455" y="9935"/>
                  </a:cubicBezTo>
                  <a:cubicBezTo>
                    <a:pt x="655" y="12690"/>
                    <a:pt x="0" y="15335"/>
                    <a:pt x="0" y="17539"/>
                  </a:cubicBezTo>
                  <a:cubicBezTo>
                    <a:pt x="0" y="19743"/>
                    <a:pt x="655" y="21506"/>
                    <a:pt x="3436" y="21506"/>
                  </a:cubicBezTo>
                  <a:cubicBezTo>
                    <a:pt x="6218" y="21506"/>
                    <a:pt x="11127" y="19743"/>
                    <a:pt x="14564" y="16657"/>
                  </a:cubicBezTo>
                  <a:cubicBezTo>
                    <a:pt x="18000" y="13571"/>
                    <a:pt x="19964" y="9163"/>
                    <a:pt x="20782" y="6408"/>
                  </a:cubicBezTo>
                  <a:cubicBezTo>
                    <a:pt x="21600" y="3653"/>
                    <a:pt x="21273" y="2551"/>
                    <a:pt x="20455" y="1669"/>
                  </a:cubicBezTo>
                  <a:cubicBezTo>
                    <a:pt x="19636" y="788"/>
                    <a:pt x="18327" y="126"/>
                    <a:pt x="16855" y="16"/>
                  </a:cubicBezTo>
                  <a:cubicBezTo>
                    <a:pt x="15382" y="-94"/>
                    <a:pt x="13745" y="347"/>
                    <a:pt x="13091" y="1228"/>
                  </a:cubicBezTo>
                  <a:cubicBezTo>
                    <a:pt x="12436" y="2110"/>
                    <a:pt x="12764" y="3433"/>
                    <a:pt x="13091" y="4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1563349" y="6538798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1715749" y="6411798"/>
              <a:ext cx="38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757"/>
                    <a:pt x="9600" y="5515"/>
                    <a:pt x="6000" y="9115"/>
                  </a:cubicBezTo>
                  <a:cubicBezTo>
                    <a:pt x="2400" y="12715"/>
                    <a:pt x="1200" y="17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235285" y="7297533"/>
              <a:ext cx="548936" cy="44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9" fill="norm" stroke="1" extrusionOk="0">
                  <a:moveTo>
                    <a:pt x="20169" y="765"/>
                  </a:moveTo>
                  <a:cubicBezTo>
                    <a:pt x="20664" y="360"/>
                    <a:pt x="21158" y="-46"/>
                    <a:pt x="21323" y="5"/>
                  </a:cubicBezTo>
                  <a:cubicBezTo>
                    <a:pt x="21488" y="55"/>
                    <a:pt x="21323" y="562"/>
                    <a:pt x="20540" y="1171"/>
                  </a:cubicBezTo>
                  <a:cubicBezTo>
                    <a:pt x="19757" y="1779"/>
                    <a:pt x="18355" y="2489"/>
                    <a:pt x="16418" y="3402"/>
                  </a:cubicBezTo>
                  <a:cubicBezTo>
                    <a:pt x="14480" y="4315"/>
                    <a:pt x="12007" y="5430"/>
                    <a:pt x="9987" y="6495"/>
                  </a:cubicBezTo>
                  <a:cubicBezTo>
                    <a:pt x="7967" y="7560"/>
                    <a:pt x="6401" y="8574"/>
                    <a:pt x="5494" y="9284"/>
                  </a:cubicBezTo>
                  <a:cubicBezTo>
                    <a:pt x="4587" y="9993"/>
                    <a:pt x="4340" y="10399"/>
                    <a:pt x="4464" y="10653"/>
                  </a:cubicBezTo>
                  <a:cubicBezTo>
                    <a:pt x="4587" y="10906"/>
                    <a:pt x="5082" y="11008"/>
                    <a:pt x="6071" y="11109"/>
                  </a:cubicBezTo>
                  <a:cubicBezTo>
                    <a:pt x="7061" y="11210"/>
                    <a:pt x="8544" y="11312"/>
                    <a:pt x="9534" y="11464"/>
                  </a:cubicBezTo>
                  <a:cubicBezTo>
                    <a:pt x="10523" y="11616"/>
                    <a:pt x="11018" y="11819"/>
                    <a:pt x="11224" y="12174"/>
                  </a:cubicBezTo>
                  <a:cubicBezTo>
                    <a:pt x="11430" y="12529"/>
                    <a:pt x="11348" y="13036"/>
                    <a:pt x="10647" y="13746"/>
                  </a:cubicBezTo>
                  <a:cubicBezTo>
                    <a:pt x="9946" y="14455"/>
                    <a:pt x="8627" y="15368"/>
                    <a:pt x="7019" y="16281"/>
                  </a:cubicBezTo>
                  <a:cubicBezTo>
                    <a:pt x="5412" y="17193"/>
                    <a:pt x="3515" y="18106"/>
                    <a:pt x="2361" y="18715"/>
                  </a:cubicBezTo>
                  <a:cubicBezTo>
                    <a:pt x="1207" y="19323"/>
                    <a:pt x="795" y="19627"/>
                    <a:pt x="465" y="19982"/>
                  </a:cubicBezTo>
                  <a:cubicBezTo>
                    <a:pt x="135" y="20337"/>
                    <a:pt x="-112" y="20743"/>
                    <a:pt x="53" y="21047"/>
                  </a:cubicBezTo>
                  <a:cubicBezTo>
                    <a:pt x="218" y="21351"/>
                    <a:pt x="795" y="21554"/>
                    <a:pt x="2444" y="21453"/>
                  </a:cubicBezTo>
                  <a:cubicBezTo>
                    <a:pt x="4093" y="21351"/>
                    <a:pt x="6813" y="20946"/>
                    <a:pt x="9740" y="20895"/>
                  </a:cubicBezTo>
                  <a:cubicBezTo>
                    <a:pt x="12667" y="20844"/>
                    <a:pt x="15799" y="21148"/>
                    <a:pt x="18932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990166" y="7302915"/>
              <a:ext cx="17679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057" y="10209"/>
                  </a:moveTo>
                  <a:cubicBezTo>
                    <a:pt x="2057" y="13110"/>
                    <a:pt x="2057" y="16012"/>
                    <a:pt x="2057" y="17731"/>
                  </a:cubicBezTo>
                  <a:cubicBezTo>
                    <a:pt x="2057" y="19451"/>
                    <a:pt x="2057" y="19988"/>
                    <a:pt x="1800" y="20525"/>
                  </a:cubicBezTo>
                  <a:cubicBezTo>
                    <a:pt x="1543" y="21063"/>
                    <a:pt x="1029" y="21600"/>
                    <a:pt x="643" y="21600"/>
                  </a:cubicBezTo>
                  <a:cubicBezTo>
                    <a:pt x="257" y="21600"/>
                    <a:pt x="0" y="21063"/>
                    <a:pt x="0" y="18967"/>
                  </a:cubicBezTo>
                  <a:cubicBezTo>
                    <a:pt x="0" y="16872"/>
                    <a:pt x="257" y="13218"/>
                    <a:pt x="900" y="9940"/>
                  </a:cubicBezTo>
                  <a:cubicBezTo>
                    <a:pt x="1543" y="6663"/>
                    <a:pt x="2571" y="3761"/>
                    <a:pt x="3471" y="2096"/>
                  </a:cubicBezTo>
                  <a:cubicBezTo>
                    <a:pt x="4371" y="430"/>
                    <a:pt x="5143" y="0"/>
                    <a:pt x="7457" y="0"/>
                  </a:cubicBezTo>
                  <a:cubicBezTo>
                    <a:pt x="9771" y="0"/>
                    <a:pt x="13629" y="430"/>
                    <a:pt x="16586" y="1182"/>
                  </a:cubicBezTo>
                  <a:cubicBezTo>
                    <a:pt x="19543" y="1934"/>
                    <a:pt x="21600" y="3009"/>
                    <a:pt x="21471" y="3976"/>
                  </a:cubicBezTo>
                  <a:cubicBezTo>
                    <a:pt x="21343" y="4943"/>
                    <a:pt x="19029" y="5803"/>
                    <a:pt x="16586" y="6555"/>
                  </a:cubicBezTo>
                  <a:cubicBezTo>
                    <a:pt x="14143" y="7307"/>
                    <a:pt x="11571" y="7952"/>
                    <a:pt x="9000" y="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6178549" y="7525002"/>
              <a:ext cx="152401" cy="16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3849"/>
                  </a:moveTo>
                  <a:cubicBezTo>
                    <a:pt x="0" y="2482"/>
                    <a:pt x="0" y="1115"/>
                    <a:pt x="750" y="432"/>
                  </a:cubicBezTo>
                  <a:cubicBezTo>
                    <a:pt x="1500" y="-252"/>
                    <a:pt x="3000" y="-252"/>
                    <a:pt x="5100" y="1389"/>
                  </a:cubicBezTo>
                  <a:cubicBezTo>
                    <a:pt x="7200" y="3029"/>
                    <a:pt x="9900" y="6310"/>
                    <a:pt x="11550" y="9454"/>
                  </a:cubicBezTo>
                  <a:cubicBezTo>
                    <a:pt x="13200" y="12599"/>
                    <a:pt x="13800" y="15606"/>
                    <a:pt x="13650" y="17657"/>
                  </a:cubicBezTo>
                  <a:cubicBezTo>
                    <a:pt x="13500" y="19707"/>
                    <a:pt x="12600" y="20801"/>
                    <a:pt x="11400" y="21075"/>
                  </a:cubicBezTo>
                  <a:cubicBezTo>
                    <a:pt x="10200" y="21348"/>
                    <a:pt x="8700" y="20801"/>
                    <a:pt x="7800" y="19161"/>
                  </a:cubicBezTo>
                  <a:cubicBezTo>
                    <a:pt x="6900" y="17520"/>
                    <a:pt x="6600" y="14786"/>
                    <a:pt x="7200" y="12052"/>
                  </a:cubicBezTo>
                  <a:cubicBezTo>
                    <a:pt x="7800" y="9318"/>
                    <a:pt x="9300" y="6583"/>
                    <a:pt x="11850" y="5080"/>
                  </a:cubicBezTo>
                  <a:cubicBezTo>
                    <a:pt x="14400" y="3576"/>
                    <a:pt x="18000" y="3302"/>
                    <a:pt x="21600" y="3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6478798" y="7368202"/>
              <a:ext cx="112502" cy="37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498" fill="norm" stroke="1" extrusionOk="0">
                  <a:moveTo>
                    <a:pt x="20874" y="863"/>
                  </a:moveTo>
                  <a:cubicBezTo>
                    <a:pt x="18910" y="381"/>
                    <a:pt x="16947" y="-102"/>
                    <a:pt x="14983" y="19"/>
                  </a:cubicBezTo>
                  <a:cubicBezTo>
                    <a:pt x="13019" y="139"/>
                    <a:pt x="11056" y="863"/>
                    <a:pt x="8110" y="2794"/>
                  </a:cubicBezTo>
                  <a:cubicBezTo>
                    <a:pt x="5165" y="4725"/>
                    <a:pt x="1238" y="7862"/>
                    <a:pt x="256" y="10939"/>
                  </a:cubicBezTo>
                  <a:cubicBezTo>
                    <a:pt x="-726" y="14016"/>
                    <a:pt x="1238" y="17033"/>
                    <a:pt x="4183" y="18783"/>
                  </a:cubicBezTo>
                  <a:cubicBezTo>
                    <a:pt x="7129" y="20533"/>
                    <a:pt x="11056" y="21015"/>
                    <a:pt x="14983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708515" y="7422391"/>
              <a:ext cx="390785" cy="28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58" fill="norm" stroke="1" extrusionOk="0">
                  <a:moveTo>
                    <a:pt x="2641" y="2768"/>
                  </a:moveTo>
                  <a:cubicBezTo>
                    <a:pt x="1941" y="6394"/>
                    <a:pt x="1240" y="10021"/>
                    <a:pt x="773" y="12780"/>
                  </a:cubicBezTo>
                  <a:cubicBezTo>
                    <a:pt x="306" y="15539"/>
                    <a:pt x="73" y="17431"/>
                    <a:pt x="14" y="18771"/>
                  </a:cubicBezTo>
                  <a:cubicBezTo>
                    <a:pt x="-44" y="20111"/>
                    <a:pt x="73" y="20899"/>
                    <a:pt x="423" y="21215"/>
                  </a:cubicBezTo>
                  <a:cubicBezTo>
                    <a:pt x="773" y="21530"/>
                    <a:pt x="1357" y="21372"/>
                    <a:pt x="2291" y="20269"/>
                  </a:cubicBezTo>
                  <a:cubicBezTo>
                    <a:pt x="3225" y="19165"/>
                    <a:pt x="4510" y="17115"/>
                    <a:pt x="5268" y="15618"/>
                  </a:cubicBezTo>
                  <a:cubicBezTo>
                    <a:pt x="6027" y="14120"/>
                    <a:pt x="6261" y="13174"/>
                    <a:pt x="6436" y="13095"/>
                  </a:cubicBezTo>
                  <a:cubicBezTo>
                    <a:pt x="6611" y="13016"/>
                    <a:pt x="6728" y="13804"/>
                    <a:pt x="6961" y="14593"/>
                  </a:cubicBezTo>
                  <a:cubicBezTo>
                    <a:pt x="7195" y="15381"/>
                    <a:pt x="7545" y="16169"/>
                    <a:pt x="8479" y="16406"/>
                  </a:cubicBezTo>
                  <a:cubicBezTo>
                    <a:pt x="9413" y="16642"/>
                    <a:pt x="10931" y="16327"/>
                    <a:pt x="12332" y="15066"/>
                  </a:cubicBezTo>
                  <a:cubicBezTo>
                    <a:pt x="13733" y="13804"/>
                    <a:pt x="15018" y="11597"/>
                    <a:pt x="15718" y="9548"/>
                  </a:cubicBezTo>
                  <a:cubicBezTo>
                    <a:pt x="16419" y="7498"/>
                    <a:pt x="16535" y="5606"/>
                    <a:pt x="16652" y="4266"/>
                  </a:cubicBezTo>
                  <a:cubicBezTo>
                    <a:pt x="16769" y="2926"/>
                    <a:pt x="16886" y="2137"/>
                    <a:pt x="16711" y="1428"/>
                  </a:cubicBezTo>
                  <a:cubicBezTo>
                    <a:pt x="16535" y="718"/>
                    <a:pt x="16068" y="88"/>
                    <a:pt x="15601" y="9"/>
                  </a:cubicBezTo>
                  <a:cubicBezTo>
                    <a:pt x="15134" y="-70"/>
                    <a:pt x="14667" y="403"/>
                    <a:pt x="14259" y="955"/>
                  </a:cubicBezTo>
                  <a:cubicBezTo>
                    <a:pt x="13850" y="1507"/>
                    <a:pt x="13500" y="2137"/>
                    <a:pt x="13325" y="2926"/>
                  </a:cubicBezTo>
                  <a:cubicBezTo>
                    <a:pt x="13150" y="3714"/>
                    <a:pt x="13150" y="4660"/>
                    <a:pt x="13441" y="5212"/>
                  </a:cubicBezTo>
                  <a:cubicBezTo>
                    <a:pt x="13733" y="5764"/>
                    <a:pt x="14317" y="5921"/>
                    <a:pt x="15718" y="5842"/>
                  </a:cubicBezTo>
                  <a:cubicBezTo>
                    <a:pt x="17119" y="5764"/>
                    <a:pt x="19338" y="5448"/>
                    <a:pt x="21556" y="5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7042150" y="7358898"/>
              <a:ext cx="162276" cy="39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48" fill="norm" stroke="1" extrusionOk="0">
                  <a:moveTo>
                    <a:pt x="10800" y="993"/>
                  </a:moveTo>
                  <a:cubicBezTo>
                    <a:pt x="11631" y="529"/>
                    <a:pt x="12462" y="64"/>
                    <a:pt x="13431" y="6"/>
                  </a:cubicBezTo>
                  <a:cubicBezTo>
                    <a:pt x="14400" y="-52"/>
                    <a:pt x="15508" y="296"/>
                    <a:pt x="17308" y="1806"/>
                  </a:cubicBezTo>
                  <a:cubicBezTo>
                    <a:pt x="19108" y="3316"/>
                    <a:pt x="21600" y="5987"/>
                    <a:pt x="21185" y="8890"/>
                  </a:cubicBezTo>
                  <a:cubicBezTo>
                    <a:pt x="20769" y="11793"/>
                    <a:pt x="17446" y="14929"/>
                    <a:pt x="13431" y="17077"/>
                  </a:cubicBezTo>
                  <a:cubicBezTo>
                    <a:pt x="9415" y="19225"/>
                    <a:pt x="4708" y="20387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965678" y="7804002"/>
              <a:ext cx="279422" cy="20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63" fill="norm" stroke="1" extrusionOk="0">
                  <a:moveTo>
                    <a:pt x="1950" y="5731"/>
                  </a:moveTo>
                  <a:cubicBezTo>
                    <a:pt x="1138" y="10095"/>
                    <a:pt x="326" y="14458"/>
                    <a:pt x="83" y="17185"/>
                  </a:cubicBezTo>
                  <a:cubicBezTo>
                    <a:pt x="-161" y="19913"/>
                    <a:pt x="164" y="21004"/>
                    <a:pt x="651" y="21222"/>
                  </a:cubicBezTo>
                  <a:cubicBezTo>
                    <a:pt x="1138" y="21440"/>
                    <a:pt x="1788" y="20785"/>
                    <a:pt x="2437" y="19367"/>
                  </a:cubicBezTo>
                  <a:cubicBezTo>
                    <a:pt x="3087" y="17949"/>
                    <a:pt x="3737" y="15767"/>
                    <a:pt x="4143" y="14131"/>
                  </a:cubicBezTo>
                  <a:cubicBezTo>
                    <a:pt x="4549" y="12495"/>
                    <a:pt x="4711" y="11404"/>
                    <a:pt x="4711" y="11404"/>
                  </a:cubicBezTo>
                  <a:cubicBezTo>
                    <a:pt x="4711" y="11404"/>
                    <a:pt x="4549" y="12495"/>
                    <a:pt x="4468" y="13913"/>
                  </a:cubicBezTo>
                  <a:cubicBezTo>
                    <a:pt x="4386" y="15331"/>
                    <a:pt x="4386" y="17076"/>
                    <a:pt x="5117" y="18385"/>
                  </a:cubicBezTo>
                  <a:cubicBezTo>
                    <a:pt x="5848" y="19695"/>
                    <a:pt x="7310" y="20567"/>
                    <a:pt x="8853" y="19585"/>
                  </a:cubicBezTo>
                  <a:cubicBezTo>
                    <a:pt x="10395" y="18604"/>
                    <a:pt x="12019" y="15767"/>
                    <a:pt x="13400" y="12931"/>
                  </a:cubicBezTo>
                  <a:cubicBezTo>
                    <a:pt x="14780" y="10095"/>
                    <a:pt x="15917" y="7258"/>
                    <a:pt x="16486" y="5076"/>
                  </a:cubicBezTo>
                  <a:cubicBezTo>
                    <a:pt x="17054" y="2895"/>
                    <a:pt x="17054" y="1367"/>
                    <a:pt x="16648" y="604"/>
                  </a:cubicBezTo>
                  <a:cubicBezTo>
                    <a:pt x="16242" y="-160"/>
                    <a:pt x="15430" y="-160"/>
                    <a:pt x="14780" y="385"/>
                  </a:cubicBezTo>
                  <a:cubicBezTo>
                    <a:pt x="14131" y="931"/>
                    <a:pt x="13644" y="2022"/>
                    <a:pt x="13400" y="3658"/>
                  </a:cubicBezTo>
                  <a:cubicBezTo>
                    <a:pt x="13156" y="5295"/>
                    <a:pt x="13156" y="7476"/>
                    <a:pt x="13481" y="8895"/>
                  </a:cubicBezTo>
                  <a:cubicBezTo>
                    <a:pt x="13806" y="10313"/>
                    <a:pt x="14456" y="10967"/>
                    <a:pt x="15836" y="11295"/>
                  </a:cubicBezTo>
                  <a:cubicBezTo>
                    <a:pt x="17216" y="11622"/>
                    <a:pt x="19328" y="11622"/>
                    <a:pt x="21439" y="11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260298" y="7875261"/>
              <a:ext cx="156252" cy="17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650" fill="norm" stroke="1" extrusionOk="0">
                  <a:moveTo>
                    <a:pt x="20396" y="402"/>
                  </a:moveTo>
                  <a:cubicBezTo>
                    <a:pt x="18380" y="-101"/>
                    <a:pt x="16364" y="-603"/>
                    <a:pt x="12908" y="2034"/>
                  </a:cubicBezTo>
                  <a:cubicBezTo>
                    <a:pt x="9452" y="4671"/>
                    <a:pt x="4556" y="10448"/>
                    <a:pt x="2108" y="13964"/>
                  </a:cubicBezTo>
                  <a:cubicBezTo>
                    <a:pt x="-340" y="17481"/>
                    <a:pt x="-340" y="18737"/>
                    <a:pt x="524" y="19616"/>
                  </a:cubicBezTo>
                  <a:cubicBezTo>
                    <a:pt x="1388" y="20495"/>
                    <a:pt x="3116" y="20997"/>
                    <a:pt x="6716" y="20369"/>
                  </a:cubicBezTo>
                  <a:cubicBezTo>
                    <a:pt x="10316" y="19741"/>
                    <a:pt x="15788" y="17983"/>
                    <a:pt x="21260" y="16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308600" y="7961198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448300" y="7866860"/>
              <a:ext cx="457200" cy="22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1511"/>
                  </a:moveTo>
                  <a:cubicBezTo>
                    <a:pt x="2200" y="21511"/>
                    <a:pt x="4400" y="21511"/>
                    <a:pt x="5800" y="21202"/>
                  </a:cubicBezTo>
                  <a:cubicBezTo>
                    <a:pt x="7200" y="20894"/>
                    <a:pt x="7800" y="20277"/>
                    <a:pt x="8100" y="19248"/>
                  </a:cubicBezTo>
                  <a:cubicBezTo>
                    <a:pt x="8400" y="18220"/>
                    <a:pt x="8400" y="16780"/>
                    <a:pt x="8150" y="14414"/>
                  </a:cubicBezTo>
                  <a:cubicBezTo>
                    <a:pt x="7900" y="12048"/>
                    <a:pt x="7400" y="8757"/>
                    <a:pt x="7150" y="6494"/>
                  </a:cubicBezTo>
                  <a:cubicBezTo>
                    <a:pt x="6900" y="4231"/>
                    <a:pt x="6900" y="2997"/>
                    <a:pt x="7200" y="2071"/>
                  </a:cubicBezTo>
                  <a:cubicBezTo>
                    <a:pt x="7500" y="1145"/>
                    <a:pt x="8100" y="528"/>
                    <a:pt x="8750" y="220"/>
                  </a:cubicBezTo>
                  <a:cubicBezTo>
                    <a:pt x="9400" y="-89"/>
                    <a:pt x="10100" y="-89"/>
                    <a:pt x="10700" y="322"/>
                  </a:cubicBezTo>
                  <a:cubicBezTo>
                    <a:pt x="11300" y="734"/>
                    <a:pt x="11800" y="1557"/>
                    <a:pt x="12100" y="2482"/>
                  </a:cubicBezTo>
                  <a:cubicBezTo>
                    <a:pt x="12400" y="3408"/>
                    <a:pt x="12500" y="4437"/>
                    <a:pt x="12400" y="6082"/>
                  </a:cubicBezTo>
                  <a:cubicBezTo>
                    <a:pt x="12300" y="7728"/>
                    <a:pt x="12000" y="9991"/>
                    <a:pt x="11350" y="12151"/>
                  </a:cubicBezTo>
                  <a:cubicBezTo>
                    <a:pt x="10700" y="14311"/>
                    <a:pt x="9700" y="16368"/>
                    <a:pt x="9050" y="17911"/>
                  </a:cubicBezTo>
                  <a:cubicBezTo>
                    <a:pt x="8400" y="19454"/>
                    <a:pt x="8100" y="20482"/>
                    <a:pt x="8200" y="20997"/>
                  </a:cubicBezTo>
                  <a:cubicBezTo>
                    <a:pt x="8300" y="21511"/>
                    <a:pt x="8800" y="21511"/>
                    <a:pt x="10500" y="21100"/>
                  </a:cubicBezTo>
                  <a:cubicBezTo>
                    <a:pt x="12200" y="20688"/>
                    <a:pt x="15100" y="19865"/>
                    <a:pt x="17150" y="19351"/>
                  </a:cubicBezTo>
                  <a:cubicBezTo>
                    <a:pt x="19200" y="18837"/>
                    <a:pt x="20400" y="18631"/>
                    <a:pt x="21600" y="1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7505700" y="7535748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7531100" y="7637348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8089900" y="7383348"/>
              <a:ext cx="508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25"/>
                    <a:pt x="14400" y="7650"/>
                    <a:pt x="10800" y="11250"/>
                  </a:cubicBezTo>
                  <a:cubicBezTo>
                    <a:pt x="7200" y="14850"/>
                    <a:pt x="3600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09" name="Drawing"/>
          <p:cNvGrpSpPr/>
          <p:nvPr/>
        </p:nvGrpSpPr>
        <p:grpSpPr>
          <a:xfrm>
            <a:off x="783965" y="2787650"/>
            <a:ext cx="2054485" cy="714868"/>
            <a:chOff x="0" y="0"/>
            <a:chExt cx="2054484" cy="714867"/>
          </a:xfrm>
        </p:grpSpPr>
        <p:sp>
          <p:nvSpPr>
            <p:cNvPr id="391" name="Line"/>
            <p:cNvSpPr/>
            <p:nvPr/>
          </p:nvSpPr>
          <p:spPr>
            <a:xfrm>
              <a:off x="187584" y="10160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-1" y="70576"/>
              <a:ext cx="232036" cy="44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1" fill="norm" stroke="1" extrusionOk="0">
                  <a:moveTo>
                    <a:pt x="21526" y="1188"/>
                  </a:moveTo>
                  <a:cubicBezTo>
                    <a:pt x="18973" y="780"/>
                    <a:pt x="16421" y="373"/>
                    <a:pt x="14653" y="169"/>
                  </a:cubicBezTo>
                  <a:cubicBezTo>
                    <a:pt x="12886" y="-35"/>
                    <a:pt x="11904" y="-35"/>
                    <a:pt x="10824" y="67"/>
                  </a:cubicBezTo>
                  <a:cubicBezTo>
                    <a:pt x="9744" y="169"/>
                    <a:pt x="8566" y="373"/>
                    <a:pt x="7879" y="729"/>
                  </a:cubicBezTo>
                  <a:cubicBezTo>
                    <a:pt x="7191" y="1086"/>
                    <a:pt x="6995" y="1595"/>
                    <a:pt x="6602" y="3276"/>
                  </a:cubicBezTo>
                  <a:cubicBezTo>
                    <a:pt x="6210" y="4957"/>
                    <a:pt x="5621" y="7810"/>
                    <a:pt x="4639" y="10459"/>
                  </a:cubicBezTo>
                  <a:cubicBezTo>
                    <a:pt x="3657" y="13108"/>
                    <a:pt x="2282" y="15554"/>
                    <a:pt x="1399" y="17031"/>
                  </a:cubicBezTo>
                  <a:cubicBezTo>
                    <a:pt x="515" y="18508"/>
                    <a:pt x="122" y="19018"/>
                    <a:pt x="24" y="19578"/>
                  </a:cubicBezTo>
                  <a:cubicBezTo>
                    <a:pt x="-74" y="20139"/>
                    <a:pt x="122" y="20750"/>
                    <a:pt x="711" y="21107"/>
                  </a:cubicBezTo>
                  <a:cubicBezTo>
                    <a:pt x="1301" y="21463"/>
                    <a:pt x="2282" y="21565"/>
                    <a:pt x="4639" y="21463"/>
                  </a:cubicBezTo>
                  <a:cubicBezTo>
                    <a:pt x="6995" y="21361"/>
                    <a:pt x="10726" y="21056"/>
                    <a:pt x="12886" y="20699"/>
                  </a:cubicBezTo>
                  <a:cubicBezTo>
                    <a:pt x="15046" y="20342"/>
                    <a:pt x="15635" y="19935"/>
                    <a:pt x="16224" y="1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2484" y="361950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93934" y="317500"/>
              <a:ext cx="177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76484" y="336550"/>
              <a:ext cx="95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314"/>
                    <a:pt x="13920" y="4629"/>
                    <a:pt x="10320" y="8229"/>
                  </a:cubicBezTo>
                  <a:cubicBezTo>
                    <a:pt x="6720" y="11829"/>
                    <a:pt x="3360" y="16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22898" y="268224"/>
              <a:ext cx="126092" cy="446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98" fill="norm" stroke="1" extrusionOk="0">
                  <a:moveTo>
                    <a:pt x="3126" y="5099"/>
                  </a:moveTo>
                  <a:cubicBezTo>
                    <a:pt x="3126" y="9459"/>
                    <a:pt x="3126" y="13820"/>
                    <a:pt x="2949" y="16355"/>
                  </a:cubicBezTo>
                  <a:cubicBezTo>
                    <a:pt x="2772" y="18890"/>
                    <a:pt x="2418" y="19600"/>
                    <a:pt x="1887" y="20259"/>
                  </a:cubicBezTo>
                  <a:cubicBezTo>
                    <a:pt x="1355" y="20919"/>
                    <a:pt x="647" y="21527"/>
                    <a:pt x="293" y="21375"/>
                  </a:cubicBezTo>
                  <a:cubicBezTo>
                    <a:pt x="-61" y="21223"/>
                    <a:pt x="-61" y="20310"/>
                    <a:pt x="116" y="18333"/>
                  </a:cubicBezTo>
                  <a:cubicBezTo>
                    <a:pt x="293" y="16355"/>
                    <a:pt x="647" y="13313"/>
                    <a:pt x="1709" y="10271"/>
                  </a:cubicBezTo>
                  <a:cubicBezTo>
                    <a:pt x="2772" y="7228"/>
                    <a:pt x="4542" y="4186"/>
                    <a:pt x="6136" y="2462"/>
                  </a:cubicBezTo>
                  <a:cubicBezTo>
                    <a:pt x="7729" y="738"/>
                    <a:pt x="9146" y="333"/>
                    <a:pt x="10739" y="130"/>
                  </a:cubicBezTo>
                  <a:cubicBezTo>
                    <a:pt x="12332" y="-73"/>
                    <a:pt x="14103" y="-73"/>
                    <a:pt x="16050" y="383"/>
                  </a:cubicBezTo>
                  <a:cubicBezTo>
                    <a:pt x="17998" y="840"/>
                    <a:pt x="20123" y="1752"/>
                    <a:pt x="20831" y="2817"/>
                  </a:cubicBezTo>
                  <a:cubicBezTo>
                    <a:pt x="21539" y="3882"/>
                    <a:pt x="20831" y="5099"/>
                    <a:pt x="18529" y="6062"/>
                  </a:cubicBezTo>
                  <a:cubicBezTo>
                    <a:pt x="16228" y="7026"/>
                    <a:pt x="12332" y="7735"/>
                    <a:pt x="9500" y="8141"/>
                  </a:cubicBezTo>
                  <a:cubicBezTo>
                    <a:pt x="6667" y="8547"/>
                    <a:pt x="4896" y="8648"/>
                    <a:pt x="4011" y="8395"/>
                  </a:cubicBezTo>
                  <a:cubicBezTo>
                    <a:pt x="3126" y="8141"/>
                    <a:pt x="3126" y="7533"/>
                    <a:pt x="3480" y="7076"/>
                  </a:cubicBezTo>
                  <a:cubicBezTo>
                    <a:pt x="3834" y="6620"/>
                    <a:pt x="4542" y="6316"/>
                    <a:pt x="5250" y="6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98479" y="265253"/>
              <a:ext cx="166956" cy="19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800" fill="norm" stroke="1" extrusionOk="0">
                  <a:moveTo>
                    <a:pt x="1834" y="6229"/>
                  </a:moveTo>
                  <a:cubicBezTo>
                    <a:pt x="2101" y="7354"/>
                    <a:pt x="2367" y="8479"/>
                    <a:pt x="3167" y="9154"/>
                  </a:cubicBezTo>
                  <a:cubicBezTo>
                    <a:pt x="3967" y="9829"/>
                    <a:pt x="5301" y="10054"/>
                    <a:pt x="6634" y="9604"/>
                  </a:cubicBezTo>
                  <a:cubicBezTo>
                    <a:pt x="7967" y="9154"/>
                    <a:pt x="9301" y="8029"/>
                    <a:pt x="10101" y="6904"/>
                  </a:cubicBezTo>
                  <a:cubicBezTo>
                    <a:pt x="10901" y="5779"/>
                    <a:pt x="11167" y="4654"/>
                    <a:pt x="11301" y="3416"/>
                  </a:cubicBezTo>
                  <a:cubicBezTo>
                    <a:pt x="11434" y="2179"/>
                    <a:pt x="11434" y="829"/>
                    <a:pt x="10634" y="266"/>
                  </a:cubicBezTo>
                  <a:cubicBezTo>
                    <a:pt x="9834" y="-296"/>
                    <a:pt x="8234" y="-71"/>
                    <a:pt x="6101" y="1954"/>
                  </a:cubicBezTo>
                  <a:cubicBezTo>
                    <a:pt x="3967" y="3979"/>
                    <a:pt x="1301" y="7804"/>
                    <a:pt x="367" y="11404"/>
                  </a:cubicBezTo>
                  <a:cubicBezTo>
                    <a:pt x="-566" y="15004"/>
                    <a:pt x="234" y="18379"/>
                    <a:pt x="3301" y="19841"/>
                  </a:cubicBezTo>
                  <a:cubicBezTo>
                    <a:pt x="6367" y="21304"/>
                    <a:pt x="11701" y="20854"/>
                    <a:pt x="15034" y="20066"/>
                  </a:cubicBezTo>
                  <a:cubicBezTo>
                    <a:pt x="18367" y="19279"/>
                    <a:pt x="19701" y="18154"/>
                    <a:pt x="21034" y="17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97184" y="285750"/>
              <a:ext cx="171451" cy="14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0"/>
                  </a:moveTo>
                  <a:cubicBezTo>
                    <a:pt x="533" y="1543"/>
                    <a:pt x="1067" y="3086"/>
                    <a:pt x="2800" y="4629"/>
                  </a:cubicBezTo>
                  <a:cubicBezTo>
                    <a:pt x="4533" y="6171"/>
                    <a:pt x="7467" y="7714"/>
                    <a:pt x="9200" y="9566"/>
                  </a:cubicBezTo>
                  <a:cubicBezTo>
                    <a:pt x="10933" y="11417"/>
                    <a:pt x="11467" y="13577"/>
                    <a:pt x="10667" y="15737"/>
                  </a:cubicBezTo>
                  <a:cubicBezTo>
                    <a:pt x="9867" y="17897"/>
                    <a:pt x="7733" y="20057"/>
                    <a:pt x="6000" y="20829"/>
                  </a:cubicBezTo>
                  <a:cubicBezTo>
                    <a:pt x="4267" y="21600"/>
                    <a:pt x="2933" y="20983"/>
                    <a:pt x="2267" y="19286"/>
                  </a:cubicBezTo>
                  <a:cubicBezTo>
                    <a:pt x="1600" y="17589"/>
                    <a:pt x="1600" y="14811"/>
                    <a:pt x="4267" y="11417"/>
                  </a:cubicBezTo>
                  <a:cubicBezTo>
                    <a:pt x="6933" y="8023"/>
                    <a:pt x="12267" y="4011"/>
                    <a:pt x="15600" y="2006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74984" y="285750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994034" y="234950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089880" y="266700"/>
              <a:ext cx="228005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144" y="0"/>
                  </a:moveTo>
                  <a:cubicBezTo>
                    <a:pt x="944" y="6353"/>
                    <a:pt x="744" y="12706"/>
                    <a:pt x="544" y="16518"/>
                  </a:cubicBezTo>
                  <a:cubicBezTo>
                    <a:pt x="344" y="20329"/>
                    <a:pt x="144" y="21600"/>
                    <a:pt x="44" y="21600"/>
                  </a:cubicBezTo>
                  <a:cubicBezTo>
                    <a:pt x="-56" y="21600"/>
                    <a:pt x="-56" y="20329"/>
                    <a:pt x="844" y="17280"/>
                  </a:cubicBezTo>
                  <a:cubicBezTo>
                    <a:pt x="1744" y="14231"/>
                    <a:pt x="3544" y="9402"/>
                    <a:pt x="4944" y="6734"/>
                  </a:cubicBezTo>
                  <a:cubicBezTo>
                    <a:pt x="6344" y="4066"/>
                    <a:pt x="7344" y="3558"/>
                    <a:pt x="8044" y="4066"/>
                  </a:cubicBezTo>
                  <a:cubicBezTo>
                    <a:pt x="8744" y="4574"/>
                    <a:pt x="9144" y="6099"/>
                    <a:pt x="9344" y="7624"/>
                  </a:cubicBezTo>
                  <a:cubicBezTo>
                    <a:pt x="9544" y="9148"/>
                    <a:pt x="9544" y="10673"/>
                    <a:pt x="9544" y="12071"/>
                  </a:cubicBezTo>
                  <a:cubicBezTo>
                    <a:pt x="9544" y="13468"/>
                    <a:pt x="9544" y="14739"/>
                    <a:pt x="9744" y="14612"/>
                  </a:cubicBezTo>
                  <a:cubicBezTo>
                    <a:pt x="9944" y="14485"/>
                    <a:pt x="10344" y="12960"/>
                    <a:pt x="11344" y="10673"/>
                  </a:cubicBezTo>
                  <a:cubicBezTo>
                    <a:pt x="12344" y="8386"/>
                    <a:pt x="13944" y="5336"/>
                    <a:pt x="15344" y="3685"/>
                  </a:cubicBezTo>
                  <a:cubicBezTo>
                    <a:pt x="16744" y="2033"/>
                    <a:pt x="17944" y="1779"/>
                    <a:pt x="18844" y="2287"/>
                  </a:cubicBezTo>
                  <a:cubicBezTo>
                    <a:pt x="19744" y="2795"/>
                    <a:pt x="20344" y="4066"/>
                    <a:pt x="20744" y="7242"/>
                  </a:cubicBezTo>
                  <a:cubicBezTo>
                    <a:pt x="21144" y="10419"/>
                    <a:pt x="21344" y="15501"/>
                    <a:pt x="21544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368684" y="275066"/>
              <a:ext cx="120651" cy="16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13859"/>
                  </a:moveTo>
                  <a:cubicBezTo>
                    <a:pt x="3789" y="12751"/>
                    <a:pt x="7579" y="11644"/>
                    <a:pt x="10232" y="10121"/>
                  </a:cubicBezTo>
                  <a:cubicBezTo>
                    <a:pt x="12884" y="8598"/>
                    <a:pt x="14400" y="6659"/>
                    <a:pt x="15158" y="4859"/>
                  </a:cubicBezTo>
                  <a:cubicBezTo>
                    <a:pt x="15916" y="3059"/>
                    <a:pt x="15916" y="1398"/>
                    <a:pt x="14968" y="567"/>
                  </a:cubicBezTo>
                  <a:cubicBezTo>
                    <a:pt x="14021" y="-264"/>
                    <a:pt x="12126" y="-264"/>
                    <a:pt x="10042" y="1121"/>
                  </a:cubicBezTo>
                  <a:cubicBezTo>
                    <a:pt x="7958" y="2505"/>
                    <a:pt x="5684" y="5274"/>
                    <a:pt x="3979" y="8321"/>
                  </a:cubicBezTo>
                  <a:cubicBezTo>
                    <a:pt x="2274" y="11367"/>
                    <a:pt x="1137" y="14690"/>
                    <a:pt x="947" y="17044"/>
                  </a:cubicBezTo>
                  <a:cubicBezTo>
                    <a:pt x="758" y="19398"/>
                    <a:pt x="1516" y="20782"/>
                    <a:pt x="4168" y="21059"/>
                  </a:cubicBezTo>
                  <a:cubicBezTo>
                    <a:pt x="6821" y="21336"/>
                    <a:pt x="11368" y="20505"/>
                    <a:pt x="14589" y="19259"/>
                  </a:cubicBezTo>
                  <a:cubicBezTo>
                    <a:pt x="17811" y="18013"/>
                    <a:pt x="19705" y="16351"/>
                    <a:pt x="21600" y="14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514734" y="261164"/>
              <a:ext cx="114301" cy="17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4800" y="2987"/>
                  </a:moveTo>
                  <a:cubicBezTo>
                    <a:pt x="3200" y="5558"/>
                    <a:pt x="1600" y="8130"/>
                    <a:pt x="800" y="10444"/>
                  </a:cubicBezTo>
                  <a:cubicBezTo>
                    <a:pt x="0" y="12758"/>
                    <a:pt x="0" y="14816"/>
                    <a:pt x="0" y="16744"/>
                  </a:cubicBezTo>
                  <a:cubicBezTo>
                    <a:pt x="0" y="18673"/>
                    <a:pt x="0" y="20473"/>
                    <a:pt x="200" y="20730"/>
                  </a:cubicBezTo>
                  <a:cubicBezTo>
                    <a:pt x="400" y="20987"/>
                    <a:pt x="800" y="19701"/>
                    <a:pt x="1800" y="17001"/>
                  </a:cubicBezTo>
                  <a:cubicBezTo>
                    <a:pt x="2800" y="14301"/>
                    <a:pt x="4400" y="10187"/>
                    <a:pt x="6400" y="7101"/>
                  </a:cubicBezTo>
                  <a:cubicBezTo>
                    <a:pt x="8400" y="4016"/>
                    <a:pt x="10800" y="1958"/>
                    <a:pt x="13000" y="801"/>
                  </a:cubicBezTo>
                  <a:cubicBezTo>
                    <a:pt x="15200" y="-356"/>
                    <a:pt x="17200" y="-613"/>
                    <a:pt x="18600" y="2473"/>
                  </a:cubicBezTo>
                  <a:cubicBezTo>
                    <a:pt x="20000" y="5558"/>
                    <a:pt x="20800" y="11987"/>
                    <a:pt x="21600" y="1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750535" y="0"/>
              <a:ext cx="100750" cy="42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13" fill="norm" stroke="1" extrusionOk="0">
                  <a:moveTo>
                    <a:pt x="21419" y="0"/>
                  </a:moveTo>
                  <a:cubicBezTo>
                    <a:pt x="19619" y="1934"/>
                    <a:pt x="17819" y="3869"/>
                    <a:pt x="14669" y="6555"/>
                  </a:cubicBezTo>
                  <a:cubicBezTo>
                    <a:pt x="11519" y="9242"/>
                    <a:pt x="7019" y="12681"/>
                    <a:pt x="4319" y="15099"/>
                  </a:cubicBezTo>
                  <a:cubicBezTo>
                    <a:pt x="1619" y="17516"/>
                    <a:pt x="719" y="18913"/>
                    <a:pt x="269" y="19881"/>
                  </a:cubicBezTo>
                  <a:cubicBezTo>
                    <a:pt x="-181" y="20848"/>
                    <a:pt x="-181" y="21385"/>
                    <a:pt x="1169" y="21493"/>
                  </a:cubicBezTo>
                  <a:cubicBezTo>
                    <a:pt x="2519" y="21600"/>
                    <a:pt x="5219" y="21278"/>
                    <a:pt x="7469" y="20901"/>
                  </a:cubicBezTo>
                  <a:cubicBezTo>
                    <a:pt x="9719" y="20525"/>
                    <a:pt x="11519" y="20096"/>
                    <a:pt x="13319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704103" y="238331"/>
              <a:ext cx="153532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19987" fill="norm" stroke="1" extrusionOk="0">
                  <a:moveTo>
                    <a:pt x="7259" y="19987"/>
                  </a:moveTo>
                  <a:cubicBezTo>
                    <a:pt x="5780" y="19987"/>
                    <a:pt x="4300" y="19987"/>
                    <a:pt x="2821" y="17287"/>
                  </a:cubicBezTo>
                  <a:cubicBezTo>
                    <a:pt x="1341" y="14587"/>
                    <a:pt x="-138" y="9187"/>
                    <a:pt x="10" y="5137"/>
                  </a:cubicBezTo>
                  <a:cubicBezTo>
                    <a:pt x="158" y="1087"/>
                    <a:pt x="1933" y="-1613"/>
                    <a:pt x="5780" y="1087"/>
                  </a:cubicBezTo>
                  <a:cubicBezTo>
                    <a:pt x="9626" y="3787"/>
                    <a:pt x="15544" y="11887"/>
                    <a:pt x="21462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43134" y="563929"/>
              <a:ext cx="1371601" cy="9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1"/>
                  </a:moveTo>
                  <a:cubicBezTo>
                    <a:pt x="933" y="19992"/>
                    <a:pt x="1867" y="18584"/>
                    <a:pt x="2933" y="17410"/>
                  </a:cubicBezTo>
                  <a:cubicBezTo>
                    <a:pt x="4000" y="16236"/>
                    <a:pt x="5200" y="15297"/>
                    <a:pt x="6367" y="14123"/>
                  </a:cubicBezTo>
                  <a:cubicBezTo>
                    <a:pt x="7533" y="12949"/>
                    <a:pt x="8667" y="11540"/>
                    <a:pt x="9783" y="10366"/>
                  </a:cubicBezTo>
                  <a:cubicBezTo>
                    <a:pt x="10900" y="9192"/>
                    <a:pt x="12000" y="8253"/>
                    <a:pt x="13167" y="6844"/>
                  </a:cubicBezTo>
                  <a:cubicBezTo>
                    <a:pt x="14333" y="5436"/>
                    <a:pt x="15567" y="3558"/>
                    <a:pt x="16700" y="2149"/>
                  </a:cubicBezTo>
                  <a:cubicBezTo>
                    <a:pt x="17833" y="740"/>
                    <a:pt x="18867" y="-199"/>
                    <a:pt x="19667" y="36"/>
                  </a:cubicBezTo>
                  <a:cubicBezTo>
                    <a:pt x="20467" y="271"/>
                    <a:pt x="21033" y="1679"/>
                    <a:pt x="21600" y="3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041784" y="27940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010034" y="37465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7" name="Drawing"/>
          <p:cNvGrpSpPr/>
          <p:nvPr/>
        </p:nvGrpSpPr>
        <p:grpSpPr>
          <a:xfrm>
            <a:off x="844550" y="1731125"/>
            <a:ext cx="11404600" cy="4790325"/>
            <a:chOff x="0" y="0"/>
            <a:chExt cx="11404600" cy="4790324"/>
          </a:xfrm>
        </p:grpSpPr>
        <p:sp>
          <p:nvSpPr>
            <p:cNvPr id="1884" name="Line"/>
            <p:cNvSpPr/>
            <p:nvPr/>
          </p:nvSpPr>
          <p:spPr>
            <a:xfrm>
              <a:off x="0" y="99694"/>
              <a:ext cx="234950" cy="36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2488"/>
                  </a:moveTo>
                  <a:cubicBezTo>
                    <a:pt x="1751" y="2860"/>
                    <a:pt x="3503" y="3233"/>
                    <a:pt x="6519" y="3109"/>
                  </a:cubicBezTo>
                  <a:cubicBezTo>
                    <a:pt x="9535" y="2985"/>
                    <a:pt x="13816" y="2364"/>
                    <a:pt x="16443" y="1805"/>
                  </a:cubicBezTo>
                  <a:cubicBezTo>
                    <a:pt x="19070" y="1247"/>
                    <a:pt x="20043" y="750"/>
                    <a:pt x="19946" y="378"/>
                  </a:cubicBezTo>
                  <a:cubicBezTo>
                    <a:pt x="19849" y="5"/>
                    <a:pt x="18681" y="-243"/>
                    <a:pt x="15859" y="378"/>
                  </a:cubicBezTo>
                  <a:cubicBezTo>
                    <a:pt x="13038" y="998"/>
                    <a:pt x="8562" y="2488"/>
                    <a:pt x="5935" y="3419"/>
                  </a:cubicBezTo>
                  <a:cubicBezTo>
                    <a:pt x="3308" y="4350"/>
                    <a:pt x="2530" y="4723"/>
                    <a:pt x="1946" y="5219"/>
                  </a:cubicBezTo>
                  <a:cubicBezTo>
                    <a:pt x="1362" y="5716"/>
                    <a:pt x="973" y="6336"/>
                    <a:pt x="1751" y="6895"/>
                  </a:cubicBezTo>
                  <a:cubicBezTo>
                    <a:pt x="2530" y="7454"/>
                    <a:pt x="4476" y="7950"/>
                    <a:pt x="6227" y="8385"/>
                  </a:cubicBezTo>
                  <a:cubicBezTo>
                    <a:pt x="7978" y="8819"/>
                    <a:pt x="9535" y="9191"/>
                    <a:pt x="10119" y="9750"/>
                  </a:cubicBezTo>
                  <a:cubicBezTo>
                    <a:pt x="10703" y="10309"/>
                    <a:pt x="10314" y="11054"/>
                    <a:pt x="8854" y="12233"/>
                  </a:cubicBezTo>
                  <a:cubicBezTo>
                    <a:pt x="7395" y="13412"/>
                    <a:pt x="4865" y="15026"/>
                    <a:pt x="3308" y="16081"/>
                  </a:cubicBezTo>
                  <a:cubicBezTo>
                    <a:pt x="1751" y="17136"/>
                    <a:pt x="1168" y="17633"/>
                    <a:pt x="778" y="18191"/>
                  </a:cubicBezTo>
                  <a:cubicBezTo>
                    <a:pt x="389" y="18750"/>
                    <a:pt x="195" y="19371"/>
                    <a:pt x="389" y="19929"/>
                  </a:cubicBezTo>
                  <a:cubicBezTo>
                    <a:pt x="584" y="20488"/>
                    <a:pt x="1168" y="20985"/>
                    <a:pt x="3989" y="21171"/>
                  </a:cubicBezTo>
                  <a:cubicBezTo>
                    <a:pt x="6811" y="21357"/>
                    <a:pt x="11870" y="21233"/>
                    <a:pt x="15178" y="20985"/>
                  </a:cubicBezTo>
                  <a:cubicBezTo>
                    <a:pt x="18486" y="20736"/>
                    <a:pt x="20043" y="20364"/>
                    <a:pt x="2160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77815" y="310310"/>
              <a:ext cx="355586" cy="14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45" fill="norm" stroke="1" extrusionOk="0">
                  <a:moveTo>
                    <a:pt x="3066" y="10659"/>
                  </a:moveTo>
                  <a:cubicBezTo>
                    <a:pt x="2172" y="9425"/>
                    <a:pt x="1277" y="8190"/>
                    <a:pt x="702" y="6802"/>
                  </a:cubicBezTo>
                  <a:cubicBezTo>
                    <a:pt x="127" y="5413"/>
                    <a:pt x="-129" y="3870"/>
                    <a:pt x="63" y="3099"/>
                  </a:cubicBezTo>
                  <a:cubicBezTo>
                    <a:pt x="254" y="2328"/>
                    <a:pt x="893" y="2328"/>
                    <a:pt x="2235" y="2636"/>
                  </a:cubicBezTo>
                  <a:cubicBezTo>
                    <a:pt x="3578" y="2945"/>
                    <a:pt x="5622" y="3562"/>
                    <a:pt x="6901" y="5413"/>
                  </a:cubicBezTo>
                  <a:cubicBezTo>
                    <a:pt x="8179" y="7265"/>
                    <a:pt x="8690" y="10350"/>
                    <a:pt x="8434" y="13128"/>
                  </a:cubicBezTo>
                  <a:cubicBezTo>
                    <a:pt x="8179" y="15905"/>
                    <a:pt x="7156" y="18373"/>
                    <a:pt x="6325" y="19762"/>
                  </a:cubicBezTo>
                  <a:cubicBezTo>
                    <a:pt x="5495" y="21150"/>
                    <a:pt x="4856" y="21459"/>
                    <a:pt x="4664" y="20842"/>
                  </a:cubicBezTo>
                  <a:cubicBezTo>
                    <a:pt x="4472" y="20225"/>
                    <a:pt x="4728" y="18682"/>
                    <a:pt x="6070" y="15596"/>
                  </a:cubicBezTo>
                  <a:cubicBezTo>
                    <a:pt x="7412" y="12510"/>
                    <a:pt x="9840" y="7882"/>
                    <a:pt x="11246" y="4796"/>
                  </a:cubicBezTo>
                  <a:cubicBezTo>
                    <a:pt x="12652" y="1710"/>
                    <a:pt x="13035" y="168"/>
                    <a:pt x="12844" y="13"/>
                  </a:cubicBezTo>
                  <a:cubicBezTo>
                    <a:pt x="12652" y="-141"/>
                    <a:pt x="11885" y="1093"/>
                    <a:pt x="11118" y="3253"/>
                  </a:cubicBezTo>
                  <a:cubicBezTo>
                    <a:pt x="10351" y="5413"/>
                    <a:pt x="9585" y="8499"/>
                    <a:pt x="9137" y="10813"/>
                  </a:cubicBezTo>
                  <a:cubicBezTo>
                    <a:pt x="8690" y="13128"/>
                    <a:pt x="8562" y="14670"/>
                    <a:pt x="10160" y="15442"/>
                  </a:cubicBezTo>
                  <a:cubicBezTo>
                    <a:pt x="11757" y="16213"/>
                    <a:pt x="15080" y="16213"/>
                    <a:pt x="17253" y="15750"/>
                  </a:cubicBezTo>
                  <a:cubicBezTo>
                    <a:pt x="19426" y="15288"/>
                    <a:pt x="20449" y="14362"/>
                    <a:pt x="21471" y="13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622300" y="161900"/>
              <a:ext cx="166818" cy="25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38" fill="norm" stroke="1" extrusionOk="0">
                  <a:moveTo>
                    <a:pt x="2430" y="1018"/>
                  </a:moveTo>
                  <a:cubicBezTo>
                    <a:pt x="5400" y="658"/>
                    <a:pt x="8370" y="298"/>
                    <a:pt x="10530" y="118"/>
                  </a:cubicBezTo>
                  <a:cubicBezTo>
                    <a:pt x="12690" y="-62"/>
                    <a:pt x="14040" y="-62"/>
                    <a:pt x="15120" y="298"/>
                  </a:cubicBezTo>
                  <a:cubicBezTo>
                    <a:pt x="16200" y="658"/>
                    <a:pt x="17010" y="1378"/>
                    <a:pt x="17010" y="2098"/>
                  </a:cubicBezTo>
                  <a:cubicBezTo>
                    <a:pt x="17010" y="2818"/>
                    <a:pt x="16200" y="3538"/>
                    <a:pt x="15255" y="4168"/>
                  </a:cubicBezTo>
                  <a:cubicBezTo>
                    <a:pt x="14310" y="4798"/>
                    <a:pt x="13230" y="5338"/>
                    <a:pt x="12150" y="5878"/>
                  </a:cubicBezTo>
                  <a:cubicBezTo>
                    <a:pt x="11070" y="6418"/>
                    <a:pt x="9990" y="6958"/>
                    <a:pt x="10800" y="7498"/>
                  </a:cubicBezTo>
                  <a:cubicBezTo>
                    <a:pt x="11610" y="8038"/>
                    <a:pt x="14310" y="8578"/>
                    <a:pt x="16335" y="9028"/>
                  </a:cubicBezTo>
                  <a:cubicBezTo>
                    <a:pt x="18360" y="9478"/>
                    <a:pt x="19710" y="9838"/>
                    <a:pt x="20520" y="10468"/>
                  </a:cubicBezTo>
                  <a:cubicBezTo>
                    <a:pt x="21330" y="11098"/>
                    <a:pt x="21600" y="11998"/>
                    <a:pt x="20790" y="13348"/>
                  </a:cubicBezTo>
                  <a:cubicBezTo>
                    <a:pt x="19980" y="14698"/>
                    <a:pt x="18090" y="16498"/>
                    <a:pt x="14445" y="17938"/>
                  </a:cubicBezTo>
                  <a:cubicBezTo>
                    <a:pt x="10800" y="19378"/>
                    <a:pt x="5400" y="20458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88900" y="542174"/>
              <a:ext cx="590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5" y="17673"/>
                    <a:pt x="5729" y="13745"/>
                    <a:pt x="8516" y="10473"/>
                  </a:cubicBezTo>
                  <a:cubicBezTo>
                    <a:pt x="11303" y="7200"/>
                    <a:pt x="14013" y="4582"/>
                    <a:pt x="16181" y="2945"/>
                  </a:cubicBezTo>
                  <a:cubicBezTo>
                    <a:pt x="18348" y="1309"/>
                    <a:pt x="1997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01936" y="535824"/>
              <a:ext cx="353714" cy="8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2" fill="norm" stroke="1" extrusionOk="0">
                  <a:moveTo>
                    <a:pt x="6056" y="15429"/>
                  </a:moveTo>
                  <a:cubicBezTo>
                    <a:pt x="4514" y="16457"/>
                    <a:pt x="2971" y="17486"/>
                    <a:pt x="1814" y="18514"/>
                  </a:cubicBezTo>
                  <a:cubicBezTo>
                    <a:pt x="656" y="19543"/>
                    <a:pt x="-115" y="20571"/>
                    <a:pt x="14" y="21086"/>
                  </a:cubicBezTo>
                  <a:cubicBezTo>
                    <a:pt x="142" y="21600"/>
                    <a:pt x="1171" y="21600"/>
                    <a:pt x="3806" y="19286"/>
                  </a:cubicBezTo>
                  <a:cubicBezTo>
                    <a:pt x="6442" y="16971"/>
                    <a:pt x="10685" y="12343"/>
                    <a:pt x="13899" y="8743"/>
                  </a:cubicBezTo>
                  <a:cubicBezTo>
                    <a:pt x="17114" y="5143"/>
                    <a:pt x="19299" y="2571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990600" y="262774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984250" y="408824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703916" y="49217"/>
              <a:ext cx="251885" cy="40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5264" y="5168"/>
                  </a:moveTo>
                  <a:cubicBezTo>
                    <a:pt x="4538" y="8254"/>
                    <a:pt x="3812" y="11339"/>
                    <a:pt x="2995" y="13874"/>
                  </a:cubicBezTo>
                  <a:cubicBezTo>
                    <a:pt x="2178" y="16409"/>
                    <a:pt x="1271" y="18392"/>
                    <a:pt x="726" y="19660"/>
                  </a:cubicBezTo>
                  <a:cubicBezTo>
                    <a:pt x="182" y="20927"/>
                    <a:pt x="0" y="21478"/>
                    <a:pt x="0" y="21313"/>
                  </a:cubicBezTo>
                  <a:cubicBezTo>
                    <a:pt x="0" y="21147"/>
                    <a:pt x="182" y="20266"/>
                    <a:pt x="908" y="17896"/>
                  </a:cubicBezTo>
                  <a:cubicBezTo>
                    <a:pt x="1634" y="15527"/>
                    <a:pt x="2904" y="11670"/>
                    <a:pt x="4175" y="8805"/>
                  </a:cubicBezTo>
                  <a:cubicBezTo>
                    <a:pt x="5445" y="5939"/>
                    <a:pt x="6716" y="4066"/>
                    <a:pt x="7624" y="2854"/>
                  </a:cubicBezTo>
                  <a:cubicBezTo>
                    <a:pt x="8531" y="1641"/>
                    <a:pt x="9076" y="1090"/>
                    <a:pt x="9711" y="649"/>
                  </a:cubicBezTo>
                  <a:cubicBezTo>
                    <a:pt x="10346" y="209"/>
                    <a:pt x="11072" y="-122"/>
                    <a:pt x="11708" y="43"/>
                  </a:cubicBezTo>
                  <a:cubicBezTo>
                    <a:pt x="12343" y="209"/>
                    <a:pt x="12887" y="870"/>
                    <a:pt x="13523" y="2798"/>
                  </a:cubicBezTo>
                  <a:cubicBezTo>
                    <a:pt x="14158" y="4727"/>
                    <a:pt x="14884" y="7923"/>
                    <a:pt x="15610" y="10513"/>
                  </a:cubicBezTo>
                  <a:cubicBezTo>
                    <a:pt x="16336" y="13102"/>
                    <a:pt x="17062" y="15086"/>
                    <a:pt x="17788" y="16519"/>
                  </a:cubicBezTo>
                  <a:cubicBezTo>
                    <a:pt x="18514" y="17951"/>
                    <a:pt x="19240" y="18833"/>
                    <a:pt x="19876" y="19054"/>
                  </a:cubicBezTo>
                  <a:cubicBezTo>
                    <a:pt x="20511" y="19274"/>
                    <a:pt x="21055" y="18833"/>
                    <a:pt x="21600" y="18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797050" y="294524"/>
              <a:ext cx="171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800" y="11782"/>
                  </a:cubicBezTo>
                  <a:cubicBezTo>
                    <a:pt x="5600" y="8509"/>
                    <a:pt x="11200" y="5236"/>
                    <a:pt x="14800" y="3273"/>
                  </a:cubicBezTo>
                  <a:cubicBezTo>
                    <a:pt x="18400" y="1309"/>
                    <a:pt x="200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337810" y="219744"/>
              <a:ext cx="176790" cy="16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10" fill="norm" stroke="1" extrusionOk="0">
                  <a:moveTo>
                    <a:pt x="9906" y="7919"/>
                  </a:moveTo>
                  <a:cubicBezTo>
                    <a:pt x="10677" y="6839"/>
                    <a:pt x="11448" y="5759"/>
                    <a:pt x="11834" y="4544"/>
                  </a:cubicBezTo>
                  <a:cubicBezTo>
                    <a:pt x="12220" y="3329"/>
                    <a:pt x="12220" y="1979"/>
                    <a:pt x="11320" y="1034"/>
                  </a:cubicBezTo>
                  <a:cubicBezTo>
                    <a:pt x="10420" y="89"/>
                    <a:pt x="8620" y="-451"/>
                    <a:pt x="6820" y="494"/>
                  </a:cubicBezTo>
                  <a:cubicBezTo>
                    <a:pt x="5020" y="1439"/>
                    <a:pt x="3220" y="3869"/>
                    <a:pt x="2063" y="6569"/>
                  </a:cubicBezTo>
                  <a:cubicBezTo>
                    <a:pt x="906" y="9269"/>
                    <a:pt x="391" y="12239"/>
                    <a:pt x="134" y="14534"/>
                  </a:cubicBezTo>
                  <a:cubicBezTo>
                    <a:pt x="-123" y="16829"/>
                    <a:pt x="-123" y="18449"/>
                    <a:pt x="1163" y="19529"/>
                  </a:cubicBezTo>
                  <a:cubicBezTo>
                    <a:pt x="2448" y="20609"/>
                    <a:pt x="5020" y="21149"/>
                    <a:pt x="7463" y="19259"/>
                  </a:cubicBezTo>
                  <a:cubicBezTo>
                    <a:pt x="9906" y="17369"/>
                    <a:pt x="12220" y="13049"/>
                    <a:pt x="13506" y="9944"/>
                  </a:cubicBezTo>
                  <a:cubicBezTo>
                    <a:pt x="14791" y="6839"/>
                    <a:pt x="15048" y="4949"/>
                    <a:pt x="15048" y="4814"/>
                  </a:cubicBezTo>
                  <a:cubicBezTo>
                    <a:pt x="15048" y="4679"/>
                    <a:pt x="14791" y="6299"/>
                    <a:pt x="14663" y="7919"/>
                  </a:cubicBezTo>
                  <a:cubicBezTo>
                    <a:pt x="14534" y="9539"/>
                    <a:pt x="14534" y="11159"/>
                    <a:pt x="15691" y="12644"/>
                  </a:cubicBezTo>
                  <a:cubicBezTo>
                    <a:pt x="16848" y="14129"/>
                    <a:pt x="19163" y="15479"/>
                    <a:pt x="21477" y="16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571750" y="213705"/>
              <a:ext cx="101600" cy="16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5518"/>
                  </a:moveTo>
                  <a:cubicBezTo>
                    <a:pt x="450" y="9892"/>
                    <a:pt x="900" y="14267"/>
                    <a:pt x="900" y="17138"/>
                  </a:cubicBezTo>
                  <a:cubicBezTo>
                    <a:pt x="900" y="20009"/>
                    <a:pt x="450" y="21376"/>
                    <a:pt x="225" y="21376"/>
                  </a:cubicBezTo>
                  <a:cubicBezTo>
                    <a:pt x="0" y="21376"/>
                    <a:pt x="0" y="20009"/>
                    <a:pt x="675" y="16728"/>
                  </a:cubicBezTo>
                  <a:cubicBezTo>
                    <a:pt x="1350" y="13447"/>
                    <a:pt x="2700" y="8252"/>
                    <a:pt x="4050" y="4971"/>
                  </a:cubicBezTo>
                  <a:cubicBezTo>
                    <a:pt x="5400" y="1690"/>
                    <a:pt x="6750" y="323"/>
                    <a:pt x="8325" y="49"/>
                  </a:cubicBezTo>
                  <a:cubicBezTo>
                    <a:pt x="9900" y="-224"/>
                    <a:pt x="11700" y="596"/>
                    <a:pt x="13275" y="3330"/>
                  </a:cubicBezTo>
                  <a:cubicBezTo>
                    <a:pt x="14850" y="6065"/>
                    <a:pt x="16200" y="10713"/>
                    <a:pt x="17550" y="13720"/>
                  </a:cubicBezTo>
                  <a:cubicBezTo>
                    <a:pt x="18900" y="16728"/>
                    <a:pt x="20250" y="18095"/>
                    <a:pt x="21600" y="19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713541" y="8298"/>
              <a:ext cx="175710" cy="37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86" fill="norm" stroke="1" extrusionOk="0">
                  <a:moveTo>
                    <a:pt x="11317" y="15232"/>
                  </a:moveTo>
                  <a:cubicBezTo>
                    <a:pt x="11317" y="14628"/>
                    <a:pt x="11317" y="14025"/>
                    <a:pt x="11189" y="13422"/>
                  </a:cubicBezTo>
                  <a:cubicBezTo>
                    <a:pt x="11060" y="12818"/>
                    <a:pt x="10803" y="12215"/>
                    <a:pt x="10032" y="12034"/>
                  </a:cubicBezTo>
                  <a:cubicBezTo>
                    <a:pt x="9260" y="11853"/>
                    <a:pt x="7975" y="12094"/>
                    <a:pt x="6175" y="13241"/>
                  </a:cubicBezTo>
                  <a:cubicBezTo>
                    <a:pt x="4375" y="14387"/>
                    <a:pt x="2060" y="16439"/>
                    <a:pt x="903" y="17887"/>
                  </a:cubicBezTo>
                  <a:cubicBezTo>
                    <a:pt x="-254" y="19335"/>
                    <a:pt x="-254" y="20179"/>
                    <a:pt x="646" y="20662"/>
                  </a:cubicBezTo>
                  <a:cubicBezTo>
                    <a:pt x="1546" y="21145"/>
                    <a:pt x="3346" y="21265"/>
                    <a:pt x="5146" y="20843"/>
                  </a:cubicBezTo>
                  <a:cubicBezTo>
                    <a:pt x="6946" y="20421"/>
                    <a:pt x="8746" y="19455"/>
                    <a:pt x="10675" y="16982"/>
                  </a:cubicBezTo>
                  <a:cubicBezTo>
                    <a:pt x="12603" y="14508"/>
                    <a:pt x="14660" y="10526"/>
                    <a:pt x="15817" y="7569"/>
                  </a:cubicBezTo>
                  <a:cubicBezTo>
                    <a:pt x="16975" y="4613"/>
                    <a:pt x="17232" y="2682"/>
                    <a:pt x="16975" y="1475"/>
                  </a:cubicBezTo>
                  <a:cubicBezTo>
                    <a:pt x="16717" y="269"/>
                    <a:pt x="15946" y="-214"/>
                    <a:pt x="15175" y="88"/>
                  </a:cubicBezTo>
                  <a:cubicBezTo>
                    <a:pt x="14403" y="389"/>
                    <a:pt x="13632" y="1475"/>
                    <a:pt x="13375" y="4311"/>
                  </a:cubicBezTo>
                  <a:cubicBezTo>
                    <a:pt x="13117" y="7147"/>
                    <a:pt x="13375" y="11732"/>
                    <a:pt x="14789" y="14870"/>
                  </a:cubicBezTo>
                  <a:cubicBezTo>
                    <a:pt x="16203" y="18007"/>
                    <a:pt x="18775" y="19697"/>
                    <a:pt x="21346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384550" y="0"/>
              <a:ext cx="182839" cy="37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277" fill="norm" stroke="1" extrusionOk="0">
                  <a:moveTo>
                    <a:pt x="8737" y="9137"/>
                  </a:moveTo>
                  <a:cubicBezTo>
                    <a:pt x="8494" y="12257"/>
                    <a:pt x="8252" y="15377"/>
                    <a:pt x="8130" y="17237"/>
                  </a:cubicBezTo>
                  <a:cubicBezTo>
                    <a:pt x="8009" y="19097"/>
                    <a:pt x="8009" y="19697"/>
                    <a:pt x="7645" y="20297"/>
                  </a:cubicBezTo>
                  <a:cubicBezTo>
                    <a:pt x="7281" y="20897"/>
                    <a:pt x="6553" y="21497"/>
                    <a:pt x="6067" y="21197"/>
                  </a:cubicBezTo>
                  <a:cubicBezTo>
                    <a:pt x="5582" y="20897"/>
                    <a:pt x="5339" y="19697"/>
                    <a:pt x="5097" y="16937"/>
                  </a:cubicBezTo>
                  <a:cubicBezTo>
                    <a:pt x="4854" y="14177"/>
                    <a:pt x="4611" y="9857"/>
                    <a:pt x="4733" y="7037"/>
                  </a:cubicBezTo>
                  <a:cubicBezTo>
                    <a:pt x="4854" y="4217"/>
                    <a:pt x="5339" y="2897"/>
                    <a:pt x="5946" y="1877"/>
                  </a:cubicBezTo>
                  <a:cubicBezTo>
                    <a:pt x="6553" y="857"/>
                    <a:pt x="7281" y="137"/>
                    <a:pt x="8737" y="17"/>
                  </a:cubicBezTo>
                  <a:cubicBezTo>
                    <a:pt x="10193" y="-103"/>
                    <a:pt x="12378" y="377"/>
                    <a:pt x="13470" y="2057"/>
                  </a:cubicBezTo>
                  <a:cubicBezTo>
                    <a:pt x="14562" y="3737"/>
                    <a:pt x="14562" y="6617"/>
                    <a:pt x="14198" y="8297"/>
                  </a:cubicBezTo>
                  <a:cubicBezTo>
                    <a:pt x="13834" y="9977"/>
                    <a:pt x="13106" y="10457"/>
                    <a:pt x="12256" y="10937"/>
                  </a:cubicBezTo>
                  <a:cubicBezTo>
                    <a:pt x="11407" y="11417"/>
                    <a:pt x="10436" y="11897"/>
                    <a:pt x="9465" y="11957"/>
                  </a:cubicBezTo>
                  <a:cubicBezTo>
                    <a:pt x="8494" y="12017"/>
                    <a:pt x="7524" y="11657"/>
                    <a:pt x="7766" y="11417"/>
                  </a:cubicBezTo>
                  <a:cubicBezTo>
                    <a:pt x="8009" y="11177"/>
                    <a:pt x="9465" y="11057"/>
                    <a:pt x="11649" y="11357"/>
                  </a:cubicBezTo>
                  <a:cubicBezTo>
                    <a:pt x="13834" y="11657"/>
                    <a:pt x="16746" y="12377"/>
                    <a:pt x="18688" y="13697"/>
                  </a:cubicBezTo>
                  <a:cubicBezTo>
                    <a:pt x="20629" y="15017"/>
                    <a:pt x="21600" y="16937"/>
                    <a:pt x="20508" y="18437"/>
                  </a:cubicBezTo>
                  <a:cubicBezTo>
                    <a:pt x="19416" y="19937"/>
                    <a:pt x="16261" y="21017"/>
                    <a:pt x="12499" y="20717"/>
                  </a:cubicBezTo>
                  <a:cubicBezTo>
                    <a:pt x="8737" y="20417"/>
                    <a:pt x="4369" y="18737"/>
                    <a:pt x="0" y="17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863143" y="169217"/>
              <a:ext cx="473907" cy="21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31" fill="norm" stroke="1" extrusionOk="0">
                  <a:moveTo>
                    <a:pt x="4214" y="10094"/>
                  </a:moveTo>
                  <a:cubicBezTo>
                    <a:pt x="4118" y="8170"/>
                    <a:pt x="4022" y="6245"/>
                    <a:pt x="3782" y="4962"/>
                  </a:cubicBezTo>
                  <a:cubicBezTo>
                    <a:pt x="3542" y="3679"/>
                    <a:pt x="3158" y="3037"/>
                    <a:pt x="2726" y="3037"/>
                  </a:cubicBezTo>
                  <a:cubicBezTo>
                    <a:pt x="2294" y="3037"/>
                    <a:pt x="1814" y="3679"/>
                    <a:pt x="1286" y="6459"/>
                  </a:cubicBezTo>
                  <a:cubicBezTo>
                    <a:pt x="758" y="9239"/>
                    <a:pt x="182" y="14158"/>
                    <a:pt x="38" y="17045"/>
                  </a:cubicBezTo>
                  <a:cubicBezTo>
                    <a:pt x="-106" y="19932"/>
                    <a:pt x="182" y="20787"/>
                    <a:pt x="566" y="20894"/>
                  </a:cubicBezTo>
                  <a:cubicBezTo>
                    <a:pt x="950" y="21001"/>
                    <a:pt x="1430" y="20360"/>
                    <a:pt x="1910" y="18542"/>
                  </a:cubicBezTo>
                  <a:cubicBezTo>
                    <a:pt x="2390" y="16724"/>
                    <a:pt x="2870" y="13730"/>
                    <a:pt x="3158" y="11591"/>
                  </a:cubicBezTo>
                  <a:cubicBezTo>
                    <a:pt x="3446" y="9453"/>
                    <a:pt x="3542" y="8170"/>
                    <a:pt x="3542" y="8597"/>
                  </a:cubicBezTo>
                  <a:cubicBezTo>
                    <a:pt x="3542" y="9025"/>
                    <a:pt x="3446" y="11164"/>
                    <a:pt x="3398" y="13302"/>
                  </a:cubicBezTo>
                  <a:cubicBezTo>
                    <a:pt x="3350" y="15441"/>
                    <a:pt x="3350" y="17579"/>
                    <a:pt x="3590" y="18863"/>
                  </a:cubicBezTo>
                  <a:cubicBezTo>
                    <a:pt x="3830" y="20146"/>
                    <a:pt x="4310" y="20574"/>
                    <a:pt x="4982" y="19504"/>
                  </a:cubicBezTo>
                  <a:cubicBezTo>
                    <a:pt x="5654" y="18435"/>
                    <a:pt x="6518" y="15869"/>
                    <a:pt x="7094" y="12768"/>
                  </a:cubicBezTo>
                  <a:cubicBezTo>
                    <a:pt x="7670" y="9667"/>
                    <a:pt x="7958" y="6031"/>
                    <a:pt x="8054" y="3679"/>
                  </a:cubicBezTo>
                  <a:cubicBezTo>
                    <a:pt x="8150" y="1326"/>
                    <a:pt x="8054" y="257"/>
                    <a:pt x="8198" y="43"/>
                  </a:cubicBezTo>
                  <a:cubicBezTo>
                    <a:pt x="8342" y="-171"/>
                    <a:pt x="8726" y="471"/>
                    <a:pt x="9158" y="791"/>
                  </a:cubicBezTo>
                  <a:cubicBezTo>
                    <a:pt x="9590" y="1112"/>
                    <a:pt x="10070" y="1112"/>
                    <a:pt x="10550" y="2181"/>
                  </a:cubicBezTo>
                  <a:cubicBezTo>
                    <a:pt x="11030" y="3251"/>
                    <a:pt x="11510" y="5389"/>
                    <a:pt x="11510" y="7528"/>
                  </a:cubicBezTo>
                  <a:cubicBezTo>
                    <a:pt x="11510" y="9667"/>
                    <a:pt x="11030" y="11805"/>
                    <a:pt x="10742" y="13944"/>
                  </a:cubicBezTo>
                  <a:cubicBezTo>
                    <a:pt x="10454" y="16082"/>
                    <a:pt x="10358" y="18221"/>
                    <a:pt x="10598" y="19504"/>
                  </a:cubicBezTo>
                  <a:cubicBezTo>
                    <a:pt x="10838" y="20787"/>
                    <a:pt x="11414" y="21215"/>
                    <a:pt x="12470" y="20467"/>
                  </a:cubicBezTo>
                  <a:cubicBezTo>
                    <a:pt x="13526" y="19718"/>
                    <a:pt x="15062" y="17793"/>
                    <a:pt x="16118" y="15762"/>
                  </a:cubicBezTo>
                  <a:cubicBezTo>
                    <a:pt x="17174" y="13730"/>
                    <a:pt x="17750" y="11591"/>
                    <a:pt x="17990" y="9774"/>
                  </a:cubicBezTo>
                  <a:cubicBezTo>
                    <a:pt x="18230" y="7956"/>
                    <a:pt x="18134" y="6459"/>
                    <a:pt x="17846" y="5710"/>
                  </a:cubicBezTo>
                  <a:cubicBezTo>
                    <a:pt x="17558" y="4962"/>
                    <a:pt x="17078" y="4962"/>
                    <a:pt x="16358" y="6138"/>
                  </a:cubicBezTo>
                  <a:cubicBezTo>
                    <a:pt x="15638" y="7314"/>
                    <a:pt x="14678" y="9667"/>
                    <a:pt x="14246" y="12019"/>
                  </a:cubicBezTo>
                  <a:cubicBezTo>
                    <a:pt x="13814" y="14372"/>
                    <a:pt x="13910" y="16724"/>
                    <a:pt x="14630" y="18435"/>
                  </a:cubicBezTo>
                  <a:cubicBezTo>
                    <a:pt x="15350" y="20146"/>
                    <a:pt x="16694" y="21215"/>
                    <a:pt x="17942" y="21322"/>
                  </a:cubicBezTo>
                  <a:cubicBezTo>
                    <a:pt x="19190" y="21429"/>
                    <a:pt x="20342" y="20574"/>
                    <a:pt x="21494" y="19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866216" y="25707"/>
              <a:ext cx="220135" cy="34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1038" y="7937"/>
                  </a:moveTo>
                  <a:cubicBezTo>
                    <a:pt x="831" y="11581"/>
                    <a:pt x="623" y="15224"/>
                    <a:pt x="415" y="17631"/>
                  </a:cubicBezTo>
                  <a:cubicBezTo>
                    <a:pt x="208" y="20039"/>
                    <a:pt x="0" y="21210"/>
                    <a:pt x="0" y="21405"/>
                  </a:cubicBezTo>
                  <a:cubicBezTo>
                    <a:pt x="0" y="21600"/>
                    <a:pt x="208" y="20819"/>
                    <a:pt x="623" y="18087"/>
                  </a:cubicBezTo>
                  <a:cubicBezTo>
                    <a:pt x="1038" y="15354"/>
                    <a:pt x="1662" y="10670"/>
                    <a:pt x="2077" y="7547"/>
                  </a:cubicBezTo>
                  <a:cubicBezTo>
                    <a:pt x="2492" y="4424"/>
                    <a:pt x="2700" y="2863"/>
                    <a:pt x="2908" y="1757"/>
                  </a:cubicBezTo>
                  <a:cubicBezTo>
                    <a:pt x="3115" y="651"/>
                    <a:pt x="3323" y="0"/>
                    <a:pt x="3738" y="0"/>
                  </a:cubicBezTo>
                  <a:cubicBezTo>
                    <a:pt x="4154" y="0"/>
                    <a:pt x="4777" y="651"/>
                    <a:pt x="5400" y="1952"/>
                  </a:cubicBezTo>
                  <a:cubicBezTo>
                    <a:pt x="6023" y="3253"/>
                    <a:pt x="6646" y="5205"/>
                    <a:pt x="7477" y="6246"/>
                  </a:cubicBezTo>
                  <a:cubicBezTo>
                    <a:pt x="8308" y="7287"/>
                    <a:pt x="9346" y="7417"/>
                    <a:pt x="10696" y="6701"/>
                  </a:cubicBezTo>
                  <a:cubicBezTo>
                    <a:pt x="12046" y="5986"/>
                    <a:pt x="13708" y="4424"/>
                    <a:pt x="15058" y="3123"/>
                  </a:cubicBezTo>
                  <a:cubicBezTo>
                    <a:pt x="16408" y="1822"/>
                    <a:pt x="17446" y="781"/>
                    <a:pt x="18173" y="586"/>
                  </a:cubicBezTo>
                  <a:cubicBezTo>
                    <a:pt x="18900" y="390"/>
                    <a:pt x="19315" y="1041"/>
                    <a:pt x="19835" y="3253"/>
                  </a:cubicBezTo>
                  <a:cubicBezTo>
                    <a:pt x="20354" y="5465"/>
                    <a:pt x="20977" y="9239"/>
                    <a:pt x="21288" y="11776"/>
                  </a:cubicBezTo>
                  <a:cubicBezTo>
                    <a:pt x="21600" y="14313"/>
                    <a:pt x="21600" y="15614"/>
                    <a:pt x="21288" y="16655"/>
                  </a:cubicBezTo>
                  <a:cubicBezTo>
                    <a:pt x="20977" y="17696"/>
                    <a:pt x="20354" y="18477"/>
                    <a:pt x="20354" y="18477"/>
                  </a:cubicBezTo>
                  <a:cubicBezTo>
                    <a:pt x="20354" y="18477"/>
                    <a:pt x="20977" y="17696"/>
                    <a:pt x="21600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134138" y="29270"/>
              <a:ext cx="199862" cy="29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78" fill="norm" stroke="1" extrusionOk="0">
                  <a:moveTo>
                    <a:pt x="14495" y="4003"/>
                  </a:moveTo>
                  <a:cubicBezTo>
                    <a:pt x="15170" y="3395"/>
                    <a:pt x="15845" y="2786"/>
                    <a:pt x="16295" y="2102"/>
                  </a:cubicBezTo>
                  <a:cubicBezTo>
                    <a:pt x="16745" y="1417"/>
                    <a:pt x="16970" y="657"/>
                    <a:pt x="16520" y="276"/>
                  </a:cubicBezTo>
                  <a:cubicBezTo>
                    <a:pt x="16070" y="-104"/>
                    <a:pt x="14945" y="-104"/>
                    <a:pt x="12807" y="352"/>
                  </a:cubicBezTo>
                  <a:cubicBezTo>
                    <a:pt x="10670" y="809"/>
                    <a:pt x="7520" y="1721"/>
                    <a:pt x="5045" y="3623"/>
                  </a:cubicBezTo>
                  <a:cubicBezTo>
                    <a:pt x="2570" y="5524"/>
                    <a:pt x="770" y="8414"/>
                    <a:pt x="208" y="10772"/>
                  </a:cubicBezTo>
                  <a:cubicBezTo>
                    <a:pt x="-355" y="13130"/>
                    <a:pt x="320" y="14955"/>
                    <a:pt x="1108" y="16552"/>
                  </a:cubicBezTo>
                  <a:cubicBezTo>
                    <a:pt x="1895" y="18150"/>
                    <a:pt x="2795" y="19519"/>
                    <a:pt x="4595" y="20355"/>
                  </a:cubicBezTo>
                  <a:cubicBezTo>
                    <a:pt x="6395" y="21192"/>
                    <a:pt x="9095" y="21496"/>
                    <a:pt x="12020" y="21116"/>
                  </a:cubicBezTo>
                  <a:cubicBezTo>
                    <a:pt x="14945" y="20735"/>
                    <a:pt x="18095" y="19671"/>
                    <a:pt x="21245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181600" y="186574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7280"/>
                    <a:pt x="5538" y="12960"/>
                    <a:pt x="9138" y="9360"/>
                  </a:cubicBezTo>
                  <a:cubicBezTo>
                    <a:pt x="12738" y="5760"/>
                    <a:pt x="1716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772145" y="972777"/>
              <a:ext cx="272556" cy="29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942" fill="norm" stroke="1" extrusionOk="0">
                  <a:moveTo>
                    <a:pt x="8371" y="6931"/>
                  </a:moveTo>
                  <a:cubicBezTo>
                    <a:pt x="8866" y="5410"/>
                    <a:pt x="9360" y="3889"/>
                    <a:pt x="9608" y="2748"/>
                  </a:cubicBezTo>
                  <a:cubicBezTo>
                    <a:pt x="9855" y="1607"/>
                    <a:pt x="9855" y="847"/>
                    <a:pt x="9443" y="390"/>
                  </a:cubicBezTo>
                  <a:cubicBezTo>
                    <a:pt x="9030" y="-66"/>
                    <a:pt x="8206" y="-218"/>
                    <a:pt x="6722" y="467"/>
                  </a:cubicBezTo>
                  <a:cubicBezTo>
                    <a:pt x="5238" y="1151"/>
                    <a:pt x="3095" y="2672"/>
                    <a:pt x="1693" y="5334"/>
                  </a:cubicBezTo>
                  <a:cubicBezTo>
                    <a:pt x="292" y="7996"/>
                    <a:pt x="-368" y="11799"/>
                    <a:pt x="209" y="14841"/>
                  </a:cubicBezTo>
                  <a:cubicBezTo>
                    <a:pt x="786" y="17883"/>
                    <a:pt x="2600" y="20165"/>
                    <a:pt x="5238" y="20774"/>
                  </a:cubicBezTo>
                  <a:cubicBezTo>
                    <a:pt x="7876" y="21382"/>
                    <a:pt x="11339" y="20317"/>
                    <a:pt x="13812" y="18036"/>
                  </a:cubicBezTo>
                  <a:cubicBezTo>
                    <a:pt x="16285" y="15754"/>
                    <a:pt x="17769" y="12255"/>
                    <a:pt x="18182" y="9365"/>
                  </a:cubicBezTo>
                  <a:cubicBezTo>
                    <a:pt x="18594" y="6475"/>
                    <a:pt x="17934" y="4193"/>
                    <a:pt x="16368" y="2672"/>
                  </a:cubicBezTo>
                  <a:cubicBezTo>
                    <a:pt x="14801" y="1151"/>
                    <a:pt x="12328" y="390"/>
                    <a:pt x="10432" y="1759"/>
                  </a:cubicBezTo>
                  <a:cubicBezTo>
                    <a:pt x="8536" y="3128"/>
                    <a:pt x="7217" y="6627"/>
                    <a:pt x="7134" y="9745"/>
                  </a:cubicBezTo>
                  <a:cubicBezTo>
                    <a:pt x="7052" y="12864"/>
                    <a:pt x="8206" y="15602"/>
                    <a:pt x="10762" y="17199"/>
                  </a:cubicBezTo>
                  <a:cubicBezTo>
                    <a:pt x="13317" y="18796"/>
                    <a:pt x="17275" y="19252"/>
                    <a:pt x="21232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993899" y="967624"/>
              <a:ext cx="18522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8640" y="0"/>
                  </a:moveTo>
                  <a:cubicBezTo>
                    <a:pt x="12000" y="1062"/>
                    <a:pt x="15360" y="2125"/>
                    <a:pt x="17760" y="4013"/>
                  </a:cubicBezTo>
                  <a:cubicBezTo>
                    <a:pt x="20160" y="5902"/>
                    <a:pt x="21600" y="8616"/>
                    <a:pt x="20760" y="11213"/>
                  </a:cubicBezTo>
                  <a:cubicBezTo>
                    <a:pt x="19920" y="13810"/>
                    <a:pt x="16800" y="16289"/>
                    <a:pt x="12960" y="18000"/>
                  </a:cubicBezTo>
                  <a:cubicBezTo>
                    <a:pt x="9120" y="19711"/>
                    <a:pt x="4560" y="20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649500" y="994840"/>
              <a:ext cx="236450" cy="33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09" fill="norm" stroke="1" extrusionOk="0">
                  <a:moveTo>
                    <a:pt x="9149" y="1897"/>
                  </a:moveTo>
                  <a:cubicBezTo>
                    <a:pt x="8773" y="1227"/>
                    <a:pt x="8398" y="556"/>
                    <a:pt x="7740" y="220"/>
                  </a:cubicBezTo>
                  <a:cubicBezTo>
                    <a:pt x="7083" y="-115"/>
                    <a:pt x="6144" y="-115"/>
                    <a:pt x="5017" y="556"/>
                  </a:cubicBezTo>
                  <a:cubicBezTo>
                    <a:pt x="3890" y="1227"/>
                    <a:pt x="2575" y="2568"/>
                    <a:pt x="1448" y="5117"/>
                  </a:cubicBezTo>
                  <a:cubicBezTo>
                    <a:pt x="321" y="7666"/>
                    <a:pt x="-618" y="11423"/>
                    <a:pt x="509" y="14374"/>
                  </a:cubicBezTo>
                  <a:cubicBezTo>
                    <a:pt x="1636" y="17326"/>
                    <a:pt x="4829" y="19473"/>
                    <a:pt x="8585" y="20479"/>
                  </a:cubicBezTo>
                  <a:cubicBezTo>
                    <a:pt x="12342" y="21485"/>
                    <a:pt x="16662" y="21351"/>
                    <a:pt x="20982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655711" y="976809"/>
              <a:ext cx="201790" cy="38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42" fill="norm" stroke="1" extrusionOk="0">
                  <a:moveTo>
                    <a:pt x="9300" y="5799"/>
                  </a:moveTo>
                  <a:cubicBezTo>
                    <a:pt x="8175" y="8017"/>
                    <a:pt x="7050" y="10235"/>
                    <a:pt x="6037" y="12395"/>
                  </a:cubicBezTo>
                  <a:cubicBezTo>
                    <a:pt x="5025" y="14555"/>
                    <a:pt x="4125" y="16657"/>
                    <a:pt x="3450" y="18000"/>
                  </a:cubicBezTo>
                  <a:cubicBezTo>
                    <a:pt x="2775" y="19342"/>
                    <a:pt x="2325" y="19926"/>
                    <a:pt x="1762" y="20452"/>
                  </a:cubicBezTo>
                  <a:cubicBezTo>
                    <a:pt x="1200" y="20977"/>
                    <a:pt x="525" y="21444"/>
                    <a:pt x="187" y="21152"/>
                  </a:cubicBezTo>
                  <a:cubicBezTo>
                    <a:pt x="-150" y="20860"/>
                    <a:pt x="-150" y="19809"/>
                    <a:pt x="1200" y="17766"/>
                  </a:cubicBezTo>
                  <a:cubicBezTo>
                    <a:pt x="2550" y="15723"/>
                    <a:pt x="5250" y="12687"/>
                    <a:pt x="7500" y="10060"/>
                  </a:cubicBezTo>
                  <a:cubicBezTo>
                    <a:pt x="9750" y="7433"/>
                    <a:pt x="11550" y="5215"/>
                    <a:pt x="13013" y="3405"/>
                  </a:cubicBezTo>
                  <a:cubicBezTo>
                    <a:pt x="14475" y="1595"/>
                    <a:pt x="15600" y="194"/>
                    <a:pt x="16388" y="19"/>
                  </a:cubicBezTo>
                  <a:cubicBezTo>
                    <a:pt x="17175" y="-156"/>
                    <a:pt x="17625" y="895"/>
                    <a:pt x="18187" y="3288"/>
                  </a:cubicBezTo>
                  <a:cubicBezTo>
                    <a:pt x="18750" y="5682"/>
                    <a:pt x="19425" y="9418"/>
                    <a:pt x="19987" y="12103"/>
                  </a:cubicBezTo>
                  <a:cubicBezTo>
                    <a:pt x="20550" y="14789"/>
                    <a:pt x="21000" y="16423"/>
                    <a:pt x="21450" y="18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730500" y="1183524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300"/>
                    <a:pt x="6646" y="9000"/>
                    <a:pt x="10246" y="5400"/>
                  </a:cubicBezTo>
                  <a:cubicBezTo>
                    <a:pt x="13846" y="1800"/>
                    <a:pt x="1772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282950" y="986674"/>
              <a:ext cx="2172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5365"/>
                    <a:pt x="21600" y="10729"/>
                    <a:pt x="18655" y="14329"/>
                  </a:cubicBezTo>
                  <a:cubicBezTo>
                    <a:pt x="15709" y="17929"/>
                    <a:pt x="7855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143250" y="1291474"/>
              <a:ext cx="342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5840"/>
                    <a:pt x="7467" y="10080"/>
                    <a:pt x="11067" y="6480"/>
                  </a:cubicBezTo>
                  <a:cubicBezTo>
                    <a:pt x="14667" y="2880"/>
                    <a:pt x="1813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3740150" y="1050174"/>
              <a:ext cx="12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56"/>
                    <a:pt x="7200" y="9712"/>
                    <a:pt x="3600" y="13312"/>
                  </a:cubicBezTo>
                  <a:cubicBezTo>
                    <a:pt x="0" y="16912"/>
                    <a:pt x="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3702050" y="973057"/>
              <a:ext cx="230012" cy="35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92" fill="norm" stroke="1" extrusionOk="0">
                  <a:moveTo>
                    <a:pt x="4670" y="5040"/>
                  </a:moveTo>
                  <a:cubicBezTo>
                    <a:pt x="4281" y="4401"/>
                    <a:pt x="3892" y="3762"/>
                    <a:pt x="4378" y="2867"/>
                  </a:cubicBezTo>
                  <a:cubicBezTo>
                    <a:pt x="4865" y="1973"/>
                    <a:pt x="6227" y="822"/>
                    <a:pt x="8757" y="311"/>
                  </a:cubicBezTo>
                  <a:cubicBezTo>
                    <a:pt x="11286" y="-200"/>
                    <a:pt x="14984" y="-72"/>
                    <a:pt x="17124" y="631"/>
                  </a:cubicBezTo>
                  <a:cubicBezTo>
                    <a:pt x="19265" y="1334"/>
                    <a:pt x="19849" y="2612"/>
                    <a:pt x="19265" y="4209"/>
                  </a:cubicBezTo>
                  <a:cubicBezTo>
                    <a:pt x="18681" y="5807"/>
                    <a:pt x="16930" y="7724"/>
                    <a:pt x="15568" y="9002"/>
                  </a:cubicBezTo>
                  <a:cubicBezTo>
                    <a:pt x="14205" y="10280"/>
                    <a:pt x="13232" y="10920"/>
                    <a:pt x="13232" y="11239"/>
                  </a:cubicBezTo>
                  <a:cubicBezTo>
                    <a:pt x="13232" y="11559"/>
                    <a:pt x="14205" y="11559"/>
                    <a:pt x="15568" y="12070"/>
                  </a:cubicBezTo>
                  <a:cubicBezTo>
                    <a:pt x="16930" y="12581"/>
                    <a:pt x="18681" y="13604"/>
                    <a:pt x="19849" y="14946"/>
                  </a:cubicBezTo>
                  <a:cubicBezTo>
                    <a:pt x="21016" y="16288"/>
                    <a:pt x="21600" y="17949"/>
                    <a:pt x="20724" y="19163"/>
                  </a:cubicBezTo>
                  <a:cubicBezTo>
                    <a:pt x="19849" y="20378"/>
                    <a:pt x="17514" y="21144"/>
                    <a:pt x="13816" y="21272"/>
                  </a:cubicBezTo>
                  <a:cubicBezTo>
                    <a:pt x="10119" y="21400"/>
                    <a:pt x="5059" y="20889"/>
                    <a:pt x="0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4355283" y="880433"/>
              <a:ext cx="150018" cy="32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488" fill="norm" stroke="1" extrusionOk="0">
                  <a:moveTo>
                    <a:pt x="4431" y="4457"/>
                  </a:moveTo>
                  <a:cubicBezTo>
                    <a:pt x="2991" y="4042"/>
                    <a:pt x="1551" y="3626"/>
                    <a:pt x="687" y="3003"/>
                  </a:cubicBezTo>
                  <a:cubicBezTo>
                    <a:pt x="-177" y="2380"/>
                    <a:pt x="-465" y="1550"/>
                    <a:pt x="1263" y="926"/>
                  </a:cubicBezTo>
                  <a:cubicBezTo>
                    <a:pt x="2991" y="303"/>
                    <a:pt x="6735" y="-112"/>
                    <a:pt x="10191" y="26"/>
                  </a:cubicBezTo>
                  <a:cubicBezTo>
                    <a:pt x="13647" y="165"/>
                    <a:pt x="16815" y="857"/>
                    <a:pt x="18687" y="2519"/>
                  </a:cubicBezTo>
                  <a:cubicBezTo>
                    <a:pt x="20559" y="4180"/>
                    <a:pt x="21135" y="6811"/>
                    <a:pt x="19263" y="9303"/>
                  </a:cubicBezTo>
                  <a:cubicBezTo>
                    <a:pt x="17391" y="11796"/>
                    <a:pt x="13071" y="14150"/>
                    <a:pt x="10191" y="15880"/>
                  </a:cubicBezTo>
                  <a:cubicBezTo>
                    <a:pt x="7311" y="17611"/>
                    <a:pt x="5871" y="18719"/>
                    <a:pt x="6159" y="19550"/>
                  </a:cubicBezTo>
                  <a:cubicBezTo>
                    <a:pt x="6447" y="20380"/>
                    <a:pt x="8463" y="20934"/>
                    <a:pt x="10479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4414572" y="1323224"/>
              <a:ext cx="45573" cy="5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0655" fill="norm" stroke="1" extrusionOk="0">
                  <a:moveTo>
                    <a:pt x="13500" y="0"/>
                  </a:moveTo>
                  <a:cubicBezTo>
                    <a:pt x="8804" y="831"/>
                    <a:pt x="4109" y="1662"/>
                    <a:pt x="1761" y="4985"/>
                  </a:cubicBezTo>
                  <a:cubicBezTo>
                    <a:pt x="-587" y="8308"/>
                    <a:pt x="-587" y="14123"/>
                    <a:pt x="1761" y="17446"/>
                  </a:cubicBezTo>
                  <a:cubicBezTo>
                    <a:pt x="4109" y="20769"/>
                    <a:pt x="8804" y="21600"/>
                    <a:pt x="13030" y="19523"/>
                  </a:cubicBezTo>
                  <a:cubicBezTo>
                    <a:pt x="17256" y="17446"/>
                    <a:pt x="21013" y="12462"/>
                    <a:pt x="20074" y="9969"/>
                  </a:cubicBezTo>
                  <a:cubicBezTo>
                    <a:pt x="19135" y="7477"/>
                    <a:pt x="13500" y="7477"/>
                    <a:pt x="7865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686050" y="525240"/>
              <a:ext cx="2324101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108"/>
                  </a:moveTo>
                  <a:cubicBezTo>
                    <a:pt x="748" y="17446"/>
                    <a:pt x="1495" y="15785"/>
                    <a:pt x="2193" y="13708"/>
                  </a:cubicBezTo>
                  <a:cubicBezTo>
                    <a:pt x="2892" y="11631"/>
                    <a:pt x="3541" y="9138"/>
                    <a:pt x="4279" y="7062"/>
                  </a:cubicBezTo>
                  <a:cubicBezTo>
                    <a:pt x="5016" y="4985"/>
                    <a:pt x="5843" y="3323"/>
                    <a:pt x="6610" y="2492"/>
                  </a:cubicBezTo>
                  <a:cubicBezTo>
                    <a:pt x="7377" y="1662"/>
                    <a:pt x="8085" y="1662"/>
                    <a:pt x="8803" y="1246"/>
                  </a:cubicBezTo>
                  <a:cubicBezTo>
                    <a:pt x="9521" y="831"/>
                    <a:pt x="10249" y="0"/>
                    <a:pt x="10987" y="0"/>
                  </a:cubicBezTo>
                  <a:cubicBezTo>
                    <a:pt x="11725" y="0"/>
                    <a:pt x="12472" y="831"/>
                    <a:pt x="13161" y="1662"/>
                  </a:cubicBezTo>
                  <a:cubicBezTo>
                    <a:pt x="13849" y="2492"/>
                    <a:pt x="14479" y="3323"/>
                    <a:pt x="15177" y="4154"/>
                  </a:cubicBezTo>
                  <a:cubicBezTo>
                    <a:pt x="15875" y="4985"/>
                    <a:pt x="16643" y="5815"/>
                    <a:pt x="17400" y="7062"/>
                  </a:cubicBezTo>
                  <a:cubicBezTo>
                    <a:pt x="18157" y="8308"/>
                    <a:pt x="18905" y="9969"/>
                    <a:pt x="19603" y="12462"/>
                  </a:cubicBezTo>
                  <a:cubicBezTo>
                    <a:pt x="20302" y="14954"/>
                    <a:pt x="20951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175000" y="478674"/>
              <a:ext cx="1816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113" y="16306"/>
                  </a:cubicBezTo>
                  <a:cubicBezTo>
                    <a:pt x="227" y="15247"/>
                    <a:pt x="453" y="15247"/>
                    <a:pt x="1032" y="15459"/>
                  </a:cubicBezTo>
                  <a:cubicBezTo>
                    <a:pt x="1611" y="15671"/>
                    <a:pt x="2543" y="16094"/>
                    <a:pt x="3411" y="16518"/>
                  </a:cubicBezTo>
                  <a:cubicBezTo>
                    <a:pt x="4280" y="16941"/>
                    <a:pt x="5085" y="17365"/>
                    <a:pt x="5992" y="17576"/>
                  </a:cubicBezTo>
                  <a:cubicBezTo>
                    <a:pt x="6898" y="17788"/>
                    <a:pt x="7905" y="17788"/>
                    <a:pt x="8912" y="17576"/>
                  </a:cubicBezTo>
                  <a:cubicBezTo>
                    <a:pt x="9919" y="17365"/>
                    <a:pt x="10926" y="16941"/>
                    <a:pt x="12046" y="15882"/>
                  </a:cubicBezTo>
                  <a:cubicBezTo>
                    <a:pt x="13166" y="14824"/>
                    <a:pt x="14400" y="13129"/>
                    <a:pt x="15621" y="11224"/>
                  </a:cubicBezTo>
                  <a:cubicBezTo>
                    <a:pt x="16842" y="9318"/>
                    <a:pt x="18050" y="7200"/>
                    <a:pt x="19045" y="5294"/>
                  </a:cubicBezTo>
                  <a:cubicBezTo>
                    <a:pt x="20039" y="3388"/>
                    <a:pt x="2082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797356" y="1984569"/>
              <a:ext cx="166279" cy="49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78" fill="norm" stroke="1" extrusionOk="0">
                  <a:moveTo>
                    <a:pt x="1977" y="10437"/>
                  </a:moveTo>
                  <a:cubicBezTo>
                    <a:pt x="1977" y="9978"/>
                    <a:pt x="1977" y="9518"/>
                    <a:pt x="2111" y="8967"/>
                  </a:cubicBezTo>
                  <a:cubicBezTo>
                    <a:pt x="2244" y="8415"/>
                    <a:pt x="2511" y="7772"/>
                    <a:pt x="2777" y="7726"/>
                  </a:cubicBezTo>
                  <a:cubicBezTo>
                    <a:pt x="3044" y="7680"/>
                    <a:pt x="3311" y="8231"/>
                    <a:pt x="3311" y="10162"/>
                  </a:cubicBezTo>
                  <a:cubicBezTo>
                    <a:pt x="3311" y="12092"/>
                    <a:pt x="3044" y="15401"/>
                    <a:pt x="2911" y="17285"/>
                  </a:cubicBezTo>
                  <a:cubicBezTo>
                    <a:pt x="2777" y="19169"/>
                    <a:pt x="2777" y="19629"/>
                    <a:pt x="2511" y="20180"/>
                  </a:cubicBezTo>
                  <a:cubicBezTo>
                    <a:pt x="2244" y="20732"/>
                    <a:pt x="1711" y="21375"/>
                    <a:pt x="1311" y="21467"/>
                  </a:cubicBezTo>
                  <a:cubicBezTo>
                    <a:pt x="911" y="21559"/>
                    <a:pt x="644" y="21099"/>
                    <a:pt x="377" y="19399"/>
                  </a:cubicBezTo>
                  <a:cubicBezTo>
                    <a:pt x="111" y="17699"/>
                    <a:pt x="-156" y="14757"/>
                    <a:pt x="111" y="11862"/>
                  </a:cubicBezTo>
                  <a:cubicBezTo>
                    <a:pt x="377" y="8967"/>
                    <a:pt x="1177" y="6117"/>
                    <a:pt x="2111" y="4233"/>
                  </a:cubicBezTo>
                  <a:cubicBezTo>
                    <a:pt x="3044" y="2349"/>
                    <a:pt x="4111" y="1430"/>
                    <a:pt x="5177" y="832"/>
                  </a:cubicBezTo>
                  <a:cubicBezTo>
                    <a:pt x="6244" y="235"/>
                    <a:pt x="7311" y="-41"/>
                    <a:pt x="9577" y="5"/>
                  </a:cubicBezTo>
                  <a:cubicBezTo>
                    <a:pt x="11844" y="51"/>
                    <a:pt x="15311" y="419"/>
                    <a:pt x="17711" y="1246"/>
                  </a:cubicBezTo>
                  <a:cubicBezTo>
                    <a:pt x="20111" y="2073"/>
                    <a:pt x="21444" y="3360"/>
                    <a:pt x="20777" y="4785"/>
                  </a:cubicBezTo>
                  <a:cubicBezTo>
                    <a:pt x="20111" y="6209"/>
                    <a:pt x="17444" y="7772"/>
                    <a:pt x="14777" y="8645"/>
                  </a:cubicBezTo>
                  <a:cubicBezTo>
                    <a:pt x="12111" y="9518"/>
                    <a:pt x="9444" y="9702"/>
                    <a:pt x="7711" y="9610"/>
                  </a:cubicBezTo>
                  <a:cubicBezTo>
                    <a:pt x="5977" y="9518"/>
                    <a:pt x="5177" y="9150"/>
                    <a:pt x="4377" y="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2927299" y="2231274"/>
              <a:ext cx="158802" cy="21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08" fill="norm" stroke="1" extrusionOk="0">
                  <a:moveTo>
                    <a:pt x="860" y="4985"/>
                  </a:moveTo>
                  <a:cubicBezTo>
                    <a:pt x="291" y="3531"/>
                    <a:pt x="-277" y="2077"/>
                    <a:pt x="149" y="1350"/>
                  </a:cubicBezTo>
                  <a:cubicBezTo>
                    <a:pt x="576" y="623"/>
                    <a:pt x="1997" y="623"/>
                    <a:pt x="4412" y="2285"/>
                  </a:cubicBezTo>
                  <a:cubicBezTo>
                    <a:pt x="6828" y="3946"/>
                    <a:pt x="10239" y="7269"/>
                    <a:pt x="12086" y="10073"/>
                  </a:cubicBezTo>
                  <a:cubicBezTo>
                    <a:pt x="13934" y="12877"/>
                    <a:pt x="14218" y="15162"/>
                    <a:pt x="14218" y="16927"/>
                  </a:cubicBezTo>
                  <a:cubicBezTo>
                    <a:pt x="14218" y="18692"/>
                    <a:pt x="13934" y="19938"/>
                    <a:pt x="13081" y="20665"/>
                  </a:cubicBezTo>
                  <a:cubicBezTo>
                    <a:pt x="12228" y="21392"/>
                    <a:pt x="10807" y="21600"/>
                    <a:pt x="9102" y="19938"/>
                  </a:cubicBezTo>
                  <a:cubicBezTo>
                    <a:pt x="7397" y="18277"/>
                    <a:pt x="5407" y="14746"/>
                    <a:pt x="7397" y="11112"/>
                  </a:cubicBezTo>
                  <a:cubicBezTo>
                    <a:pt x="9386" y="7477"/>
                    <a:pt x="15355" y="3738"/>
                    <a:pt x="21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217333" y="2070851"/>
              <a:ext cx="122768" cy="34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1685"/>
                  </a:moveTo>
                  <a:cubicBezTo>
                    <a:pt x="20483" y="1026"/>
                    <a:pt x="19366" y="368"/>
                    <a:pt x="17876" y="104"/>
                  </a:cubicBezTo>
                  <a:cubicBezTo>
                    <a:pt x="16386" y="-159"/>
                    <a:pt x="14524" y="-27"/>
                    <a:pt x="11731" y="1751"/>
                  </a:cubicBezTo>
                  <a:cubicBezTo>
                    <a:pt x="8938" y="3529"/>
                    <a:pt x="5214" y="6953"/>
                    <a:pt x="2979" y="10180"/>
                  </a:cubicBezTo>
                  <a:cubicBezTo>
                    <a:pt x="745" y="13407"/>
                    <a:pt x="0" y="16436"/>
                    <a:pt x="0" y="18280"/>
                  </a:cubicBezTo>
                  <a:cubicBezTo>
                    <a:pt x="0" y="20124"/>
                    <a:pt x="745" y="20782"/>
                    <a:pt x="3166" y="21112"/>
                  </a:cubicBezTo>
                  <a:cubicBezTo>
                    <a:pt x="5586" y="21441"/>
                    <a:pt x="9683" y="21441"/>
                    <a:pt x="13779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397993" y="2071546"/>
              <a:ext cx="148764" cy="35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05" fill="norm" stroke="1" extrusionOk="0">
                  <a:moveTo>
                    <a:pt x="10695" y="3109"/>
                  </a:moveTo>
                  <a:cubicBezTo>
                    <a:pt x="9195" y="5523"/>
                    <a:pt x="7695" y="7937"/>
                    <a:pt x="6495" y="10287"/>
                  </a:cubicBezTo>
                  <a:cubicBezTo>
                    <a:pt x="5295" y="12638"/>
                    <a:pt x="4395" y="14925"/>
                    <a:pt x="3495" y="16831"/>
                  </a:cubicBezTo>
                  <a:cubicBezTo>
                    <a:pt x="2595" y="18737"/>
                    <a:pt x="1695" y="20261"/>
                    <a:pt x="945" y="20643"/>
                  </a:cubicBezTo>
                  <a:cubicBezTo>
                    <a:pt x="195" y="21024"/>
                    <a:pt x="-405" y="20261"/>
                    <a:pt x="345" y="18165"/>
                  </a:cubicBezTo>
                  <a:cubicBezTo>
                    <a:pt x="1095" y="16069"/>
                    <a:pt x="3195" y="12638"/>
                    <a:pt x="5295" y="9843"/>
                  </a:cubicBezTo>
                  <a:cubicBezTo>
                    <a:pt x="7395" y="7047"/>
                    <a:pt x="9495" y="4887"/>
                    <a:pt x="11145" y="3363"/>
                  </a:cubicBezTo>
                  <a:cubicBezTo>
                    <a:pt x="12795" y="1838"/>
                    <a:pt x="13995" y="949"/>
                    <a:pt x="15345" y="440"/>
                  </a:cubicBezTo>
                  <a:cubicBezTo>
                    <a:pt x="16695" y="-68"/>
                    <a:pt x="18195" y="-195"/>
                    <a:pt x="19245" y="377"/>
                  </a:cubicBezTo>
                  <a:cubicBezTo>
                    <a:pt x="20295" y="949"/>
                    <a:pt x="20895" y="2219"/>
                    <a:pt x="21045" y="4951"/>
                  </a:cubicBezTo>
                  <a:cubicBezTo>
                    <a:pt x="21195" y="7683"/>
                    <a:pt x="20895" y="11876"/>
                    <a:pt x="20595" y="14861"/>
                  </a:cubicBezTo>
                  <a:cubicBezTo>
                    <a:pt x="20295" y="17847"/>
                    <a:pt x="19995" y="19626"/>
                    <a:pt x="19695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448049" y="228207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759199" y="2081245"/>
              <a:ext cx="134471" cy="30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33" fill="norm" stroke="1" extrusionOk="0">
                  <a:moveTo>
                    <a:pt x="4985" y="6983"/>
                  </a:moveTo>
                  <a:cubicBezTo>
                    <a:pt x="3988" y="10410"/>
                    <a:pt x="2991" y="13836"/>
                    <a:pt x="2492" y="15996"/>
                  </a:cubicBezTo>
                  <a:cubicBezTo>
                    <a:pt x="1994" y="18156"/>
                    <a:pt x="1994" y="19050"/>
                    <a:pt x="1662" y="19869"/>
                  </a:cubicBezTo>
                  <a:cubicBezTo>
                    <a:pt x="1329" y="20688"/>
                    <a:pt x="665" y="21433"/>
                    <a:pt x="332" y="21433"/>
                  </a:cubicBezTo>
                  <a:cubicBezTo>
                    <a:pt x="0" y="21433"/>
                    <a:pt x="0" y="20688"/>
                    <a:pt x="332" y="17858"/>
                  </a:cubicBezTo>
                  <a:cubicBezTo>
                    <a:pt x="665" y="15027"/>
                    <a:pt x="1329" y="10112"/>
                    <a:pt x="2326" y="6909"/>
                  </a:cubicBezTo>
                  <a:cubicBezTo>
                    <a:pt x="3323" y="3706"/>
                    <a:pt x="4652" y="2216"/>
                    <a:pt x="6148" y="1248"/>
                  </a:cubicBezTo>
                  <a:cubicBezTo>
                    <a:pt x="7643" y="280"/>
                    <a:pt x="9305" y="-167"/>
                    <a:pt x="11298" y="56"/>
                  </a:cubicBezTo>
                  <a:cubicBezTo>
                    <a:pt x="13292" y="280"/>
                    <a:pt x="15618" y="1174"/>
                    <a:pt x="16117" y="2440"/>
                  </a:cubicBezTo>
                  <a:cubicBezTo>
                    <a:pt x="16615" y="3706"/>
                    <a:pt x="15286" y="5345"/>
                    <a:pt x="14622" y="6536"/>
                  </a:cubicBezTo>
                  <a:cubicBezTo>
                    <a:pt x="13957" y="7728"/>
                    <a:pt x="13957" y="8473"/>
                    <a:pt x="14788" y="8994"/>
                  </a:cubicBezTo>
                  <a:cubicBezTo>
                    <a:pt x="15618" y="9516"/>
                    <a:pt x="17280" y="9814"/>
                    <a:pt x="18775" y="10782"/>
                  </a:cubicBezTo>
                  <a:cubicBezTo>
                    <a:pt x="20271" y="11750"/>
                    <a:pt x="21600" y="13389"/>
                    <a:pt x="20935" y="15102"/>
                  </a:cubicBezTo>
                  <a:cubicBezTo>
                    <a:pt x="20271" y="16815"/>
                    <a:pt x="17612" y="18603"/>
                    <a:pt x="14455" y="19422"/>
                  </a:cubicBezTo>
                  <a:cubicBezTo>
                    <a:pt x="11298" y="20241"/>
                    <a:pt x="7643" y="20092"/>
                    <a:pt x="5151" y="19347"/>
                  </a:cubicBezTo>
                  <a:cubicBezTo>
                    <a:pt x="2658" y="18603"/>
                    <a:pt x="1329" y="17262"/>
                    <a:pt x="0" y="15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3930649" y="2066174"/>
              <a:ext cx="10307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5184" y="0"/>
                  </a:moveTo>
                  <a:cubicBezTo>
                    <a:pt x="8208" y="0"/>
                    <a:pt x="11232" y="0"/>
                    <a:pt x="14040" y="955"/>
                  </a:cubicBezTo>
                  <a:cubicBezTo>
                    <a:pt x="16848" y="1910"/>
                    <a:pt x="19440" y="3820"/>
                    <a:pt x="20520" y="6465"/>
                  </a:cubicBezTo>
                  <a:cubicBezTo>
                    <a:pt x="21600" y="9110"/>
                    <a:pt x="21168" y="12490"/>
                    <a:pt x="17496" y="15135"/>
                  </a:cubicBezTo>
                  <a:cubicBezTo>
                    <a:pt x="13824" y="17780"/>
                    <a:pt x="6912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438650" y="2256674"/>
              <a:ext cx="196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464049" y="236462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959349" y="1991879"/>
              <a:ext cx="145814" cy="40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170" fill="norm" stroke="1" extrusionOk="0">
                  <a:moveTo>
                    <a:pt x="4563" y="10811"/>
                  </a:moveTo>
                  <a:cubicBezTo>
                    <a:pt x="4563" y="12794"/>
                    <a:pt x="4563" y="14778"/>
                    <a:pt x="4563" y="16321"/>
                  </a:cubicBezTo>
                  <a:cubicBezTo>
                    <a:pt x="4563" y="17864"/>
                    <a:pt x="4563" y="18966"/>
                    <a:pt x="4563" y="19792"/>
                  </a:cubicBezTo>
                  <a:cubicBezTo>
                    <a:pt x="4563" y="20619"/>
                    <a:pt x="4563" y="21170"/>
                    <a:pt x="3803" y="21170"/>
                  </a:cubicBezTo>
                  <a:cubicBezTo>
                    <a:pt x="3042" y="21170"/>
                    <a:pt x="1521" y="20619"/>
                    <a:pt x="761" y="18470"/>
                  </a:cubicBezTo>
                  <a:cubicBezTo>
                    <a:pt x="0" y="16321"/>
                    <a:pt x="0" y="12574"/>
                    <a:pt x="913" y="9378"/>
                  </a:cubicBezTo>
                  <a:cubicBezTo>
                    <a:pt x="1825" y="6182"/>
                    <a:pt x="3651" y="3537"/>
                    <a:pt x="6237" y="1884"/>
                  </a:cubicBezTo>
                  <a:cubicBezTo>
                    <a:pt x="8823" y="231"/>
                    <a:pt x="12169" y="-430"/>
                    <a:pt x="15363" y="286"/>
                  </a:cubicBezTo>
                  <a:cubicBezTo>
                    <a:pt x="18558" y="1003"/>
                    <a:pt x="21600" y="3097"/>
                    <a:pt x="20839" y="4970"/>
                  </a:cubicBezTo>
                  <a:cubicBezTo>
                    <a:pt x="20079" y="6843"/>
                    <a:pt x="15515" y="8497"/>
                    <a:pt x="11561" y="9433"/>
                  </a:cubicBezTo>
                  <a:cubicBezTo>
                    <a:pt x="7606" y="10370"/>
                    <a:pt x="4259" y="10590"/>
                    <a:pt x="2434" y="10756"/>
                  </a:cubicBezTo>
                  <a:cubicBezTo>
                    <a:pt x="608" y="10921"/>
                    <a:pt x="304" y="11031"/>
                    <a:pt x="0" y="1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099050" y="2167774"/>
              <a:ext cx="146050" cy="19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6821"/>
                  </a:moveTo>
                  <a:cubicBezTo>
                    <a:pt x="0" y="5684"/>
                    <a:pt x="0" y="4547"/>
                    <a:pt x="939" y="3979"/>
                  </a:cubicBezTo>
                  <a:cubicBezTo>
                    <a:pt x="1878" y="3411"/>
                    <a:pt x="3757" y="3411"/>
                    <a:pt x="5478" y="4775"/>
                  </a:cubicBezTo>
                  <a:cubicBezTo>
                    <a:pt x="7200" y="6139"/>
                    <a:pt x="8765" y="8867"/>
                    <a:pt x="9548" y="11596"/>
                  </a:cubicBezTo>
                  <a:cubicBezTo>
                    <a:pt x="10330" y="14324"/>
                    <a:pt x="10330" y="17053"/>
                    <a:pt x="9704" y="18758"/>
                  </a:cubicBezTo>
                  <a:cubicBezTo>
                    <a:pt x="9078" y="20463"/>
                    <a:pt x="7826" y="21145"/>
                    <a:pt x="6417" y="21373"/>
                  </a:cubicBezTo>
                  <a:cubicBezTo>
                    <a:pt x="5009" y="21600"/>
                    <a:pt x="3443" y="21373"/>
                    <a:pt x="2348" y="19667"/>
                  </a:cubicBezTo>
                  <a:cubicBezTo>
                    <a:pt x="1252" y="17962"/>
                    <a:pt x="626" y="14779"/>
                    <a:pt x="3913" y="11255"/>
                  </a:cubicBezTo>
                  <a:cubicBezTo>
                    <a:pt x="7200" y="7731"/>
                    <a:pt x="14400" y="38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321304" y="2064698"/>
              <a:ext cx="114297" cy="35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98" fill="norm" stroke="1" extrusionOk="0">
                  <a:moveTo>
                    <a:pt x="21206" y="1971"/>
                  </a:moveTo>
                  <a:cubicBezTo>
                    <a:pt x="19242" y="1217"/>
                    <a:pt x="17279" y="464"/>
                    <a:pt x="15119" y="150"/>
                  </a:cubicBezTo>
                  <a:cubicBezTo>
                    <a:pt x="12959" y="-164"/>
                    <a:pt x="10602" y="-38"/>
                    <a:pt x="8246" y="1029"/>
                  </a:cubicBezTo>
                  <a:cubicBezTo>
                    <a:pt x="5890" y="2096"/>
                    <a:pt x="3533" y="4106"/>
                    <a:pt x="1962" y="7120"/>
                  </a:cubicBezTo>
                  <a:cubicBezTo>
                    <a:pt x="391" y="10134"/>
                    <a:pt x="-394" y="14152"/>
                    <a:pt x="195" y="16727"/>
                  </a:cubicBezTo>
                  <a:cubicBezTo>
                    <a:pt x="784" y="19301"/>
                    <a:pt x="2748" y="20431"/>
                    <a:pt x="4711" y="20934"/>
                  </a:cubicBezTo>
                  <a:cubicBezTo>
                    <a:pt x="6675" y="21436"/>
                    <a:pt x="8639" y="21310"/>
                    <a:pt x="10602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459786" y="2055371"/>
              <a:ext cx="145148" cy="34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5" fill="norm" stroke="1" extrusionOk="0">
                  <a:moveTo>
                    <a:pt x="15205" y="3025"/>
                  </a:moveTo>
                  <a:cubicBezTo>
                    <a:pt x="11762" y="6298"/>
                    <a:pt x="8318" y="9570"/>
                    <a:pt x="6127" y="12254"/>
                  </a:cubicBezTo>
                  <a:cubicBezTo>
                    <a:pt x="3936" y="14938"/>
                    <a:pt x="2996" y="17032"/>
                    <a:pt x="2057" y="18603"/>
                  </a:cubicBezTo>
                  <a:cubicBezTo>
                    <a:pt x="1118" y="20174"/>
                    <a:pt x="179" y="21221"/>
                    <a:pt x="23" y="21352"/>
                  </a:cubicBezTo>
                  <a:cubicBezTo>
                    <a:pt x="-134" y="21483"/>
                    <a:pt x="492" y="20698"/>
                    <a:pt x="2527" y="18079"/>
                  </a:cubicBezTo>
                  <a:cubicBezTo>
                    <a:pt x="4562" y="15461"/>
                    <a:pt x="8005" y="11010"/>
                    <a:pt x="10509" y="8065"/>
                  </a:cubicBezTo>
                  <a:cubicBezTo>
                    <a:pt x="13014" y="5119"/>
                    <a:pt x="14579" y="3679"/>
                    <a:pt x="16144" y="2436"/>
                  </a:cubicBezTo>
                  <a:cubicBezTo>
                    <a:pt x="17709" y="1192"/>
                    <a:pt x="19275" y="145"/>
                    <a:pt x="20214" y="14"/>
                  </a:cubicBezTo>
                  <a:cubicBezTo>
                    <a:pt x="21153" y="-117"/>
                    <a:pt x="21466" y="668"/>
                    <a:pt x="21466" y="3614"/>
                  </a:cubicBezTo>
                  <a:cubicBezTo>
                    <a:pt x="21466" y="6559"/>
                    <a:pt x="21153" y="11665"/>
                    <a:pt x="20996" y="14872"/>
                  </a:cubicBezTo>
                  <a:cubicBezTo>
                    <a:pt x="20840" y="18079"/>
                    <a:pt x="20840" y="19388"/>
                    <a:pt x="20840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530850" y="2237624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702299" y="2066174"/>
              <a:ext cx="9979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5184" y="0"/>
                  </a:moveTo>
                  <a:cubicBezTo>
                    <a:pt x="11664" y="3069"/>
                    <a:pt x="18144" y="6138"/>
                    <a:pt x="19872" y="9089"/>
                  </a:cubicBezTo>
                  <a:cubicBezTo>
                    <a:pt x="21600" y="12039"/>
                    <a:pt x="18576" y="14872"/>
                    <a:pt x="14472" y="16938"/>
                  </a:cubicBezTo>
                  <a:cubicBezTo>
                    <a:pt x="10368" y="19003"/>
                    <a:pt x="5184" y="20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867400" y="236462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178550" y="2012446"/>
              <a:ext cx="149127" cy="43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536" fill="norm" stroke="1" extrusionOk="0">
                  <a:moveTo>
                    <a:pt x="10652" y="6406"/>
                  </a:moveTo>
                  <a:cubicBezTo>
                    <a:pt x="9468" y="7762"/>
                    <a:pt x="8285" y="9119"/>
                    <a:pt x="7989" y="10997"/>
                  </a:cubicBezTo>
                  <a:cubicBezTo>
                    <a:pt x="7693" y="12875"/>
                    <a:pt x="8285" y="15275"/>
                    <a:pt x="8581" y="16945"/>
                  </a:cubicBezTo>
                  <a:cubicBezTo>
                    <a:pt x="8877" y="18614"/>
                    <a:pt x="8877" y="19553"/>
                    <a:pt x="8433" y="20284"/>
                  </a:cubicBezTo>
                  <a:cubicBezTo>
                    <a:pt x="7989" y="21014"/>
                    <a:pt x="7101" y="21536"/>
                    <a:pt x="6362" y="21536"/>
                  </a:cubicBezTo>
                  <a:cubicBezTo>
                    <a:pt x="5622" y="21536"/>
                    <a:pt x="5030" y="21014"/>
                    <a:pt x="4438" y="19136"/>
                  </a:cubicBezTo>
                  <a:cubicBezTo>
                    <a:pt x="3847" y="17258"/>
                    <a:pt x="3255" y="14023"/>
                    <a:pt x="3551" y="10840"/>
                  </a:cubicBezTo>
                  <a:cubicBezTo>
                    <a:pt x="3847" y="7658"/>
                    <a:pt x="5030" y="4527"/>
                    <a:pt x="6214" y="2753"/>
                  </a:cubicBezTo>
                  <a:cubicBezTo>
                    <a:pt x="7397" y="979"/>
                    <a:pt x="8581" y="562"/>
                    <a:pt x="9912" y="301"/>
                  </a:cubicBezTo>
                  <a:cubicBezTo>
                    <a:pt x="11244" y="40"/>
                    <a:pt x="12723" y="-64"/>
                    <a:pt x="14203" y="40"/>
                  </a:cubicBezTo>
                  <a:cubicBezTo>
                    <a:pt x="15682" y="145"/>
                    <a:pt x="17162" y="458"/>
                    <a:pt x="18641" y="1449"/>
                  </a:cubicBezTo>
                  <a:cubicBezTo>
                    <a:pt x="20121" y="2440"/>
                    <a:pt x="21600" y="4110"/>
                    <a:pt x="20416" y="5414"/>
                  </a:cubicBezTo>
                  <a:cubicBezTo>
                    <a:pt x="19233" y="6719"/>
                    <a:pt x="15386" y="7658"/>
                    <a:pt x="11540" y="8179"/>
                  </a:cubicBezTo>
                  <a:cubicBezTo>
                    <a:pt x="7693" y="8701"/>
                    <a:pt x="3847" y="8806"/>
                    <a:pt x="0" y="8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318250" y="2224924"/>
              <a:ext cx="165100" cy="18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6553"/>
                  </a:moveTo>
                  <a:cubicBezTo>
                    <a:pt x="1108" y="5582"/>
                    <a:pt x="2215" y="4611"/>
                    <a:pt x="3462" y="4490"/>
                  </a:cubicBezTo>
                  <a:cubicBezTo>
                    <a:pt x="4708" y="4369"/>
                    <a:pt x="6092" y="5097"/>
                    <a:pt x="7477" y="7524"/>
                  </a:cubicBezTo>
                  <a:cubicBezTo>
                    <a:pt x="8862" y="9951"/>
                    <a:pt x="10246" y="14076"/>
                    <a:pt x="9831" y="16746"/>
                  </a:cubicBezTo>
                  <a:cubicBezTo>
                    <a:pt x="9415" y="19416"/>
                    <a:pt x="7200" y="20629"/>
                    <a:pt x="5400" y="21115"/>
                  </a:cubicBezTo>
                  <a:cubicBezTo>
                    <a:pt x="3600" y="21600"/>
                    <a:pt x="2215" y="21357"/>
                    <a:pt x="1662" y="18688"/>
                  </a:cubicBezTo>
                  <a:cubicBezTo>
                    <a:pt x="1108" y="16018"/>
                    <a:pt x="1385" y="10921"/>
                    <a:pt x="4846" y="7402"/>
                  </a:cubicBezTo>
                  <a:cubicBezTo>
                    <a:pt x="8308" y="3883"/>
                    <a:pt x="14954" y="19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551481" y="2059807"/>
              <a:ext cx="128720" cy="325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044" fill="norm" stroke="1" extrusionOk="0">
                  <a:moveTo>
                    <a:pt x="21186" y="3282"/>
                  </a:moveTo>
                  <a:cubicBezTo>
                    <a:pt x="20489" y="2189"/>
                    <a:pt x="19792" y="1095"/>
                    <a:pt x="18573" y="480"/>
                  </a:cubicBezTo>
                  <a:cubicBezTo>
                    <a:pt x="17354" y="-135"/>
                    <a:pt x="15612" y="-272"/>
                    <a:pt x="12825" y="753"/>
                  </a:cubicBezTo>
                  <a:cubicBezTo>
                    <a:pt x="10038" y="1779"/>
                    <a:pt x="6205" y="3966"/>
                    <a:pt x="3592" y="6905"/>
                  </a:cubicBezTo>
                  <a:cubicBezTo>
                    <a:pt x="980" y="9844"/>
                    <a:pt x="-414" y="13536"/>
                    <a:pt x="109" y="16133"/>
                  </a:cubicBezTo>
                  <a:cubicBezTo>
                    <a:pt x="631" y="18731"/>
                    <a:pt x="3070" y="20234"/>
                    <a:pt x="6031" y="20781"/>
                  </a:cubicBezTo>
                  <a:cubicBezTo>
                    <a:pt x="8992" y="21328"/>
                    <a:pt x="12476" y="20918"/>
                    <a:pt x="15960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750050" y="2116974"/>
              <a:ext cx="44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211"/>
                    <a:pt x="9257" y="8423"/>
                    <a:pt x="5657" y="12023"/>
                  </a:cubicBezTo>
                  <a:cubicBezTo>
                    <a:pt x="2057" y="15623"/>
                    <a:pt x="1029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724650" y="2081240"/>
              <a:ext cx="197982" cy="36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38" fill="norm" stroke="1" extrusionOk="0">
                  <a:moveTo>
                    <a:pt x="8272" y="1684"/>
                  </a:moveTo>
                  <a:cubicBezTo>
                    <a:pt x="9191" y="956"/>
                    <a:pt x="10111" y="228"/>
                    <a:pt x="11719" y="46"/>
                  </a:cubicBezTo>
                  <a:cubicBezTo>
                    <a:pt x="13328" y="-136"/>
                    <a:pt x="15626" y="228"/>
                    <a:pt x="17234" y="956"/>
                  </a:cubicBezTo>
                  <a:cubicBezTo>
                    <a:pt x="18843" y="1684"/>
                    <a:pt x="19762" y="2776"/>
                    <a:pt x="18957" y="4051"/>
                  </a:cubicBezTo>
                  <a:cubicBezTo>
                    <a:pt x="18153" y="5325"/>
                    <a:pt x="15626" y="6781"/>
                    <a:pt x="13787" y="7752"/>
                  </a:cubicBezTo>
                  <a:cubicBezTo>
                    <a:pt x="11949" y="8722"/>
                    <a:pt x="10800" y="9208"/>
                    <a:pt x="10685" y="9633"/>
                  </a:cubicBezTo>
                  <a:cubicBezTo>
                    <a:pt x="10570" y="10057"/>
                    <a:pt x="11489" y="10421"/>
                    <a:pt x="13098" y="10907"/>
                  </a:cubicBezTo>
                  <a:cubicBezTo>
                    <a:pt x="14706" y="11392"/>
                    <a:pt x="17004" y="11999"/>
                    <a:pt x="18728" y="12909"/>
                  </a:cubicBezTo>
                  <a:cubicBezTo>
                    <a:pt x="20451" y="13819"/>
                    <a:pt x="21600" y="15033"/>
                    <a:pt x="21485" y="16307"/>
                  </a:cubicBezTo>
                  <a:cubicBezTo>
                    <a:pt x="21370" y="17581"/>
                    <a:pt x="19991" y="18916"/>
                    <a:pt x="17464" y="19886"/>
                  </a:cubicBezTo>
                  <a:cubicBezTo>
                    <a:pt x="14936" y="20857"/>
                    <a:pt x="11260" y="21464"/>
                    <a:pt x="8157" y="20675"/>
                  </a:cubicBezTo>
                  <a:cubicBezTo>
                    <a:pt x="5055" y="19886"/>
                    <a:pt x="2528" y="17702"/>
                    <a:pt x="0" y="15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858000" y="2072524"/>
              <a:ext cx="23087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12843" y="0"/>
                  </a:moveTo>
                  <a:cubicBezTo>
                    <a:pt x="14984" y="395"/>
                    <a:pt x="17124" y="789"/>
                    <a:pt x="18778" y="2071"/>
                  </a:cubicBezTo>
                  <a:cubicBezTo>
                    <a:pt x="20432" y="3353"/>
                    <a:pt x="21600" y="5523"/>
                    <a:pt x="21114" y="8186"/>
                  </a:cubicBezTo>
                  <a:cubicBezTo>
                    <a:pt x="20627" y="10849"/>
                    <a:pt x="18486" y="14005"/>
                    <a:pt x="14692" y="16323"/>
                  </a:cubicBezTo>
                  <a:cubicBezTo>
                    <a:pt x="10897" y="18641"/>
                    <a:pt x="5449" y="20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032000" y="2574174"/>
              <a:ext cx="273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6000"/>
                    <a:pt x="10716" y="10400"/>
                    <a:pt x="14316" y="6800"/>
                  </a:cubicBezTo>
                  <a:cubicBezTo>
                    <a:pt x="17916" y="3200"/>
                    <a:pt x="1975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076450" y="2682124"/>
              <a:ext cx="3111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6295"/>
                    <a:pt x="9404" y="10989"/>
                    <a:pt x="13004" y="7389"/>
                  </a:cubicBezTo>
                  <a:cubicBezTo>
                    <a:pt x="16604" y="3789"/>
                    <a:pt x="19102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831693" y="2329353"/>
              <a:ext cx="168557" cy="17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592" fill="norm" stroke="1" extrusionOk="0">
                  <a:moveTo>
                    <a:pt x="1251" y="20290"/>
                  </a:moveTo>
                  <a:cubicBezTo>
                    <a:pt x="711" y="19063"/>
                    <a:pt x="171" y="17836"/>
                    <a:pt x="36" y="17836"/>
                  </a:cubicBezTo>
                  <a:cubicBezTo>
                    <a:pt x="-99" y="17836"/>
                    <a:pt x="171" y="19063"/>
                    <a:pt x="441" y="19922"/>
                  </a:cubicBezTo>
                  <a:cubicBezTo>
                    <a:pt x="711" y="20781"/>
                    <a:pt x="981" y="21272"/>
                    <a:pt x="1116" y="18449"/>
                  </a:cubicBezTo>
                  <a:cubicBezTo>
                    <a:pt x="1251" y="15627"/>
                    <a:pt x="1251" y="9490"/>
                    <a:pt x="1251" y="5808"/>
                  </a:cubicBezTo>
                  <a:cubicBezTo>
                    <a:pt x="1251" y="2127"/>
                    <a:pt x="1251" y="899"/>
                    <a:pt x="1656" y="1022"/>
                  </a:cubicBezTo>
                  <a:cubicBezTo>
                    <a:pt x="2061" y="1145"/>
                    <a:pt x="2871" y="2617"/>
                    <a:pt x="3681" y="3845"/>
                  </a:cubicBezTo>
                  <a:cubicBezTo>
                    <a:pt x="4491" y="5072"/>
                    <a:pt x="5301" y="6054"/>
                    <a:pt x="6381" y="6422"/>
                  </a:cubicBezTo>
                  <a:cubicBezTo>
                    <a:pt x="7461" y="6790"/>
                    <a:pt x="8811" y="6545"/>
                    <a:pt x="10431" y="4949"/>
                  </a:cubicBezTo>
                  <a:cubicBezTo>
                    <a:pt x="12051" y="3354"/>
                    <a:pt x="13941" y="408"/>
                    <a:pt x="15156" y="40"/>
                  </a:cubicBezTo>
                  <a:cubicBezTo>
                    <a:pt x="16371" y="-328"/>
                    <a:pt x="16911" y="1881"/>
                    <a:pt x="17451" y="5072"/>
                  </a:cubicBezTo>
                  <a:cubicBezTo>
                    <a:pt x="17991" y="8263"/>
                    <a:pt x="18531" y="12436"/>
                    <a:pt x="18801" y="15136"/>
                  </a:cubicBezTo>
                  <a:cubicBezTo>
                    <a:pt x="19071" y="17836"/>
                    <a:pt x="19071" y="19063"/>
                    <a:pt x="19476" y="19554"/>
                  </a:cubicBezTo>
                  <a:cubicBezTo>
                    <a:pt x="19881" y="20045"/>
                    <a:pt x="20691" y="19799"/>
                    <a:pt x="21501" y="19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066099" y="2317496"/>
              <a:ext cx="156401" cy="17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185" fill="norm" stroke="1" extrusionOk="0">
                  <a:moveTo>
                    <a:pt x="10912" y="321"/>
                  </a:moveTo>
                  <a:cubicBezTo>
                    <a:pt x="9472" y="67"/>
                    <a:pt x="8032" y="-187"/>
                    <a:pt x="6880" y="194"/>
                  </a:cubicBezTo>
                  <a:cubicBezTo>
                    <a:pt x="5728" y="575"/>
                    <a:pt x="4864" y="1592"/>
                    <a:pt x="3568" y="4768"/>
                  </a:cubicBezTo>
                  <a:cubicBezTo>
                    <a:pt x="2272" y="7945"/>
                    <a:pt x="544" y="13281"/>
                    <a:pt x="112" y="16458"/>
                  </a:cubicBezTo>
                  <a:cubicBezTo>
                    <a:pt x="-320" y="19634"/>
                    <a:pt x="544" y="20651"/>
                    <a:pt x="1840" y="21032"/>
                  </a:cubicBezTo>
                  <a:cubicBezTo>
                    <a:pt x="3136" y="21413"/>
                    <a:pt x="4864" y="21159"/>
                    <a:pt x="8176" y="19380"/>
                  </a:cubicBezTo>
                  <a:cubicBezTo>
                    <a:pt x="11488" y="17601"/>
                    <a:pt x="16384" y="14298"/>
                    <a:pt x="21280" y="1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101850" y="2390024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449777" y="2783840"/>
              <a:ext cx="206627" cy="30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098" fill="norm" stroke="1" extrusionOk="0">
                  <a:moveTo>
                    <a:pt x="10166" y="3986"/>
                  </a:moveTo>
                  <a:cubicBezTo>
                    <a:pt x="9734" y="3247"/>
                    <a:pt x="9302" y="2507"/>
                    <a:pt x="8870" y="1767"/>
                  </a:cubicBezTo>
                  <a:cubicBezTo>
                    <a:pt x="8438" y="1028"/>
                    <a:pt x="8006" y="288"/>
                    <a:pt x="7250" y="66"/>
                  </a:cubicBezTo>
                  <a:cubicBezTo>
                    <a:pt x="6494" y="-156"/>
                    <a:pt x="5414" y="140"/>
                    <a:pt x="4118" y="1619"/>
                  </a:cubicBezTo>
                  <a:cubicBezTo>
                    <a:pt x="2822" y="3099"/>
                    <a:pt x="1310" y="5762"/>
                    <a:pt x="554" y="8351"/>
                  </a:cubicBezTo>
                  <a:cubicBezTo>
                    <a:pt x="-202" y="10940"/>
                    <a:pt x="-202" y="13455"/>
                    <a:pt x="662" y="15674"/>
                  </a:cubicBezTo>
                  <a:cubicBezTo>
                    <a:pt x="1526" y="17893"/>
                    <a:pt x="3254" y="19817"/>
                    <a:pt x="5630" y="20630"/>
                  </a:cubicBezTo>
                  <a:cubicBezTo>
                    <a:pt x="8006" y="21444"/>
                    <a:pt x="11030" y="21148"/>
                    <a:pt x="13622" y="20112"/>
                  </a:cubicBezTo>
                  <a:cubicBezTo>
                    <a:pt x="16214" y="19077"/>
                    <a:pt x="18374" y="17302"/>
                    <a:pt x="19670" y="14786"/>
                  </a:cubicBezTo>
                  <a:cubicBezTo>
                    <a:pt x="20966" y="12271"/>
                    <a:pt x="21398" y="9017"/>
                    <a:pt x="20858" y="6354"/>
                  </a:cubicBezTo>
                  <a:cubicBezTo>
                    <a:pt x="20318" y="3691"/>
                    <a:pt x="18806" y="1619"/>
                    <a:pt x="16538" y="1028"/>
                  </a:cubicBezTo>
                  <a:cubicBezTo>
                    <a:pt x="14270" y="436"/>
                    <a:pt x="11246" y="1323"/>
                    <a:pt x="9194" y="2285"/>
                  </a:cubicBezTo>
                  <a:cubicBezTo>
                    <a:pt x="7142" y="3247"/>
                    <a:pt x="6062" y="4282"/>
                    <a:pt x="4982" y="5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908549" y="2552177"/>
              <a:ext cx="1542533" cy="7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255" fill="norm" stroke="1" extrusionOk="0">
                  <a:moveTo>
                    <a:pt x="0" y="21255"/>
                  </a:moveTo>
                  <a:cubicBezTo>
                    <a:pt x="30" y="18413"/>
                    <a:pt x="59" y="15571"/>
                    <a:pt x="385" y="13013"/>
                  </a:cubicBezTo>
                  <a:cubicBezTo>
                    <a:pt x="710" y="10455"/>
                    <a:pt x="1332" y="8181"/>
                    <a:pt x="2190" y="6192"/>
                  </a:cubicBezTo>
                  <a:cubicBezTo>
                    <a:pt x="3048" y="4202"/>
                    <a:pt x="4142" y="2497"/>
                    <a:pt x="5282" y="1360"/>
                  </a:cubicBezTo>
                  <a:cubicBezTo>
                    <a:pt x="6421" y="223"/>
                    <a:pt x="7604" y="-345"/>
                    <a:pt x="8758" y="223"/>
                  </a:cubicBezTo>
                  <a:cubicBezTo>
                    <a:pt x="9912" y="792"/>
                    <a:pt x="11037" y="2497"/>
                    <a:pt x="12176" y="4487"/>
                  </a:cubicBezTo>
                  <a:cubicBezTo>
                    <a:pt x="13315" y="6476"/>
                    <a:pt x="14469" y="8750"/>
                    <a:pt x="15638" y="10455"/>
                  </a:cubicBezTo>
                  <a:cubicBezTo>
                    <a:pt x="16807" y="12160"/>
                    <a:pt x="17990" y="13297"/>
                    <a:pt x="18937" y="13866"/>
                  </a:cubicBezTo>
                  <a:cubicBezTo>
                    <a:pt x="19884" y="14434"/>
                    <a:pt x="20594" y="14434"/>
                    <a:pt x="21023" y="14434"/>
                  </a:cubicBezTo>
                  <a:cubicBezTo>
                    <a:pt x="21452" y="14434"/>
                    <a:pt x="21600" y="14434"/>
                    <a:pt x="21556" y="14434"/>
                  </a:cubicBezTo>
                  <a:cubicBezTo>
                    <a:pt x="21511" y="14434"/>
                    <a:pt x="21275" y="14434"/>
                    <a:pt x="20594" y="14434"/>
                  </a:cubicBezTo>
                  <a:cubicBezTo>
                    <a:pt x="19913" y="14434"/>
                    <a:pt x="18789" y="14434"/>
                    <a:pt x="17665" y="14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036671" y="2644024"/>
              <a:ext cx="131968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673" y="0"/>
                  </a:moveTo>
                  <a:cubicBezTo>
                    <a:pt x="1845" y="0"/>
                    <a:pt x="1017" y="0"/>
                    <a:pt x="534" y="568"/>
                  </a:cubicBezTo>
                  <a:cubicBezTo>
                    <a:pt x="51" y="1137"/>
                    <a:pt x="-87" y="2274"/>
                    <a:pt x="51" y="3411"/>
                  </a:cubicBezTo>
                  <a:cubicBezTo>
                    <a:pt x="189" y="4547"/>
                    <a:pt x="603" y="5684"/>
                    <a:pt x="1414" y="6821"/>
                  </a:cubicBezTo>
                  <a:cubicBezTo>
                    <a:pt x="2225" y="7958"/>
                    <a:pt x="3432" y="9095"/>
                    <a:pt x="4744" y="9853"/>
                  </a:cubicBezTo>
                  <a:cubicBezTo>
                    <a:pt x="6055" y="10611"/>
                    <a:pt x="7470" y="10989"/>
                    <a:pt x="8763" y="11368"/>
                  </a:cubicBezTo>
                  <a:cubicBezTo>
                    <a:pt x="10057" y="11747"/>
                    <a:pt x="11231" y="12126"/>
                    <a:pt x="12611" y="12884"/>
                  </a:cubicBezTo>
                  <a:cubicBezTo>
                    <a:pt x="13991" y="13642"/>
                    <a:pt x="15578" y="14779"/>
                    <a:pt x="17096" y="16295"/>
                  </a:cubicBezTo>
                  <a:cubicBezTo>
                    <a:pt x="18615" y="17811"/>
                    <a:pt x="20064" y="19705"/>
                    <a:pt x="21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492250" y="3279024"/>
              <a:ext cx="330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400"/>
                    <a:pt x="9969" y="11200"/>
                    <a:pt x="13569" y="7600"/>
                  </a:cubicBezTo>
                  <a:cubicBezTo>
                    <a:pt x="17169" y="4000"/>
                    <a:pt x="19385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492250" y="3418724"/>
              <a:ext cx="146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5400" y="4352174"/>
              <a:ext cx="113792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" y="21496"/>
                    <a:pt x="305" y="21391"/>
                    <a:pt x="468" y="21339"/>
                  </a:cubicBezTo>
                  <a:cubicBezTo>
                    <a:pt x="631" y="21287"/>
                    <a:pt x="804" y="21287"/>
                    <a:pt x="968" y="21130"/>
                  </a:cubicBezTo>
                  <a:cubicBezTo>
                    <a:pt x="1133" y="20974"/>
                    <a:pt x="1290" y="20661"/>
                    <a:pt x="1446" y="20400"/>
                  </a:cubicBezTo>
                  <a:cubicBezTo>
                    <a:pt x="1603" y="20139"/>
                    <a:pt x="1760" y="19930"/>
                    <a:pt x="1923" y="19617"/>
                  </a:cubicBezTo>
                  <a:cubicBezTo>
                    <a:pt x="2085" y="19304"/>
                    <a:pt x="2254" y="18887"/>
                    <a:pt x="2411" y="18470"/>
                  </a:cubicBezTo>
                  <a:cubicBezTo>
                    <a:pt x="2567" y="18052"/>
                    <a:pt x="2712" y="17635"/>
                    <a:pt x="2855" y="17270"/>
                  </a:cubicBezTo>
                  <a:cubicBezTo>
                    <a:pt x="2997" y="16904"/>
                    <a:pt x="3138" y="16591"/>
                    <a:pt x="3285" y="16226"/>
                  </a:cubicBezTo>
                  <a:cubicBezTo>
                    <a:pt x="3431" y="15861"/>
                    <a:pt x="3584" y="15443"/>
                    <a:pt x="3735" y="15078"/>
                  </a:cubicBezTo>
                  <a:cubicBezTo>
                    <a:pt x="3885" y="14713"/>
                    <a:pt x="4034" y="14400"/>
                    <a:pt x="4189" y="14087"/>
                  </a:cubicBezTo>
                  <a:cubicBezTo>
                    <a:pt x="4343" y="13774"/>
                    <a:pt x="4504" y="13461"/>
                    <a:pt x="4683" y="13148"/>
                  </a:cubicBezTo>
                  <a:cubicBezTo>
                    <a:pt x="4862" y="12835"/>
                    <a:pt x="5058" y="12522"/>
                    <a:pt x="5233" y="12209"/>
                  </a:cubicBezTo>
                  <a:cubicBezTo>
                    <a:pt x="5408" y="11896"/>
                    <a:pt x="5561" y="11583"/>
                    <a:pt x="5715" y="11270"/>
                  </a:cubicBezTo>
                  <a:cubicBezTo>
                    <a:pt x="5870" y="10957"/>
                    <a:pt x="6027" y="10643"/>
                    <a:pt x="6175" y="10330"/>
                  </a:cubicBezTo>
                  <a:cubicBezTo>
                    <a:pt x="6324" y="10017"/>
                    <a:pt x="6465" y="9704"/>
                    <a:pt x="6609" y="9391"/>
                  </a:cubicBezTo>
                  <a:cubicBezTo>
                    <a:pt x="6754" y="9078"/>
                    <a:pt x="6903" y="8765"/>
                    <a:pt x="7049" y="8504"/>
                  </a:cubicBezTo>
                  <a:cubicBezTo>
                    <a:pt x="7196" y="8243"/>
                    <a:pt x="7341" y="8035"/>
                    <a:pt x="7487" y="7826"/>
                  </a:cubicBezTo>
                  <a:cubicBezTo>
                    <a:pt x="7634" y="7617"/>
                    <a:pt x="7783" y="7409"/>
                    <a:pt x="7925" y="7200"/>
                  </a:cubicBezTo>
                  <a:cubicBezTo>
                    <a:pt x="8068" y="6991"/>
                    <a:pt x="8204" y="6783"/>
                    <a:pt x="8343" y="6574"/>
                  </a:cubicBezTo>
                  <a:cubicBezTo>
                    <a:pt x="8482" y="6365"/>
                    <a:pt x="8622" y="6157"/>
                    <a:pt x="8761" y="5948"/>
                  </a:cubicBezTo>
                  <a:cubicBezTo>
                    <a:pt x="8900" y="5739"/>
                    <a:pt x="9036" y="5530"/>
                    <a:pt x="9179" y="5322"/>
                  </a:cubicBezTo>
                  <a:cubicBezTo>
                    <a:pt x="9321" y="5113"/>
                    <a:pt x="9470" y="4904"/>
                    <a:pt x="9617" y="4643"/>
                  </a:cubicBezTo>
                  <a:cubicBezTo>
                    <a:pt x="9763" y="4383"/>
                    <a:pt x="9908" y="4070"/>
                    <a:pt x="10053" y="3809"/>
                  </a:cubicBezTo>
                  <a:cubicBezTo>
                    <a:pt x="10197" y="3548"/>
                    <a:pt x="10342" y="3339"/>
                    <a:pt x="10495" y="3130"/>
                  </a:cubicBezTo>
                  <a:cubicBezTo>
                    <a:pt x="10647" y="2922"/>
                    <a:pt x="10808" y="2713"/>
                    <a:pt x="10973" y="2504"/>
                  </a:cubicBezTo>
                  <a:cubicBezTo>
                    <a:pt x="11138" y="2296"/>
                    <a:pt x="11306" y="2087"/>
                    <a:pt x="11475" y="1930"/>
                  </a:cubicBezTo>
                  <a:cubicBezTo>
                    <a:pt x="11644" y="1774"/>
                    <a:pt x="11813" y="1670"/>
                    <a:pt x="11983" y="1513"/>
                  </a:cubicBezTo>
                  <a:cubicBezTo>
                    <a:pt x="12154" y="1357"/>
                    <a:pt x="12327" y="1148"/>
                    <a:pt x="12473" y="1043"/>
                  </a:cubicBezTo>
                  <a:cubicBezTo>
                    <a:pt x="12620" y="939"/>
                    <a:pt x="12741" y="939"/>
                    <a:pt x="12861" y="887"/>
                  </a:cubicBezTo>
                  <a:cubicBezTo>
                    <a:pt x="12982" y="835"/>
                    <a:pt x="13102" y="730"/>
                    <a:pt x="13225" y="626"/>
                  </a:cubicBezTo>
                  <a:cubicBezTo>
                    <a:pt x="13347" y="522"/>
                    <a:pt x="13472" y="417"/>
                    <a:pt x="13602" y="365"/>
                  </a:cubicBezTo>
                  <a:cubicBezTo>
                    <a:pt x="13733" y="313"/>
                    <a:pt x="13870" y="313"/>
                    <a:pt x="14002" y="261"/>
                  </a:cubicBezTo>
                  <a:cubicBezTo>
                    <a:pt x="14135" y="209"/>
                    <a:pt x="14263" y="104"/>
                    <a:pt x="14400" y="52"/>
                  </a:cubicBezTo>
                  <a:cubicBezTo>
                    <a:pt x="14537" y="0"/>
                    <a:pt x="14681" y="0"/>
                    <a:pt x="14856" y="0"/>
                  </a:cubicBezTo>
                  <a:cubicBezTo>
                    <a:pt x="15031" y="0"/>
                    <a:pt x="15236" y="0"/>
                    <a:pt x="15417" y="52"/>
                  </a:cubicBezTo>
                  <a:cubicBezTo>
                    <a:pt x="15597" y="104"/>
                    <a:pt x="15754" y="209"/>
                    <a:pt x="15901" y="313"/>
                  </a:cubicBezTo>
                  <a:cubicBezTo>
                    <a:pt x="16047" y="417"/>
                    <a:pt x="16184" y="522"/>
                    <a:pt x="16331" y="626"/>
                  </a:cubicBezTo>
                  <a:cubicBezTo>
                    <a:pt x="16477" y="730"/>
                    <a:pt x="16634" y="835"/>
                    <a:pt x="16781" y="939"/>
                  </a:cubicBezTo>
                  <a:cubicBezTo>
                    <a:pt x="16927" y="1043"/>
                    <a:pt x="17064" y="1148"/>
                    <a:pt x="17210" y="1252"/>
                  </a:cubicBezTo>
                  <a:cubicBezTo>
                    <a:pt x="17357" y="1357"/>
                    <a:pt x="17514" y="1461"/>
                    <a:pt x="17658" y="1513"/>
                  </a:cubicBezTo>
                  <a:cubicBezTo>
                    <a:pt x="17803" y="1565"/>
                    <a:pt x="17936" y="1565"/>
                    <a:pt x="18106" y="1617"/>
                  </a:cubicBezTo>
                  <a:cubicBezTo>
                    <a:pt x="18277" y="1670"/>
                    <a:pt x="18486" y="1774"/>
                    <a:pt x="18655" y="1878"/>
                  </a:cubicBezTo>
                  <a:cubicBezTo>
                    <a:pt x="18824" y="1983"/>
                    <a:pt x="18952" y="2087"/>
                    <a:pt x="19103" y="2139"/>
                  </a:cubicBezTo>
                  <a:cubicBezTo>
                    <a:pt x="19254" y="2191"/>
                    <a:pt x="19426" y="2191"/>
                    <a:pt x="19599" y="2243"/>
                  </a:cubicBezTo>
                  <a:cubicBezTo>
                    <a:pt x="19772" y="2296"/>
                    <a:pt x="19945" y="2400"/>
                    <a:pt x="20103" y="2557"/>
                  </a:cubicBezTo>
                  <a:cubicBezTo>
                    <a:pt x="20262" y="2713"/>
                    <a:pt x="20407" y="2922"/>
                    <a:pt x="20575" y="3130"/>
                  </a:cubicBezTo>
                  <a:cubicBezTo>
                    <a:pt x="20744" y="3339"/>
                    <a:pt x="20937" y="3548"/>
                    <a:pt x="21112" y="4070"/>
                  </a:cubicBezTo>
                  <a:cubicBezTo>
                    <a:pt x="21287" y="4591"/>
                    <a:pt x="21443" y="5426"/>
                    <a:pt x="21600" y="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Drawing"/>
          <p:cNvGrpSpPr/>
          <p:nvPr/>
        </p:nvGrpSpPr>
        <p:grpSpPr>
          <a:xfrm>
            <a:off x="819149" y="1229783"/>
            <a:ext cx="10721795" cy="5160035"/>
            <a:chOff x="0" y="0"/>
            <a:chExt cx="10721793" cy="5160034"/>
          </a:xfrm>
        </p:grpSpPr>
        <p:sp>
          <p:nvSpPr>
            <p:cNvPr id="1949" name="Line"/>
            <p:cNvSpPr/>
            <p:nvPr/>
          </p:nvSpPr>
          <p:spPr>
            <a:xfrm>
              <a:off x="196849" y="643466"/>
              <a:ext cx="25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252"/>
                    <a:pt x="10800" y="6503"/>
                    <a:pt x="14400" y="10103"/>
                  </a:cubicBezTo>
                  <a:cubicBezTo>
                    <a:pt x="18000" y="13703"/>
                    <a:pt x="19800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0" y="579966"/>
              <a:ext cx="4445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8514"/>
                    <a:pt x="4114" y="15429"/>
                    <a:pt x="6943" y="12034"/>
                  </a:cubicBezTo>
                  <a:cubicBezTo>
                    <a:pt x="9771" y="8640"/>
                    <a:pt x="13371" y="4937"/>
                    <a:pt x="15737" y="2777"/>
                  </a:cubicBezTo>
                  <a:cubicBezTo>
                    <a:pt x="18103" y="617"/>
                    <a:pt x="19234" y="0"/>
                    <a:pt x="20006" y="0"/>
                  </a:cubicBezTo>
                  <a:cubicBezTo>
                    <a:pt x="20777" y="0"/>
                    <a:pt x="21189" y="617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72913" y="813035"/>
              <a:ext cx="173187" cy="16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82" fill="norm" stroke="1" extrusionOk="0">
                  <a:moveTo>
                    <a:pt x="213" y="11437"/>
                  </a:moveTo>
                  <a:cubicBezTo>
                    <a:pt x="2816" y="11171"/>
                    <a:pt x="5418" y="10904"/>
                    <a:pt x="7760" y="9837"/>
                  </a:cubicBezTo>
                  <a:cubicBezTo>
                    <a:pt x="10103" y="8771"/>
                    <a:pt x="12185" y="6904"/>
                    <a:pt x="13356" y="5171"/>
                  </a:cubicBezTo>
                  <a:cubicBezTo>
                    <a:pt x="14527" y="3437"/>
                    <a:pt x="14787" y="1837"/>
                    <a:pt x="14266" y="904"/>
                  </a:cubicBezTo>
                  <a:cubicBezTo>
                    <a:pt x="13746" y="-29"/>
                    <a:pt x="12445" y="-296"/>
                    <a:pt x="10493" y="371"/>
                  </a:cubicBezTo>
                  <a:cubicBezTo>
                    <a:pt x="8541" y="1037"/>
                    <a:pt x="5939" y="2637"/>
                    <a:pt x="3987" y="5571"/>
                  </a:cubicBezTo>
                  <a:cubicBezTo>
                    <a:pt x="2035" y="8504"/>
                    <a:pt x="734" y="12771"/>
                    <a:pt x="213" y="15704"/>
                  </a:cubicBezTo>
                  <a:cubicBezTo>
                    <a:pt x="-307" y="18637"/>
                    <a:pt x="-47" y="20237"/>
                    <a:pt x="2946" y="20771"/>
                  </a:cubicBezTo>
                  <a:cubicBezTo>
                    <a:pt x="5939" y="21304"/>
                    <a:pt x="11664" y="20771"/>
                    <a:pt x="15177" y="19837"/>
                  </a:cubicBezTo>
                  <a:cubicBezTo>
                    <a:pt x="18691" y="18904"/>
                    <a:pt x="19992" y="17571"/>
                    <a:pt x="21293" y="16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60816" y="779826"/>
              <a:ext cx="163085" cy="18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529" fill="norm" stroke="1" extrusionOk="0">
                  <a:moveTo>
                    <a:pt x="6382" y="7414"/>
                  </a:moveTo>
                  <a:cubicBezTo>
                    <a:pt x="6659" y="6240"/>
                    <a:pt x="6936" y="5066"/>
                    <a:pt x="7213" y="3657"/>
                  </a:cubicBezTo>
                  <a:cubicBezTo>
                    <a:pt x="7490" y="2249"/>
                    <a:pt x="7767" y="605"/>
                    <a:pt x="7351" y="136"/>
                  </a:cubicBezTo>
                  <a:cubicBezTo>
                    <a:pt x="6936" y="-334"/>
                    <a:pt x="5828" y="370"/>
                    <a:pt x="4444" y="2953"/>
                  </a:cubicBezTo>
                  <a:cubicBezTo>
                    <a:pt x="3059" y="5536"/>
                    <a:pt x="1398" y="9996"/>
                    <a:pt x="567" y="13049"/>
                  </a:cubicBezTo>
                  <a:cubicBezTo>
                    <a:pt x="-264" y="16101"/>
                    <a:pt x="-264" y="17744"/>
                    <a:pt x="1121" y="19036"/>
                  </a:cubicBezTo>
                  <a:cubicBezTo>
                    <a:pt x="2505" y="20327"/>
                    <a:pt x="5274" y="21266"/>
                    <a:pt x="8874" y="19740"/>
                  </a:cubicBezTo>
                  <a:cubicBezTo>
                    <a:pt x="12474" y="18214"/>
                    <a:pt x="16905" y="14223"/>
                    <a:pt x="21336" y="10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18344" y="630766"/>
              <a:ext cx="126207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4185" y="0"/>
                  </a:moveTo>
                  <a:cubicBezTo>
                    <a:pt x="4185" y="4348"/>
                    <a:pt x="4185" y="8696"/>
                    <a:pt x="3825" y="12062"/>
                  </a:cubicBezTo>
                  <a:cubicBezTo>
                    <a:pt x="3465" y="15429"/>
                    <a:pt x="2745" y="17813"/>
                    <a:pt x="2025" y="19356"/>
                  </a:cubicBezTo>
                  <a:cubicBezTo>
                    <a:pt x="1305" y="20899"/>
                    <a:pt x="585" y="21600"/>
                    <a:pt x="225" y="21600"/>
                  </a:cubicBezTo>
                  <a:cubicBezTo>
                    <a:pt x="-135" y="21600"/>
                    <a:pt x="-135" y="20899"/>
                    <a:pt x="765" y="19286"/>
                  </a:cubicBezTo>
                  <a:cubicBezTo>
                    <a:pt x="1665" y="17673"/>
                    <a:pt x="3465" y="15148"/>
                    <a:pt x="5085" y="13675"/>
                  </a:cubicBezTo>
                  <a:cubicBezTo>
                    <a:pt x="6705" y="12203"/>
                    <a:pt x="8145" y="11782"/>
                    <a:pt x="9585" y="11852"/>
                  </a:cubicBezTo>
                  <a:cubicBezTo>
                    <a:pt x="11025" y="11922"/>
                    <a:pt x="12465" y="12483"/>
                    <a:pt x="14445" y="13816"/>
                  </a:cubicBezTo>
                  <a:cubicBezTo>
                    <a:pt x="16425" y="15148"/>
                    <a:pt x="18945" y="17252"/>
                    <a:pt x="21465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82650" y="771095"/>
              <a:ext cx="120650" cy="13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806"/>
                  </a:moveTo>
                  <a:cubicBezTo>
                    <a:pt x="758" y="7642"/>
                    <a:pt x="1516" y="12478"/>
                    <a:pt x="2084" y="15863"/>
                  </a:cubicBezTo>
                  <a:cubicBezTo>
                    <a:pt x="2653" y="19248"/>
                    <a:pt x="3032" y="21182"/>
                    <a:pt x="3221" y="21182"/>
                  </a:cubicBezTo>
                  <a:cubicBezTo>
                    <a:pt x="3411" y="21182"/>
                    <a:pt x="3411" y="19248"/>
                    <a:pt x="4358" y="15540"/>
                  </a:cubicBezTo>
                  <a:cubicBezTo>
                    <a:pt x="5305" y="11833"/>
                    <a:pt x="7200" y="6352"/>
                    <a:pt x="9474" y="3289"/>
                  </a:cubicBezTo>
                  <a:cubicBezTo>
                    <a:pt x="11747" y="227"/>
                    <a:pt x="14400" y="-418"/>
                    <a:pt x="16295" y="227"/>
                  </a:cubicBezTo>
                  <a:cubicBezTo>
                    <a:pt x="18189" y="872"/>
                    <a:pt x="19326" y="2806"/>
                    <a:pt x="20084" y="6352"/>
                  </a:cubicBezTo>
                  <a:cubicBezTo>
                    <a:pt x="20842" y="9898"/>
                    <a:pt x="21221" y="15057"/>
                    <a:pt x="21600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047750" y="783166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50"/>
                    <a:pt x="14400" y="9900"/>
                    <a:pt x="18000" y="13500"/>
                  </a:cubicBezTo>
                  <a:cubicBezTo>
                    <a:pt x="21600" y="17100"/>
                    <a:pt x="216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085850" y="69426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188508" y="689372"/>
              <a:ext cx="519643" cy="38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46" fill="norm" stroke="1" extrusionOk="0">
                  <a:moveTo>
                    <a:pt x="3907" y="4168"/>
                  </a:moveTo>
                  <a:cubicBezTo>
                    <a:pt x="3556" y="3814"/>
                    <a:pt x="3205" y="3460"/>
                    <a:pt x="2722" y="3165"/>
                  </a:cubicBezTo>
                  <a:cubicBezTo>
                    <a:pt x="2239" y="2870"/>
                    <a:pt x="1624" y="2634"/>
                    <a:pt x="1141" y="3047"/>
                  </a:cubicBezTo>
                  <a:cubicBezTo>
                    <a:pt x="658" y="3460"/>
                    <a:pt x="307" y="4522"/>
                    <a:pt x="132" y="5349"/>
                  </a:cubicBezTo>
                  <a:cubicBezTo>
                    <a:pt x="-44" y="6175"/>
                    <a:pt x="-44" y="6765"/>
                    <a:pt x="132" y="7296"/>
                  </a:cubicBezTo>
                  <a:cubicBezTo>
                    <a:pt x="307" y="7827"/>
                    <a:pt x="658" y="8299"/>
                    <a:pt x="1317" y="7886"/>
                  </a:cubicBezTo>
                  <a:cubicBezTo>
                    <a:pt x="1976" y="7473"/>
                    <a:pt x="2941" y="6175"/>
                    <a:pt x="3468" y="5171"/>
                  </a:cubicBezTo>
                  <a:cubicBezTo>
                    <a:pt x="3995" y="4168"/>
                    <a:pt x="4083" y="3460"/>
                    <a:pt x="3995" y="3460"/>
                  </a:cubicBezTo>
                  <a:cubicBezTo>
                    <a:pt x="3907" y="3460"/>
                    <a:pt x="3644" y="4168"/>
                    <a:pt x="3336" y="5880"/>
                  </a:cubicBezTo>
                  <a:cubicBezTo>
                    <a:pt x="3029" y="7591"/>
                    <a:pt x="2678" y="10306"/>
                    <a:pt x="2327" y="12844"/>
                  </a:cubicBezTo>
                  <a:cubicBezTo>
                    <a:pt x="1976" y="15381"/>
                    <a:pt x="1624" y="17742"/>
                    <a:pt x="1449" y="19217"/>
                  </a:cubicBezTo>
                  <a:cubicBezTo>
                    <a:pt x="1273" y="20693"/>
                    <a:pt x="1273" y="21283"/>
                    <a:pt x="1405" y="21342"/>
                  </a:cubicBezTo>
                  <a:cubicBezTo>
                    <a:pt x="1536" y="21401"/>
                    <a:pt x="1800" y="20929"/>
                    <a:pt x="2502" y="18745"/>
                  </a:cubicBezTo>
                  <a:cubicBezTo>
                    <a:pt x="3205" y="16562"/>
                    <a:pt x="4346" y="12667"/>
                    <a:pt x="5049" y="10070"/>
                  </a:cubicBezTo>
                  <a:cubicBezTo>
                    <a:pt x="5751" y="7473"/>
                    <a:pt x="6015" y="6175"/>
                    <a:pt x="6190" y="5231"/>
                  </a:cubicBezTo>
                  <a:cubicBezTo>
                    <a:pt x="6366" y="4286"/>
                    <a:pt x="6454" y="3696"/>
                    <a:pt x="6454" y="3755"/>
                  </a:cubicBezTo>
                  <a:cubicBezTo>
                    <a:pt x="6454" y="3814"/>
                    <a:pt x="6366" y="4522"/>
                    <a:pt x="6322" y="5644"/>
                  </a:cubicBezTo>
                  <a:cubicBezTo>
                    <a:pt x="6278" y="6765"/>
                    <a:pt x="6278" y="8299"/>
                    <a:pt x="6454" y="9244"/>
                  </a:cubicBezTo>
                  <a:cubicBezTo>
                    <a:pt x="6629" y="10188"/>
                    <a:pt x="6980" y="10542"/>
                    <a:pt x="7288" y="10483"/>
                  </a:cubicBezTo>
                  <a:cubicBezTo>
                    <a:pt x="7595" y="10424"/>
                    <a:pt x="7858" y="9952"/>
                    <a:pt x="8297" y="8890"/>
                  </a:cubicBezTo>
                  <a:cubicBezTo>
                    <a:pt x="8736" y="7827"/>
                    <a:pt x="9351" y="6175"/>
                    <a:pt x="9746" y="5053"/>
                  </a:cubicBezTo>
                  <a:cubicBezTo>
                    <a:pt x="10141" y="3932"/>
                    <a:pt x="10317" y="3342"/>
                    <a:pt x="10273" y="3401"/>
                  </a:cubicBezTo>
                  <a:cubicBezTo>
                    <a:pt x="10229" y="3460"/>
                    <a:pt x="9966" y="4168"/>
                    <a:pt x="9834" y="4876"/>
                  </a:cubicBezTo>
                  <a:cubicBezTo>
                    <a:pt x="9702" y="5585"/>
                    <a:pt x="9702" y="6293"/>
                    <a:pt x="9746" y="6942"/>
                  </a:cubicBezTo>
                  <a:cubicBezTo>
                    <a:pt x="9790" y="7591"/>
                    <a:pt x="9878" y="8181"/>
                    <a:pt x="10141" y="8535"/>
                  </a:cubicBezTo>
                  <a:cubicBezTo>
                    <a:pt x="10405" y="8890"/>
                    <a:pt x="10844" y="9008"/>
                    <a:pt x="11634" y="8653"/>
                  </a:cubicBezTo>
                  <a:cubicBezTo>
                    <a:pt x="12424" y="8299"/>
                    <a:pt x="13566" y="7473"/>
                    <a:pt x="14488" y="6352"/>
                  </a:cubicBezTo>
                  <a:cubicBezTo>
                    <a:pt x="15410" y="5231"/>
                    <a:pt x="16112" y="3814"/>
                    <a:pt x="16507" y="2634"/>
                  </a:cubicBezTo>
                  <a:cubicBezTo>
                    <a:pt x="16902" y="1453"/>
                    <a:pt x="16990" y="509"/>
                    <a:pt x="16815" y="155"/>
                  </a:cubicBezTo>
                  <a:cubicBezTo>
                    <a:pt x="16639" y="-199"/>
                    <a:pt x="16200" y="37"/>
                    <a:pt x="15717" y="1040"/>
                  </a:cubicBezTo>
                  <a:cubicBezTo>
                    <a:pt x="15234" y="2044"/>
                    <a:pt x="14707" y="3814"/>
                    <a:pt x="14444" y="5112"/>
                  </a:cubicBezTo>
                  <a:cubicBezTo>
                    <a:pt x="14180" y="6411"/>
                    <a:pt x="14180" y="7237"/>
                    <a:pt x="14400" y="7768"/>
                  </a:cubicBezTo>
                  <a:cubicBezTo>
                    <a:pt x="14619" y="8299"/>
                    <a:pt x="15058" y="8535"/>
                    <a:pt x="16200" y="8240"/>
                  </a:cubicBezTo>
                  <a:cubicBezTo>
                    <a:pt x="17341" y="7945"/>
                    <a:pt x="19185" y="7119"/>
                    <a:pt x="20195" y="6588"/>
                  </a:cubicBezTo>
                  <a:cubicBezTo>
                    <a:pt x="21205" y="6057"/>
                    <a:pt x="21380" y="5821"/>
                    <a:pt x="21556" y="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953804" y="481488"/>
              <a:ext cx="275047" cy="25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49" fill="norm" stroke="1" extrusionOk="0">
                  <a:moveTo>
                    <a:pt x="156" y="5582"/>
                  </a:moveTo>
                  <a:cubicBezTo>
                    <a:pt x="-9" y="4696"/>
                    <a:pt x="-174" y="3811"/>
                    <a:pt x="403" y="2660"/>
                  </a:cubicBezTo>
                  <a:cubicBezTo>
                    <a:pt x="980" y="1509"/>
                    <a:pt x="2299" y="93"/>
                    <a:pt x="4360" y="5"/>
                  </a:cubicBezTo>
                  <a:cubicBezTo>
                    <a:pt x="6421" y="-84"/>
                    <a:pt x="9224" y="1155"/>
                    <a:pt x="10049" y="3368"/>
                  </a:cubicBezTo>
                  <a:cubicBezTo>
                    <a:pt x="10873" y="5582"/>
                    <a:pt x="9719" y="8768"/>
                    <a:pt x="8153" y="11513"/>
                  </a:cubicBezTo>
                  <a:cubicBezTo>
                    <a:pt x="6586" y="14257"/>
                    <a:pt x="4608" y="16559"/>
                    <a:pt x="3453" y="18152"/>
                  </a:cubicBezTo>
                  <a:cubicBezTo>
                    <a:pt x="2299" y="19746"/>
                    <a:pt x="1970" y="20631"/>
                    <a:pt x="2217" y="21073"/>
                  </a:cubicBezTo>
                  <a:cubicBezTo>
                    <a:pt x="2464" y="21516"/>
                    <a:pt x="3289" y="21516"/>
                    <a:pt x="6009" y="21339"/>
                  </a:cubicBezTo>
                  <a:cubicBezTo>
                    <a:pt x="8730" y="21162"/>
                    <a:pt x="13347" y="20808"/>
                    <a:pt x="16232" y="20454"/>
                  </a:cubicBezTo>
                  <a:cubicBezTo>
                    <a:pt x="19118" y="20100"/>
                    <a:pt x="20272" y="19746"/>
                    <a:pt x="21426" y="1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23850" y="865716"/>
              <a:ext cx="17716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20829"/>
                    <a:pt x="1600" y="20057"/>
                    <a:pt x="2490" y="19157"/>
                  </a:cubicBezTo>
                  <a:cubicBezTo>
                    <a:pt x="3381" y="18257"/>
                    <a:pt x="4361" y="17229"/>
                    <a:pt x="5277" y="16264"/>
                  </a:cubicBezTo>
                  <a:cubicBezTo>
                    <a:pt x="6194" y="15300"/>
                    <a:pt x="7045" y="14400"/>
                    <a:pt x="7948" y="13436"/>
                  </a:cubicBezTo>
                  <a:cubicBezTo>
                    <a:pt x="8852" y="12471"/>
                    <a:pt x="9806" y="11443"/>
                    <a:pt x="10903" y="10479"/>
                  </a:cubicBezTo>
                  <a:cubicBezTo>
                    <a:pt x="12000" y="9514"/>
                    <a:pt x="13239" y="8614"/>
                    <a:pt x="14310" y="7779"/>
                  </a:cubicBezTo>
                  <a:cubicBezTo>
                    <a:pt x="15381" y="6943"/>
                    <a:pt x="16284" y="6171"/>
                    <a:pt x="17226" y="5207"/>
                  </a:cubicBezTo>
                  <a:cubicBezTo>
                    <a:pt x="18168" y="4243"/>
                    <a:pt x="19148" y="3086"/>
                    <a:pt x="19884" y="2186"/>
                  </a:cubicBezTo>
                  <a:cubicBezTo>
                    <a:pt x="20619" y="1286"/>
                    <a:pt x="21110" y="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711200" y="878416"/>
              <a:ext cx="14986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9" y="20553"/>
                    <a:pt x="2258" y="19505"/>
                    <a:pt x="3417" y="18524"/>
                  </a:cubicBezTo>
                  <a:cubicBezTo>
                    <a:pt x="4576" y="17542"/>
                    <a:pt x="5766" y="16625"/>
                    <a:pt x="6956" y="15578"/>
                  </a:cubicBezTo>
                  <a:cubicBezTo>
                    <a:pt x="8146" y="14531"/>
                    <a:pt x="9336" y="13353"/>
                    <a:pt x="10434" y="12175"/>
                  </a:cubicBezTo>
                  <a:cubicBezTo>
                    <a:pt x="11532" y="10996"/>
                    <a:pt x="12539" y="9818"/>
                    <a:pt x="13637" y="8705"/>
                  </a:cubicBezTo>
                  <a:cubicBezTo>
                    <a:pt x="14736" y="7593"/>
                    <a:pt x="15925" y="6545"/>
                    <a:pt x="17085" y="5564"/>
                  </a:cubicBezTo>
                  <a:cubicBezTo>
                    <a:pt x="18244" y="4582"/>
                    <a:pt x="19373" y="3665"/>
                    <a:pt x="20120" y="2749"/>
                  </a:cubicBezTo>
                  <a:cubicBezTo>
                    <a:pt x="20868" y="1833"/>
                    <a:pt x="21234" y="9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463800" y="567266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470150" y="700616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117583" y="377459"/>
              <a:ext cx="241568" cy="35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58" fill="norm" stroke="1" extrusionOk="0">
                  <a:moveTo>
                    <a:pt x="16365" y="4176"/>
                  </a:moveTo>
                  <a:cubicBezTo>
                    <a:pt x="16365" y="3537"/>
                    <a:pt x="16365" y="2898"/>
                    <a:pt x="16365" y="2259"/>
                  </a:cubicBezTo>
                  <a:cubicBezTo>
                    <a:pt x="16365" y="1620"/>
                    <a:pt x="16365" y="980"/>
                    <a:pt x="15895" y="597"/>
                  </a:cubicBezTo>
                  <a:cubicBezTo>
                    <a:pt x="15426" y="214"/>
                    <a:pt x="14486" y="86"/>
                    <a:pt x="13359" y="22"/>
                  </a:cubicBezTo>
                  <a:cubicBezTo>
                    <a:pt x="12233" y="-42"/>
                    <a:pt x="10918" y="-42"/>
                    <a:pt x="8946" y="1108"/>
                  </a:cubicBezTo>
                  <a:cubicBezTo>
                    <a:pt x="6973" y="2259"/>
                    <a:pt x="4344" y="4559"/>
                    <a:pt x="2559" y="6988"/>
                  </a:cubicBezTo>
                  <a:cubicBezTo>
                    <a:pt x="775" y="9416"/>
                    <a:pt x="-164" y="11972"/>
                    <a:pt x="24" y="14209"/>
                  </a:cubicBezTo>
                  <a:cubicBezTo>
                    <a:pt x="212" y="16446"/>
                    <a:pt x="1526" y="18363"/>
                    <a:pt x="3874" y="19641"/>
                  </a:cubicBezTo>
                  <a:cubicBezTo>
                    <a:pt x="6222" y="20919"/>
                    <a:pt x="9603" y="21558"/>
                    <a:pt x="12702" y="21558"/>
                  </a:cubicBezTo>
                  <a:cubicBezTo>
                    <a:pt x="15801" y="21558"/>
                    <a:pt x="18619" y="20919"/>
                    <a:pt x="21436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444785" y="536458"/>
              <a:ext cx="106063" cy="18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014" fill="norm" stroke="1" extrusionOk="0">
                  <a:moveTo>
                    <a:pt x="15595" y="1348"/>
                  </a:moveTo>
                  <a:cubicBezTo>
                    <a:pt x="13933" y="620"/>
                    <a:pt x="12272" y="-108"/>
                    <a:pt x="10402" y="13"/>
                  </a:cubicBezTo>
                  <a:cubicBezTo>
                    <a:pt x="8533" y="135"/>
                    <a:pt x="6456" y="1105"/>
                    <a:pt x="4379" y="3411"/>
                  </a:cubicBezTo>
                  <a:cubicBezTo>
                    <a:pt x="2302" y="5717"/>
                    <a:pt x="225" y="9357"/>
                    <a:pt x="18" y="12512"/>
                  </a:cubicBezTo>
                  <a:cubicBezTo>
                    <a:pt x="-190" y="15667"/>
                    <a:pt x="1472" y="18337"/>
                    <a:pt x="3341" y="19793"/>
                  </a:cubicBezTo>
                  <a:cubicBezTo>
                    <a:pt x="5210" y="21249"/>
                    <a:pt x="7287" y="21492"/>
                    <a:pt x="10402" y="20036"/>
                  </a:cubicBezTo>
                  <a:cubicBezTo>
                    <a:pt x="13518" y="18580"/>
                    <a:pt x="17672" y="15425"/>
                    <a:pt x="19541" y="12391"/>
                  </a:cubicBezTo>
                  <a:cubicBezTo>
                    <a:pt x="21410" y="9357"/>
                    <a:pt x="20995" y="6445"/>
                    <a:pt x="19748" y="4503"/>
                  </a:cubicBezTo>
                  <a:cubicBezTo>
                    <a:pt x="18502" y="2562"/>
                    <a:pt x="16425" y="1591"/>
                    <a:pt x="15179" y="1470"/>
                  </a:cubicBezTo>
                  <a:cubicBezTo>
                    <a:pt x="13933" y="1348"/>
                    <a:pt x="13518" y="2076"/>
                    <a:pt x="13102" y="2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639020" y="541866"/>
              <a:ext cx="190031" cy="16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82" fill="norm" stroke="1" extrusionOk="0">
                  <a:moveTo>
                    <a:pt x="2827" y="0"/>
                  </a:moveTo>
                  <a:cubicBezTo>
                    <a:pt x="1867" y="4208"/>
                    <a:pt x="907" y="8416"/>
                    <a:pt x="427" y="11361"/>
                  </a:cubicBezTo>
                  <a:cubicBezTo>
                    <a:pt x="-53" y="14306"/>
                    <a:pt x="-53" y="15990"/>
                    <a:pt x="67" y="17532"/>
                  </a:cubicBezTo>
                  <a:cubicBezTo>
                    <a:pt x="187" y="19075"/>
                    <a:pt x="427" y="20478"/>
                    <a:pt x="1147" y="21039"/>
                  </a:cubicBezTo>
                  <a:cubicBezTo>
                    <a:pt x="1867" y="21600"/>
                    <a:pt x="3067" y="21319"/>
                    <a:pt x="4867" y="18795"/>
                  </a:cubicBezTo>
                  <a:cubicBezTo>
                    <a:pt x="6667" y="16270"/>
                    <a:pt x="9067" y="11501"/>
                    <a:pt x="10507" y="7714"/>
                  </a:cubicBezTo>
                  <a:cubicBezTo>
                    <a:pt x="11947" y="3927"/>
                    <a:pt x="12427" y="1122"/>
                    <a:pt x="12667" y="701"/>
                  </a:cubicBezTo>
                  <a:cubicBezTo>
                    <a:pt x="12907" y="281"/>
                    <a:pt x="12907" y="2244"/>
                    <a:pt x="13027" y="4909"/>
                  </a:cubicBezTo>
                  <a:cubicBezTo>
                    <a:pt x="13147" y="7574"/>
                    <a:pt x="13387" y="10940"/>
                    <a:pt x="14107" y="13044"/>
                  </a:cubicBezTo>
                  <a:cubicBezTo>
                    <a:pt x="14827" y="15148"/>
                    <a:pt x="16027" y="15990"/>
                    <a:pt x="17107" y="15849"/>
                  </a:cubicBezTo>
                  <a:cubicBezTo>
                    <a:pt x="18187" y="15709"/>
                    <a:pt x="19147" y="14587"/>
                    <a:pt x="19867" y="13044"/>
                  </a:cubicBezTo>
                  <a:cubicBezTo>
                    <a:pt x="20587" y="11501"/>
                    <a:pt x="21067" y="9538"/>
                    <a:pt x="21547" y="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842283" y="513710"/>
              <a:ext cx="100534" cy="16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12" fill="norm" stroke="1" extrusionOk="0">
                  <a:moveTo>
                    <a:pt x="1237" y="4402"/>
                  </a:moveTo>
                  <a:cubicBezTo>
                    <a:pt x="1237" y="7372"/>
                    <a:pt x="1237" y="10342"/>
                    <a:pt x="1012" y="12907"/>
                  </a:cubicBezTo>
                  <a:cubicBezTo>
                    <a:pt x="787" y="15472"/>
                    <a:pt x="337" y="17632"/>
                    <a:pt x="112" y="17767"/>
                  </a:cubicBezTo>
                  <a:cubicBezTo>
                    <a:pt x="-113" y="17902"/>
                    <a:pt x="-113" y="16012"/>
                    <a:pt x="1237" y="13042"/>
                  </a:cubicBezTo>
                  <a:cubicBezTo>
                    <a:pt x="2587" y="10072"/>
                    <a:pt x="5287" y="6022"/>
                    <a:pt x="7537" y="3592"/>
                  </a:cubicBezTo>
                  <a:cubicBezTo>
                    <a:pt x="9787" y="1162"/>
                    <a:pt x="11587" y="352"/>
                    <a:pt x="13837" y="82"/>
                  </a:cubicBezTo>
                  <a:cubicBezTo>
                    <a:pt x="16087" y="-188"/>
                    <a:pt x="18787" y="82"/>
                    <a:pt x="20137" y="2917"/>
                  </a:cubicBezTo>
                  <a:cubicBezTo>
                    <a:pt x="21487" y="5752"/>
                    <a:pt x="21487" y="11152"/>
                    <a:pt x="21262" y="14527"/>
                  </a:cubicBezTo>
                  <a:cubicBezTo>
                    <a:pt x="21037" y="17902"/>
                    <a:pt x="20587" y="19252"/>
                    <a:pt x="20137" y="20062"/>
                  </a:cubicBezTo>
                  <a:cubicBezTo>
                    <a:pt x="19687" y="20872"/>
                    <a:pt x="19237" y="21142"/>
                    <a:pt x="18787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027222" y="350235"/>
              <a:ext cx="81229" cy="37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55" fill="norm" stroke="1" extrusionOk="0">
                  <a:moveTo>
                    <a:pt x="21254" y="1163"/>
                  </a:moveTo>
                  <a:cubicBezTo>
                    <a:pt x="21254" y="553"/>
                    <a:pt x="21254" y="-57"/>
                    <a:pt x="20977" y="4"/>
                  </a:cubicBezTo>
                  <a:cubicBezTo>
                    <a:pt x="20700" y="65"/>
                    <a:pt x="20146" y="797"/>
                    <a:pt x="17931" y="2994"/>
                  </a:cubicBezTo>
                  <a:cubicBezTo>
                    <a:pt x="15716" y="5190"/>
                    <a:pt x="11839" y="8851"/>
                    <a:pt x="8516" y="11719"/>
                  </a:cubicBezTo>
                  <a:cubicBezTo>
                    <a:pt x="5192" y="14587"/>
                    <a:pt x="2423" y="16662"/>
                    <a:pt x="1039" y="18187"/>
                  </a:cubicBezTo>
                  <a:cubicBezTo>
                    <a:pt x="-346" y="19712"/>
                    <a:pt x="-346" y="20689"/>
                    <a:pt x="1039" y="21116"/>
                  </a:cubicBezTo>
                  <a:cubicBezTo>
                    <a:pt x="2423" y="21543"/>
                    <a:pt x="5192" y="21421"/>
                    <a:pt x="8792" y="20567"/>
                  </a:cubicBezTo>
                  <a:cubicBezTo>
                    <a:pt x="12392" y="19712"/>
                    <a:pt x="16823" y="18126"/>
                    <a:pt x="19039" y="17028"/>
                  </a:cubicBezTo>
                  <a:cubicBezTo>
                    <a:pt x="21254" y="15929"/>
                    <a:pt x="21254" y="15319"/>
                    <a:pt x="21254" y="14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064000" y="555849"/>
              <a:ext cx="101067" cy="14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10" fill="norm" stroke="1" extrusionOk="0">
                  <a:moveTo>
                    <a:pt x="0" y="3567"/>
                  </a:moveTo>
                  <a:cubicBezTo>
                    <a:pt x="4500" y="2314"/>
                    <a:pt x="9000" y="1062"/>
                    <a:pt x="12600" y="436"/>
                  </a:cubicBezTo>
                  <a:cubicBezTo>
                    <a:pt x="16200" y="-190"/>
                    <a:pt x="18900" y="-190"/>
                    <a:pt x="20250" y="749"/>
                  </a:cubicBezTo>
                  <a:cubicBezTo>
                    <a:pt x="21600" y="1688"/>
                    <a:pt x="21600" y="3567"/>
                    <a:pt x="21375" y="7167"/>
                  </a:cubicBezTo>
                  <a:cubicBezTo>
                    <a:pt x="21150" y="10767"/>
                    <a:pt x="20700" y="16088"/>
                    <a:pt x="2025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178300" y="488622"/>
              <a:ext cx="50800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0" y="16979"/>
                    <a:pt x="0" y="12929"/>
                    <a:pt x="1350" y="9217"/>
                  </a:cubicBezTo>
                  <a:cubicBezTo>
                    <a:pt x="2700" y="5504"/>
                    <a:pt x="5400" y="2129"/>
                    <a:pt x="9000" y="779"/>
                  </a:cubicBezTo>
                  <a:cubicBezTo>
                    <a:pt x="12600" y="-571"/>
                    <a:pt x="17100" y="104"/>
                    <a:pt x="21600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263769" y="531994"/>
              <a:ext cx="112601" cy="20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99" fill="norm" stroke="1" extrusionOk="0">
                  <a:moveTo>
                    <a:pt x="6648" y="1049"/>
                  </a:moveTo>
                  <a:cubicBezTo>
                    <a:pt x="5048" y="6449"/>
                    <a:pt x="3448" y="11849"/>
                    <a:pt x="2248" y="15112"/>
                  </a:cubicBezTo>
                  <a:cubicBezTo>
                    <a:pt x="1048" y="18374"/>
                    <a:pt x="248" y="19499"/>
                    <a:pt x="48" y="19387"/>
                  </a:cubicBezTo>
                  <a:cubicBezTo>
                    <a:pt x="-152" y="19274"/>
                    <a:pt x="248" y="17924"/>
                    <a:pt x="1648" y="15337"/>
                  </a:cubicBezTo>
                  <a:cubicBezTo>
                    <a:pt x="3048" y="12749"/>
                    <a:pt x="5448" y="8924"/>
                    <a:pt x="7648" y="6112"/>
                  </a:cubicBezTo>
                  <a:cubicBezTo>
                    <a:pt x="9848" y="3299"/>
                    <a:pt x="11848" y="1499"/>
                    <a:pt x="13848" y="599"/>
                  </a:cubicBezTo>
                  <a:cubicBezTo>
                    <a:pt x="15848" y="-301"/>
                    <a:pt x="17848" y="-301"/>
                    <a:pt x="19248" y="1387"/>
                  </a:cubicBezTo>
                  <a:cubicBezTo>
                    <a:pt x="20648" y="3074"/>
                    <a:pt x="21448" y="6449"/>
                    <a:pt x="21248" y="10049"/>
                  </a:cubicBezTo>
                  <a:cubicBezTo>
                    <a:pt x="21048" y="13649"/>
                    <a:pt x="19848" y="17474"/>
                    <a:pt x="18648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414897" y="551303"/>
              <a:ext cx="163453" cy="48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8" fill="norm" stroke="1" extrusionOk="0">
                  <a:moveTo>
                    <a:pt x="21384" y="2409"/>
                  </a:moveTo>
                  <a:cubicBezTo>
                    <a:pt x="21107" y="1938"/>
                    <a:pt x="20830" y="1466"/>
                    <a:pt x="19584" y="995"/>
                  </a:cubicBezTo>
                  <a:cubicBezTo>
                    <a:pt x="18338" y="523"/>
                    <a:pt x="16122" y="51"/>
                    <a:pt x="14461" y="4"/>
                  </a:cubicBezTo>
                  <a:cubicBezTo>
                    <a:pt x="12799" y="-43"/>
                    <a:pt x="11692" y="334"/>
                    <a:pt x="10584" y="1183"/>
                  </a:cubicBezTo>
                  <a:cubicBezTo>
                    <a:pt x="9476" y="2032"/>
                    <a:pt x="8369" y="3353"/>
                    <a:pt x="8507" y="4060"/>
                  </a:cubicBezTo>
                  <a:cubicBezTo>
                    <a:pt x="8646" y="4767"/>
                    <a:pt x="10030" y="4862"/>
                    <a:pt x="11415" y="4767"/>
                  </a:cubicBezTo>
                  <a:cubicBezTo>
                    <a:pt x="12799" y="4673"/>
                    <a:pt x="14184" y="4390"/>
                    <a:pt x="15569" y="3871"/>
                  </a:cubicBezTo>
                  <a:cubicBezTo>
                    <a:pt x="16953" y="3353"/>
                    <a:pt x="18338" y="2598"/>
                    <a:pt x="19169" y="1985"/>
                  </a:cubicBezTo>
                  <a:cubicBezTo>
                    <a:pt x="19999" y="1372"/>
                    <a:pt x="20276" y="900"/>
                    <a:pt x="20138" y="900"/>
                  </a:cubicBezTo>
                  <a:cubicBezTo>
                    <a:pt x="19999" y="900"/>
                    <a:pt x="19446" y="1372"/>
                    <a:pt x="19030" y="2787"/>
                  </a:cubicBezTo>
                  <a:cubicBezTo>
                    <a:pt x="18615" y="4202"/>
                    <a:pt x="18338" y="6560"/>
                    <a:pt x="17507" y="9154"/>
                  </a:cubicBezTo>
                  <a:cubicBezTo>
                    <a:pt x="16676" y="11747"/>
                    <a:pt x="15292" y="14577"/>
                    <a:pt x="14046" y="16464"/>
                  </a:cubicBezTo>
                  <a:cubicBezTo>
                    <a:pt x="12799" y="18350"/>
                    <a:pt x="11692" y="19293"/>
                    <a:pt x="10722" y="19954"/>
                  </a:cubicBezTo>
                  <a:cubicBezTo>
                    <a:pt x="9753" y="20614"/>
                    <a:pt x="8922" y="20991"/>
                    <a:pt x="7676" y="21227"/>
                  </a:cubicBezTo>
                  <a:cubicBezTo>
                    <a:pt x="6430" y="21463"/>
                    <a:pt x="4769" y="21557"/>
                    <a:pt x="3384" y="21321"/>
                  </a:cubicBezTo>
                  <a:cubicBezTo>
                    <a:pt x="1999" y="21085"/>
                    <a:pt x="892" y="20519"/>
                    <a:pt x="338" y="19718"/>
                  </a:cubicBezTo>
                  <a:cubicBezTo>
                    <a:pt x="-216" y="18916"/>
                    <a:pt x="-216" y="17878"/>
                    <a:pt x="1307" y="16841"/>
                  </a:cubicBezTo>
                  <a:cubicBezTo>
                    <a:pt x="2830" y="15803"/>
                    <a:pt x="5876" y="14766"/>
                    <a:pt x="8922" y="13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602249" y="406623"/>
              <a:ext cx="131802" cy="33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52" fill="norm" stroke="1" extrusionOk="0">
                  <a:moveTo>
                    <a:pt x="21015" y="120"/>
                  </a:moveTo>
                  <a:cubicBezTo>
                    <a:pt x="19327" y="-14"/>
                    <a:pt x="17640" y="-148"/>
                    <a:pt x="15277" y="389"/>
                  </a:cubicBezTo>
                  <a:cubicBezTo>
                    <a:pt x="12915" y="925"/>
                    <a:pt x="9878" y="2133"/>
                    <a:pt x="7009" y="4145"/>
                  </a:cubicBezTo>
                  <a:cubicBezTo>
                    <a:pt x="4140" y="6158"/>
                    <a:pt x="1440" y="8975"/>
                    <a:pt x="427" y="11122"/>
                  </a:cubicBezTo>
                  <a:cubicBezTo>
                    <a:pt x="-585" y="13268"/>
                    <a:pt x="90" y="14744"/>
                    <a:pt x="3634" y="16354"/>
                  </a:cubicBezTo>
                  <a:cubicBezTo>
                    <a:pt x="7177" y="17964"/>
                    <a:pt x="13590" y="19708"/>
                    <a:pt x="2000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809029" y="535516"/>
              <a:ext cx="179072" cy="12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53" fill="norm" stroke="1" extrusionOk="0">
                  <a:moveTo>
                    <a:pt x="1652" y="0"/>
                  </a:moveTo>
                  <a:cubicBezTo>
                    <a:pt x="899" y="5492"/>
                    <a:pt x="145" y="10983"/>
                    <a:pt x="20" y="14644"/>
                  </a:cubicBezTo>
                  <a:cubicBezTo>
                    <a:pt x="-106" y="18305"/>
                    <a:pt x="396" y="20136"/>
                    <a:pt x="1150" y="20502"/>
                  </a:cubicBezTo>
                  <a:cubicBezTo>
                    <a:pt x="1903" y="20868"/>
                    <a:pt x="2908" y="19769"/>
                    <a:pt x="3661" y="17756"/>
                  </a:cubicBezTo>
                  <a:cubicBezTo>
                    <a:pt x="4415" y="15742"/>
                    <a:pt x="4917" y="12814"/>
                    <a:pt x="5420" y="12264"/>
                  </a:cubicBezTo>
                  <a:cubicBezTo>
                    <a:pt x="5922" y="11715"/>
                    <a:pt x="6424" y="13546"/>
                    <a:pt x="7178" y="15559"/>
                  </a:cubicBezTo>
                  <a:cubicBezTo>
                    <a:pt x="7931" y="17573"/>
                    <a:pt x="8936" y="19769"/>
                    <a:pt x="10820" y="20685"/>
                  </a:cubicBezTo>
                  <a:cubicBezTo>
                    <a:pt x="12703" y="21600"/>
                    <a:pt x="15466" y="21234"/>
                    <a:pt x="17475" y="19037"/>
                  </a:cubicBezTo>
                  <a:cubicBezTo>
                    <a:pt x="19485" y="16841"/>
                    <a:pt x="20741" y="12814"/>
                    <a:pt x="21117" y="9336"/>
                  </a:cubicBezTo>
                  <a:cubicBezTo>
                    <a:pt x="21494" y="5858"/>
                    <a:pt x="20992" y="2929"/>
                    <a:pt x="20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049347" y="511836"/>
              <a:ext cx="108037" cy="14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754" fill="norm" stroke="1" extrusionOk="0">
                  <a:moveTo>
                    <a:pt x="10401" y="3311"/>
                  </a:moveTo>
                  <a:cubicBezTo>
                    <a:pt x="10816" y="1831"/>
                    <a:pt x="11232" y="352"/>
                    <a:pt x="10609" y="56"/>
                  </a:cubicBezTo>
                  <a:cubicBezTo>
                    <a:pt x="9986" y="-240"/>
                    <a:pt x="8324" y="648"/>
                    <a:pt x="6455" y="2719"/>
                  </a:cubicBezTo>
                  <a:cubicBezTo>
                    <a:pt x="4586" y="4790"/>
                    <a:pt x="2509" y="8045"/>
                    <a:pt x="1263" y="11152"/>
                  </a:cubicBezTo>
                  <a:cubicBezTo>
                    <a:pt x="16" y="14259"/>
                    <a:pt x="-399" y="17218"/>
                    <a:pt x="432" y="18993"/>
                  </a:cubicBezTo>
                  <a:cubicBezTo>
                    <a:pt x="1263" y="20768"/>
                    <a:pt x="3339" y="21360"/>
                    <a:pt x="6870" y="20028"/>
                  </a:cubicBezTo>
                  <a:cubicBezTo>
                    <a:pt x="10401" y="18697"/>
                    <a:pt x="15386" y="15442"/>
                    <a:pt x="18086" y="12927"/>
                  </a:cubicBezTo>
                  <a:cubicBezTo>
                    <a:pt x="20786" y="10412"/>
                    <a:pt x="21201" y="8637"/>
                    <a:pt x="21201" y="7009"/>
                  </a:cubicBezTo>
                  <a:cubicBezTo>
                    <a:pt x="21201" y="5382"/>
                    <a:pt x="20786" y="3902"/>
                    <a:pt x="19539" y="3015"/>
                  </a:cubicBezTo>
                  <a:cubicBezTo>
                    <a:pt x="18293" y="2127"/>
                    <a:pt x="16216" y="1831"/>
                    <a:pt x="14347" y="2127"/>
                  </a:cubicBezTo>
                  <a:cubicBezTo>
                    <a:pt x="12478" y="2423"/>
                    <a:pt x="10816" y="3311"/>
                    <a:pt x="10193" y="3902"/>
                  </a:cubicBezTo>
                  <a:cubicBezTo>
                    <a:pt x="9570" y="4494"/>
                    <a:pt x="9986" y="4790"/>
                    <a:pt x="10401" y="5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191250" y="452966"/>
              <a:ext cx="107950" cy="18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7448"/>
                  </a:moveTo>
                  <a:cubicBezTo>
                    <a:pt x="1271" y="6455"/>
                    <a:pt x="2541" y="5462"/>
                    <a:pt x="4024" y="5586"/>
                  </a:cubicBezTo>
                  <a:cubicBezTo>
                    <a:pt x="5506" y="5710"/>
                    <a:pt x="7200" y="6952"/>
                    <a:pt x="8471" y="8938"/>
                  </a:cubicBezTo>
                  <a:cubicBezTo>
                    <a:pt x="9741" y="10924"/>
                    <a:pt x="10588" y="13655"/>
                    <a:pt x="11012" y="15641"/>
                  </a:cubicBezTo>
                  <a:cubicBezTo>
                    <a:pt x="11435" y="17628"/>
                    <a:pt x="11435" y="18869"/>
                    <a:pt x="10588" y="19862"/>
                  </a:cubicBezTo>
                  <a:cubicBezTo>
                    <a:pt x="9741" y="20855"/>
                    <a:pt x="8047" y="21600"/>
                    <a:pt x="6776" y="20979"/>
                  </a:cubicBezTo>
                  <a:cubicBezTo>
                    <a:pt x="5506" y="20359"/>
                    <a:pt x="4659" y="18372"/>
                    <a:pt x="4871" y="15766"/>
                  </a:cubicBezTo>
                  <a:cubicBezTo>
                    <a:pt x="5082" y="13159"/>
                    <a:pt x="6353" y="9931"/>
                    <a:pt x="9318" y="7200"/>
                  </a:cubicBezTo>
                  <a:cubicBezTo>
                    <a:pt x="12282" y="4469"/>
                    <a:pt x="16941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354097" y="338666"/>
              <a:ext cx="78454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24" fill="norm" stroke="1" extrusionOk="0">
                  <a:moveTo>
                    <a:pt x="12542" y="0"/>
                  </a:moveTo>
                  <a:cubicBezTo>
                    <a:pt x="10836" y="1484"/>
                    <a:pt x="9131" y="2968"/>
                    <a:pt x="7426" y="6266"/>
                  </a:cubicBezTo>
                  <a:cubicBezTo>
                    <a:pt x="5721" y="9563"/>
                    <a:pt x="4015" y="14675"/>
                    <a:pt x="2879" y="17643"/>
                  </a:cubicBezTo>
                  <a:cubicBezTo>
                    <a:pt x="1742" y="20611"/>
                    <a:pt x="1173" y="21435"/>
                    <a:pt x="1742" y="21518"/>
                  </a:cubicBezTo>
                  <a:cubicBezTo>
                    <a:pt x="2310" y="21600"/>
                    <a:pt x="4015" y="20940"/>
                    <a:pt x="6289" y="19621"/>
                  </a:cubicBezTo>
                  <a:cubicBezTo>
                    <a:pt x="8563" y="18302"/>
                    <a:pt x="11405" y="16324"/>
                    <a:pt x="13110" y="14840"/>
                  </a:cubicBezTo>
                  <a:cubicBezTo>
                    <a:pt x="14815" y="13356"/>
                    <a:pt x="15384" y="12366"/>
                    <a:pt x="14247" y="12284"/>
                  </a:cubicBezTo>
                  <a:cubicBezTo>
                    <a:pt x="13110" y="12202"/>
                    <a:pt x="10268" y="13026"/>
                    <a:pt x="7710" y="14015"/>
                  </a:cubicBezTo>
                  <a:cubicBezTo>
                    <a:pt x="5152" y="15005"/>
                    <a:pt x="2879" y="16159"/>
                    <a:pt x="1457" y="17395"/>
                  </a:cubicBezTo>
                  <a:cubicBezTo>
                    <a:pt x="36" y="18632"/>
                    <a:pt x="-532" y="19951"/>
                    <a:pt x="605" y="20611"/>
                  </a:cubicBezTo>
                  <a:cubicBezTo>
                    <a:pt x="1742" y="21270"/>
                    <a:pt x="4584" y="21270"/>
                    <a:pt x="8279" y="20858"/>
                  </a:cubicBezTo>
                  <a:cubicBezTo>
                    <a:pt x="11973" y="20446"/>
                    <a:pt x="16521" y="19621"/>
                    <a:pt x="21068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6474133" y="477803"/>
              <a:ext cx="56102" cy="16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163" fill="norm" stroke="1" extrusionOk="0">
                  <a:moveTo>
                    <a:pt x="17245" y="905"/>
                  </a:moveTo>
                  <a:cubicBezTo>
                    <a:pt x="13388" y="351"/>
                    <a:pt x="9531" y="-203"/>
                    <a:pt x="6445" y="74"/>
                  </a:cubicBezTo>
                  <a:cubicBezTo>
                    <a:pt x="3359" y="351"/>
                    <a:pt x="1045" y="1459"/>
                    <a:pt x="273" y="2705"/>
                  </a:cubicBezTo>
                  <a:cubicBezTo>
                    <a:pt x="-498" y="3951"/>
                    <a:pt x="273" y="5335"/>
                    <a:pt x="3745" y="7828"/>
                  </a:cubicBezTo>
                  <a:cubicBezTo>
                    <a:pt x="7216" y="10320"/>
                    <a:pt x="13388" y="13920"/>
                    <a:pt x="16859" y="16412"/>
                  </a:cubicBezTo>
                  <a:cubicBezTo>
                    <a:pt x="20331" y="18905"/>
                    <a:pt x="21102" y="20289"/>
                    <a:pt x="19945" y="20843"/>
                  </a:cubicBezTo>
                  <a:cubicBezTo>
                    <a:pt x="18788" y="21397"/>
                    <a:pt x="15702" y="21120"/>
                    <a:pt x="12616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6932083" y="346196"/>
              <a:ext cx="408518" cy="33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1" fill="norm" stroke="1" extrusionOk="0">
                  <a:moveTo>
                    <a:pt x="7126" y="3526"/>
                  </a:moveTo>
                  <a:cubicBezTo>
                    <a:pt x="7126" y="2859"/>
                    <a:pt x="7126" y="2193"/>
                    <a:pt x="6959" y="1593"/>
                  </a:cubicBezTo>
                  <a:cubicBezTo>
                    <a:pt x="6792" y="993"/>
                    <a:pt x="6458" y="459"/>
                    <a:pt x="6013" y="193"/>
                  </a:cubicBezTo>
                  <a:cubicBezTo>
                    <a:pt x="5567" y="-74"/>
                    <a:pt x="5011" y="-74"/>
                    <a:pt x="4565" y="259"/>
                  </a:cubicBezTo>
                  <a:cubicBezTo>
                    <a:pt x="4120" y="593"/>
                    <a:pt x="3786" y="1259"/>
                    <a:pt x="3563" y="3659"/>
                  </a:cubicBezTo>
                  <a:cubicBezTo>
                    <a:pt x="3341" y="6059"/>
                    <a:pt x="3229" y="10193"/>
                    <a:pt x="3285" y="12993"/>
                  </a:cubicBezTo>
                  <a:cubicBezTo>
                    <a:pt x="3341" y="15793"/>
                    <a:pt x="3563" y="17259"/>
                    <a:pt x="3675" y="18526"/>
                  </a:cubicBezTo>
                  <a:cubicBezTo>
                    <a:pt x="3786" y="19793"/>
                    <a:pt x="3786" y="20859"/>
                    <a:pt x="3563" y="21193"/>
                  </a:cubicBezTo>
                  <a:cubicBezTo>
                    <a:pt x="3341" y="21526"/>
                    <a:pt x="2895" y="21126"/>
                    <a:pt x="2283" y="20393"/>
                  </a:cubicBezTo>
                  <a:cubicBezTo>
                    <a:pt x="1670" y="19659"/>
                    <a:pt x="891" y="18593"/>
                    <a:pt x="446" y="17726"/>
                  </a:cubicBezTo>
                  <a:cubicBezTo>
                    <a:pt x="0" y="16859"/>
                    <a:pt x="-111" y="16193"/>
                    <a:pt x="112" y="15726"/>
                  </a:cubicBezTo>
                  <a:cubicBezTo>
                    <a:pt x="334" y="15259"/>
                    <a:pt x="891" y="14993"/>
                    <a:pt x="2394" y="14659"/>
                  </a:cubicBezTo>
                  <a:cubicBezTo>
                    <a:pt x="3897" y="14326"/>
                    <a:pt x="6347" y="13926"/>
                    <a:pt x="7850" y="13726"/>
                  </a:cubicBezTo>
                  <a:cubicBezTo>
                    <a:pt x="9353" y="13526"/>
                    <a:pt x="9910" y="13526"/>
                    <a:pt x="9965" y="13326"/>
                  </a:cubicBezTo>
                  <a:cubicBezTo>
                    <a:pt x="10021" y="13126"/>
                    <a:pt x="9576" y="12726"/>
                    <a:pt x="8963" y="12859"/>
                  </a:cubicBezTo>
                  <a:cubicBezTo>
                    <a:pt x="8351" y="12993"/>
                    <a:pt x="7571" y="13659"/>
                    <a:pt x="7182" y="14459"/>
                  </a:cubicBezTo>
                  <a:cubicBezTo>
                    <a:pt x="6792" y="15259"/>
                    <a:pt x="6792" y="16193"/>
                    <a:pt x="7070" y="16793"/>
                  </a:cubicBezTo>
                  <a:cubicBezTo>
                    <a:pt x="7349" y="17393"/>
                    <a:pt x="7905" y="17659"/>
                    <a:pt x="8796" y="17526"/>
                  </a:cubicBezTo>
                  <a:cubicBezTo>
                    <a:pt x="9687" y="17393"/>
                    <a:pt x="10912" y="16859"/>
                    <a:pt x="11691" y="16326"/>
                  </a:cubicBezTo>
                  <a:cubicBezTo>
                    <a:pt x="12470" y="15793"/>
                    <a:pt x="12804" y="15259"/>
                    <a:pt x="12971" y="14659"/>
                  </a:cubicBezTo>
                  <a:cubicBezTo>
                    <a:pt x="13138" y="14059"/>
                    <a:pt x="13138" y="13393"/>
                    <a:pt x="13194" y="12659"/>
                  </a:cubicBezTo>
                  <a:cubicBezTo>
                    <a:pt x="13250" y="11926"/>
                    <a:pt x="13361" y="11126"/>
                    <a:pt x="13751" y="10726"/>
                  </a:cubicBezTo>
                  <a:cubicBezTo>
                    <a:pt x="14141" y="10326"/>
                    <a:pt x="14809" y="10326"/>
                    <a:pt x="15365" y="10659"/>
                  </a:cubicBezTo>
                  <a:cubicBezTo>
                    <a:pt x="15922" y="10993"/>
                    <a:pt x="16367" y="11659"/>
                    <a:pt x="16701" y="12793"/>
                  </a:cubicBezTo>
                  <a:cubicBezTo>
                    <a:pt x="17035" y="13926"/>
                    <a:pt x="17258" y="15526"/>
                    <a:pt x="17202" y="16659"/>
                  </a:cubicBezTo>
                  <a:cubicBezTo>
                    <a:pt x="17147" y="17793"/>
                    <a:pt x="16813" y="18459"/>
                    <a:pt x="16646" y="18459"/>
                  </a:cubicBezTo>
                  <a:cubicBezTo>
                    <a:pt x="16479" y="18459"/>
                    <a:pt x="16479" y="17793"/>
                    <a:pt x="16757" y="16393"/>
                  </a:cubicBezTo>
                  <a:cubicBezTo>
                    <a:pt x="17035" y="14993"/>
                    <a:pt x="17592" y="12859"/>
                    <a:pt x="18093" y="11526"/>
                  </a:cubicBezTo>
                  <a:cubicBezTo>
                    <a:pt x="18594" y="10193"/>
                    <a:pt x="19040" y="9659"/>
                    <a:pt x="19596" y="9259"/>
                  </a:cubicBezTo>
                  <a:cubicBezTo>
                    <a:pt x="20153" y="8859"/>
                    <a:pt x="20821" y="8593"/>
                    <a:pt x="21489" y="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6661683" y="402678"/>
              <a:ext cx="107417" cy="20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79" fill="norm" stroke="1" extrusionOk="0">
                  <a:moveTo>
                    <a:pt x="1164" y="9865"/>
                  </a:moveTo>
                  <a:cubicBezTo>
                    <a:pt x="1164" y="12069"/>
                    <a:pt x="1164" y="14273"/>
                    <a:pt x="952" y="16367"/>
                  </a:cubicBezTo>
                  <a:cubicBezTo>
                    <a:pt x="740" y="18461"/>
                    <a:pt x="317" y="20444"/>
                    <a:pt x="105" y="20885"/>
                  </a:cubicBezTo>
                  <a:cubicBezTo>
                    <a:pt x="-107" y="21326"/>
                    <a:pt x="-107" y="20224"/>
                    <a:pt x="1164" y="17138"/>
                  </a:cubicBezTo>
                  <a:cubicBezTo>
                    <a:pt x="2434" y="14053"/>
                    <a:pt x="4975" y="8983"/>
                    <a:pt x="7093" y="5567"/>
                  </a:cubicBezTo>
                  <a:cubicBezTo>
                    <a:pt x="9211" y="2150"/>
                    <a:pt x="10905" y="387"/>
                    <a:pt x="12175" y="57"/>
                  </a:cubicBezTo>
                  <a:cubicBezTo>
                    <a:pt x="13446" y="-274"/>
                    <a:pt x="14293" y="828"/>
                    <a:pt x="15775" y="3583"/>
                  </a:cubicBezTo>
                  <a:cubicBezTo>
                    <a:pt x="17258" y="6338"/>
                    <a:pt x="19375" y="10746"/>
                    <a:pt x="21493" y="15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572891" y="113987"/>
              <a:ext cx="57729" cy="14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002" fill="norm" stroke="1" extrusionOk="0">
                  <a:moveTo>
                    <a:pt x="20595" y="7872"/>
                  </a:moveTo>
                  <a:cubicBezTo>
                    <a:pt x="19052" y="6307"/>
                    <a:pt x="17509" y="4742"/>
                    <a:pt x="14809" y="4116"/>
                  </a:cubicBezTo>
                  <a:cubicBezTo>
                    <a:pt x="12109" y="3490"/>
                    <a:pt x="8252" y="3803"/>
                    <a:pt x="5552" y="4742"/>
                  </a:cubicBezTo>
                  <a:cubicBezTo>
                    <a:pt x="2852" y="5681"/>
                    <a:pt x="1309" y="7246"/>
                    <a:pt x="537" y="9437"/>
                  </a:cubicBezTo>
                  <a:cubicBezTo>
                    <a:pt x="-234" y="11629"/>
                    <a:pt x="-234" y="14446"/>
                    <a:pt x="923" y="16637"/>
                  </a:cubicBezTo>
                  <a:cubicBezTo>
                    <a:pt x="2080" y="18829"/>
                    <a:pt x="4395" y="20394"/>
                    <a:pt x="7480" y="20863"/>
                  </a:cubicBezTo>
                  <a:cubicBezTo>
                    <a:pt x="10566" y="21333"/>
                    <a:pt x="14423" y="20707"/>
                    <a:pt x="17123" y="17420"/>
                  </a:cubicBezTo>
                  <a:cubicBezTo>
                    <a:pt x="19823" y="14133"/>
                    <a:pt x="21366" y="8185"/>
                    <a:pt x="20980" y="4585"/>
                  </a:cubicBezTo>
                  <a:cubicBezTo>
                    <a:pt x="20595" y="985"/>
                    <a:pt x="18280" y="-267"/>
                    <a:pt x="17509" y="46"/>
                  </a:cubicBezTo>
                  <a:cubicBezTo>
                    <a:pt x="16737" y="359"/>
                    <a:pt x="17509" y="2237"/>
                    <a:pt x="18280" y="4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6689455" y="93133"/>
              <a:ext cx="79645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925" y="6646"/>
                  </a:moveTo>
                  <a:cubicBezTo>
                    <a:pt x="925" y="10302"/>
                    <a:pt x="925" y="13957"/>
                    <a:pt x="1209" y="16615"/>
                  </a:cubicBezTo>
                  <a:cubicBezTo>
                    <a:pt x="1493" y="19274"/>
                    <a:pt x="2062" y="20935"/>
                    <a:pt x="1777" y="20935"/>
                  </a:cubicBezTo>
                  <a:cubicBezTo>
                    <a:pt x="1493" y="20935"/>
                    <a:pt x="356" y="19274"/>
                    <a:pt x="72" y="15951"/>
                  </a:cubicBezTo>
                  <a:cubicBezTo>
                    <a:pt x="-212" y="12628"/>
                    <a:pt x="356" y="7643"/>
                    <a:pt x="1493" y="4486"/>
                  </a:cubicBezTo>
                  <a:cubicBezTo>
                    <a:pt x="2630" y="1329"/>
                    <a:pt x="4335" y="0"/>
                    <a:pt x="7746" y="0"/>
                  </a:cubicBezTo>
                  <a:cubicBezTo>
                    <a:pt x="11156" y="0"/>
                    <a:pt x="16272" y="1329"/>
                    <a:pt x="18830" y="5151"/>
                  </a:cubicBezTo>
                  <a:cubicBezTo>
                    <a:pt x="21388" y="8972"/>
                    <a:pt x="21388" y="15286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813550" y="0"/>
              <a:ext cx="158750" cy="32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230"/>
                  </a:moveTo>
                  <a:cubicBezTo>
                    <a:pt x="576" y="1115"/>
                    <a:pt x="1152" y="0"/>
                    <a:pt x="1728" y="0"/>
                  </a:cubicBezTo>
                  <a:cubicBezTo>
                    <a:pt x="2304" y="0"/>
                    <a:pt x="2880" y="1115"/>
                    <a:pt x="3168" y="3066"/>
                  </a:cubicBezTo>
                  <a:cubicBezTo>
                    <a:pt x="3456" y="5017"/>
                    <a:pt x="3456" y="7804"/>
                    <a:pt x="3600" y="9546"/>
                  </a:cubicBezTo>
                  <a:cubicBezTo>
                    <a:pt x="3744" y="11288"/>
                    <a:pt x="4032" y="11985"/>
                    <a:pt x="4464" y="11915"/>
                  </a:cubicBezTo>
                  <a:cubicBezTo>
                    <a:pt x="4896" y="11845"/>
                    <a:pt x="5472" y="11009"/>
                    <a:pt x="5760" y="10243"/>
                  </a:cubicBezTo>
                  <a:cubicBezTo>
                    <a:pt x="6048" y="9476"/>
                    <a:pt x="6048" y="8779"/>
                    <a:pt x="5904" y="8849"/>
                  </a:cubicBezTo>
                  <a:cubicBezTo>
                    <a:pt x="5760" y="8919"/>
                    <a:pt x="5472" y="9755"/>
                    <a:pt x="5760" y="10452"/>
                  </a:cubicBezTo>
                  <a:cubicBezTo>
                    <a:pt x="6048" y="11148"/>
                    <a:pt x="6912" y="11706"/>
                    <a:pt x="8064" y="11985"/>
                  </a:cubicBezTo>
                  <a:cubicBezTo>
                    <a:pt x="9216" y="12263"/>
                    <a:pt x="10656" y="12263"/>
                    <a:pt x="11952" y="11427"/>
                  </a:cubicBezTo>
                  <a:cubicBezTo>
                    <a:pt x="13248" y="10591"/>
                    <a:pt x="14400" y="8919"/>
                    <a:pt x="14976" y="7734"/>
                  </a:cubicBezTo>
                  <a:cubicBezTo>
                    <a:pt x="15552" y="6550"/>
                    <a:pt x="15552" y="5853"/>
                    <a:pt x="15696" y="5853"/>
                  </a:cubicBezTo>
                  <a:cubicBezTo>
                    <a:pt x="15840" y="5853"/>
                    <a:pt x="16128" y="6550"/>
                    <a:pt x="17136" y="7874"/>
                  </a:cubicBezTo>
                  <a:cubicBezTo>
                    <a:pt x="18144" y="9197"/>
                    <a:pt x="19872" y="11148"/>
                    <a:pt x="20304" y="13169"/>
                  </a:cubicBezTo>
                  <a:cubicBezTo>
                    <a:pt x="20736" y="15190"/>
                    <a:pt x="19872" y="17280"/>
                    <a:pt x="19008" y="18604"/>
                  </a:cubicBezTo>
                  <a:cubicBezTo>
                    <a:pt x="18144" y="19928"/>
                    <a:pt x="17280" y="20485"/>
                    <a:pt x="16128" y="20903"/>
                  </a:cubicBezTo>
                  <a:cubicBezTo>
                    <a:pt x="14976" y="21321"/>
                    <a:pt x="13536" y="21600"/>
                    <a:pt x="12672" y="21182"/>
                  </a:cubicBezTo>
                  <a:cubicBezTo>
                    <a:pt x="11808" y="20764"/>
                    <a:pt x="11520" y="19649"/>
                    <a:pt x="13104" y="18465"/>
                  </a:cubicBezTo>
                  <a:cubicBezTo>
                    <a:pt x="14688" y="17280"/>
                    <a:pt x="18144" y="16026"/>
                    <a:pt x="21600" y="14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6534150" y="319616"/>
              <a:ext cx="330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5709"/>
                    <a:pt x="8308" y="9818"/>
                    <a:pt x="11908" y="6218"/>
                  </a:cubicBezTo>
                  <a:cubicBezTo>
                    <a:pt x="15508" y="2618"/>
                    <a:pt x="1855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6670902" y="332316"/>
              <a:ext cx="193449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966" fill="norm" stroke="1" extrusionOk="0">
                  <a:moveTo>
                    <a:pt x="2414" y="18144"/>
                  </a:moveTo>
                  <a:cubicBezTo>
                    <a:pt x="1021" y="19872"/>
                    <a:pt x="-373" y="21600"/>
                    <a:pt x="92" y="20736"/>
                  </a:cubicBezTo>
                  <a:cubicBezTo>
                    <a:pt x="556" y="19872"/>
                    <a:pt x="2879" y="16416"/>
                    <a:pt x="6711" y="12528"/>
                  </a:cubicBezTo>
                  <a:cubicBezTo>
                    <a:pt x="10543" y="8640"/>
                    <a:pt x="15885" y="4320"/>
                    <a:pt x="212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639050" y="511562"/>
              <a:ext cx="171450" cy="13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10576"/>
                  </a:moveTo>
                  <a:cubicBezTo>
                    <a:pt x="2400" y="11885"/>
                    <a:pt x="4800" y="13194"/>
                    <a:pt x="7333" y="13031"/>
                  </a:cubicBezTo>
                  <a:cubicBezTo>
                    <a:pt x="9867" y="12867"/>
                    <a:pt x="12533" y="11231"/>
                    <a:pt x="14267" y="9594"/>
                  </a:cubicBezTo>
                  <a:cubicBezTo>
                    <a:pt x="16000" y="7958"/>
                    <a:pt x="16800" y="6321"/>
                    <a:pt x="17200" y="4685"/>
                  </a:cubicBezTo>
                  <a:cubicBezTo>
                    <a:pt x="17600" y="3049"/>
                    <a:pt x="17600" y="1412"/>
                    <a:pt x="16933" y="594"/>
                  </a:cubicBezTo>
                  <a:cubicBezTo>
                    <a:pt x="16267" y="-224"/>
                    <a:pt x="14933" y="-224"/>
                    <a:pt x="13067" y="758"/>
                  </a:cubicBezTo>
                  <a:cubicBezTo>
                    <a:pt x="11200" y="1740"/>
                    <a:pt x="8800" y="3703"/>
                    <a:pt x="7200" y="6649"/>
                  </a:cubicBezTo>
                  <a:cubicBezTo>
                    <a:pt x="5600" y="9594"/>
                    <a:pt x="4800" y="13521"/>
                    <a:pt x="4933" y="15976"/>
                  </a:cubicBezTo>
                  <a:cubicBezTo>
                    <a:pt x="5067" y="18431"/>
                    <a:pt x="6133" y="19412"/>
                    <a:pt x="9067" y="20067"/>
                  </a:cubicBezTo>
                  <a:cubicBezTo>
                    <a:pt x="12000" y="20721"/>
                    <a:pt x="16800" y="21049"/>
                    <a:pt x="2160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7859220" y="377988"/>
              <a:ext cx="674386" cy="48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84" fill="norm" stroke="1" extrusionOk="0">
                  <a:moveTo>
                    <a:pt x="3711" y="8846"/>
                  </a:moveTo>
                  <a:cubicBezTo>
                    <a:pt x="3643" y="8383"/>
                    <a:pt x="3576" y="7919"/>
                    <a:pt x="3239" y="7409"/>
                  </a:cubicBezTo>
                  <a:cubicBezTo>
                    <a:pt x="2901" y="6899"/>
                    <a:pt x="2294" y="6343"/>
                    <a:pt x="1720" y="6575"/>
                  </a:cubicBezTo>
                  <a:cubicBezTo>
                    <a:pt x="1146" y="6807"/>
                    <a:pt x="606" y="7827"/>
                    <a:pt x="302" y="8568"/>
                  </a:cubicBezTo>
                  <a:cubicBezTo>
                    <a:pt x="-1" y="9310"/>
                    <a:pt x="-69" y="9773"/>
                    <a:pt x="66" y="10098"/>
                  </a:cubicBezTo>
                  <a:cubicBezTo>
                    <a:pt x="201" y="10422"/>
                    <a:pt x="539" y="10608"/>
                    <a:pt x="977" y="10422"/>
                  </a:cubicBezTo>
                  <a:cubicBezTo>
                    <a:pt x="1416" y="10237"/>
                    <a:pt x="1956" y="9681"/>
                    <a:pt x="2361" y="9124"/>
                  </a:cubicBezTo>
                  <a:cubicBezTo>
                    <a:pt x="2766" y="8568"/>
                    <a:pt x="3036" y="8012"/>
                    <a:pt x="3104" y="8105"/>
                  </a:cubicBezTo>
                  <a:cubicBezTo>
                    <a:pt x="3171" y="8197"/>
                    <a:pt x="3036" y="8939"/>
                    <a:pt x="2800" y="10144"/>
                  </a:cubicBezTo>
                  <a:cubicBezTo>
                    <a:pt x="2564" y="11349"/>
                    <a:pt x="2226" y="13018"/>
                    <a:pt x="2024" y="14084"/>
                  </a:cubicBezTo>
                  <a:cubicBezTo>
                    <a:pt x="1821" y="15150"/>
                    <a:pt x="1754" y="15614"/>
                    <a:pt x="1889" y="15799"/>
                  </a:cubicBezTo>
                  <a:cubicBezTo>
                    <a:pt x="2024" y="15984"/>
                    <a:pt x="2361" y="15892"/>
                    <a:pt x="2935" y="14501"/>
                  </a:cubicBezTo>
                  <a:cubicBezTo>
                    <a:pt x="3509" y="13111"/>
                    <a:pt x="4319" y="10422"/>
                    <a:pt x="4757" y="8800"/>
                  </a:cubicBezTo>
                  <a:cubicBezTo>
                    <a:pt x="5196" y="7178"/>
                    <a:pt x="5263" y="6621"/>
                    <a:pt x="5230" y="6621"/>
                  </a:cubicBezTo>
                  <a:cubicBezTo>
                    <a:pt x="5196" y="6621"/>
                    <a:pt x="5061" y="7178"/>
                    <a:pt x="5027" y="8105"/>
                  </a:cubicBezTo>
                  <a:cubicBezTo>
                    <a:pt x="4994" y="9032"/>
                    <a:pt x="5061" y="10330"/>
                    <a:pt x="5263" y="11071"/>
                  </a:cubicBezTo>
                  <a:cubicBezTo>
                    <a:pt x="5466" y="11813"/>
                    <a:pt x="5804" y="11998"/>
                    <a:pt x="6107" y="11906"/>
                  </a:cubicBezTo>
                  <a:cubicBezTo>
                    <a:pt x="6411" y="11813"/>
                    <a:pt x="6681" y="11442"/>
                    <a:pt x="7018" y="10793"/>
                  </a:cubicBezTo>
                  <a:cubicBezTo>
                    <a:pt x="7356" y="10144"/>
                    <a:pt x="7761" y="9217"/>
                    <a:pt x="8031" y="8522"/>
                  </a:cubicBezTo>
                  <a:cubicBezTo>
                    <a:pt x="8301" y="7827"/>
                    <a:pt x="8436" y="7363"/>
                    <a:pt x="8436" y="7363"/>
                  </a:cubicBezTo>
                  <a:cubicBezTo>
                    <a:pt x="8436" y="7363"/>
                    <a:pt x="8301" y="7827"/>
                    <a:pt x="8233" y="8429"/>
                  </a:cubicBezTo>
                  <a:cubicBezTo>
                    <a:pt x="8166" y="9032"/>
                    <a:pt x="8166" y="9773"/>
                    <a:pt x="8267" y="10330"/>
                  </a:cubicBezTo>
                  <a:cubicBezTo>
                    <a:pt x="8368" y="10886"/>
                    <a:pt x="8571" y="11257"/>
                    <a:pt x="8841" y="11442"/>
                  </a:cubicBezTo>
                  <a:cubicBezTo>
                    <a:pt x="9111" y="11627"/>
                    <a:pt x="9448" y="11627"/>
                    <a:pt x="9921" y="11349"/>
                  </a:cubicBezTo>
                  <a:cubicBezTo>
                    <a:pt x="10393" y="11071"/>
                    <a:pt x="11001" y="10515"/>
                    <a:pt x="11406" y="10051"/>
                  </a:cubicBezTo>
                  <a:cubicBezTo>
                    <a:pt x="11811" y="9588"/>
                    <a:pt x="12013" y="9217"/>
                    <a:pt x="12148" y="8800"/>
                  </a:cubicBezTo>
                  <a:cubicBezTo>
                    <a:pt x="12283" y="8383"/>
                    <a:pt x="12351" y="7919"/>
                    <a:pt x="12250" y="7548"/>
                  </a:cubicBezTo>
                  <a:cubicBezTo>
                    <a:pt x="12148" y="7178"/>
                    <a:pt x="11878" y="6899"/>
                    <a:pt x="11642" y="6946"/>
                  </a:cubicBezTo>
                  <a:cubicBezTo>
                    <a:pt x="11406" y="6992"/>
                    <a:pt x="11203" y="7363"/>
                    <a:pt x="11035" y="7827"/>
                  </a:cubicBezTo>
                  <a:cubicBezTo>
                    <a:pt x="10866" y="8290"/>
                    <a:pt x="10731" y="8846"/>
                    <a:pt x="10663" y="9356"/>
                  </a:cubicBezTo>
                  <a:cubicBezTo>
                    <a:pt x="10596" y="9866"/>
                    <a:pt x="10596" y="10330"/>
                    <a:pt x="10765" y="10515"/>
                  </a:cubicBezTo>
                  <a:cubicBezTo>
                    <a:pt x="10933" y="10700"/>
                    <a:pt x="11271" y="10608"/>
                    <a:pt x="11575" y="10330"/>
                  </a:cubicBezTo>
                  <a:cubicBezTo>
                    <a:pt x="11878" y="10051"/>
                    <a:pt x="12148" y="9588"/>
                    <a:pt x="12351" y="9124"/>
                  </a:cubicBezTo>
                  <a:cubicBezTo>
                    <a:pt x="12553" y="8661"/>
                    <a:pt x="12688" y="8197"/>
                    <a:pt x="12688" y="8336"/>
                  </a:cubicBezTo>
                  <a:cubicBezTo>
                    <a:pt x="12688" y="8475"/>
                    <a:pt x="12553" y="9217"/>
                    <a:pt x="12520" y="9820"/>
                  </a:cubicBezTo>
                  <a:cubicBezTo>
                    <a:pt x="12486" y="10422"/>
                    <a:pt x="12553" y="10886"/>
                    <a:pt x="12790" y="11118"/>
                  </a:cubicBezTo>
                  <a:cubicBezTo>
                    <a:pt x="13026" y="11349"/>
                    <a:pt x="13431" y="11349"/>
                    <a:pt x="13735" y="11118"/>
                  </a:cubicBezTo>
                  <a:cubicBezTo>
                    <a:pt x="14039" y="10886"/>
                    <a:pt x="14241" y="10422"/>
                    <a:pt x="14612" y="9124"/>
                  </a:cubicBezTo>
                  <a:cubicBezTo>
                    <a:pt x="14983" y="7827"/>
                    <a:pt x="15523" y="5694"/>
                    <a:pt x="15861" y="4350"/>
                  </a:cubicBezTo>
                  <a:cubicBezTo>
                    <a:pt x="16198" y="3006"/>
                    <a:pt x="16333" y="2450"/>
                    <a:pt x="16401" y="1754"/>
                  </a:cubicBezTo>
                  <a:cubicBezTo>
                    <a:pt x="16468" y="1059"/>
                    <a:pt x="16468" y="225"/>
                    <a:pt x="16333" y="39"/>
                  </a:cubicBezTo>
                  <a:cubicBezTo>
                    <a:pt x="16198" y="-146"/>
                    <a:pt x="15928" y="318"/>
                    <a:pt x="15625" y="1615"/>
                  </a:cubicBezTo>
                  <a:cubicBezTo>
                    <a:pt x="15321" y="2913"/>
                    <a:pt x="14983" y="5045"/>
                    <a:pt x="14815" y="6575"/>
                  </a:cubicBezTo>
                  <a:cubicBezTo>
                    <a:pt x="14646" y="8105"/>
                    <a:pt x="14646" y="9032"/>
                    <a:pt x="14646" y="9727"/>
                  </a:cubicBezTo>
                  <a:cubicBezTo>
                    <a:pt x="14646" y="10422"/>
                    <a:pt x="14646" y="10886"/>
                    <a:pt x="14815" y="11025"/>
                  </a:cubicBezTo>
                  <a:cubicBezTo>
                    <a:pt x="14983" y="11164"/>
                    <a:pt x="15321" y="10978"/>
                    <a:pt x="15827" y="9866"/>
                  </a:cubicBezTo>
                  <a:cubicBezTo>
                    <a:pt x="16333" y="8754"/>
                    <a:pt x="17008" y="6714"/>
                    <a:pt x="17481" y="5184"/>
                  </a:cubicBezTo>
                  <a:cubicBezTo>
                    <a:pt x="17953" y="3655"/>
                    <a:pt x="18223" y="2635"/>
                    <a:pt x="18392" y="1847"/>
                  </a:cubicBezTo>
                  <a:cubicBezTo>
                    <a:pt x="18561" y="1059"/>
                    <a:pt x="18628" y="503"/>
                    <a:pt x="18561" y="457"/>
                  </a:cubicBezTo>
                  <a:cubicBezTo>
                    <a:pt x="18493" y="410"/>
                    <a:pt x="18291" y="874"/>
                    <a:pt x="18055" y="2172"/>
                  </a:cubicBezTo>
                  <a:cubicBezTo>
                    <a:pt x="17818" y="3469"/>
                    <a:pt x="17548" y="5602"/>
                    <a:pt x="17413" y="7085"/>
                  </a:cubicBezTo>
                  <a:cubicBezTo>
                    <a:pt x="17278" y="8568"/>
                    <a:pt x="17278" y="9402"/>
                    <a:pt x="17413" y="9959"/>
                  </a:cubicBezTo>
                  <a:cubicBezTo>
                    <a:pt x="17548" y="10515"/>
                    <a:pt x="17818" y="10793"/>
                    <a:pt x="18088" y="10793"/>
                  </a:cubicBezTo>
                  <a:cubicBezTo>
                    <a:pt x="18358" y="10793"/>
                    <a:pt x="18628" y="10515"/>
                    <a:pt x="18898" y="9959"/>
                  </a:cubicBezTo>
                  <a:cubicBezTo>
                    <a:pt x="19168" y="9402"/>
                    <a:pt x="19438" y="8568"/>
                    <a:pt x="19607" y="7919"/>
                  </a:cubicBezTo>
                  <a:cubicBezTo>
                    <a:pt x="19776" y="7270"/>
                    <a:pt x="19843" y="6807"/>
                    <a:pt x="19810" y="6853"/>
                  </a:cubicBezTo>
                  <a:cubicBezTo>
                    <a:pt x="19776" y="6899"/>
                    <a:pt x="19641" y="7456"/>
                    <a:pt x="19573" y="7966"/>
                  </a:cubicBezTo>
                  <a:cubicBezTo>
                    <a:pt x="19506" y="8475"/>
                    <a:pt x="19506" y="8939"/>
                    <a:pt x="19675" y="9217"/>
                  </a:cubicBezTo>
                  <a:cubicBezTo>
                    <a:pt x="19843" y="9495"/>
                    <a:pt x="20181" y="9588"/>
                    <a:pt x="20485" y="9495"/>
                  </a:cubicBezTo>
                  <a:cubicBezTo>
                    <a:pt x="20788" y="9402"/>
                    <a:pt x="21058" y="9124"/>
                    <a:pt x="21160" y="9263"/>
                  </a:cubicBezTo>
                  <a:cubicBezTo>
                    <a:pt x="21261" y="9402"/>
                    <a:pt x="21193" y="9959"/>
                    <a:pt x="21227" y="11674"/>
                  </a:cubicBezTo>
                  <a:cubicBezTo>
                    <a:pt x="21261" y="13389"/>
                    <a:pt x="21396" y="16263"/>
                    <a:pt x="21463" y="18024"/>
                  </a:cubicBezTo>
                  <a:cubicBezTo>
                    <a:pt x="21531" y="19785"/>
                    <a:pt x="21531" y="20434"/>
                    <a:pt x="21362" y="20851"/>
                  </a:cubicBezTo>
                  <a:cubicBezTo>
                    <a:pt x="21193" y="21269"/>
                    <a:pt x="20856" y="21454"/>
                    <a:pt x="20586" y="21361"/>
                  </a:cubicBezTo>
                  <a:cubicBezTo>
                    <a:pt x="20316" y="21269"/>
                    <a:pt x="20113" y="20898"/>
                    <a:pt x="19978" y="20156"/>
                  </a:cubicBezTo>
                  <a:cubicBezTo>
                    <a:pt x="19843" y="19415"/>
                    <a:pt x="19776" y="18302"/>
                    <a:pt x="19843" y="17560"/>
                  </a:cubicBezTo>
                  <a:cubicBezTo>
                    <a:pt x="19911" y="16819"/>
                    <a:pt x="20113" y="16448"/>
                    <a:pt x="20316" y="16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928100" y="383116"/>
              <a:ext cx="25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3500" y="12600"/>
                  </a:cubicBezTo>
                  <a:cubicBezTo>
                    <a:pt x="16200" y="15600"/>
                    <a:pt x="16200" y="16800"/>
                    <a:pt x="16200" y="17900"/>
                  </a:cubicBezTo>
                  <a:cubicBezTo>
                    <a:pt x="16200" y="19000"/>
                    <a:pt x="16200" y="20000"/>
                    <a:pt x="17100" y="20600"/>
                  </a:cubicBezTo>
                  <a:cubicBezTo>
                    <a:pt x="18000" y="21200"/>
                    <a:pt x="198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023350" y="497416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036050" y="414866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118600" y="325966"/>
              <a:ext cx="127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45"/>
                    <a:pt x="7200" y="9491"/>
                    <a:pt x="10800" y="13091"/>
                  </a:cubicBezTo>
                  <a:cubicBezTo>
                    <a:pt x="14400" y="16691"/>
                    <a:pt x="18000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119177" y="446616"/>
              <a:ext cx="75623" cy="11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05" fill="norm" stroke="1" extrusionOk="0">
                  <a:moveTo>
                    <a:pt x="21436" y="0"/>
                  </a:moveTo>
                  <a:cubicBezTo>
                    <a:pt x="18436" y="0"/>
                    <a:pt x="15436" y="0"/>
                    <a:pt x="12136" y="1600"/>
                  </a:cubicBezTo>
                  <a:cubicBezTo>
                    <a:pt x="8836" y="3200"/>
                    <a:pt x="5236" y="6400"/>
                    <a:pt x="3136" y="9000"/>
                  </a:cubicBezTo>
                  <a:cubicBezTo>
                    <a:pt x="1036" y="11600"/>
                    <a:pt x="436" y="13600"/>
                    <a:pt x="136" y="15600"/>
                  </a:cubicBezTo>
                  <a:cubicBezTo>
                    <a:pt x="-164" y="17600"/>
                    <a:pt x="-164" y="19600"/>
                    <a:pt x="2236" y="20600"/>
                  </a:cubicBezTo>
                  <a:cubicBezTo>
                    <a:pt x="4636" y="21600"/>
                    <a:pt x="9436" y="21600"/>
                    <a:pt x="13036" y="21400"/>
                  </a:cubicBezTo>
                  <a:cubicBezTo>
                    <a:pt x="16636" y="21200"/>
                    <a:pt x="19036" y="20800"/>
                    <a:pt x="21436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258300" y="436287"/>
              <a:ext cx="127000" cy="13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12397"/>
                  </a:moveTo>
                  <a:cubicBezTo>
                    <a:pt x="3600" y="9778"/>
                    <a:pt x="7200" y="7160"/>
                    <a:pt x="9180" y="4869"/>
                  </a:cubicBezTo>
                  <a:cubicBezTo>
                    <a:pt x="11160" y="2578"/>
                    <a:pt x="11520" y="615"/>
                    <a:pt x="10800" y="124"/>
                  </a:cubicBezTo>
                  <a:cubicBezTo>
                    <a:pt x="10080" y="-367"/>
                    <a:pt x="8280" y="615"/>
                    <a:pt x="6480" y="2742"/>
                  </a:cubicBezTo>
                  <a:cubicBezTo>
                    <a:pt x="4680" y="4869"/>
                    <a:pt x="2880" y="8142"/>
                    <a:pt x="1980" y="11415"/>
                  </a:cubicBezTo>
                  <a:cubicBezTo>
                    <a:pt x="1080" y="14688"/>
                    <a:pt x="1080" y="17960"/>
                    <a:pt x="3240" y="19597"/>
                  </a:cubicBezTo>
                  <a:cubicBezTo>
                    <a:pt x="5400" y="21233"/>
                    <a:pt x="9720" y="21233"/>
                    <a:pt x="13140" y="20088"/>
                  </a:cubicBezTo>
                  <a:cubicBezTo>
                    <a:pt x="16560" y="18942"/>
                    <a:pt x="19080" y="16651"/>
                    <a:pt x="21600" y="14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411205" y="306916"/>
              <a:ext cx="14507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4621" y="0"/>
                  </a:moveTo>
                  <a:cubicBezTo>
                    <a:pt x="3368" y="277"/>
                    <a:pt x="2116" y="554"/>
                    <a:pt x="1490" y="1477"/>
                  </a:cubicBezTo>
                  <a:cubicBezTo>
                    <a:pt x="864" y="2400"/>
                    <a:pt x="864" y="3969"/>
                    <a:pt x="708" y="5492"/>
                  </a:cubicBezTo>
                  <a:cubicBezTo>
                    <a:pt x="551" y="7015"/>
                    <a:pt x="238" y="8492"/>
                    <a:pt x="82" y="9462"/>
                  </a:cubicBezTo>
                  <a:cubicBezTo>
                    <a:pt x="-75" y="10431"/>
                    <a:pt x="-75" y="10892"/>
                    <a:pt x="708" y="11077"/>
                  </a:cubicBezTo>
                  <a:cubicBezTo>
                    <a:pt x="1490" y="11262"/>
                    <a:pt x="3055" y="11169"/>
                    <a:pt x="4621" y="10477"/>
                  </a:cubicBezTo>
                  <a:cubicBezTo>
                    <a:pt x="6186" y="9785"/>
                    <a:pt x="7751" y="8492"/>
                    <a:pt x="8534" y="7615"/>
                  </a:cubicBezTo>
                  <a:cubicBezTo>
                    <a:pt x="9316" y="6738"/>
                    <a:pt x="9316" y="6277"/>
                    <a:pt x="9316" y="6277"/>
                  </a:cubicBezTo>
                  <a:cubicBezTo>
                    <a:pt x="9316" y="6277"/>
                    <a:pt x="9316" y="6738"/>
                    <a:pt x="9473" y="7200"/>
                  </a:cubicBezTo>
                  <a:cubicBezTo>
                    <a:pt x="9629" y="7662"/>
                    <a:pt x="9942" y="8123"/>
                    <a:pt x="10725" y="8492"/>
                  </a:cubicBezTo>
                  <a:cubicBezTo>
                    <a:pt x="11508" y="8862"/>
                    <a:pt x="12760" y="9138"/>
                    <a:pt x="14012" y="9138"/>
                  </a:cubicBezTo>
                  <a:cubicBezTo>
                    <a:pt x="15264" y="9138"/>
                    <a:pt x="16516" y="8862"/>
                    <a:pt x="17612" y="8538"/>
                  </a:cubicBezTo>
                  <a:cubicBezTo>
                    <a:pt x="18708" y="8215"/>
                    <a:pt x="19647" y="7846"/>
                    <a:pt x="20273" y="7338"/>
                  </a:cubicBezTo>
                  <a:cubicBezTo>
                    <a:pt x="20899" y="6831"/>
                    <a:pt x="21212" y="6185"/>
                    <a:pt x="21212" y="6092"/>
                  </a:cubicBezTo>
                  <a:cubicBezTo>
                    <a:pt x="21212" y="6000"/>
                    <a:pt x="20899" y="6462"/>
                    <a:pt x="20899" y="8262"/>
                  </a:cubicBezTo>
                  <a:cubicBezTo>
                    <a:pt x="20899" y="10062"/>
                    <a:pt x="21212" y="13200"/>
                    <a:pt x="21368" y="15462"/>
                  </a:cubicBezTo>
                  <a:cubicBezTo>
                    <a:pt x="21525" y="17723"/>
                    <a:pt x="21525" y="19108"/>
                    <a:pt x="20899" y="20077"/>
                  </a:cubicBezTo>
                  <a:cubicBezTo>
                    <a:pt x="20273" y="21046"/>
                    <a:pt x="19021" y="21600"/>
                    <a:pt x="18238" y="21600"/>
                  </a:cubicBezTo>
                  <a:cubicBezTo>
                    <a:pt x="17455" y="21600"/>
                    <a:pt x="17142" y="21046"/>
                    <a:pt x="16829" y="20215"/>
                  </a:cubicBezTo>
                  <a:cubicBezTo>
                    <a:pt x="16516" y="19385"/>
                    <a:pt x="16203" y="18277"/>
                    <a:pt x="15890" y="17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0648949" y="256116"/>
              <a:ext cx="7284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000" y="611"/>
                  </a:cubicBezTo>
                  <a:cubicBezTo>
                    <a:pt x="12000" y="1223"/>
                    <a:pt x="15000" y="2445"/>
                    <a:pt x="17400" y="4551"/>
                  </a:cubicBezTo>
                  <a:cubicBezTo>
                    <a:pt x="19800" y="6657"/>
                    <a:pt x="21600" y="9645"/>
                    <a:pt x="20100" y="12634"/>
                  </a:cubicBezTo>
                  <a:cubicBezTo>
                    <a:pt x="18600" y="15623"/>
                    <a:pt x="13800" y="18611"/>
                    <a:pt x="9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9821333" y="446616"/>
              <a:ext cx="58356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87" fill="norm" stroke="1" extrusionOk="0">
                  <a:moveTo>
                    <a:pt x="12343" y="0"/>
                  </a:moveTo>
                  <a:cubicBezTo>
                    <a:pt x="9257" y="1157"/>
                    <a:pt x="6171" y="2314"/>
                    <a:pt x="3857" y="4821"/>
                  </a:cubicBezTo>
                  <a:cubicBezTo>
                    <a:pt x="1543" y="7329"/>
                    <a:pt x="0" y="11186"/>
                    <a:pt x="0" y="14079"/>
                  </a:cubicBezTo>
                  <a:cubicBezTo>
                    <a:pt x="0" y="16971"/>
                    <a:pt x="1543" y="18900"/>
                    <a:pt x="4243" y="20057"/>
                  </a:cubicBezTo>
                  <a:cubicBezTo>
                    <a:pt x="6943" y="21214"/>
                    <a:pt x="10800" y="21600"/>
                    <a:pt x="13886" y="21021"/>
                  </a:cubicBezTo>
                  <a:cubicBezTo>
                    <a:pt x="16971" y="20443"/>
                    <a:pt x="19286" y="18900"/>
                    <a:pt x="20443" y="16200"/>
                  </a:cubicBezTo>
                  <a:cubicBezTo>
                    <a:pt x="21600" y="13500"/>
                    <a:pt x="21600" y="9643"/>
                    <a:pt x="20057" y="7136"/>
                  </a:cubicBezTo>
                  <a:cubicBezTo>
                    <a:pt x="18514" y="4629"/>
                    <a:pt x="15429" y="3471"/>
                    <a:pt x="13886" y="3857"/>
                  </a:cubicBezTo>
                  <a:cubicBezTo>
                    <a:pt x="12343" y="4243"/>
                    <a:pt x="12343" y="6171"/>
                    <a:pt x="12343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9937749" y="465666"/>
              <a:ext cx="101601" cy="8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580"/>
                  </a:moveTo>
                  <a:cubicBezTo>
                    <a:pt x="0" y="6849"/>
                    <a:pt x="0" y="12117"/>
                    <a:pt x="675" y="15805"/>
                  </a:cubicBezTo>
                  <a:cubicBezTo>
                    <a:pt x="1350" y="19493"/>
                    <a:pt x="2700" y="21600"/>
                    <a:pt x="4050" y="21337"/>
                  </a:cubicBezTo>
                  <a:cubicBezTo>
                    <a:pt x="5400" y="21073"/>
                    <a:pt x="6750" y="18439"/>
                    <a:pt x="7650" y="15805"/>
                  </a:cubicBezTo>
                  <a:cubicBezTo>
                    <a:pt x="8550" y="13171"/>
                    <a:pt x="9000" y="10537"/>
                    <a:pt x="9450" y="7902"/>
                  </a:cubicBezTo>
                  <a:cubicBezTo>
                    <a:pt x="9900" y="5268"/>
                    <a:pt x="10350" y="2634"/>
                    <a:pt x="11250" y="3424"/>
                  </a:cubicBezTo>
                  <a:cubicBezTo>
                    <a:pt x="12150" y="4215"/>
                    <a:pt x="13500" y="8429"/>
                    <a:pt x="15300" y="8429"/>
                  </a:cubicBezTo>
                  <a:cubicBezTo>
                    <a:pt x="17100" y="8429"/>
                    <a:pt x="19350" y="4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0045699" y="338666"/>
              <a:ext cx="88952" cy="17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43" fill="norm" stroke="1" extrusionOk="0">
                  <a:moveTo>
                    <a:pt x="0" y="0"/>
                  </a:moveTo>
                  <a:cubicBezTo>
                    <a:pt x="3516" y="6099"/>
                    <a:pt x="7033" y="12198"/>
                    <a:pt x="9544" y="15882"/>
                  </a:cubicBezTo>
                  <a:cubicBezTo>
                    <a:pt x="12056" y="19567"/>
                    <a:pt x="13563" y="20838"/>
                    <a:pt x="15572" y="21219"/>
                  </a:cubicBezTo>
                  <a:cubicBezTo>
                    <a:pt x="17581" y="21600"/>
                    <a:pt x="20093" y="21092"/>
                    <a:pt x="20847" y="19821"/>
                  </a:cubicBezTo>
                  <a:cubicBezTo>
                    <a:pt x="21600" y="18551"/>
                    <a:pt x="20595" y="16518"/>
                    <a:pt x="19591" y="14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0045699" y="402166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167358" y="395816"/>
              <a:ext cx="100593" cy="10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69" fill="norm" stroke="1" extrusionOk="0">
                  <a:moveTo>
                    <a:pt x="3836" y="0"/>
                  </a:moveTo>
                  <a:cubicBezTo>
                    <a:pt x="2486" y="4408"/>
                    <a:pt x="1136" y="8816"/>
                    <a:pt x="461" y="12122"/>
                  </a:cubicBezTo>
                  <a:cubicBezTo>
                    <a:pt x="-214" y="15429"/>
                    <a:pt x="-214" y="17633"/>
                    <a:pt x="911" y="19176"/>
                  </a:cubicBezTo>
                  <a:cubicBezTo>
                    <a:pt x="2036" y="20718"/>
                    <a:pt x="4286" y="21600"/>
                    <a:pt x="7661" y="20718"/>
                  </a:cubicBezTo>
                  <a:cubicBezTo>
                    <a:pt x="11036" y="19837"/>
                    <a:pt x="15536" y="17192"/>
                    <a:pt x="18011" y="14988"/>
                  </a:cubicBezTo>
                  <a:cubicBezTo>
                    <a:pt x="20486" y="12784"/>
                    <a:pt x="20936" y="11020"/>
                    <a:pt x="21386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243558" y="402166"/>
              <a:ext cx="61963" cy="7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995" fill="norm" stroke="1" extrusionOk="0">
                  <a:moveTo>
                    <a:pt x="10457" y="0"/>
                  </a:moveTo>
                  <a:cubicBezTo>
                    <a:pt x="6857" y="617"/>
                    <a:pt x="3257" y="1234"/>
                    <a:pt x="1457" y="3394"/>
                  </a:cubicBezTo>
                  <a:cubicBezTo>
                    <a:pt x="-343" y="5554"/>
                    <a:pt x="-343" y="9257"/>
                    <a:pt x="737" y="12651"/>
                  </a:cubicBezTo>
                  <a:cubicBezTo>
                    <a:pt x="1817" y="16046"/>
                    <a:pt x="3977" y="19131"/>
                    <a:pt x="6857" y="20366"/>
                  </a:cubicBezTo>
                  <a:cubicBezTo>
                    <a:pt x="9737" y="21600"/>
                    <a:pt x="13337" y="20983"/>
                    <a:pt x="15857" y="18823"/>
                  </a:cubicBezTo>
                  <a:cubicBezTo>
                    <a:pt x="18377" y="16663"/>
                    <a:pt x="19817" y="12960"/>
                    <a:pt x="20537" y="9566"/>
                  </a:cubicBezTo>
                  <a:cubicBezTo>
                    <a:pt x="21257" y="6171"/>
                    <a:pt x="21257" y="3086"/>
                    <a:pt x="20537" y="1543"/>
                  </a:cubicBezTo>
                  <a:cubicBezTo>
                    <a:pt x="19817" y="0"/>
                    <a:pt x="18377" y="0"/>
                    <a:pt x="169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0331450" y="374322"/>
              <a:ext cx="158750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4415"/>
                  </a:moveTo>
                  <a:cubicBezTo>
                    <a:pt x="1152" y="6267"/>
                    <a:pt x="2304" y="8118"/>
                    <a:pt x="2880" y="10587"/>
                  </a:cubicBezTo>
                  <a:cubicBezTo>
                    <a:pt x="3456" y="13055"/>
                    <a:pt x="3456" y="16141"/>
                    <a:pt x="3600" y="16141"/>
                  </a:cubicBezTo>
                  <a:cubicBezTo>
                    <a:pt x="3744" y="16141"/>
                    <a:pt x="4032" y="13055"/>
                    <a:pt x="4320" y="9661"/>
                  </a:cubicBezTo>
                  <a:cubicBezTo>
                    <a:pt x="4608" y="6267"/>
                    <a:pt x="4896" y="2564"/>
                    <a:pt x="5616" y="1638"/>
                  </a:cubicBezTo>
                  <a:cubicBezTo>
                    <a:pt x="6336" y="712"/>
                    <a:pt x="7488" y="2564"/>
                    <a:pt x="8208" y="5032"/>
                  </a:cubicBezTo>
                  <a:cubicBezTo>
                    <a:pt x="8928" y="7501"/>
                    <a:pt x="9216" y="10587"/>
                    <a:pt x="9504" y="10587"/>
                  </a:cubicBezTo>
                  <a:cubicBezTo>
                    <a:pt x="9792" y="10587"/>
                    <a:pt x="10080" y="7501"/>
                    <a:pt x="10656" y="4724"/>
                  </a:cubicBezTo>
                  <a:cubicBezTo>
                    <a:pt x="11232" y="1947"/>
                    <a:pt x="12096" y="-522"/>
                    <a:pt x="12960" y="95"/>
                  </a:cubicBezTo>
                  <a:cubicBezTo>
                    <a:pt x="13824" y="712"/>
                    <a:pt x="14688" y="4415"/>
                    <a:pt x="15408" y="7809"/>
                  </a:cubicBezTo>
                  <a:cubicBezTo>
                    <a:pt x="16128" y="11204"/>
                    <a:pt x="16704" y="14289"/>
                    <a:pt x="17712" y="16449"/>
                  </a:cubicBezTo>
                  <a:cubicBezTo>
                    <a:pt x="18720" y="18609"/>
                    <a:pt x="20160" y="19844"/>
                    <a:pt x="21600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0496549" y="321323"/>
              <a:ext cx="136616" cy="17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93" fill="norm" stroke="1" extrusionOk="0">
                  <a:moveTo>
                    <a:pt x="0" y="6736"/>
                  </a:moveTo>
                  <a:cubicBezTo>
                    <a:pt x="1662" y="6736"/>
                    <a:pt x="3323" y="6736"/>
                    <a:pt x="4320" y="6093"/>
                  </a:cubicBezTo>
                  <a:cubicBezTo>
                    <a:pt x="5317" y="5450"/>
                    <a:pt x="5649" y="4164"/>
                    <a:pt x="5317" y="4036"/>
                  </a:cubicBezTo>
                  <a:cubicBezTo>
                    <a:pt x="4985" y="3907"/>
                    <a:pt x="3988" y="4936"/>
                    <a:pt x="3157" y="6093"/>
                  </a:cubicBezTo>
                  <a:cubicBezTo>
                    <a:pt x="2326" y="7250"/>
                    <a:pt x="1662" y="8536"/>
                    <a:pt x="1329" y="9822"/>
                  </a:cubicBezTo>
                  <a:cubicBezTo>
                    <a:pt x="997" y="11107"/>
                    <a:pt x="997" y="12393"/>
                    <a:pt x="1828" y="12907"/>
                  </a:cubicBezTo>
                  <a:cubicBezTo>
                    <a:pt x="2658" y="13422"/>
                    <a:pt x="4320" y="13164"/>
                    <a:pt x="6480" y="11879"/>
                  </a:cubicBezTo>
                  <a:cubicBezTo>
                    <a:pt x="8640" y="10593"/>
                    <a:pt x="11298" y="8279"/>
                    <a:pt x="13126" y="6607"/>
                  </a:cubicBezTo>
                  <a:cubicBezTo>
                    <a:pt x="14954" y="4936"/>
                    <a:pt x="15951" y="3907"/>
                    <a:pt x="16449" y="2750"/>
                  </a:cubicBezTo>
                  <a:cubicBezTo>
                    <a:pt x="16948" y="1593"/>
                    <a:pt x="16948" y="307"/>
                    <a:pt x="16283" y="50"/>
                  </a:cubicBezTo>
                  <a:cubicBezTo>
                    <a:pt x="15618" y="-207"/>
                    <a:pt x="14289" y="564"/>
                    <a:pt x="13791" y="1593"/>
                  </a:cubicBezTo>
                  <a:cubicBezTo>
                    <a:pt x="13292" y="2622"/>
                    <a:pt x="13625" y="3907"/>
                    <a:pt x="14455" y="4936"/>
                  </a:cubicBezTo>
                  <a:cubicBezTo>
                    <a:pt x="15286" y="5964"/>
                    <a:pt x="16615" y="6736"/>
                    <a:pt x="18111" y="8922"/>
                  </a:cubicBezTo>
                  <a:cubicBezTo>
                    <a:pt x="19606" y="11107"/>
                    <a:pt x="21268" y="14707"/>
                    <a:pt x="21434" y="17022"/>
                  </a:cubicBezTo>
                  <a:cubicBezTo>
                    <a:pt x="21600" y="19336"/>
                    <a:pt x="20271" y="20364"/>
                    <a:pt x="18942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268777" y="1836840"/>
              <a:ext cx="188587" cy="664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28" fill="norm" stroke="1" extrusionOk="0">
                  <a:moveTo>
                    <a:pt x="5899" y="5516"/>
                  </a:moveTo>
                  <a:cubicBezTo>
                    <a:pt x="5179" y="6670"/>
                    <a:pt x="4459" y="7825"/>
                    <a:pt x="4099" y="9761"/>
                  </a:cubicBezTo>
                  <a:cubicBezTo>
                    <a:pt x="3739" y="11697"/>
                    <a:pt x="3739" y="14414"/>
                    <a:pt x="3739" y="16180"/>
                  </a:cubicBezTo>
                  <a:cubicBezTo>
                    <a:pt x="3739" y="17946"/>
                    <a:pt x="3739" y="18761"/>
                    <a:pt x="3619" y="19542"/>
                  </a:cubicBezTo>
                  <a:cubicBezTo>
                    <a:pt x="3499" y="20323"/>
                    <a:pt x="3259" y="21070"/>
                    <a:pt x="3019" y="21274"/>
                  </a:cubicBezTo>
                  <a:cubicBezTo>
                    <a:pt x="2779" y="21478"/>
                    <a:pt x="2539" y="21138"/>
                    <a:pt x="2179" y="19746"/>
                  </a:cubicBezTo>
                  <a:cubicBezTo>
                    <a:pt x="1819" y="18353"/>
                    <a:pt x="1339" y="15908"/>
                    <a:pt x="859" y="13735"/>
                  </a:cubicBezTo>
                  <a:cubicBezTo>
                    <a:pt x="379" y="11561"/>
                    <a:pt x="-101" y="9659"/>
                    <a:pt x="19" y="7655"/>
                  </a:cubicBezTo>
                  <a:cubicBezTo>
                    <a:pt x="139" y="5652"/>
                    <a:pt x="859" y="3546"/>
                    <a:pt x="2299" y="2187"/>
                  </a:cubicBezTo>
                  <a:cubicBezTo>
                    <a:pt x="3739" y="829"/>
                    <a:pt x="5899" y="218"/>
                    <a:pt x="8299" y="48"/>
                  </a:cubicBezTo>
                  <a:cubicBezTo>
                    <a:pt x="10699" y="-122"/>
                    <a:pt x="13339" y="150"/>
                    <a:pt x="15979" y="1067"/>
                  </a:cubicBezTo>
                  <a:cubicBezTo>
                    <a:pt x="18619" y="1984"/>
                    <a:pt x="21259" y="3546"/>
                    <a:pt x="21379" y="5074"/>
                  </a:cubicBezTo>
                  <a:cubicBezTo>
                    <a:pt x="21499" y="6603"/>
                    <a:pt x="19099" y="8097"/>
                    <a:pt x="16819" y="9048"/>
                  </a:cubicBezTo>
                  <a:cubicBezTo>
                    <a:pt x="14539" y="9999"/>
                    <a:pt x="12379" y="10406"/>
                    <a:pt x="10579" y="10678"/>
                  </a:cubicBezTo>
                  <a:cubicBezTo>
                    <a:pt x="8779" y="10950"/>
                    <a:pt x="7339" y="11086"/>
                    <a:pt x="6139" y="11052"/>
                  </a:cubicBezTo>
                  <a:cubicBezTo>
                    <a:pt x="4939" y="11018"/>
                    <a:pt x="3979" y="10814"/>
                    <a:pt x="3859" y="10678"/>
                  </a:cubicBezTo>
                  <a:cubicBezTo>
                    <a:pt x="3739" y="10542"/>
                    <a:pt x="4459" y="10474"/>
                    <a:pt x="5179" y="1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460500" y="2142066"/>
              <a:ext cx="215900" cy="25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10092"/>
                  </a:moveTo>
                  <a:cubicBezTo>
                    <a:pt x="0" y="9207"/>
                    <a:pt x="0" y="8321"/>
                    <a:pt x="635" y="7613"/>
                  </a:cubicBezTo>
                  <a:cubicBezTo>
                    <a:pt x="1271" y="6905"/>
                    <a:pt x="2541" y="6374"/>
                    <a:pt x="3918" y="6108"/>
                  </a:cubicBezTo>
                  <a:cubicBezTo>
                    <a:pt x="5294" y="5843"/>
                    <a:pt x="6776" y="5843"/>
                    <a:pt x="8259" y="7790"/>
                  </a:cubicBezTo>
                  <a:cubicBezTo>
                    <a:pt x="9741" y="9738"/>
                    <a:pt x="11224" y="13633"/>
                    <a:pt x="11647" y="16200"/>
                  </a:cubicBezTo>
                  <a:cubicBezTo>
                    <a:pt x="12071" y="18767"/>
                    <a:pt x="11435" y="20007"/>
                    <a:pt x="10482" y="20715"/>
                  </a:cubicBezTo>
                  <a:cubicBezTo>
                    <a:pt x="9529" y="21423"/>
                    <a:pt x="8259" y="21600"/>
                    <a:pt x="7200" y="20095"/>
                  </a:cubicBezTo>
                  <a:cubicBezTo>
                    <a:pt x="6141" y="18590"/>
                    <a:pt x="5294" y="15403"/>
                    <a:pt x="6459" y="12128"/>
                  </a:cubicBezTo>
                  <a:cubicBezTo>
                    <a:pt x="7624" y="8852"/>
                    <a:pt x="10800" y="5489"/>
                    <a:pt x="13659" y="3452"/>
                  </a:cubicBezTo>
                  <a:cubicBezTo>
                    <a:pt x="16518" y="1416"/>
                    <a:pt x="19059" y="7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769075" y="1960275"/>
              <a:ext cx="193076" cy="39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36" fill="norm" stroke="1" extrusionOk="0">
                  <a:moveTo>
                    <a:pt x="21186" y="2588"/>
                  </a:moveTo>
                  <a:cubicBezTo>
                    <a:pt x="20721" y="1683"/>
                    <a:pt x="20257" y="779"/>
                    <a:pt x="19328" y="326"/>
                  </a:cubicBezTo>
                  <a:cubicBezTo>
                    <a:pt x="18399" y="-126"/>
                    <a:pt x="17005" y="-126"/>
                    <a:pt x="14799" y="439"/>
                  </a:cubicBezTo>
                  <a:cubicBezTo>
                    <a:pt x="12592" y="1005"/>
                    <a:pt x="9573" y="2136"/>
                    <a:pt x="6902" y="4398"/>
                  </a:cubicBezTo>
                  <a:cubicBezTo>
                    <a:pt x="4231" y="6659"/>
                    <a:pt x="1909" y="10052"/>
                    <a:pt x="747" y="12427"/>
                  </a:cubicBezTo>
                  <a:cubicBezTo>
                    <a:pt x="-414" y="14802"/>
                    <a:pt x="-414" y="16159"/>
                    <a:pt x="2141" y="17516"/>
                  </a:cubicBezTo>
                  <a:cubicBezTo>
                    <a:pt x="4696" y="18873"/>
                    <a:pt x="9805" y="20230"/>
                    <a:pt x="12941" y="20852"/>
                  </a:cubicBezTo>
                  <a:cubicBezTo>
                    <a:pt x="16076" y="21474"/>
                    <a:pt x="17238" y="21361"/>
                    <a:pt x="18399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029089" y="1978050"/>
              <a:ext cx="250561" cy="37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57" fill="norm" stroke="1" extrusionOk="0">
                  <a:moveTo>
                    <a:pt x="21487" y="659"/>
                  </a:moveTo>
                  <a:cubicBezTo>
                    <a:pt x="19853" y="179"/>
                    <a:pt x="18220" y="-301"/>
                    <a:pt x="15588" y="239"/>
                  </a:cubicBezTo>
                  <a:cubicBezTo>
                    <a:pt x="12956" y="779"/>
                    <a:pt x="9326" y="2339"/>
                    <a:pt x="6784" y="4439"/>
                  </a:cubicBezTo>
                  <a:cubicBezTo>
                    <a:pt x="4243" y="6539"/>
                    <a:pt x="2791" y="9179"/>
                    <a:pt x="1793" y="11519"/>
                  </a:cubicBezTo>
                  <a:cubicBezTo>
                    <a:pt x="795" y="13859"/>
                    <a:pt x="250" y="15899"/>
                    <a:pt x="69" y="17219"/>
                  </a:cubicBezTo>
                  <a:cubicBezTo>
                    <a:pt x="-113" y="18539"/>
                    <a:pt x="69" y="19139"/>
                    <a:pt x="613" y="19619"/>
                  </a:cubicBezTo>
                  <a:cubicBezTo>
                    <a:pt x="1158" y="20099"/>
                    <a:pt x="2065" y="20459"/>
                    <a:pt x="4243" y="20759"/>
                  </a:cubicBezTo>
                  <a:cubicBezTo>
                    <a:pt x="6421" y="21059"/>
                    <a:pt x="9870" y="21299"/>
                    <a:pt x="12321" y="21059"/>
                  </a:cubicBezTo>
                  <a:cubicBezTo>
                    <a:pt x="14771" y="20819"/>
                    <a:pt x="16223" y="20099"/>
                    <a:pt x="17675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082800" y="2192866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425700" y="1949761"/>
              <a:ext cx="114572" cy="41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95" fill="norm" stroke="1" extrusionOk="0">
                  <a:moveTo>
                    <a:pt x="3535" y="93"/>
                  </a:moveTo>
                  <a:cubicBezTo>
                    <a:pt x="5498" y="-16"/>
                    <a:pt x="7462" y="-125"/>
                    <a:pt x="9818" y="366"/>
                  </a:cubicBezTo>
                  <a:cubicBezTo>
                    <a:pt x="12175" y="857"/>
                    <a:pt x="14924" y="1948"/>
                    <a:pt x="17280" y="4130"/>
                  </a:cubicBezTo>
                  <a:cubicBezTo>
                    <a:pt x="19636" y="6311"/>
                    <a:pt x="21600" y="9584"/>
                    <a:pt x="21207" y="12475"/>
                  </a:cubicBezTo>
                  <a:cubicBezTo>
                    <a:pt x="20815" y="15366"/>
                    <a:pt x="18065" y="17875"/>
                    <a:pt x="14924" y="19348"/>
                  </a:cubicBezTo>
                  <a:cubicBezTo>
                    <a:pt x="11782" y="20820"/>
                    <a:pt x="8247" y="21257"/>
                    <a:pt x="5695" y="21366"/>
                  </a:cubicBezTo>
                  <a:cubicBezTo>
                    <a:pt x="3142" y="21475"/>
                    <a:pt x="1571" y="21257"/>
                    <a:pt x="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984500" y="2218266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54" y="0"/>
                    <a:pt x="10708" y="0"/>
                    <a:pt x="14308" y="3600"/>
                  </a:cubicBezTo>
                  <a:cubicBezTo>
                    <a:pt x="17908" y="7200"/>
                    <a:pt x="1975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016250" y="2332566"/>
              <a:ext cx="273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100874" y="1762834"/>
              <a:ext cx="13927" cy="41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298" fill="norm" stroke="1" extrusionOk="0">
                  <a:moveTo>
                    <a:pt x="20301" y="895"/>
                  </a:moveTo>
                  <a:cubicBezTo>
                    <a:pt x="17215" y="347"/>
                    <a:pt x="14130" y="-201"/>
                    <a:pt x="12587" y="73"/>
                  </a:cubicBezTo>
                  <a:cubicBezTo>
                    <a:pt x="11044" y="347"/>
                    <a:pt x="11044" y="1444"/>
                    <a:pt x="11044" y="4294"/>
                  </a:cubicBezTo>
                  <a:cubicBezTo>
                    <a:pt x="11044" y="7145"/>
                    <a:pt x="11044" y="11750"/>
                    <a:pt x="11044" y="14601"/>
                  </a:cubicBezTo>
                  <a:cubicBezTo>
                    <a:pt x="11044" y="17452"/>
                    <a:pt x="11044" y="18548"/>
                    <a:pt x="7958" y="19535"/>
                  </a:cubicBezTo>
                  <a:cubicBezTo>
                    <a:pt x="4872" y="20522"/>
                    <a:pt x="-1299" y="21399"/>
                    <a:pt x="244" y="21289"/>
                  </a:cubicBezTo>
                  <a:cubicBezTo>
                    <a:pt x="1787" y="21180"/>
                    <a:pt x="11044" y="20083"/>
                    <a:pt x="20301" y="1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216391" y="1942866"/>
              <a:ext cx="90686" cy="15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0954" fill="norm" stroke="1" extrusionOk="0">
                  <a:moveTo>
                    <a:pt x="17282" y="2873"/>
                  </a:moveTo>
                  <a:cubicBezTo>
                    <a:pt x="15842" y="1736"/>
                    <a:pt x="14402" y="600"/>
                    <a:pt x="12482" y="173"/>
                  </a:cubicBezTo>
                  <a:cubicBezTo>
                    <a:pt x="10562" y="-253"/>
                    <a:pt x="8162" y="31"/>
                    <a:pt x="5762" y="1879"/>
                  </a:cubicBezTo>
                  <a:cubicBezTo>
                    <a:pt x="3362" y="3726"/>
                    <a:pt x="962" y="7136"/>
                    <a:pt x="242" y="10547"/>
                  </a:cubicBezTo>
                  <a:cubicBezTo>
                    <a:pt x="-478" y="13958"/>
                    <a:pt x="482" y="17368"/>
                    <a:pt x="2162" y="19215"/>
                  </a:cubicBezTo>
                  <a:cubicBezTo>
                    <a:pt x="3842" y="21063"/>
                    <a:pt x="6242" y="21347"/>
                    <a:pt x="9362" y="20494"/>
                  </a:cubicBezTo>
                  <a:cubicBezTo>
                    <a:pt x="12482" y="19642"/>
                    <a:pt x="16322" y="17652"/>
                    <a:pt x="18482" y="14810"/>
                  </a:cubicBezTo>
                  <a:cubicBezTo>
                    <a:pt x="20642" y="11968"/>
                    <a:pt x="21122" y="8273"/>
                    <a:pt x="19922" y="6000"/>
                  </a:cubicBezTo>
                  <a:cubicBezTo>
                    <a:pt x="18722" y="3726"/>
                    <a:pt x="15842" y="2873"/>
                    <a:pt x="15602" y="2873"/>
                  </a:cubicBezTo>
                  <a:cubicBezTo>
                    <a:pt x="15362" y="2873"/>
                    <a:pt x="17762" y="3726"/>
                    <a:pt x="20162" y="4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367575" y="1949450"/>
              <a:ext cx="166326" cy="15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3" fill="norm" stroke="1" extrusionOk="0">
                  <a:moveTo>
                    <a:pt x="979" y="2842"/>
                  </a:moveTo>
                  <a:cubicBezTo>
                    <a:pt x="1252" y="1421"/>
                    <a:pt x="1526" y="0"/>
                    <a:pt x="1526" y="0"/>
                  </a:cubicBezTo>
                  <a:cubicBezTo>
                    <a:pt x="1526" y="0"/>
                    <a:pt x="1252" y="1421"/>
                    <a:pt x="842" y="4832"/>
                  </a:cubicBezTo>
                  <a:cubicBezTo>
                    <a:pt x="432" y="8242"/>
                    <a:pt x="-115" y="13642"/>
                    <a:pt x="22" y="16911"/>
                  </a:cubicBezTo>
                  <a:cubicBezTo>
                    <a:pt x="158" y="20179"/>
                    <a:pt x="979" y="21316"/>
                    <a:pt x="1936" y="21458"/>
                  </a:cubicBezTo>
                  <a:cubicBezTo>
                    <a:pt x="2893" y="21600"/>
                    <a:pt x="3986" y="20747"/>
                    <a:pt x="5490" y="18332"/>
                  </a:cubicBezTo>
                  <a:cubicBezTo>
                    <a:pt x="6994" y="15916"/>
                    <a:pt x="8908" y="11937"/>
                    <a:pt x="10138" y="8526"/>
                  </a:cubicBezTo>
                  <a:cubicBezTo>
                    <a:pt x="11369" y="5116"/>
                    <a:pt x="11915" y="2274"/>
                    <a:pt x="12052" y="1563"/>
                  </a:cubicBezTo>
                  <a:cubicBezTo>
                    <a:pt x="12189" y="853"/>
                    <a:pt x="11915" y="2274"/>
                    <a:pt x="11779" y="4547"/>
                  </a:cubicBezTo>
                  <a:cubicBezTo>
                    <a:pt x="11642" y="6821"/>
                    <a:pt x="11642" y="9947"/>
                    <a:pt x="11915" y="12505"/>
                  </a:cubicBezTo>
                  <a:cubicBezTo>
                    <a:pt x="12189" y="15063"/>
                    <a:pt x="12736" y="17053"/>
                    <a:pt x="13693" y="18332"/>
                  </a:cubicBezTo>
                  <a:cubicBezTo>
                    <a:pt x="14650" y="19611"/>
                    <a:pt x="16017" y="20179"/>
                    <a:pt x="17384" y="19611"/>
                  </a:cubicBezTo>
                  <a:cubicBezTo>
                    <a:pt x="18751" y="19042"/>
                    <a:pt x="20118" y="17337"/>
                    <a:pt x="21485" y="15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562210" y="1792816"/>
              <a:ext cx="60591" cy="27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9" fill="norm" stroke="1" extrusionOk="0">
                  <a:moveTo>
                    <a:pt x="10149" y="0"/>
                  </a:moveTo>
                  <a:cubicBezTo>
                    <a:pt x="7169" y="3349"/>
                    <a:pt x="4190" y="6698"/>
                    <a:pt x="2328" y="9795"/>
                  </a:cubicBezTo>
                  <a:cubicBezTo>
                    <a:pt x="466" y="12893"/>
                    <a:pt x="-279" y="15740"/>
                    <a:pt x="93" y="17665"/>
                  </a:cubicBezTo>
                  <a:cubicBezTo>
                    <a:pt x="466" y="19591"/>
                    <a:pt x="1955" y="20595"/>
                    <a:pt x="4562" y="21098"/>
                  </a:cubicBezTo>
                  <a:cubicBezTo>
                    <a:pt x="7169" y="21600"/>
                    <a:pt x="10893" y="21600"/>
                    <a:pt x="13873" y="21265"/>
                  </a:cubicBezTo>
                  <a:cubicBezTo>
                    <a:pt x="16852" y="20930"/>
                    <a:pt x="19087" y="20260"/>
                    <a:pt x="21321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559299" y="196426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705417" y="1937656"/>
              <a:ext cx="82483" cy="12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086" fill="norm" stroke="1" extrusionOk="0">
                  <a:moveTo>
                    <a:pt x="21043" y="2406"/>
                  </a:moveTo>
                  <a:cubicBezTo>
                    <a:pt x="18883" y="1307"/>
                    <a:pt x="16723" y="209"/>
                    <a:pt x="14293" y="26"/>
                  </a:cubicBezTo>
                  <a:cubicBezTo>
                    <a:pt x="11863" y="-157"/>
                    <a:pt x="9163" y="575"/>
                    <a:pt x="6463" y="3504"/>
                  </a:cubicBezTo>
                  <a:cubicBezTo>
                    <a:pt x="3763" y="6433"/>
                    <a:pt x="1063" y="11558"/>
                    <a:pt x="253" y="15036"/>
                  </a:cubicBezTo>
                  <a:cubicBezTo>
                    <a:pt x="-557" y="18514"/>
                    <a:pt x="523" y="20345"/>
                    <a:pt x="4303" y="20894"/>
                  </a:cubicBezTo>
                  <a:cubicBezTo>
                    <a:pt x="8083" y="21443"/>
                    <a:pt x="14563" y="20711"/>
                    <a:pt x="21043" y="1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814358" y="1964266"/>
              <a:ext cx="85726" cy="11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57" fill="norm" stroke="1" extrusionOk="0">
                  <a:moveTo>
                    <a:pt x="13961" y="1200"/>
                  </a:moveTo>
                  <a:cubicBezTo>
                    <a:pt x="11327" y="1200"/>
                    <a:pt x="8693" y="1200"/>
                    <a:pt x="6322" y="3200"/>
                  </a:cubicBezTo>
                  <a:cubicBezTo>
                    <a:pt x="3952" y="5200"/>
                    <a:pt x="1844" y="9200"/>
                    <a:pt x="791" y="12200"/>
                  </a:cubicBezTo>
                  <a:cubicBezTo>
                    <a:pt x="-263" y="15200"/>
                    <a:pt x="-263" y="17200"/>
                    <a:pt x="791" y="18800"/>
                  </a:cubicBezTo>
                  <a:cubicBezTo>
                    <a:pt x="1844" y="20400"/>
                    <a:pt x="3952" y="21600"/>
                    <a:pt x="7376" y="21000"/>
                  </a:cubicBezTo>
                  <a:cubicBezTo>
                    <a:pt x="10800" y="20400"/>
                    <a:pt x="15542" y="18000"/>
                    <a:pt x="18176" y="15400"/>
                  </a:cubicBezTo>
                  <a:cubicBezTo>
                    <a:pt x="20810" y="12800"/>
                    <a:pt x="21337" y="10000"/>
                    <a:pt x="21337" y="7600"/>
                  </a:cubicBezTo>
                  <a:cubicBezTo>
                    <a:pt x="21337" y="5200"/>
                    <a:pt x="20810" y="3200"/>
                    <a:pt x="19230" y="2000"/>
                  </a:cubicBezTo>
                  <a:cubicBezTo>
                    <a:pt x="17649" y="800"/>
                    <a:pt x="15015" y="400"/>
                    <a:pt x="12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946650" y="1921538"/>
              <a:ext cx="158750" cy="15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5973"/>
                  </a:moveTo>
                  <a:cubicBezTo>
                    <a:pt x="288" y="10115"/>
                    <a:pt x="576" y="14258"/>
                    <a:pt x="576" y="17069"/>
                  </a:cubicBezTo>
                  <a:cubicBezTo>
                    <a:pt x="576" y="19880"/>
                    <a:pt x="288" y="21359"/>
                    <a:pt x="144" y="21359"/>
                  </a:cubicBezTo>
                  <a:cubicBezTo>
                    <a:pt x="0" y="21359"/>
                    <a:pt x="0" y="19880"/>
                    <a:pt x="576" y="16625"/>
                  </a:cubicBezTo>
                  <a:cubicBezTo>
                    <a:pt x="1152" y="13370"/>
                    <a:pt x="2304" y="8340"/>
                    <a:pt x="3312" y="5085"/>
                  </a:cubicBezTo>
                  <a:cubicBezTo>
                    <a:pt x="4320" y="1830"/>
                    <a:pt x="5184" y="351"/>
                    <a:pt x="6336" y="55"/>
                  </a:cubicBezTo>
                  <a:cubicBezTo>
                    <a:pt x="7488" y="-241"/>
                    <a:pt x="8928" y="647"/>
                    <a:pt x="9792" y="2866"/>
                  </a:cubicBezTo>
                  <a:cubicBezTo>
                    <a:pt x="10656" y="5085"/>
                    <a:pt x="10944" y="8636"/>
                    <a:pt x="11088" y="11299"/>
                  </a:cubicBezTo>
                  <a:cubicBezTo>
                    <a:pt x="11232" y="13962"/>
                    <a:pt x="11232" y="15737"/>
                    <a:pt x="11376" y="15737"/>
                  </a:cubicBezTo>
                  <a:cubicBezTo>
                    <a:pt x="11520" y="15737"/>
                    <a:pt x="11808" y="13962"/>
                    <a:pt x="12240" y="12334"/>
                  </a:cubicBezTo>
                  <a:cubicBezTo>
                    <a:pt x="12672" y="10707"/>
                    <a:pt x="13248" y="9227"/>
                    <a:pt x="13824" y="7748"/>
                  </a:cubicBezTo>
                  <a:cubicBezTo>
                    <a:pt x="14400" y="6269"/>
                    <a:pt x="14976" y="4789"/>
                    <a:pt x="15984" y="4049"/>
                  </a:cubicBezTo>
                  <a:cubicBezTo>
                    <a:pt x="16992" y="3310"/>
                    <a:pt x="18432" y="3310"/>
                    <a:pt x="19440" y="6121"/>
                  </a:cubicBezTo>
                  <a:cubicBezTo>
                    <a:pt x="20448" y="8932"/>
                    <a:pt x="21024" y="14554"/>
                    <a:pt x="21600" y="2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151966" y="1905072"/>
              <a:ext cx="215502" cy="21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81" fill="norm" stroke="1" extrusionOk="0">
                  <a:moveTo>
                    <a:pt x="1049" y="9099"/>
                  </a:moveTo>
                  <a:cubicBezTo>
                    <a:pt x="839" y="10157"/>
                    <a:pt x="629" y="11216"/>
                    <a:pt x="1049" y="11746"/>
                  </a:cubicBezTo>
                  <a:cubicBezTo>
                    <a:pt x="1468" y="12275"/>
                    <a:pt x="2517" y="12275"/>
                    <a:pt x="3460" y="11852"/>
                  </a:cubicBezTo>
                  <a:cubicBezTo>
                    <a:pt x="4404" y="11428"/>
                    <a:pt x="5243" y="10581"/>
                    <a:pt x="5977" y="9522"/>
                  </a:cubicBezTo>
                  <a:cubicBezTo>
                    <a:pt x="6711" y="8463"/>
                    <a:pt x="7340" y="7193"/>
                    <a:pt x="7550" y="5922"/>
                  </a:cubicBezTo>
                  <a:cubicBezTo>
                    <a:pt x="7759" y="4652"/>
                    <a:pt x="7550" y="3381"/>
                    <a:pt x="6816" y="3063"/>
                  </a:cubicBezTo>
                  <a:cubicBezTo>
                    <a:pt x="6082" y="2746"/>
                    <a:pt x="4823" y="3381"/>
                    <a:pt x="3670" y="4652"/>
                  </a:cubicBezTo>
                  <a:cubicBezTo>
                    <a:pt x="2517" y="5922"/>
                    <a:pt x="1468" y="7828"/>
                    <a:pt x="839" y="9628"/>
                  </a:cubicBezTo>
                  <a:cubicBezTo>
                    <a:pt x="210" y="11428"/>
                    <a:pt x="0" y="13122"/>
                    <a:pt x="0" y="14499"/>
                  </a:cubicBezTo>
                  <a:cubicBezTo>
                    <a:pt x="0" y="15875"/>
                    <a:pt x="210" y="16934"/>
                    <a:pt x="1887" y="16828"/>
                  </a:cubicBezTo>
                  <a:cubicBezTo>
                    <a:pt x="3565" y="16722"/>
                    <a:pt x="6711" y="15452"/>
                    <a:pt x="9437" y="13440"/>
                  </a:cubicBezTo>
                  <a:cubicBezTo>
                    <a:pt x="12163" y="11428"/>
                    <a:pt x="14470" y="8675"/>
                    <a:pt x="15938" y="6346"/>
                  </a:cubicBezTo>
                  <a:cubicBezTo>
                    <a:pt x="17406" y="4016"/>
                    <a:pt x="18035" y="2110"/>
                    <a:pt x="17825" y="1052"/>
                  </a:cubicBezTo>
                  <a:cubicBezTo>
                    <a:pt x="17616" y="-7"/>
                    <a:pt x="16567" y="-219"/>
                    <a:pt x="15938" y="205"/>
                  </a:cubicBezTo>
                  <a:cubicBezTo>
                    <a:pt x="15309" y="628"/>
                    <a:pt x="15099" y="1687"/>
                    <a:pt x="15518" y="3805"/>
                  </a:cubicBezTo>
                  <a:cubicBezTo>
                    <a:pt x="15938" y="5922"/>
                    <a:pt x="16986" y="9099"/>
                    <a:pt x="18035" y="11534"/>
                  </a:cubicBezTo>
                  <a:cubicBezTo>
                    <a:pt x="19083" y="13969"/>
                    <a:pt x="20132" y="15663"/>
                    <a:pt x="20761" y="17040"/>
                  </a:cubicBezTo>
                  <a:cubicBezTo>
                    <a:pt x="21390" y="18416"/>
                    <a:pt x="21600" y="19475"/>
                    <a:pt x="20971" y="20216"/>
                  </a:cubicBezTo>
                  <a:cubicBezTo>
                    <a:pt x="20342" y="20957"/>
                    <a:pt x="18874" y="21381"/>
                    <a:pt x="17511" y="21381"/>
                  </a:cubicBezTo>
                  <a:cubicBezTo>
                    <a:pt x="16148" y="21381"/>
                    <a:pt x="14889" y="20957"/>
                    <a:pt x="13631" y="2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835654" y="1674183"/>
              <a:ext cx="82013" cy="40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93" fill="norm" stroke="1" extrusionOk="0">
                  <a:moveTo>
                    <a:pt x="19439" y="5293"/>
                  </a:moveTo>
                  <a:cubicBezTo>
                    <a:pt x="19979" y="4168"/>
                    <a:pt x="20519" y="3043"/>
                    <a:pt x="20789" y="2143"/>
                  </a:cubicBezTo>
                  <a:cubicBezTo>
                    <a:pt x="21059" y="1243"/>
                    <a:pt x="21059" y="568"/>
                    <a:pt x="19439" y="231"/>
                  </a:cubicBezTo>
                  <a:cubicBezTo>
                    <a:pt x="17819" y="-107"/>
                    <a:pt x="14579" y="-107"/>
                    <a:pt x="11339" y="456"/>
                  </a:cubicBezTo>
                  <a:cubicBezTo>
                    <a:pt x="8099" y="1018"/>
                    <a:pt x="4859" y="2143"/>
                    <a:pt x="2699" y="4506"/>
                  </a:cubicBezTo>
                  <a:cubicBezTo>
                    <a:pt x="539" y="6868"/>
                    <a:pt x="-541" y="10468"/>
                    <a:pt x="269" y="13506"/>
                  </a:cubicBezTo>
                  <a:cubicBezTo>
                    <a:pt x="1079" y="16543"/>
                    <a:pt x="3779" y="19018"/>
                    <a:pt x="6479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778500" y="1945216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5931457" y="1918233"/>
              <a:ext cx="158193" cy="14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924" fill="norm" stroke="1" extrusionOk="0">
                  <a:moveTo>
                    <a:pt x="12884" y="5624"/>
                  </a:moveTo>
                  <a:cubicBezTo>
                    <a:pt x="12020" y="4124"/>
                    <a:pt x="11156" y="2624"/>
                    <a:pt x="10004" y="1424"/>
                  </a:cubicBezTo>
                  <a:cubicBezTo>
                    <a:pt x="8852" y="224"/>
                    <a:pt x="7412" y="-676"/>
                    <a:pt x="5684" y="674"/>
                  </a:cubicBezTo>
                  <a:cubicBezTo>
                    <a:pt x="3956" y="2024"/>
                    <a:pt x="1940" y="5624"/>
                    <a:pt x="932" y="8324"/>
                  </a:cubicBezTo>
                  <a:cubicBezTo>
                    <a:pt x="-76" y="11024"/>
                    <a:pt x="-76" y="12824"/>
                    <a:pt x="68" y="14474"/>
                  </a:cubicBezTo>
                  <a:cubicBezTo>
                    <a:pt x="212" y="16124"/>
                    <a:pt x="500" y="17624"/>
                    <a:pt x="1364" y="18674"/>
                  </a:cubicBezTo>
                  <a:cubicBezTo>
                    <a:pt x="2228" y="19724"/>
                    <a:pt x="3668" y="20324"/>
                    <a:pt x="5108" y="19124"/>
                  </a:cubicBezTo>
                  <a:cubicBezTo>
                    <a:pt x="6548" y="17924"/>
                    <a:pt x="7988" y="14924"/>
                    <a:pt x="8996" y="12374"/>
                  </a:cubicBezTo>
                  <a:cubicBezTo>
                    <a:pt x="10004" y="9824"/>
                    <a:pt x="10580" y="7724"/>
                    <a:pt x="11300" y="7274"/>
                  </a:cubicBezTo>
                  <a:cubicBezTo>
                    <a:pt x="12020" y="6824"/>
                    <a:pt x="12884" y="8024"/>
                    <a:pt x="14612" y="10574"/>
                  </a:cubicBezTo>
                  <a:cubicBezTo>
                    <a:pt x="16340" y="13124"/>
                    <a:pt x="18932" y="17024"/>
                    <a:pt x="21524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115050" y="1926166"/>
              <a:ext cx="107950" cy="12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4393"/>
                  </a:moveTo>
                  <a:cubicBezTo>
                    <a:pt x="2118" y="9885"/>
                    <a:pt x="4235" y="15376"/>
                    <a:pt x="6353" y="18305"/>
                  </a:cubicBezTo>
                  <a:cubicBezTo>
                    <a:pt x="8471" y="21234"/>
                    <a:pt x="10588" y="21600"/>
                    <a:pt x="12282" y="21051"/>
                  </a:cubicBezTo>
                  <a:cubicBezTo>
                    <a:pt x="13976" y="20502"/>
                    <a:pt x="15247" y="19037"/>
                    <a:pt x="16729" y="15376"/>
                  </a:cubicBezTo>
                  <a:cubicBezTo>
                    <a:pt x="18212" y="11715"/>
                    <a:pt x="19906" y="58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264821" y="1959096"/>
              <a:ext cx="65187" cy="8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872" fill="norm" stroke="1" extrusionOk="0">
                  <a:moveTo>
                    <a:pt x="8938" y="6028"/>
                  </a:moveTo>
                  <a:cubicBezTo>
                    <a:pt x="10963" y="3921"/>
                    <a:pt x="12988" y="1813"/>
                    <a:pt x="12313" y="760"/>
                  </a:cubicBezTo>
                  <a:cubicBezTo>
                    <a:pt x="11638" y="-294"/>
                    <a:pt x="8263" y="-294"/>
                    <a:pt x="5900" y="1023"/>
                  </a:cubicBezTo>
                  <a:cubicBezTo>
                    <a:pt x="3538" y="2340"/>
                    <a:pt x="2188" y="4974"/>
                    <a:pt x="1176" y="7608"/>
                  </a:cubicBezTo>
                  <a:cubicBezTo>
                    <a:pt x="163" y="10243"/>
                    <a:pt x="-512" y="12877"/>
                    <a:pt x="501" y="15247"/>
                  </a:cubicBezTo>
                  <a:cubicBezTo>
                    <a:pt x="1513" y="17618"/>
                    <a:pt x="4213" y="19726"/>
                    <a:pt x="7251" y="20516"/>
                  </a:cubicBezTo>
                  <a:cubicBezTo>
                    <a:pt x="10288" y="21306"/>
                    <a:pt x="13663" y="20779"/>
                    <a:pt x="16363" y="18935"/>
                  </a:cubicBezTo>
                  <a:cubicBezTo>
                    <a:pt x="19063" y="17091"/>
                    <a:pt x="21088" y="13930"/>
                    <a:pt x="20750" y="11296"/>
                  </a:cubicBezTo>
                  <a:cubicBezTo>
                    <a:pt x="20413" y="8662"/>
                    <a:pt x="17713" y="6555"/>
                    <a:pt x="15013" y="4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350000" y="1894416"/>
              <a:ext cx="146050" cy="14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10039"/>
                  </a:moveTo>
                  <a:cubicBezTo>
                    <a:pt x="313" y="8518"/>
                    <a:pt x="626" y="6997"/>
                    <a:pt x="1252" y="5628"/>
                  </a:cubicBezTo>
                  <a:cubicBezTo>
                    <a:pt x="1878" y="4259"/>
                    <a:pt x="2817" y="3042"/>
                    <a:pt x="4070" y="2586"/>
                  </a:cubicBezTo>
                  <a:cubicBezTo>
                    <a:pt x="5322" y="2130"/>
                    <a:pt x="6887" y="2434"/>
                    <a:pt x="8452" y="4411"/>
                  </a:cubicBezTo>
                  <a:cubicBezTo>
                    <a:pt x="10017" y="6389"/>
                    <a:pt x="11583" y="10039"/>
                    <a:pt x="12209" y="12777"/>
                  </a:cubicBezTo>
                  <a:cubicBezTo>
                    <a:pt x="12835" y="15515"/>
                    <a:pt x="12522" y="17341"/>
                    <a:pt x="11896" y="18862"/>
                  </a:cubicBezTo>
                  <a:cubicBezTo>
                    <a:pt x="11270" y="20383"/>
                    <a:pt x="10330" y="21600"/>
                    <a:pt x="9861" y="20687"/>
                  </a:cubicBezTo>
                  <a:cubicBezTo>
                    <a:pt x="9391" y="19775"/>
                    <a:pt x="9391" y="16732"/>
                    <a:pt x="9861" y="13234"/>
                  </a:cubicBezTo>
                  <a:cubicBezTo>
                    <a:pt x="10330" y="9735"/>
                    <a:pt x="11270" y="5780"/>
                    <a:pt x="13304" y="3499"/>
                  </a:cubicBezTo>
                  <a:cubicBezTo>
                    <a:pt x="15339" y="1217"/>
                    <a:pt x="18470" y="6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508199" y="1906571"/>
              <a:ext cx="121202" cy="11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965" fill="norm" stroke="1" extrusionOk="0">
                  <a:moveTo>
                    <a:pt x="13503" y="7303"/>
                  </a:moveTo>
                  <a:cubicBezTo>
                    <a:pt x="12758" y="5303"/>
                    <a:pt x="12014" y="3303"/>
                    <a:pt x="10710" y="1903"/>
                  </a:cubicBezTo>
                  <a:cubicBezTo>
                    <a:pt x="9407" y="503"/>
                    <a:pt x="7545" y="-297"/>
                    <a:pt x="5869" y="103"/>
                  </a:cubicBezTo>
                  <a:cubicBezTo>
                    <a:pt x="4193" y="503"/>
                    <a:pt x="2703" y="2103"/>
                    <a:pt x="1586" y="5103"/>
                  </a:cubicBezTo>
                  <a:cubicBezTo>
                    <a:pt x="469" y="8103"/>
                    <a:pt x="-276" y="12503"/>
                    <a:pt x="96" y="15303"/>
                  </a:cubicBezTo>
                  <a:cubicBezTo>
                    <a:pt x="469" y="18103"/>
                    <a:pt x="1958" y="19303"/>
                    <a:pt x="3448" y="19303"/>
                  </a:cubicBezTo>
                  <a:cubicBezTo>
                    <a:pt x="4938" y="19303"/>
                    <a:pt x="6427" y="18103"/>
                    <a:pt x="7731" y="16703"/>
                  </a:cubicBezTo>
                  <a:cubicBezTo>
                    <a:pt x="9034" y="15303"/>
                    <a:pt x="10152" y="13703"/>
                    <a:pt x="11269" y="11503"/>
                  </a:cubicBezTo>
                  <a:cubicBezTo>
                    <a:pt x="12386" y="9303"/>
                    <a:pt x="13503" y="6503"/>
                    <a:pt x="14062" y="7103"/>
                  </a:cubicBezTo>
                  <a:cubicBezTo>
                    <a:pt x="14621" y="7703"/>
                    <a:pt x="14621" y="11703"/>
                    <a:pt x="14807" y="14703"/>
                  </a:cubicBezTo>
                  <a:cubicBezTo>
                    <a:pt x="14993" y="17703"/>
                    <a:pt x="15365" y="19703"/>
                    <a:pt x="16483" y="20503"/>
                  </a:cubicBezTo>
                  <a:cubicBezTo>
                    <a:pt x="17600" y="21303"/>
                    <a:pt x="19462" y="20903"/>
                    <a:pt x="21324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6680199" y="1712975"/>
              <a:ext cx="100276" cy="30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87" fill="norm" stroke="1" extrusionOk="0">
                  <a:moveTo>
                    <a:pt x="6750" y="2958"/>
                  </a:moveTo>
                  <a:cubicBezTo>
                    <a:pt x="6750" y="1608"/>
                    <a:pt x="6750" y="258"/>
                    <a:pt x="6750" y="33"/>
                  </a:cubicBezTo>
                  <a:cubicBezTo>
                    <a:pt x="6750" y="-192"/>
                    <a:pt x="6750" y="708"/>
                    <a:pt x="5625" y="3483"/>
                  </a:cubicBezTo>
                  <a:cubicBezTo>
                    <a:pt x="4500" y="6258"/>
                    <a:pt x="2250" y="10908"/>
                    <a:pt x="1125" y="13608"/>
                  </a:cubicBezTo>
                  <a:cubicBezTo>
                    <a:pt x="0" y="16308"/>
                    <a:pt x="0" y="17058"/>
                    <a:pt x="0" y="17958"/>
                  </a:cubicBezTo>
                  <a:cubicBezTo>
                    <a:pt x="0" y="18858"/>
                    <a:pt x="0" y="19908"/>
                    <a:pt x="225" y="20058"/>
                  </a:cubicBezTo>
                  <a:cubicBezTo>
                    <a:pt x="450" y="20208"/>
                    <a:pt x="900" y="19458"/>
                    <a:pt x="2700" y="18183"/>
                  </a:cubicBezTo>
                  <a:cubicBezTo>
                    <a:pt x="4500" y="16908"/>
                    <a:pt x="7650" y="15108"/>
                    <a:pt x="10350" y="14133"/>
                  </a:cubicBezTo>
                  <a:cubicBezTo>
                    <a:pt x="13050" y="13158"/>
                    <a:pt x="15300" y="13008"/>
                    <a:pt x="17100" y="13233"/>
                  </a:cubicBezTo>
                  <a:cubicBezTo>
                    <a:pt x="18900" y="13458"/>
                    <a:pt x="20250" y="14058"/>
                    <a:pt x="20925" y="15033"/>
                  </a:cubicBezTo>
                  <a:cubicBezTo>
                    <a:pt x="21600" y="16008"/>
                    <a:pt x="21600" y="17358"/>
                    <a:pt x="19350" y="18483"/>
                  </a:cubicBezTo>
                  <a:cubicBezTo>
                    <a:pt x="17100" y="19608"/>
                    <a:pt x="12600" y="20508"/>
                    <a:pt x="9225" y="20958"/>
                  </a:cubicBezTo>
                  <a:cubicBezTo>
                    <a:pt x="5850" y="21408"/>
                    <a:pt x="3600" y="21408"/>
                    <a:pt x="2475" y="20883"/>
                  </a:cubicBezTo>
                  <a:cubicBezTo>
                    <a:pt x="1350" y="20358"/>
                    <a:pt x="1350" y="19308"/>
                    <a:pt x="2250" y="18258"/>
                  </a:cubicBezTo>
                  <a:cubicBezTo>
                    <a:pt x="3150" y="17208"/>
                    <a:pt x="4950" y="16158"/>
                    <a:pt x="6750" y="15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807705" y="1702785"/>
              <a:ext cx="215396" cy="30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11" fill="norm" stroke="1" extrusionOk="0">
                  <a:moveTo>
                    <a:pt x="2490" y="1421"/>
                  </a:moveTo>
                  <a:cubicBezTo>
                    <a:pt x="3337" y="676"/>
                    <a:pt x="4184" y="-69"/>
                    <a:pt x="4608" y="5"/>
                  </a:cubicBezTo>
                  <a:cubicBezTo>
                    <a:pt x="5031" y="80"/>
                    <a:pt x="5031" y="974"/>
                    <a:pt x="4290" y="3730"/>
                  </a:cubicBezTo>
                  <a:cubicBezTo>
                    <a:pt x="3549" y="6485"/>
                    <a:pt x="2067" y="11103"/>
                    <a:pt x="1220" y="13785"/>
                  </a:cubicBezTo>
                  <a:cubicBezTo>
                    <a:pt x="373" y="16466"/>
                    <a:pt x="161" y="17211"/>
                    <a:pt x="55" y="17956"/>
                  </a:cubicBezTo>
                  <a:cubicBezTo>
                    <a:pt x="-51" y="18701"/>
                    <a:pt x="-51" y="19445"/>
                    <a:pt x="478" y="19892"/>
                  </a:cubicBezTo>
                  <a:cubicBezTo>
                    <a:pt x="1008" y="20339"/>
                    <a:pt x="2067" y="20488"/>
                    <a:pt x="3020" y="20265"/>
                  </a:cubicBezTo>
                  <a:cubicBezTo>
                    <a:pt x="3973" y="20041"/>
                    <a:pt x="4820" y="19445"/>
                    <a:pt x="6302" y="18701"/>
                  </a:cubicBezTo>
                  <a:cubicBezTo>
                    <a:pt x="7784" y="17956"/>
                    <a:pt x="9902" y="17062"/>
                    <a:pt x="11278" y="16019"/>
                  </a:cubicBezTo>
                  <a:cubicBezTo>
                    <a:pt x="12655" y="14977"/>
                    <a:pt x="13290" y="13785"/>
                    <a:pt x="13078" y="13040"/>
                  </a:cubicBezTo>
                  <a:cubicBezTo>
                    <a:pt x="12867" y="12295"/>
                    <a:pt x="11808" y="11997"/>
                    <a:pt x="10749" y="12519"/>
                  </a:cubicBezTo>
                  <a:cubicBezTo>
                    <a:pt x="9690" y="13040"/>
                    <a:pt x="8631" y="14381"/>
                    <a:pt x="7678" y="15721"/>
                  </a:cubicBezTo>
                  <a:cubicBezTo>
                    <a:pt x="6725" y="17062"/>
                    <a:pt x="5878" y="18403"/>
                    <a:pt x="5667" y="19445"/>
                  </a:cubicBezTo>
                  <a:cubicBezTo>
                    <a:pt x="5455" y="20488"/>
                    <a:pt x="5878" y="21233"/>
                    <a:pt x="7890" y="21382"/>
                  </a:cubicBezTo>
                  <a:cubicBezTo>
                    <a:pt x="9902" y="21531"/>
                    <a:pt x="13502" y="21084"/>
                    <a:pt x="16043" y="20563"/>
                  </a:cubicBezTo>
                  <a:cubicBezTo>
                    <a:pt x="18584" y="20041"/>
                    <a:pt x="20067" y="19445"/>
                    <a:pt x="21549" y="18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442563" y="1742016"/>
              <a:ext cx="159269" cy="32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45" fill="norm" stroke="1" extrusionOk="0">
                  <a:moveTo>
                    <a:pt x="9209" y="0"/>
                  </a:moveTo>
                  <a:cubicBezTo>
                    <a:pt x="6684" y="3345"/>
                    <a:pt x="4160" y="6689"/>
                    <a:pt x="2617" y="9615"/>
                  </a:cubicBezTo>
                  <a:cubicBezTo>
                    <a:pt x="1074" y="12542"/>
                    <a:pt x="513" y="15050"/>
                    <a:pt x="233" y="16653"/>
                  </a:cubicBezTo>
                  <a:cubicBezTo>
                    <a:pt x="-48" y="18255"/>
                    <a:pt x="-48" y="18952"/>
                    <a:pt x="92" y="19649"/>
                  </a:cubicBezTo>
                  <a:cubicBezTo>
                    <a:pt x="233" y="20346"/>
                    <a:pt x="513" y="21043"/>
                    <a:pt x="1495" y="21252"/>
                  </a:cubicBezTo>
                  <a:cubicBezTo>
                    <a:pt x="2477" y="21461"/>
                    <a:pt x="4160" y="21182"/>
                    <a:pt x="6123" y="20276"/>
                  </a:cubicBezTo>
                  <a:cubicBezTo>
                    <a:pt x="8087" y="19370"/>
                    <a:pt x="10331" y="17837"/>
                    <a:pt x="11734" y="16583"/>
                  </a:cubicBezTo>
                  <a:cubicBezTo>
                    <a:pt x="13136" y="15329"/>
                    <a:pt x="13697" y="14354"/>
                    <a:pt x="13417" y="14145"/>
                  </a:cubicBezTo>
                  <a:cubicBezTo>
                    <a:pt x="13136" y="13935"/>
                    <a:pt x="12014" y="14493"/>
                    <a:pt x="11033" y="15468"/>
                  </a:cubicBezTo>
                  <a:cubicBezTo>
                    <a:pt x="10051" y="16444"/>
                    <a:pt x="9209" y="17837"/>
                    <a:pt x="8788" y="18952"/>
                  </a:cubicBezTo>
                  <a:cubicBezTo>
                    <a:pt x="8368" y="20067"/>
                    <a:pt x="8368" y="20903"/>
                    <a:pt x="9349" y="21252"/>
                  </a:cubicBezTo>
                  <a:cubicBezTo>
                    <a:pt x="10331" y="21600"/>
                    <a:pt x="12295" y="21461"/>
                    <a:pt x="14399" y="20973"/>
                  </a:cubicBezTo>
                  <a:cubicBezTo>
                    <a:pt x="16503" y="20485"/>
                    <a:pt x="18747" y="19649"/>
                    <a:pt x="20009" y="18534"/>
                  </a:cubicBezTo>
                  <a:cubicBezTo>
                    <a:pt x="21271" y="17419"/>
                    <a:pt x="21552" y="16026"/>
                    <a:pt x="20290" y="15120"/>
                  </a:cubicBezTo>
                  <a:cubicBezTo>
                    <a:pt x="19027" y="14214"/>
                    <a:pt x="16222" y="13796"/>
                    <a:pt x="13417" y="13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7385050" y="1869016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000"/>
                    <a:pt x="480" y="14400"/>
                    <a:pt x="4080" y="10800"/>
                  </a:cubicBezTo>
                  <a:cubicBezTo>
                    <a:pt x="7680" y="7200"/>
                    <a:pt x="146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992342" y="1724790"/>
              <a:ext cx="223563" cy="28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64" fill="norm" stroke="1" extrusionOk="0">
                  <a:moveTo>
                    <a:pt x="20618" y="3648"/>
                  </a:moveTo>
                  <a:cubicBezTo>
                    <a:pt x="21018" y="2387"/>
                    <a:pt x="21418" y="1125"/>
                    <a:pt x="20818" y="495"/>
                  </a:cubicBezTo>
                  <a:cubicBezTo>
                    <a:pt x="20218" y="-136"/>
                    <a:pt x="18618" y="-136"/>
                    <a:pt x="16318" y="337"/>
                  </a:cubicBezTo>
                  <a:cubicBezTo>
                    <a:pt x="14018" y="810"/>
                    <a:pt x="11018" y="1756"/>
                    <a:pt x="8518" y="3648"/>
                  </a:cubicBezTo>
                  <a:cubicBezTo>
                    <a:pt x="6018" y="5540"/>
                    <a:pt x="4018" y="8378"/>
                    <a:pt x="2718" y="11058"/>
                  </a:cubicBezTo>
                  <a:cubicBezTo>
                    <a:pt x="1418" y="13738"/>
                    <a:pt x="818" y="16261"/>
                    <a:pt x="418" y="17917"/>
                  </a:cubicBezTo>
                  <a:cubicBezTo>
                    <a:pt x="18" y="19572"/>
                    <a:pt x="-182" y="20360"/>
                    <a:pt x="218" y="20833"/>
                  </a:cubicBezTo>
                  <a:cubicBezTo>
                    <a:pt x="618" y="21306"/>
                    <a:pt x="1618" y="21464"/>
                    <a:pt x="4318" y="21464"/>
                  </a:cubicBezTo>
                  <a:cubicBezTo>
                    <a:pt x="7018" y="21464"/>
                    <a:pt x="11418" y="21306"/>
                    <a:pt x="15818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039100" y="1913466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401050" y="1678516"/>
              <a:ext cx="762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933"/>
                    <a:pt x="16800" y="9867"/>
                    <a:pt x="13200" y="13467"/>
                  </a:cubicBezTo>
                  <a:cubicBezTo>
                    <a:pt x="9600" y="17067"/>
                    <a:pt x="4800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613150" y="2459566"/>
              <a:ext cx="45085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" y="21333"/>
                    <a:pt x="771" y="21067"/>
                    <a:pt x="1136" y="20667"/>
                  </a:cubicBezTo>
                  <a:cubicBezTo>
                    <a:pt x="1501" y="20267"/>
                    <a:pt x="1846" y="19733"/>
                    <a:pt x="2231" y="19067"/>
                  </a:cubicBezTo>
                  <a:cubicBezTo>
                    <a:pt x="2616" y="18400"/>
                    <a:pt x="3042" y="17600"/>
                    <a:pt x="3443" y="17067"/>
                  </a:cubicBezTo>
                  <a:cubicBezTo>
                    <a:pt x="3843" y="16533"/>
                    <a:pt x="4219" y="16267"/>
                    <a:pt x="4614" y="15867"/>
                  </a:cubicBezTo>
                  <a:cubicBezTo>
                    <a:pt x="5010" y="15467"/>
                    <a:pt x="5425" y="14933"/>
                    <a:pt x="5785" y="14533"/>
                  </a:cubicBezTo>
                  <a:cubicBezTo>
                    <a:pt x="6145" y="14133"/>
                    <a:pt x="6450" y="13867"/>
                    <a:pt x="6850" y="13467"/>
                  </a:cubicBezTo>
                  <a:cubicBezTo>
                    <a:pt x="7251" y="13067"/>
                    <a:pt x="7748" y="12533"/>
                    <a:pt x="8168" y="12133"/>
                  </a:cubicBezTo>
                  <a:cubicBezTo>
                    <a:pt x="8589" y="11733"/>
                    <a:pt x="8934" y="11467"/>
                    <a:pt x="9304" y="11067"/>
                  </a:cubicBezTo>
                  <a:cubicBezTo>
                    <a:pt x="9674" y="10667"/>
                    <a:pt x="10070" y="10133"/>
                    <a:pt x="10470" y="9600"/>
                  </a:cubicBezTo>
                  <a:cubicBezTo>
                    <a:pt x="10871" y="9067"/>
                    <a:pt x="11277" y="8533"/>
                    <a:pt x="11682" y="8133"/>
                  </a:cubicBezTo>
                  <a:cubicBezTo>
                    <a:pt x="12088" y="7733"/>
                    <a:pt x="12494" y="7467"/>
                    <a:pt x="12904" y="7067"/>
                  </a:cubicBezTo>
                  <a:cubicBezTo>
                    <a:pt x="13315" y="6667"/>
                    <a:pt x="13731" y="6133"/>
                    <a:pt x="14136" y="5733"/>
                  </a:cubicBezTo>
                  <a:cubicBezTo>
                    <a:pt x="14542" y="5333"/>
                    <a:pt x="14937" y="5067"/>
                    <a:pt x="15323" y="4800"/>
                  </a:cubicBezTo>
                  <a:cubicBezTo>
                    <a:pt x="15708" y="4533"/>
                    <a:pt x="16083" y="4267"/>
                    <a:pt x="16459" y="4133"/>
                  </a:cubicBezTo>
                  <a:cubicBezTo>
                    <a:pt x="16834" y="4000"/>
                    <a:pt x="17209" y="4000"/>
                    <a:pt x="17655" y="3733"/>
                  </a:cubicBezTo>
                  <a:cubicBezTo>
                    <a:pt x="18101" y="3467"/>
                    <a:pt x="18619" y="2933"/>
                    <a:pt x="19105" y="2533"/>
                  </a:cubicBezTo>
                  <a:cubicBezTo>
                    <a:pt x="19592" y="2133"/>
                    <a:pt x="20048" y="1867"/>
                    <a:pt x="20459" y="1467"/>
                  </a:cubicBezTo>
                  <a:cubicBezTo>
                    <a:pt x="20870" y="1067"/>
                    <a:pt x="21235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115776" y="2694516"/>
              <a:ext cx="2467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3168"/>
                    <a:pt x="6582" y="6336"/>
                    <a:pt x="2982" y="9648"/>
                  </a:cubicBezTo>
                  <a:cubicBezTo>
                    <a:pt x="-618" y="12960"/>
                    <a:pt x="-618" y="16416"/>
                    <a:pt x="1182" y="18432"/>
                  </a:cubicBezTo>
                  <a:cubicBezTo>
                    <a:pt x="2982" y="20448"/>
                    <a:pt x="6582" y="21024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6254750" y="2708208"/>
              <a:ext cx="698500" cy="4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1833" y="21007"/>
                    <a:pt x="3665" y="20573"/>
                    <a:pt x="5171" y="20247"/>
                  </a:cubicBezTo>
                  <a:cubicBezTo>
                    <a:pt x="6676" y="19921"/>
                    <a:pt x="7855" y="19704"/>
                    <a:pt x="8444" y="19324"/>
                  </a:cubicBezTo>
                  <a:cubicBezTo>
                    <a:pt x="9033" y="18945"/>
                    <a:pt x="9033" y="18402"/>
                    <a:pt x="8705" y="17045"/>
                  </a:cubicBezTo>
                  <a:cubicBezTo>
                    <a:pt x="8378" y="15688"/>
                    <a:pt x="7724" y="13517"/>
                    <a:pt x="7167" y="11564"/>
                  </a:cubicBezTo>
                  <a:cubicBezTo>
                    <a:pt x="6611" y="9610"/>
                    <a:pt x="6153" y="7873"/>
                    <a:pt x="6251" y="6299"/>
                  </a:cubicBezTo>
                  <a:cubicBezTo>
                    <a:pt x="6349" y="4725"/>
                    <a:pt x="7004" y="3314"/>
                    <a:pt x="8247" y="2229"/>
                  </a:cubicBezTo>
                  <a:cubicBezTo>
                    <a:pt x="9491" y="1144"/>
                    <a:pt x="11324" y="384"/>
                    <a:pt x="12829" y="112"/>
                  </a:cubicBezTo>
                  <a:cubicBezTo>
                    <a:pt x="14335" y="-159"/>
                    <a:pt x="15513" y="58"/>
                    <a:pt x="16265" y="818"/>
                  </a:cubicBezTo>
                  <a:cubicBezTo>
                    <a:pt x="17018" y="1578"/>
                    <a:pt x="17345" y="2880"/>
                    <a:pt x="17018" y="4834"/>
                  </a:cubicBezTo>
                  <a:cubicBezTo>
                    <a:pt x="16691" y="6788"/>
                    <a:pt x="15709" y="9393"/>
                    <a:pt x="14924" y="11455"/>
                  </a:cubicBezTo>
                  <a:cubicBezTo>
                    <a:pt x="14138" y="13517"/>
                    <a:pt x="13549" y="15037"/>
                    <a:pt x="13189" y="16177"/>
                  </a:cubicBezTo>
                  <a:cubicBezTo>
                    <a:pt x="12829" y="17316"/>
                    <a:pt x="12698" y="18076"/>
                    <a:pt x="12796" y="18456"/>
                  </a:cubicBezTo>
                  <a:cubicBezTo>
                    <a:pt x="12895" y="18836"/>
                    <a:pt x="13222" y="18836"/>
                    <a:pt x="14367" y="18510"/>
                  </a:cubicBezTo>
                  <a:cubicBezTo>
                    <a:pt x="15513" y="18185"/>
                    <a:pt x="17476" y="17533"/>
                    <a:pt x="18818" y="16991"/>
                  </a:cubicBezTo>
                  <a:cubicBezTo>
                    <a:pt x="20160" y="16448"/>
                    <a:pt x="20880" y="16014"/>
                    <a:pt x="21600" y="15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7131050" y="2664468"/>
              <a:ext cx="52022" cy="46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21" fill="norm" stroke="1" extrusionOk="0">
                  <a:moveTo>
                    <a:pt x="0" y="513"/>
                  </a:moveTo>
                  <a:cubicBezTo>
                    <a:pt x="5184" y="217"/>
                    <a:pt x="10368" y="-79"/>
                    <a:pt x="14256" y="20"/>
                  </a:cubicBezTo>
                  <a:cubicBezTo>
                    <a:pt x="18144" y="118"/>
                    <a:pt x="20736" y="611"/>
                    <a:pt x="21168" y="2239"/>
                  </a:cubicBezTo>
                  <a:cubicBezTo>
                    <a:pt x="21600" y="3866"/>
                    <a:pt x="19872" y="6628"/>
                    <a:pt x="17712" y="10031"/>
                  </a:cubicBezTo>
                  <a:cubicBezTo>
                    <a:pt x="15552" y="13433"/>
                    <a:pt x="12960" y="17477"/>
                    <a:pt x="10368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441293" y="4455482"/>
              <a:ext cx="137435" cy="4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979" fill="norm" stroke="1" extrusionOk="0">
                  <a:moveTo>
                    <a:pt x="527" y="9839"/>
                  </a:moveTo>
                  <a:cubicBezTo>
                    <a:pt x="849" y="13607"/>
                    <a:pt x="1172" y="17376"/>
                    <a:pt x="1172" y="19352"/>
                  </a:cubicBezTo>
                  <a:cubicBezTo>
                    <a:pt x="1172" y="21328"/>
                    <a:pt x="849" y="21512"/>
                    <a:pt x="527" y="19858"/>
                  </a:cubicBezTo>
                  <a:cubicBezTo>
                    <a:pt x="204" y="18203"/>
                    <a:pt x="-118" y="14710"/>
                    <a:pt x="43" y="11309"/>
                  </a:cubicBezTo>
                  <a:cubicBezTo>
                    <a:pt x="204" y="7909"/>
                    <a:pt x="849" y="4600"/>
                    <a:pt x="1655" y="2715"/>
                  </a:cubicBezTo>
                  <a:cubicBezTo>
                    <a:pt x="2461" y="831"/>
                    <a:pt x="3428" y="372"/>
                    <a:pt x="5201" y="142"/>
                  </a:cubicBezTo>
                  <a:cubicBezTo>
                    <a:pt x="6975" y="-88"/>
                    <a:pt x="9554" y="-88"/>
                    <a:pt x="12455" y="509"/>
                  </a:cubicBezTo>
                  <a:cubicBezTo>
                    <a:pt x="15357" y="1107"/>
                    <a:pt x="18581" y="2302"/>
                    <a:pt x="20031" y="4002"/>
                  </a:cubicBezTo>
                  <a:cubicBezTo>
                    <a:pt x="21482" y="5703"/>
                    <a:pt x="21160" y="7909"/>
                    <a:pt x="19225" y="9563"/>
                  </a:cubicBezTo>
                  <a:cubicBezTo>
                    <a:pt x="17291" y="11218"/>
                    <a:pt x="13745" y="12321"/>
                    <a:pt x="11004" y="12964"/>
                  </a:cubicBezTo>
                  <a:cubicBezTo>
                    <a:pt x="8264" y="13607"/>
                    <a:pt x="6330" y="13791"/>
                    <a:pt x="4395" y="13791"/>
                  </a:cubicBezTo>
                  <a:cubicBezTo>
                    <a:pt x="2461" y="13791"/>
                    <a:pt x="527" y="13607"/>
                    <a:pt x="527" y="13148"/>
                  </a:cubicBezTo>
                  <a:cubicBezTo>
                    <a:pt x="527" y="12688"/>
                    <a:pt x="2461" y="11953"/>
                    <a:pt x="4395" y="1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607362" y="4713816"/>
              <a:ext cx="192988" cy="16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18" fill="norm" stroke="1" extrusionOk="0">
                  <a:moveTo>
                    <a:pt x="2389" y="9257"/>
                  </a:moveTo>
                  <a:cubicBezTo>
                    <a:pt x="1449" y="8135"/>
                    <a:pt x="510" y="7013"/>
                    <a:pt x="158" y="5751"/>
                  </a:cubicBezTo>
                  <a:cubicBezTo>
                    <a:pt x="-194" y="4488"/>
                    <a:pt x="41" y="3086"/>
                    <a:pt x="863" y="2244"/>
                  </a:cubicBezTo>
                  <a:cubicBezTo>
                    <a:pt x="1684" y="1403"/>
                    <a:pt x="3093" y="1122"/>
                    <a:pt x="5206" y="2665"/>
                  </a:cubicBezTo>
                  <a:cubicBezTo>
                    <a:pt x="7319" y="4208"/>
                    <a:pt x="10136" y="7574"/>
                    <a:pt x="11663" y="10099"/>
                  </a:cubicBezTo>
                  <a:cubicBezTo>
                    <a:pt x="13189" y="12623"/>
                    <a:pt x="13423" y="14306"/>
                    <a:pt x="13423" y="16130"/>
                  </a:cubicBezTo>
                  <a:cubicBezTo>
                    <a:pt x="13423" y="17953"/>
                    <a:pt x="13189" y="19917"/>
                    <a:pt x="12367" y="20758"/>
                  </a:cubicBezTo>
                  <a:cubicBezTo>
                    <a:pt x="11545" y="21600"/>
                    <a:pt x="10136" y="21319"/>
                    <a:pt x="9197" y="19636"/>
                  </a:cubicBezTo>
                  <a:cubicBezTo>
                    <a:pt x="8258" y="17953"/>
                    <a:pt x="7789" y="14868"/>
                    <a:pt x="8141" y="11642"/>
                  </a:cubicBezTo>
                  <a:cubicBezTo>
                    <a:pt x="8493" y="8416"/>
                    <a:pt x="9667" y="5049"/>
                    <a:pt x="12015" y="3086"/>
                  </a:cubicBezTo>
                  <a:cubicBezTo>
                    <a:pt x="14363" y="1122"/>
                    <a:pt x="17884" y="561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896545" y="4487237"/>
              <a:ext cx="151455" cy="37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3" fill="norm" stroke="1" extrusionOk="0">
                  <a:moveTo>
                    <a:pt x="20566" y="3910"/>
                  </a:moveTo>
                  <a:cubicBezTo>
                    <a:pt x="20266" y="3056"/>
                    <a:pt x="19966" y="2202"/>
                    <a:pt x="19366" y="1530"/>
                  </a:cubicBezTo>
                  <a:cubicBezTo>
                    <a:pt x="18766" y="859"/>
                    <a:pt x="17866" y="371"/>
                    <a:pt x="16666" y="127"/>
                  </a:cubicBezTo>
                  <a:cubicBezTo>
                    <a:pt x="15466" y="-117"/>
                    <a:pt x="13966" y="-117"/>
                    <a:pt x="11416" y="1103"/>
                  </a:cubicBezTo>
                  <a:cubicBezTo>
                    <a:pt x="8866" y="2324"/>
                    <a:pt x="5266" y="4764"/>
                    <a:pt x="3016" y="7327"/>
                  </a:cubicBezTo>
                  <a:cubicBezTo>
                    <a:pt x="766" y="9890"/>
                    <a:pt x="-134" y="12575"/>
                    <a:pt x="16" y="14588"/>
                  </a:cubicBezTo>
                  <a:cubicBezTo>
                    <a:pt x="166" y="16602"/>
                    <a:pt x="1366" y="17944"/>
                    <a:pt x="5116" y="18981"/>
                  </a:cubicBezTo>
                  <a:cubicBezTo>
                    <a:pt x="8866" y="20019"/>
                    <a:pt x="15166" y="20751"/>
                    <a:pt x="21466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190619" y="4443855"/>
              <a:ext cx="124081" cy="38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96" fill="norm" stroke="1" extrusionOk="0">
                  <a:moveTo>
                    <a:pt x="15969" y="14268"/>
                  </a:moveTo>
                  <a:cubicBezTo>
                    <a:pt x="15969" y="13681"/>
                    <a:pt x="15969" y="13094"/>
                    <a:pt x="15237" y="12624"/>
                  </a:cubicBezTo>
                  <a:cubicBezTo>
                    <a:pt x="14505" y="12155"/>
                    <a:pt x="13041" y="11803"/>
                    <a:pt x="10661" y="12037"/>
                  </a:cubicBezTo>
                  <a:cubicBezTo>
                    <a:pt x="8281" y="12272"/>
                    <a:pt x="4986" y="13094"/>
                    <a:pt x="2973" y="14444"/>
                  </a:cubicBezTo>
                  <a:cubicBezTo>
                    <a:pt x="959" y="15794"/>
                    <a:pt x="227" y="17672"/>
                    <a:pt x="44" y="18905"/>
                  </a:cubicBezTo>
                  <a:cubicBezTo>
                    <a:pt x="-139" y="20137"/>
                    <a:pt x="227" y="20724"/>
                    <a:pt x="1508" y="21076"/>
                  </a:cubicBezTo>
                  <a:cubicBezTo>
                    <a:pt x="2790" y="21429"/>
                    <a:pt x="4986" y="21546"/>
                    <a:pt x="7366" y="21135"/>
                  </a:cubicBezTo>
                  <a:cubicBezTo>
                    <a:pt x="9746" y="20724"/>
                    <a:pt x="12308" y="19785"/>
                    <a:pt x="14505" y="17613"/>
                  </a:cubicBezTo>
                  <a:cubicBezTo>
                    <a:pt x="16702" y="15442"/>
                    <a:pt x="18532" y="12037"/>
                    <a:pt x="19447" y="9103"/>
                  </a:cubicBezTo>
                  <a:cubicBezTo>
                    <a:pt x="20363" y="6168"/>
                    <a:pt x="20363" y="3703"/>
                    <a:pt x="19630" y="2176"/>
                  </a:cubicBezTo>
                  <a:cubicBezTo>
                    <a:pt x="18898" y="650"/>
                    <a:pt x="17434" y="63"/>
                    <a:pt x="16153" y="5"/>
                  </a:cubicBezTo>
                  <a:cubicBezTo>
                    <a:pt x="14871" y="-54"/>
                    <a:pt x="13773" y="416"/>
                    <a:pt x="13041" y="2235"/>
                  </a:cubicBezTo>
                  <a:cubicBezTo>
                    <a:pt x="12308" y="4055"/>
                    <a:pt x="11942" y="7224"/>
                    <a:pt x="12675" y="9983"/>
                  </a:cubicBezTo>
                  <a:cubicBezTo>
                    <a:pt x="13407" y="12742"/>
                    <a:pt x="15237" y="15089"/>
                    <a:pt x="16885" y="16439"/>
                  </a:cubicBezTo>
                  <a:cubicBezTo>
                    <a:pt x="18532" y="17789"/>
                    <a:pt x="19997" y="18142"/>
                    <a:pt x="21461" y="18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429000" y="4631266"/>
              <a:ext cx="6350" cy="12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21600" y="0"/>
                  </a:moveTo>
                  <a:cubicBezTo>
                    <a:pt x="14400" y="6020"/>
                    <a:pt x="7200" y="12039"/>
                    <a:pt x="3600" y="15934"/>
                  </a:cubicBezTo>
                  <a:cubicBezTo>
                    <a:pt x="0" y="19830"/>
                    <a:pt x="0" y="21600"/>
                    <a:pt x="0" y="21069"/>
                  </a:cubicBezTo>
                  <a:cubicBezTo>
                    <a:pt x="0" y="20538"/>
                    <a:pt x="0" y="17705"/>
                    <a:pt x="0" y="14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435349" y="457411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462704" y="4564440"/>
              <a:ext cx="74246" cy="18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57" fill="norm" stroke="1" extrusionOk="0">
                  <a:moveTo>
                    <a:pt x="19246" y="3977"/>
                  </a:moveTo>
                  <a:cubicBezTo>
                    <a:pt x="19246" y="2297"/>
                    <a:pt x="19246" y="617"/>
                    <a:pt x="17446" y="137"/>
                  </a:cubicBezTo>
                  <a:cubicBezTo>
                    <a:pt x="15646" y="-343"/>
                    <a:pt x="12046" y="377"/>
                    <a:pt x="8746" y="3257"/>
                  </a:cubicBezTo>
                  <a:cubicBezTo>
                    <a:pt x="5446" y="6137"/>
                    <a:pt x="2446" y="11177"/>
                    <a:pt x="946" y="14297"/>
                  </a:cubicBezTo>
                  <a:cubicBezTo>
                    <a:pt x="-554" y="17417"/>
                    <a:pt x="-554" y="18617"/>
                    <a:pt x="3046" y="19457"/>
                  </a:cubicBezTo>
                  <a:cubicBezTo>
                    <a:pt x="6646" y="20297"/>
                    <a:pt x="13846" y="20777"/>
                    <a:pt x="21046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591091" y="4581412"/>
              <a:ext cx="117309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76" fill="norm" stroke="1" extrusionOk="0">
                  <a:moveTo>
                    <a:pt x="3949" y="8184"/>
                  </a:moveTo>
                  <a:cubicBezTo>
                    <a:pt x="2434" y="9014"/>
                    <a:pt x="918" y="9845"/>
                    <a:pt x="1107" y="10538"/>
                  </a:cubicBezTo>
                  <a:cubicBezTo>
                    <a:pt x="1297" y="11230"/>
                    <a:pt x="3191" y="11784"/>
                    <a:pt x="6223" y="11091"/>
                  </a:cubicBezTo>
                  <a:cubicBezTo>
                    <a:pt x="9255" y="10399"/>
                    <a:pt x="13423" y="8461"/>
                    <a:pt x="15886" y="6799"/>
                  </a:cubicBezTo>
                  <a:cubicBezTo>
                    <a:pt x="18349" y="5138"/>
                    <a:pt x="19107" y="3753"/>
                    <a:pt x="18728" y="2507"/>
                  </a:cubicBezTo>
                  <a:cubicBezTo>
                    <a:pt x="18349" y="1261"/>
                    <a:pt x="16834" y="153"/>
                    <a:pt x="15128" y="14"/>
                  </a:cubicBezTo>
                  <a:cubicBezTo>
                    <a:pt x="13423" y="-124"/>
                    <a:pt x="11528" y="707"/>
                    <a:pt x="8876" y="2922"/>
                  </a:cubicBezTo>
                  <a:cubicBezTo>
                    <a:pt x="6223" y="5138"/>
                    <a:pt x="2813" y="8738"/>
                    <a:pt x="1107" y="11507"/>
                  </a:cubicBezTo>
                  <a:cubicBezTo>
                    <a:pt x="-598" y="14276"/>
                    <a:pt x="-598" y="16214"/>
                    <a:pt x="3002" y="17738"/>
                  </a:cubicBezTo>
                  <a:cubicBezTo>
                    <a:pt x="6602" y="19261"/>
                    <a:pt x="13802" y="20368"/>
                    <a:pt x="2100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943350" y="4615889"/>
              <a:ext cx="107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71" y="12302"/>
                    <a:pt x="2541" y="4448"/>
                    <a:pt x="6141" y="1502"/>
                  </a:cubicBezTo>
                  <a:cubicBezTo>
                    <a:pt x="9741" y="-1443"/>
                    <a:pt x="156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968749" y="4688416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246489" y="4493683"/>
              <a:ext cx="293762" cy="23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35" fill="norm" stroke="1" extrusionOk="0">
                  <a:moveTo>
                    <a:pt x="121" y="5543"/>
                  </a:moveTo>
                  <a:cubicBezTo>
                    <a:pt x="-34" y="4205"/>
                    <a:pt x="-188" y="2867"/>
                    <a:pt x="661" y="1816"/>
                  </a:cubicBezTo>
                  <a:cubicBezTo>
                    <a:pt x="1509" y="765"/>
                    <a:pt x="3361" y="0"/>
                    <a:pt x="4981" y="0"/>
                  </a:cubicBezTo>
                  <a:cubicBezTo>
                    <a:pt x="6601" y="0"/>
                    <a:pt x="7989" y="765"/>
                    <a:pt x="8221" y="2963"/>
                  </a:cubicBezTo>
                  <a:cubicBezTo>
                    <a:pt x="8452" y="5161"/>
                    <a:pt x="7526" y="8793"/>
                    <a:pt x="6369" y="11565"/>
                  </a:cubicBezTo>
                  <a:cubicBezTo>
                    <a:pt x="5212" y="14336"/>
                    <a:pt x="3823" y="16248"/>
                    <a:pt x="2821" y="17777"/>
                  </a:cubicBezTo>
                  <a:cubicBezTo>
                    <a:pt x="1818" y="19306"/>
                    <a:pt x="1201" y="20453"/>
                    <a:pt x="1355" y="21027"/>
                  </a:cubicBezTo>
                  <a:cubicBezTo>
                    <a:pt x="1509" y="21600"/>
                    <a:pt x="2435" y="21600"/>
                    <a:pt x="5521" y="20835"/>
                  </a:cubicBezTo>
                  <a:cubicBezTo>
                    <a:pt x="8606" y="20071"/>
                    <a:pt x="13852" y="18542"/>
                    <a:pt x="16861" y="17586"/>
                  </a:cubicBezTo>
                  <a:cubicBezTo>
                    <a:pt x="19869" y="16630"/>
                    <a:pt x="20641" y="16248"/>
                    <a:pt x="21412" y="15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4546599" y="4428066"/>
              <a:ext cx="15505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0" y="0"/>
                  </a:moveTo>
                  <a:cubicBezTo>
                    <a:pt x="3411" y="457"/>
                    <a:pt x="6821" y="914"/>
                    <a:pt x="10516" y="2343"/>
                  </a:cubicBezTo>
                  <a:cubicBezTo>
                    <a:pt x="14211" y="3771"/>
                    <a:pt x="18189" y="6171"/>
                    <a:pt x="19895" y="8629"/>
                  </a:cubicBezTo>
                  <a:cubicBezTo>
                    <a:pt x="21600" y="11086"/>
                    <a:pt x="21032" y="13600"/>
                    <a:pt x="17479" y="15771"/>
                  </a:cubicBezTo>
                  <a:cubicBezTo>
                    <a:pt x="13926" y="17943"/>
                    <a:pt x="7389" y="19771"/>
                    <a:pt x="8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086350" y="4625858"/>
              <a:ext cx="1714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800" y="10932"/>
                    <a:pt x="1600" y="1332"/>
                    <a:pt x="5200" y="132"/>
                  </a:cubicBezTo>
                  <a:cubicBezTo>
                    <a:pt x="8800" y="-1068"/>
                    <a:pt x="152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5118099" y="4713816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108700" y="4334700"/>
              <a:ext cx="6350" cy="26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904"/>
                  </a:moveTo>
                  <a:cubicBezTo>
                    <a:pt x="7200" y="876"/>
                    <a:pt x="14400" y="-153"/>
                    <a:pt x="18000" y="18"/>
                  </a:cubicBezTo>
                  <a:cubicBezTo>
                    <a:pt x="21600" y="190"/>
                    <a:pt x="21600" y="1561"/>
                    <a:pt x="21600" y="5333"/>
                  </a:cubicBezTo>
                  <a:cubicBezTo>
                    <a:pt x="21600" y="9104"/>
                    <a:pt x="21600" y="15276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911850" y="4669366"/>
              <a:ext cx="47201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" y="18327"/>
                    <a:pt x="387" y="15055"/>
                    <a:pt x="1598" y="12109"/>
                  </a:cubicBezTo>
                  <a:cubicBezTo>
                    <a:pt x="2809" y="9164"/>
                    <a:pt x="5037" y="6545"/>
                    <a:pt x="7700" y="4582"/>
                  </a:cubicBezTo>
                  <a:cubicBezTo>
                    <a:pt x="10364" y="2618"/>
                    <a:pt x="13464" y="1309"/>
                    <a:pt x="15691" y="655"/>
                  </a:cubicBezTo>
                  <a:cubicBezTo>
                    <a:pt x="17919" y="0"/>
                    <a:pt x="19275" y="0"/>
                    <a:pt x="20196" y="0"/>
                  </a:cubicBezTo>
                  <a:cubicBezTo>
                    <a:pt x="21116" y="0"/>
                    <a:pt x="21600" y="0"/>
                    <a:pt x="21600" y="327"/>
                  </a:cubicBezTo>
                  <a:cubicBezTo>
                    <a:pt x="21600" y="655"/>
                    <a:pt x="21116" y="1309"/>
                    <a:pt x="20631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6010185" y="4862890"/>
              <a:ext cx="149315" cy="29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05" fill="norm" stroke="1" extrusionOk="0">
                  <a:moveTo>
                    <a:pt x="21461" y="2503"/>
                  </a:moveTo>
                  <a:cubicBezTo>
                    <a:pt x="21461" y="1446"/>
                    <a:pt x="21461" y="388"/>
                    <a:pt x="20700" y="86"/>
                  </a:cubicBezTo>
                  <a:cubicBezTo>
                    <a:pt x="19940" y="-216"/>
                    <a:pt x="18419" y="237"/>
                    <a:pt x="15376" y="2050"/>
                  </a:cubicBezTo>
                  <a:cubicBezTo>
                    <a:pt x="12334" y="3862"/>
                    <a:pt x="7771" y="7034"/>
                    <a:pt x="4729" y="10055"/>
                  </a:cubicBezTo>
                  <a:cubicBezTo>
                    <a:pt x="1686" y="13076"/>
                    <a:pt x="165" y="15946"/>
                    <a:pt x="13" y="17759"/>
                  </a:cubicBezTo>
                  <a:cubicBezTo>
                    <a:pt x="-139" y="19571"/>
                    <a:pt x="1078" y="20327"/>
                    <a:pt x="2599" y="20780"/>
                  </a:cubicBezTo>
                  <a:cubicBezTo>
                    <a:pt x="4120" y="21233"/>
                    <a:pt x="5946" y="21384"/>
                    <a:pt x="7923" y="20931"/>
                  </a:cubicBezTo>
                  <a:cubicBezTo>
                    <a:pt x="9900" y="20478"/>
                    <a:pt x="12030" y="19420"/>
                    <a:pt x="13551" y="18514"/>
                  </a:cubicBezTo>
                  <a:cubicBezTo>
                    <a:pt x="15072" y="17608"/>
                    <a:pt x="15985" y="16853"/>
                    <a:pt x="16441" y="16097"/>
                  </a:cubicBezTo>
                  <a:cubicBezTo>
                    <a:pt x="16898" y="15342"/>
                    <a:pt x="16898" y="14587"/>
                    <a:pt x="14768" y="14134"/>
                  </a:cubicBezTo>
                  <a:cubicBezTo>
                    <a:pt x="12638" y="13681"/>
                    <a:pt x="8379" y="13529"/>
                    <a:pt x="4120" y="13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7" name="Drawing"/>
          <p:cNvGrpSpPr/>
          <p:nvPr/>
        </p:nvGrpSpPr>
        <p:grpSpPr>
          <a:xfrm>
            <a:off x="914900" y="1846630"/>
            <a:ext cx="12064500" cy="7677746"/>
            <a:chOff x="0" y="0"/>
            <a:chExt cx="12064499" cy="7677744"/>
          </a:xfrm>
        </p:grpSpPr>
        <p:sp>
          <p:nvSpPr>
            <p:cNvPr id="2057" name="Line"/>
            <p:cNvSpPr/>
            <p:nvPr/>
          </p:nvSpPr>
          <p:spPr>
            <a:xfrm>
              <a:off x="247149" y="109292"/>
              <a:ext cx="298451" cy="37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1838" y="3233"/>
                  </a:moveTo>
                  <a:cubicBezTo>
                    <a:pt x="919" y="3713"/>
                    <a:pt x="0" y="4193"/>
                    <a:pt x="0" y="4553"/>
                  </a:cubicBezTo>
                  <a:cubicBezTo>
                    <a:pt x="0" y="4913"/>
                    <a:pt x="919" y="5153"/>
                    <a:pt x="2911" y="4973"/>
                  </a:cubicBezTo>
                  <a:cubicBezTo>
                    <a:pt x="4902" y="4793"/>
                    <a:pt x="7966" y="4193"/>
                    <a:pt x="10494" y="3533"/>
                  </a:cubicBezTo>
                  <a:cubicBezTo>
                    <a:pt x="13021" y="2873"/>
                    <a:pt x="15013" y="2153"/>
                    <a:pt x="16238" y="1493"/>
                  </a:cubicBezTo>
                  <a:cubicBezTo>
                    <a:pt x="17464" y="833"/>
                    <a:pt x="17923" y="233"/>
                    <a:pt x="17694" y="53"/>
                  </a:cubicBezTo>
                  <a:cubicBezTo>
                    <a:pt x="17464" y="-127"/>
                    <a:pt x="16545" y="113"/>
                    <a:pt x="14553" y="1373"/>
                  </a:cubicBezTo>
                  <a:cubicBezTo>
                    <a:pt x="12562" y="2633"/>
                    <a:pt x="9498" y="4913"/>
                    <a:pt x="7813" y="6353"/>
                  </a:cubicBezTo>
                  <a:cubicBezTo>
                    <a:pt x="6128" y="7793"/>
                    <a:pt x="5821" y="8393"/>
                    <a:pt x="5668" y="8993"/>
                  </a:cubicBezTo>
                  <a:cubicBezTo>
                    <a:pt x="5515" y="9593"/>
                    <a:pt x="5515" y="10193"/>
                    <a:pt x="5974" y="10553"/>
                  </a:cubicBezTo>
                  <a:cubicBezTo>
                    <a:pt x="6434" y="10913"/>
                    <a:pt x="7353" y="11033"/>
                    <a:pt x="8272" y="11093"/>
                  </a:cubicBezTo>
                  <a:cubicBezTo>
                    <a:pt x="9191" y="11153"/>
                    <a:pt x="10111" y="11153"/>
                    <a:pt x="10953" y="11153"/>
                  </a:cubicBezTo>
                  <a:cubicBezTo>
                    <a:pt x="11796" y="11153"/>
                    <a:pt x="12562" y="11153"/>
                    <a:pt x="12638" y="11453"/>
                  </a:cubicBezTo>
                  <a:cubicBezTo>
                    <a:pt x="12715" y="11753"/>
                    <a:pt x="12102" y="12353"/>
                    <a:pt x="10570" y="13373"/>
                  </a:cubicBezTo>
                  <a:cubicBezTo>
                    <a:pt x="9038" y="14393"/>
                    <a:pt x="6587" y="15833"/>
                    <a:pt x="5132" y="16853"/>
                  </a:cubicBezTo>
                  <a:cubicBezTo>
                    <a:pt x="3677" y="17873"/>
                    <a:pt x="3217" y="18473"/>
                    <a:pt x="2987" y="19133"/>
                  </a:cubicBezTo>
                  <a:cubicBezTo>
                    <a:pt x="2757" y="19793"/>
                    <a:pt x="2757" y="20513"/>
                    <a:pt x="3140" y="20933"/>
                  </a:cubicBezTo>
                  <a:cubicBezTo>
                    <a:pt x="3523" y="21353"/>
                    <a:pt x="4289" y="21473"/>
                    <a:pt x="6587" y="21353"/>
                  </a:cubicBezTo>
                  <a:cubicBezTo>
                    <a:pt x="8885" y="21233"/>
                    <a:pt x="12715" y="20873"/>
                    <a:pt x="15472" y="20333"/>
                  </a:cubicBezTo>
                  <a:cubicBezTo>
                    <a:pt x="18230" y="19793"/>
                    <a:pt x="19915" y="19073"/>
                    <a:pt x="21600" y="1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24105" y="287911"/>
              <a:ext cx="326295" cy="15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75" fill="norm" stroke="1" extrusionOk="0">
                  <a:moveTo>
                    <a:pt x="161" y="6969"/>
                  </a:moveTo>
                  <a:cubicBezTo>
                    <a:pt x="21" y="4898"/>
                    <a:pt x="-118" y="2827"/>
                    <a:pt x="161" y="1643"/>
                  </a:cubicBezTo>
                  <a:cubicBezTo>
                    <a:pt x="439" y="460"/>
                    <a:pt x="1136" y="164"/>
                    <a:pt x="1972" y="164"/>
                  </a:cubicBezTo>
                  <a:cubicBezTo>
                    <a:pt x="2808" y="164"/>
                    <a:pt x="3784" y="460"/>
                    <a:pt x="4481" y="3271"/>
                  </a:cubicBezTo>
                  <a:cubicBezTo>
                    <a:pt x="5177" y="6082"/>
                    <a:pt x="5596" y="11408"/>
                    <a:pt x="5596" y="14663"/>
                  </a:cubicBezTo>
                  <a:cubicBezTo>
                    <a:pt x="5596" y="17917"/>
                    <a:pt x="5177" y="19101"/>
                    <a:pt x="4620" y="19989"/>
                  </a:cubicBezTo>
                  <a:cubicBezTo>
                    <a:pt x="4063" y="20876"/>
                    <a:pt x="3366" y="21468"/>
                    <a:pt x="3017" y="21024"/>
                  </a:cubicBezTo>
                  <a:cubicBezTo>
                    <a:pt x="2669" y="20580"/>
                    <a:pt x="2669" y="19101"/>
                    <a:pt x="3854" y="16142"/>
                  </a:cubicBezTo>
                  <a:cubicBezTo>
                    <a:pt x="5038" y="13183"/>
                    <a:pt x="7407" y="8745"/>
                    <a:pt x="8870" y="6082"/>
                  </a:cubicBezTo>
                  <a:cubicBezTo>
                    <a:pt x="10334" y="3419"/>
                    <a:pt x="10891" y="2531"/>
                    <a:pt x="11518" y="1643"/>
                  </a:cubicBezTo>
                  <a:cubicBezTo>
                    <a:pt x="12145" y="756"/>
                    <a:pt x="12842" y="-132"/>
                    <a:pt x="12981" y="16"/>
                  </a:cubicBezTo>
                  <a:cubicBezTo>
                    <a:pt x="13121" y="164"/>
                    <a:pt x="12703" y="1347"/>
                    <a:pt x="12145" y="2975"/>
                  </a:cubicBezTo>
                  <a:cubicBezTo>
                    <a:pt x="11588" y="4602"/>
                    <a:pt x="10891" y="6673"/>
                    <a:pt x="10473" y="8597"/>
                  </a:cubicBezTo>
                  <a:cubicBezTo>
                    <a:pt x="10055" y="10520"/>
                    <a:pt x="9916" y="12295"/>
                    <a:pt x="10125" y="13627"/>
                  </a:cubicBezTo>
                  <a:cubicBezTo>
                    <a:pt x="10334" y="14958"/>
                    <a:pt x="10891" y="15846"/>
                    <a:pt x="12842" y="15846"/>
                  </a:cubicBezTo>
                  <a:cubicBezTo>
                    <a:pt x="14793" y="15846"/>
                    <a:pt x="18137" y="14958"/>
                    <a:pt x="21482" y="14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69399" y="502869"/>
              <a:ext cx="323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16200"/>
                    <a:pt x="7906" y="10800"/>
                    <a:pt x="11506" y="7200"/>
                  </a:cubicBezTo>
                  <a:cubicBezTo>
                    <a:pt x="15106" y="3600"/>
                    <a:pt x="1835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53549" y="547319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002799" y="267919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047249" y="38856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492746" y="92618"/>
              <a:ext cx="189512" cy="36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19" fill="norm" stroke="1" extrusionOk="0">
                  <a:moveTo>
                    <a:pt x="19114" y="2087"/>
                  </a:moveTo>
                  <a:cubicBezTo>
                    <a:pt x="18640" y="1343"/>
                    <a:pt x="18165" y="598"/>
                    <a:pt x="17334" y="225"/>
                  </a:cubicBezTo>
                  <a:cubicBezTo>
                    <a:pt x="16503" y="-147"/>
                    <a:pt x="15317" y="-147"/>
                    <a:pt x="12943" y="908"/>
                  </a:cubicBezTo>
                  <a:cubicBezTo>
                    <a:pt x="10569" y="1963"/>
                    <a:pt x="7009" y="4074"/>
                    <a:pt x="4398" y="6867"/>
                  </a:cubicBezTo>
                  <a:cubicBezTo>
                    <a:pt x="1787" y="9660"/>
                    <a:pt x="125" y="13136"/>
                    <a:pt x="7" y="15619"/>
                  </a:cubicBezTo>
                  <a:cubicBezTo>
                    <a:pt x="-112" y="18101"/>
                    <a:pt x="1312" y="19591"/>
                    <a:pt x="2618" y="20398"/>
                  </a:cubicBezTo>
                  <a:cubicBezTo>
                    <a:pt x="3923" y="21205"/>
                    <a:pt x="5110" y="21329"/>
                    <a:pt x="6415" y="21391"/>
                  </a:cubicBezTo>
                  <a:cubicBezTo>
                    <a:pt x="7721" y="21453"/>
                    <a:pt x="9145" y="21453"/>
                    <a:pt x="10925" y="20894"/>
                  </a:cubicBezTo>
                  <a:cubicBezTo>
                    <a:pt x="12706" y="20336"/>
                    <a:pt x="14842" y="19219"/>
                    <a:pt x="16503" y="18101"/>
                  </a:cubicBezTo>
                  <a:cubicBezTo>
                    <a:pt x="18165" y="16984"/>
                    <a:pt x="19352" y="15867"/>
                    <a:pt x="20183" y="14936"/>
                  </a:cubicBezTo>
                  <a:cubicBezTo>
                    <a:pt x="21013" y="14005"/>
                    <a:pt x="21488" y="13260"/>
                    <a:pt x="21132" y="12825"/>
                  </a:cubicBezTo>
                  <a:cubicBezTo>
                    <a:pt x="20776" y="12391"/>
                    <a:pt x="19589" y="12267"/>
                    <a:pt x="18165" y="12205"/>
                  </a:cubicBezTo>
                  <a:cubicBezTo>
                    <a:pt x="16741" y="12143"/>
                    <a:pt x="15079" y="12143"/>
                    <a:pt x="14961" y="12205"/>
                  </a:cubicBezTo>
                  <a:cubicBezTo>
                    <a:pt x="14842" y="12267"/>
                    <a:pt x="16266" y="12391"/>
                    <a:pt x="17690" y="12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767662" y="267919"/>
              <a:ext cx="162238" cy="16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82" fill="norm" stroke="1" extrusionOk="0">
                  <a:moveTo>
                    <a:pt x="1287" y="4800"/>
                  </a:moveTo>
                  <a:cubicBezTo>
                    <a:pt x="456" y="3467"/>
                    <a:pt x="-375" y="2133"/>
                    <a:pt x="179" y="1467"/>
                  </a:cubicBezTo>
                  <a:cubicBezTo>
                    <a:pt x="733" y="800"/>
                    <a:pt x="2671" y="800"/>
                    <a:pt x="5440" y="2267"/>
                  </a:cubicBezTo>
                  <a:cubicBezTo>
                    <a:pt x="8210" y="3733"/>
                    <a:pt x="11810" y="6667"/>
                    <a:pt x="13610" y="9600"/>
                  </a:cubicBezTo>
                  <a:cubicBezTo>
                    <a:pt x="15410" y="12533"/>
                    <a:pt x="15410" y="15467"/>
                    <a:pt x="14717" y="17600"/>
                  </a:cubicBezTo>
                  <a:cubicBezTo>
                    <a:pt x="14025" y="19733"/>
                    <a:pt x="12640" y="21067"/>
                    <a:pt x="11256" y="21333"/>
                  </a:cubicBezTo>
                  <a:cubicBezTo>
                    <a:pt x="9871" y="21600"/>
                    <a:pt x="8487" y="20800"/>
                    <a:pt x="7933" y="18000"/>
                  </a:cubicBezTo>
                  <a:cubicBezTo>
                    <a:pt x="7379" y="15200"/>
                    <a:pt x="7656" y="10400"/>
                    <a:pt x="10010" y="7067"/>
                  </a:cubicBezTo>
                  <a:cubicBezTo>
                    <a:pt x="12363" y="3733"/>
                    <a:pt x="16794" y="1867"/>
                    <a:pt x="212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955948" y="287302"/>
              <a:ext cx="164452" cy="12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452" fill="norm" stroke="1" extrusionOk="0">
                  <a:moveTo>
                    <a:pt x="15700" y="2103"/>
                  </a:moveTo>
                  <a:cubicBezTo>
                    <a:pt x="14038" y="663"/>
                    <a:pt x="12377" y="-777"/>
                    <a:pt x="9746" y="483"/>
                  </a:cubicBezTo>
                  <a:cubicBezTo>
                    <a:pt x="7115" y="1743"/>
                    <a:pt x="3515" y="5703"/>
                    <a:pt x="1715" y="8763"/>
                  </a:cubicBezTo>
                  <a:cubicBezTo>
                    <a:pt x="-85" y="11823"/>
                    <a:pt x="-85" y="13983"/>
                    <a:pt x="53" y="15963"/>
                  </a:cubicBezTo>
                  <a:cubicBezTo>
                    <a:pt x="192" y="17943"/>
                    <a:pt x="469" y="19743"/>
                    <a:pt x="2130" y="20283"/>
                  </a:cubicBezTo>
                  <a:cubicBezTo>
                    <a:pt x="3792" y="20823"/>
                    <a:pt x="6838" y="20103"/>
                    <a:pt x="9192" y="17583"/>
                  </a:cubicBezTo>
                  <a:cubicBezTo>
                    <a:pt x="11546" y="15063"/>
                    <a:pt x="13207" y="10743"/>
                    <a:pt x="14038" y="7683"/>
                  </a:cubicBezTo>
                  <a:cubicBezTo>
                    <a:pt x="14869" y="4623"/>
                    <a:pt x="14869" y="2823"/>
                    <a:pt x="14592" y="2823"/>
                  </a:cubicBezTo>
                  <a:cubicBezTo>
                    <a:pt x="14315" y="2823"/>
                    <a:pt x="13761" y="4623"/>
                    <a:pt x="13484" y="6603"/>
                  </a:cubicBezTo>
                  <a:cubicBezTo>
                    <a:pt x="13207" y="8583"/>
                    <a:pt x="13207" y="10743"/>
                    <a:pt x="14592" y="12723"/>
                  </a:cubicBezTo>
                  <a:cubicBezTo>
                    <a:pt x="15977" y="14703"/>
                    <a:pt x="18746" y="16503"/>
                    <a:pt x="21515" y="18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2175820" y="62300"/>
              <a:ext cx="185880" cy="33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51" fill="norm" stroke="1" extrusionOk="0">
                  <a:moveTo>
                    <a:pt x="13304" y="14734"/>
                  </a:moveTo>
                  <a:cubicBezTo>
                    <a:pt x="11848" y="13654"/>
                    <a:pt x="10392" y="12574"/>
                    <a:pt x="9057" y="11966"/>
                  </a:cubicBezTo>
                  <a:cubicBezTo>
                    <a:pt x="7722" y="11359"/>
                    <a:pt x="6509" y="11224"/>
                    <a:pt x="4931" y="12371"/>
                  </a:cubicBezTo>
                  <a:cubicBezTo>
                    <a:pt x="3353" y="13519"/>
                    <a:pt x="1412" y="15949"/>
                    <a:pt x="562" y="17501"/>
                  </a:cubicBezTo>
                  <a:cubicBezTo>
                    <a:pt x="-287" y="19054"/>
                    <a:pt x="-44" y="19729"/>
                    <a:pt x="441" y="20336"/>
                  </a:cubicBezTo>
                  <a:cubicBezTo>
                    <a:pt x="926" y="20944"/>
                    <a:pt x="1655" y="21484"/>
                    <a:pt x="3475" y="21146"/>
                  </a:cubicBezTo>
                  <a:cubicBezTo>
                    <a:pt x="5295" y="20809"/>
                    <a:pt x="8207" y="19594"/>
                    <a:pt x="10877" y="16624"/>
                  </a:cubicBezTo>
                  <a:cubicBezTo>
                    <a:pt x="13547" y="13654"/>
                    <a:pt x="15974" y="8929"/>
                    <a:pt x="17309" y="6161"/>
                  </a:cubicBezTo>
                  <a:cubicBezTo>
                    <a:pt x="18643" y="3394"/>
                    <a:pt x="18886" y="2584"/>
                    <a:pt x="18886" y="1774"/>
                  </a:cubicBezTo>
                  <a:cubicBezTo>
                    <a:pt x="18886" y="964"/>
                    <a:pt x="18643" y="154"/>
                    <a:pt x="18037" y="19"/>
                  </a:cubicBezTo>
                  <a:cubicBezTo>
                    <a:pt x="17430" y="-116"/>
                    <a:pt x="16459" y="424"/>
                    <a:pt x="15488" y="2719"/>
                  </a:cubicBezTo>
                  <a:cubicBezTo>
                    <a:pt x="14517" y="5014"/>
                    <a:pt x="13547" y="9064"/>
                    <a:pt x="13425" y="12169"/>
                  </a:cubicBezTo>
                  <a:cubicBezTo>
                    <a:pt x="13304" y="15274"/>
                    <a:pt x="14032" y="17434"/>
                    <a:pt x="15003" y="18649"/>
                  </a:cubicBezTo>
                  <a:cubicBezTo>
                    <a:pt x="15974" y="19864"/>
                    <a:pt x="17187" y="20134"/>
                    <a:pt x="18279" y="20066"/>
                  </a:cubicBezTo>
                  <a:cubicBezTo>
                    <a:pt x="19371" y="19999"/>
                    <a:pt x="20342" y="19594"/>
                    <a:pt x="21313" y="1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381693" y="182105"/>
              <a:ext cx="217868" cy="21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22" fill="norm" stroke="1" extrusionOk="0">
                  <a:moveTo>
                    <a:pt x="1153" y="10595"/>
                  </a:moveTo>
                  <a:cubicBezTo>
                    <a:pt x="530" y="11451"/>
                    <a:pt x="-93" y="12306"/>
                    <a:pt x="322" y="12841"/>
                  </a:cubicBezTo>
                  <a:cubicBezTo>
                    <a:pt x="738" y="13375"/>
                    <a:pt x="2192" y="13589"/>
                    <a:pt x="3645" y="12841"/>
                  </a:cubicBezTo>
                  <a:cubicBezTo>
                    <a:pt x="5099" y="12092"/>
                    <a:pt x="6553" y="10381"/>
                    <a:pt x="7384" y="8991"/>
                  </a:cubicBezTo>
                  <a:cubicBezTo>
                    <a:pt x="8215" y="7601"/>
                    <a:pt x="8422" y="6532"/>
                    <a:pt x="8111" y="5676"/>
                  </a:cubicBezTo>
                  <a:cubicBezTo>
                    <a:pt x="7799" y="4821"/>
                    <a:pt x="6969" y="4179"/>
                    <a:pt x="5722" y="4714"/>
                  </a:cubicBezTo>
                  <a:cubicBezTo>
                    <a:pt x="4476" y="5249"/>
                    <a:pt x="2815" y="6959"/>
                    <a:pt x="1672" y="9312"/>
                  </a:cubicBezTo>
                  <a:cubicBezTo>
                    <a:pt x="530" y="11664"/>
                    <a:pt x="-93" y="14658"/>
                    <a:pt x="11" y="16583"/>
                  </a:cubicBezTo>
                  <a:cubicBezTo>
                    <a:pt x="115" y="18508"/>
                    <a:pt x="945" y="19363"/>
                    <a:pt x="3645" y="18615"/>
                  </a:cubicBezTo>
                  <a:cubicBezTo>
                    <a:pt x="6345" y="17866"/>
                    <a:pt x="10915" y="15514"/>
                    <a:pt x="13615" y="12520"/>
                  </a:cubicBezTo>
                  <a:cubicBezTo>
                    <a:pt x="16315" y="9526"/>
                    <a:pt x="17145" y="5890"/>
                    <a:pt x="17457" y="3538"/>
                  </a:cubicBezTo>
                  <a:cubicBezTo>
                    <a:pt x="17769" y="1185"/>
                    <a:pt x="17561" y="116"/>
                    <a:pt x="17042" y="9"/>
                  </a:cubicBezTo>
                  <a:cubicBezTo>
                    <a:pt x="16522" y="-98"/>
                    <a:pt x="15692" y="757"/>
                    <a:pt x="15172" y="2254"/>
                  </a:cubicBezTo>
                  <a:cubicBezTo>
                    <a:pt x="14653" y="3752"/>
                    <a:pt x="14445" y="5890"/>
                    <a:pt x="15276" y="8029"/>
                  </a:cubicBezTo>
                  <a:cubicBezTo>
                    <a:pt x="16107" y="10167"/>
                    <a:pt x="17976" y="12306"/>
                    <a:pt x="19222" y="14017"/>
                  </a:cubicBezTo>
                  <a:cubicBezTo>
                    <a:pt x="20469" y="15728"/>
                    <a:pt x="21092" y="17011"/>
                    <a:pt x="21299" y="18187"/>
                  </a:cubicBezTo>
                  <a:cubicBezTo>
                    <a:pt x="21507" y="19363"/>
                    <a:pt x="21299" y="20433"/>
                    <a:pt x="20676" y="20967"/>
                  </a:cubicBezTo>
                  <a:cubicBezTo>
                    <a:pt x="20053" y="21502"/>
                    <a:pt x="19015" y="21502"/>
                    <a:pt x="17872" y="21288"/>
                  </a:cubicBezTo>
                  <a:cubicBezTo>
                    <a:pt x="16730" y="21074"/>
                    <a:pt x="15484" y="20647"/>
                    <a:pt x="14238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055966" y="236169"/>
              <a:ext cx="423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020104" y="172669"/>
              <a:ext cx="4009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fill="norm" stroke="1" extrusionOk="0">
                  <a:moveTo>
                    <a:pt x="7498" y="21600"/>
                  </a:moveTo>
                  <a:cubicBezTo>
                    <a:pt x="5338" y="18000"/>
                    <a:pt x="3178" y="14400"/>
                    <a:pt x="1558" y="10800"/>
                  </a:cubicBezTo>
                  <a:cubicBezTo>
                    <a:pt x="-62" y="7200"/>
                    <a:pt x="-1142" y="3600"/>
                    <a:pt x="2098" y="1800"/>
                  </a:cubicBezTo>
                  <a:cubicBezTo>
                    <a:pt x="5338" y="0"/>
                    <a:pt x="12898" y="0"/>
                    <a:pt x="20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3132936" y="191719"/>
              <a:ext cx="149514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2" fill="norm" stroke="1" extrusionOk="0">
                  <a:moveTo>
                    <a:pt x="4148" y="0"/>
                  </a:moveTo>
                  <a:cubicBezTo>
                    <a:pt x="2931" y="5918"/>
                    <a:pt x="1714" y="11836"/>
                    <a:pt x="1106" y="15682"/>
                  </a:cubicBezTo>
                  <a:cubicBezTo>
                    <a:pt x="497" y="19529"/>
                    <a:pt x="497" y="21304"/>
                    <a:pt x="345" y="21452"/>
                  </a:cubicBezTo>
                  <a:cubicBezTo>
                    <a:pt x="193" y="21600"/>
                    <a:pt x="-111" y="20121"/>
                    <a:pt x="41" y="17458"/>
                  </a:cubicBezTo>
                  <a:cubicBezTo>
                    <a:pt x="193" y="14795"/>
                    <a:pt x="802" y="10948"/>
                    <a:pt x="2171" y="7989"/>
                  </a:cubicBezTo>
                  <a:cubicBezTo>
                    <a:pt x="3540" y="5030"/>
                    <a:pt x="5669" y="2959"/>
                    <a:pt x="8103" y="2959"/>
                  </a:cubicBezTo>
                  <a:cubicBezTo>
                    <a:pt x="10537" y="2959"/>
                    <a:pt x="13275" y="5030"/>
                    <a:pt x="15557" y="8433"/>
                  </a:cubicBezTo>
                  <a:cubicBezTo>
                    <a:pt x="17838" y="11836"/>
                    <a:pt x="19664" y="16570"/>
                    <a:pt x="2148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3633878" y="169614"/>
              <a:ext cx="239122" cy="16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762" fill="norm" stroke="1" extrusionOk="0">
                  <a:moveTo>
                    <a:pt x="13447" y="5841"/>
                  </a:moveTo>
                  <a:cubicBezTo>
                    <a:pt x="12121" y="3759"/>
                    <a:pt x="10794" y="1677"/>
                    <a:pt x="9658" y="636"/>
                  </a:cubicBezTo>
                  <a:cubicBezTo>
                    <a:pt x="8521" y="-405"/>
                    <a:pt x="7573" y="-405"/>
                    <a:pt x="5963" y="2458"/>
                  </a:cubicBezTo>
                  <a:cubicBezTo>
                    <a:pt x="4352" y="5320"/>
                    <a:pt x="2079" y="11046"/>
                    <a:pt x="942" y="14559"/>
                  </a:cubicBezTo>
                  <a:cubicBezTo>
                    <a:pt x="-195" y="18072"/>
                    <a:pt x="-195" y="19373"/>
                    <a:pt x="373" y="20154"/>
                  </a:cubicBezTo>
                  <a:cubicBezTo>
                    <a:pt x="942" y="20935"/>
                    <a:pt x="2079" y="21195"/>
                    <a:pt x="3973" y="19503"/>
                  </a:cubicBezTo>
                  <a:cubicBezTo>
                    <a:pt x="5868" y="17812"/>
                    <a:pt x="8521" y="14168"/>
                    <a:pt x="10037" y="11696"/>
                  </a:cubicBezTo>
                  <a:cubicBezTo>
                    <a:pt x="11552" y="9224"/>
                    <a:pt x="11931" y="7923"/>
                    <a:pt x="12310" y="8053"/>
                  </a:cubicBezTo>
                  <a:cubicBezTo>
                    <a:pt x="12689" y="8183"/>
                    <a:pt x="13068" y="9744"/>
                    <a:pt x="14584" y="11566"/>
                  </a:cubicBezTo>
                  <a:cubicBezTo>
                    <a:pt x="16100" y="13388"/>
                    <a:pt x="18752" y="15470"/>
                    <a:pt x="21405" y="17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167024" y="178696"/>
              <a:ext cx="131426" cy="16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800" fill="norm" stroke="1" extrusionOk="0">
                  <a:moveTo>
                    <a:pt x="19231" y="3201"/>
                  </a:moveTo>
                  <a:cubicBezTo>
                    <a:pt x="18202" y="2147"/>
                    <a:pt x="17174" y="1093"/>
                    <a:pt x="15459" y="435"/>
                  </a:cubicBezTo>
                  <a:cubicBezTo>
                    <a:pt x="13745" y="-224"/>
                    <a:pt x="11345" y="-487"/>
                    <a:pt x="8602" y="2279"/>
                  </a:cubicBezTo>
                  <a:cubicBezTo>
                    <a:pt x="5859" y="5045"/>
                    <a:pt x="2774" y="10840"/>
                    <a:pt x="1231" y="14396"/>
                  </a:cubicBezTo>
                  <a:cubicBezTo>
                    <a:pt x="-312" y="17952"/>
                    <a:pt x="-312" y="19269"/>
                    <a:pt x="717" y="20059"/>
                  </a:cubicBezTo>
                  <a:cubicBezTo>
                    <a:pt x="1745" y="20850"/>
                    <a:pt x="3802" y="21113"/>
                    <a:pt x="7402" y="20323"/>
                  </a:cubicBezTo>
                  <a:cubicBezTo>
                    <a:pt x="11002" y="19533"/>
                    <a:pt x="16145" y="17689"/>
                    <a:pt x="21288" y="15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4379779" y="20269"/>
              <a:ext cx="3297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5628" y="408"/>
                    <a:pt x="10228" y="815"/>
                    <a:pt x="6178" y="2649"/>
                  </a:cubicBezTo>
                  <a:cubicBezTo>
                    <a:pt x="2128" y="4483"/>
                    <a:pt x="-572" y="7743"/>
                    <a:pt x="103" y="11140"/>
                  </a:cubicBezTo>
                  <a:cubicBezTo>
                    <a:pt x="778" y="14536"/>
                    <a:pt x="4828" y="18068"/>
                    <a:pt x="8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4439472" y="198069"/>
              <a:ext cx="170128" cy="12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57" fill="norm" stroke="1" extrusionOk="0">
                  <a:moveTo>
                    <a:pt x="11833" y="7688"/>
                  </a:moveTo>
                  <a:cubicBezTo>
                    <a:pt x="11566" y="5858"/>
                    <a:pt x="11300" y="4027"/>
                    <a:pt x="10500" y="2563"/>
                  </a:cubicBezTo>
                  <a:cubicBezTo>
                    <a:pt x="9700" y="1098"/>
                    <a:pt x="8366" y="0"/>
                    <a:pt x="7166" y="0"/>
                  </a:cubicBezTo>
                  <a:cubicBezTo>
                    <a:pt x="5966" y="0"/>
                    <a:pt x="4900" y="1098"/>
                    <a:pt x="3700" y="4027"/>
                  </a:cubicBezTo>
                  <a:cubicBezTo>
                    <a:pt x="2500" y="6956"/>
                    <a:pt x="1166" y="11715"/>
                    <a:pt x="500" y="15010"/>
                  </a:cubicBezTo>
                  <a:cubicBezTo>
                    <a:pt x="-167" y="18305"/>
                    <a:pt x="-167" y="20136"/>
                    <a:pt x="500" y="20868"/>
                  </a:cubicBezTo>
                  <a:cubicBezTo>
                    <a:pt x="1166" y="21600"/>
                    <a:pt x="2500" y="21234"/>
                    <a:pt x="3700" y="20319"/>
                  </a:cubicBezTo>
                  <a:cubicBezTo>
                    <a:pt x="4900" y="19403"/>
                    <a:pt x="5966" y="17939"/>
                    <a:pt x="7166" y="15742"/>
                  </a:cubicBezTo>
                  <a:cubicBezTo>
                    <a:pt x="8366" y="13546"/>
                    <a:pt x="9700" y="10617"/>
                    <a:pt x="10366" y="10251"/>
                  </a:cubicBezTo>
                  <a:cubicBezTo>
                    <a:pt x="11033" y="9885"/>
                    <a:pt x="11033" y="12081"/>
                    <a:pt x="11433" y="14095"/>
                  </a:cubicBezTo>
                  <a:cubicBezTo>
                    <a:pt x="11833" y="16108"/>
                    <a:pt x="12633" y="17939"/>
                    <a:pt x="14366" y="19037"/>
                  </a:cubicBezTo>
                  <a:cubicBezTo>
                    <a:pt x="16100" y="20136"/>
                    <a:pt x="18766" y="20502"/>
                    <a:pt x="21433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4643165" y="154044"/>
              <a:ext cx="87085" cy="17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83" fill="norm" stroke="1" extrusionOk="0">
                  <a:moveTo>
                    <a:pt x="21159" y="2318"/>
                  </a:moveTo>
                  <a:cubicBezTo>
                    <a:pt x="19102" y="1527"/>
                    <a:pt x="17045" y="737"/>
                    <a:pt x="14730" y="342"/>
                  </a:cubicBezTo>
                  <a:cubicBezTo>
                    <a:pt x="12416" y="-53"/>
                    <a:pt x="9845" y="-53"/>
                    <a:pt x="7273" y="79"/>
                  </a:cubicBezTo>
                  <a:cubicBezTo>
                    <a:pt x="4702" y="210"/>
                    <a:pt x="2130" y="474"/>
                    <a:pt x="845" y="1396"/>
                  </a:cubicBezTo>
                  <a:cubicBezTo>
                    <a:pt x="-441" y="2318"/>
                    <a:pt x="-441" y="3898"/>
                    <a:pt x="2130" y="6401"/>
                  </a:cubicBezTo>
                  <a:cubicBezTo>
                    <a:pt x="4702" y="8903"/>
                    <a:pt x="9845" y="12327"/>
                    <a:pt x="12159" y="14830"/>
                  </a:cubicBezTo>
                  <a:cubicBezTo>
                    <a:pt x="14473" y="17332"/>
                    <a:pt x="13959" y="18913"/>
                    <a:pt x="12416" y="19967"/>
                  </a:cubicBezTo>
                  <a:cubicBezTo>
                    <a:pt x="10873" y="21020"/>
                    <a:pt x="8302" y="21547"/>
                    <a:pt x="7016" y="21152"/>
                  </a:cubicBezTo>
                  <a:cubicBezTo>
                    <a:pt x="5730" y="20757"/>
                    <a:pt x="5730" y="19440"/>
                    <a:pt x="7016" y="18123"/>
                  </a:cubicBezTo>
                  <a:cubicBezTo>
                    <a:pt x="8302" y="16806"/>
                    <a:pt x="10873" y="15488"/>
                    <a:pt x="13445" y="14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4717549" y="148715"/>
              <a:ext cx="93550" cy="20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51" fill="norm" stroke="1" extrusionOk="0">
                  <a:moveTo>
                    <a:pt x="14400" y="5742"/>
                  </a:moveTo>
                  <a:cubicBezTo>
                    <a:pt x="15840" y="4869"/>
                    <a:pt x="17280" y="3996"/>
                    <a:pt x="18720" y="3015"/>
                  </a:cubicBezTo>
                  <a:cubicBezTo>
                    <a:pt x="20160" y="2033"/>
                    <a:pt x="21600" y="942"/>
                    <a:pt x="21120" y="396"/>
                  </a:cubicBezTo>
                  <a:cubicBezTo>
                    <a:pt x="20640" y="-149"/>
                    <a:pt x="18240" y="-149"/>
                    <a:pt x="15840" y="506"/>
                  </a:cubicBezTo>
                  <a:cubicBezTo>
                    <a:pt x="13440" y="1160"/>
                    <a:pt x="11040" y="2469"/>
                    <a:pt x="10800" y="4324"/>
                  </a:cubicBezTo>
                  <a:cubicBezTo>
                    <a:pt x="10560" y="6178"/>
                    <a:pt x="12480" y="8578"/>
                    <a:pt x="14160" y="11087"/>
                  </a:cubicBezTo>
                  <a:cubicBezTo>
                    <a:pt x="15840" y="13596"/>
                    <a:pt x="17280" y="16215"/>
                    <a:pt x="14880" y="17960"/>
                  </a:cubicBezTo>
                  <a:cubicBezTo>
                    <a:pt x="12480" y="19706"/>
                    <a:pt x="6240" y="20578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5015999" y="174999"/>
              <a:ext cx="444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086" y="11375"/>
                    <a:pt x="6171" y="2735"/>
                    <a:pt x="9771" y="575"/>
                  </a:cubicBezTo>
                  <a:cubicBezTo>
                    <a:pt x="13371" y="-1585"/>
                    <a:pt x="174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5054099" y="34411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5538816" y="0"/>
              <a:ext cx="162984" cy="43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957"/>
                  </a:moveTo>
                  <a:cubicBezTo>
                    <a:pt x="21600" y="1430"/>
                    <a:pt x="21600" y="903"/>
                    <a:pt x="20758" y="535"/>
                  </a:cubicBezTo>
                  <a:cubicBezTo>
                    <a:pt x="19917" y="166"/>
                    <a:pt x="18234" y="-45"/>
                    <a:pt x="15569" y="8"/>
                  </a:cubicBezTo>
                  <a:cubicBezTo>
                    <a:pt x="12904" y="60"/>
                    <a:pt x="9257" y="376"/>
                    <a:pt x="6732" y="1061"/>
                  </a:cubicBezTo>
                  <a:cubicBezTo>
                    <a:pt x="4208" y="1746"/>
                    <a:pt x="2805" y="2800"/>
                    <a:pt x="3226" y="3695"/>
                  </a:cubicBezTo>
                  <a:cubicBezTo>
                    <a:pt x="3647" y="4591"/>
                    <a:pt x="5891" y="5329"/>
                    <a:pt x="7855" y="6330"/>
                  </a:cubicBezTo>
                  <a:cubicBezTo>
                    <a:pt x="9818" y="7331"/>
                    <a:pt x="11501" y="8595"/>
                    <a:pt x="11782" y="9701"/>
                  </a:cubicBezTo>
                  <a:cubicBezTo>
                    <a:pt x="12062" y="10808"/>
                    <a:pt x="10940" y="11756"/>
                    <a:pt x="9678" y="12283"/>
                  </a:cubicBezTo>
                  <a:cubicBezTo>
                    <a:pt x="8416" y="12810"/>
                    <a:pt x="7013" y="12915"/>
                    <a:pt x="7013" y="13020"/>
                  </a:cubicBezTo>
                  <a:cubicBezTo>
                    <a:pt x="7013" y="13126"/>
                    <a:pt x="8416" y="13231"/>
                    <a:pt x="8836" y="13547"/>
                  </a:cubicBezTo>
                  <a:cubicBezTo>
                    <a:pt x="9257" y="13863"/>
                    <a:pt x="8696" y="14390"/>
                    <a:pt x="7153" y="15233"/>
                  </a:cubicBezTo>
                  <a:cubicBezTo>
                    <a:pt x="5610" y="16076"/>
                    <a:pt x="3086" y="17235"/>
                    <a:pt x="1683" y="18078"/>
                  </a:cubicBezTo>
                  <a:cubicBezTo>
                    <a:pt x="281" y="18921"/>
                    <a:pt x="0" y="19448"/>
                    <a:pt x="0" y="19975"/>
                  </a:cubicBezTo>
                  <a:cubicBezTo>
                    <a:pt x="0" y="20501"/>
                    <a:pt x="281" y="21028"/>
                    <a:pt x="1122" y="21292"/>
                  </a:cubicBezTo>
                  <a:cubicBezTo>
                    <a:pt x="1964" y="21555"/>
                    <a:pt x="3366" y="21555"/>
                    <a:pt x="6171" y="21292"/>
                  </a:cubicBezTo>
                  <a:cubicBezTo>
                    <a:pt x="8977" y="21028"/>
                    <a:pt x="13184" y="20501"/>
                    <a:pt x="17392" y="1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806928" y="40317"/>
              <a:ext cx="206022" cy="38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8" fill="norm" stroke="1" extrusionOk="0">
                  <a:moveTo>
                    <a:pt x="10873" y="7462"/>
                  </a:moveTo>
                  <a:cubicBezTo>
                    <a:pt x="9551" y="7343"/>
                    <a:pt x="8229" y="7224"/>
                    <a:pt x="7457" y="7462"/>
                  </a:cubicBezTo>
                  <a:cubicBezTo>
                    <a:pt x="6686" y="7701"/>
                    <a:pt x="6465" y="8298"/>
                    <a:pt x="5804" y="10147"/>
                  </a:cubicBezTo>
                  <a:cubicBezTo>
                    <a:pt x="5143" y="11997"/>
                    <a:pt x="4041" y="15100"/>
                    <a:pt x="3269" y="16950"/>
                  </a:cubicBezTo>
                  <a:cubicBezTo>
                    <a:pt x="2498" y="18799"/>
                    <a:pt x="2057" y="19396"/>
                    <a:pt x="1506" y="20052"/>
                  </a:cubicBezTo>
                  <a:cubicBezTo>
                    <a:pt x="955" y="20709"/>
                    <a:pt x="294" y="21425"/>
                    <a:pt x="73" y="21484"/>
                  </a:cubicBezTo>
                  <a:cubicBezTo>
                    <a:pt x="-147" y="21544"/>
                    <a:pt x="73" y="20947"/>
                    <a:pt x="1506" y="18561"/>
                  </a:cubicBezTo>
                  <a:cubicBezTo>
                    <a:pt x="2939" y="16174"/>
                    <a:pt x="5584" y="11997"/>
                    <a:pt x="7567" y="8894"/>
                  </a:cubicBezTo>
                  <a:cubicBezTo>
                    <a:pt x="9551" y="5792"/>
                    <a:pt x="10873" y="3763"/>
                    <a:pt x="11975" y="2331"/>
                  </a:cubicBezTo>
                  <a:cubicBezTo>
                    <a:pt x="13077" y="899"/>
                    <a:pt x="13959" y="63"/>
                    <a:pt x="14510" y="4"/>
                  </a:cubicBezTo>
                  <a:cubicBezTo>
                    <a:pt x="15061" y="-56"/>
                    <a:pt x="15282" y="660"/>
                    <a:pt x="15502" y="2629"/>
                  </a:cubicBezTo>
                  <a:cubicBezTo>
                    <a:pt x="15722" y="4598"/>
                    <a:pt x="15943" y="7820"/>
                    <a:pt x="16163" y="10326"/>
                  </a:cubicBezTo>
                  <a:cubicBezTo>
                    <a:pt x="16384" y="12832"/>
                    <a:pt x="16604" y="14622"/>
                    <a:pt x="16935" y="15995"/>
                  </a:cubicBezTo>
                  <a:cubicBezTo>
                    <a:pt x="17265" y="17367"/>
                    <a:pt x="17706" y="18322"/>
                    <a:pt x="18477" y="18799"/>
                  </a:cubicBezTo>
                  <a:cubicBezTo>
                    <a:pt x="19249" y="19277"/>
                    <a:pt x="20351" y="19277"/>
                    <a:pt x="21453" y="1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5828799" y="306019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21600"/>
                  </a:moveTo>
                  <a:cubicBezTo>
                    <a:pt x="1662" y="18000"/>
                    <a:pt x="0" y="14400"/>
                    <a:pt x="0" y="12600"/>
                  </a:cubicBezTo>
                  <a:cubicBezTo>
                    <a:pt x="0" y="10800"/>
                    <a:pt x="1662" y="10800"/>
                    <a:pt x="5538" y="9000"/>
                  </a:cubicBezTo>
                  <a:cubicBezTo>
                    <a:pt x="9415" y="7200"/>
                    <a:pt x="155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108199" y="363169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6444749" y="140919"/>
              <a:ext cx="1" cy="222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413941" y="88903"/>
              <a:ext cx="185892" cy="28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59" fill="norm" stroke="1" extrusionOk="0">
                  <a:moveTo>
                    <a:pt x="1333" y="7772"/>
                  </a:moveTo>
                  <a:cubicBezTo>
                    <a:pt x="613" y="6652"/>
                    <a:pt x="-107" y="5532"/>
                    <a:pt x="13" y="4332"/>
                  </a:cubicBezTo>
                  <a:cubicBezTo>
                    <a:pt x="133" y="3132"/>
                    <a:pt x="1093" y="1852"/>
                    <a:pt x="3253" y="1052"/>
                  </a:cubicBezTo>
                  <a:cubicBezTo>
                    <a:pt x="5413" y="252"/>
                    <a:pt x="8773" y="-68"/>
                    <a:pt x="11533" y="12"/>
                  </a:cubicBezTo>
                  <a:cubicBezTo>
                    <a:pt x="14293" y="92"/>
                    <a:pt x="16453" y="572"/>
                    <a:pt x="17293" y="1532"/>
                  </a:cubicBezTo>
                  <a:cubicBezTo>
                    <a:pt x="18133" y="2492"/>
                    <a:pt x="17653" y="3932"/>
                    <a:pt x="16453" y="5292"/>
                  </a:cubicBezTo>
                  <a:cubicBezTo>
                    <a:pt x="15253" y="6652"/>
                    <a:pt x="13333" y="7932"/>
                    <a:pt x="11893" y="8812"/>
                  </a:cubicBezTo>
                  <a:cubicBezTo>
                    <a:pt x="10453" y="9692"/>
                    <a:pt x="9493" y="10172"/>
                    <a:pt x="9853" y="10652"/>
                  </a:cubicBezTo>
                  <a:cubicBezTo>
                    <a:pt x="10213" y="11132"/>
                    <a:pt x="11893" y="11612"/>
                    <a:pt x="14053" y="12492"/>
                  </a:cubicBezTo>
                  <a:cubicBezTo>
                    <a:pt x="16213" y="13372"/>
                    <a:pt x="18853" y="14652"/>
                    <a:pt x="20173" y="15772"/>
                  </a:cubicBezTo>
                  <a:cubicBezTo>
                    <a:pt x="21493" y="16892"/>
                    <a:pt x="21493" y="17852"/>
                    <a:pt x="19333" y="18812"/>
                  </a:cubicBezTo>
                  <a:cubicBezTo>
                    <a:pt x="17173" y="19772"/>
                    <a:pt x="12853" y="20732"/>
                    <a:pt x="10093" y="21132"/>
                  </a:cubicBezTo>
                  <a:cubicBezTo>
                    <a:pt x="7333" y="21532"/>
                    <a:pt x="6133" y="21372"/>
                    <a:pt x="5413" y="20892"/>
                  </a:cubicBezTo>
                  <a:cubicBezTo>
                    <a:pt x="4693" y="20412"/>
                    <a:pt x="4453" y="19612"/>
                    <a:pt x="4213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6641599" y="401269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6985254" y="81937"/>
              <a:ext cx="183396" cy="22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208" fill="norm" stroke="1" extrusionOk="0">
                  <a:moveTo>
                    <a:pt x="15034" y="2549"/>
                  </a:moveTo>
                  <a:cubicBezTo>
                    <a:pt x="14794" y="1558"/>
                    <a:pt x="14554" y="568"/>
                    <a:pt x="13594" y="171"/>
                  </a:cubicBezTo>
                  <a:cubicBezTo>
                    <a:pt x="12634" y="-225"/>
                    <a:pt x="10954" y="-27"/>
                    <a:pt x="8674" y="1757"/>
                  </a:cubicBezTo>
                  <a:cubicBezTo>
                    <a:pt x="6394" y="3540"/>
                    <a:pt x="3514" y="6909"/>
                    <a:pt x="1714" y="9981"/>
                  </a:cubicBezTo>
                  <a:cubicBezTo>
                    <a:pt x="-86" y="13052"/>
                    <a:pt x="-806" y="15826"/>
                    <a:pt x="1234" y="17709"/>
                  </a:cubicBezTo>
                  <a:cubicBezTo>
                    <a:pt x="3274" y="19592"/>
                    <a:pt x="8074" y="20582"/>
                    <a:pt x="11794" y="20979"/>
                  </a:cubicBezTo>
                  <a:cubicBezTo>
                    <a:pt x="15514" y="21375"/>
                    <a:pt x="18154" y="21177"/>
                    <a:pt x="20794" y="20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276599" y="2214"/>
              <a:ext cx="95958" cy="40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86" fill="norm" stroke="1" extrusionOk="0">
                  <a:moveTo>
                    <a:pt x="0" y="283"/>
                  </a:moveTo>
                  <a:cubicBezTo>
                    <a:pt x="2298" y="59"/>
                    <a:pt x="4596" y="-165"/>
                    <a:pt x="8043" y="171"/>
                  </a:cubicBezTo>
                  <a:cubicBezTo>
                    <a:pt x="11489" y="507"/>
                    <a:pt x="16085" y="1402"/>
                    <a:pt x="18613" y="2185"/>
                  </a:cubicBezTo>
                  <a:cubicBezTo>
                    <a:pt x="21140" y="2969"/>
                    <a:pt x="21600" y="3640"/>
                    <a:pt x="19532" y="4647"/>
                  </a:cubicBezTo>
                  <a:cubicBezTo>
                    <a:pt x="17464" y="5655"/>
                    <a:pt x="12868" y="6998"/>
                    <a:pt x="10111" y="8341"/>
                  </a:cubicBezTo>
                  <a:cubicBezTo>
                    <a:pt x="7353" y="9684"/>
                    <a:pt x="6434" y="11027"/>
                    <a:pt x="8043" y="12761"/>
                  </a:cubicBezTo>
                  <a:cubicBezTo>
                    <a:pt x="9651" y="14496"/>
                    <a:pt x="13787" y="16623"/>
                    <a:pt x="15626" y="17966"/>
                  </a:cubicBezTo>
                  <a:cubicBezTo>
                    <a:pt x="17464" y="19309"/>
                    <a:pt x="17004" y="19868"/>
                    <a:pt x="16085" y="20372"/>
                  </a:cubicBezTo>
                  <a:cubicBezTo>
                    <a:pt x="15166" y="20875"/>
                    <a:pt x="13787" y="21323"/>
                    <a:pt x="11719" y="21379"/>
                  </a:cubicBezTo>
                  <a:cubicBezTo>
                    <a:pt x="9651" y="21435"/>
                    <a:pt x="6894" y="21099"/>
                    <a:pt x="4136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587749" y="38856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753947" y="121869"/>
              <a:ext cx="3395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20381" y="0"/>
                  </a:moveTo>
                  <a:cubicBezTo>
                    <a:pt x="14028" y="4376"/>
                    <a:pt x="7675" y="8753"/>
                    <a:pt x="3863" y="11788"/>
                  </a:cubicBezTo>
                  <a:cubicBezTo>
                    <a:pt x="52" y="14824"/>
                    <a:pt x="-1219" y="16518"/>
                    <a:pt x="1322" y="17929"/>
                  </a:cubicBezTo>
                  <a:cubicBezTo>
                    <a:pt x="3863" y="19341"/>
                    <a:pt x="10216" y="20471"/>
                    <a:pt x="165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868829" y="107011"/>
              <a:ext cx="146877" cy="31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56" fill="norm" stroke="1" extrusionOk="0">
                  <a:moveTo>
                    <a:pt x="16661" y="2757"/>
                  </a:moveTo>
                  <a:cubicBezTo>
                    <a:pt x="16661" y="1888"/>
                    <a:pt x="16661" y="1018"/>
                    <a:pt x="15748" y="510"/>
                  </a:cubicBezTo>
                  <a:cubicBezTo>
                    <a:pt x="14835" y="3"/>
                    <a:pt x="13010" y="-142"/>
                    <a:pt x="11337" y="148"/>
                  </a:cubicBezTo>
                  <a:cubicBezTo>
                    <a:pt x="9663" y="438"/>
                    <a:pt x="8142" y="1163"/>
                    <a:pt x="6165" y="3700"/>
                  </a:cubicBezTo>
                  <a:cubicBezTo>
                    <a:pt x="4187" y="6237"/>
                    <a:pt x="1754" y="10586"/>
                    <a:pt x="689" y="13630"/>
                  </a:cubicBezTo>
                  <a:cubicBezTo>
                    <a:pt x="-376" y="16674"/>
                    <a:pt x="-72" y="18414"/>
                    <a:pt x="689" y="19501"/>
                  </a:cubicBezTo>
                  <a:cubicBezTo>
                    <a:pt x="1449" y="20588"/>
                    <a:pt x="2666" y="21023"/>
                    <a:pt x="4187" y="21241"/>
                  </a:cubicBezTo>
                  <a:cubicBezTo>
                    <a:pt x="5709" y="21458"/>
                    <a:pt x="7534" y="21458"/>
                    <a:pt x="9968" y="20443"/>
                  </a:cubicBezTo>
                  <a:cubicBezTo>
                    <a:pt x="12401" y="19428"/>
                    <a:pt x="15444" y="17399"/>
                    <a:pt x="17421" y="14572"/>
                  </a:cubicBezTo>
                  <a:cubicBezTo>
                    <a:pt x="19399" y="11745"/>
                    <a:pt x="20311" y="8121"/>
                    <a:pt x="20768" y="5947"/>
                  </a:cubicBezTo>
                  <a:cubicBezTo>
                    <a:pt x="21224" y="3772"/>
                    <a:pt x="21224" y="3047"/>
                    <a:pt x="20768" y="2395"/>
                  </a:cubicBezTo>
                  <a:cubicBezTo>
                    <a:pt x="20311" y="1743"/>
                    <a:pt x="19399" y="1163"/>
                    <a:pt x="18182" y="873"/>
                  </a:cubicBezTo>
                  <a:cubicBezTo>
                    <a:pt x="16965" y="583"/>
                    <a:pt x="15444" y="583"/>
                    <a:pt x="14683" y="728"/>
                  </a:cubicBezTo>
                  <a:cubicBezTo>
                    <a:pt x="13923" y="873"/>
                    <a:pt x="13923" y="1163"/>
                    <a:pt x="13923" y="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464320" y="226908"/>
              <a:ext cx="127115" cy="22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51" fill="norm" stroke="1" extrusionOk="0">
                  <a:moveTo>
                    <a:pt x="19311" y="6334"/>
                  </a:moveTo>
                  <a:cubicBezTo>
                    <a:pt x="20008" y="5324"/>
                    <a:pt x="20705" y="4315"/>
                    <a:pt x="20879" y="3306"/>
                  </a:cubicBezTo>
                  <a:cubicBezTo>
                    <a:pt x="21053" y="2296"/>
                    <a:pt x="20705" y="1287"/>
                    <a:pt x="19659" y="681"/>
                  </a:cubicBezTo>
                  <a:cubicBezTo>
                    <a:pt x="18614" y="76"/>
                    <a:pt x="16872" y="-126"/>
                    <a:pt x="14434" y="76"/>
                  </a:cubicBezTo>
                  <a:cubicBezTo>
                    <a:pt x="11995" y="278"/>
                    <a:pt x="8859" y="883"/>
                    <a:pt x="6769" y="2902"/>
                  </a:cubicBezTo>
                  <a:cubicBezTo>
                    <a:pt x="4679" y="4921"/>
                    <a:pt x="3634" y="8353"/>
                    <a:pt x="4853" y="10876"/>
                  </a:cubicBezTo>
                  <a:cubicBezTo>
                    <a:pt x="6072" y="13399"/>
                    <a:pt x="9556" y="15014"/>
                    <a:pt x="11821" y="16225"/>
                  </a:cubicBezTo>
                  <a:cubicBezTo>
                    <a:pt x="14085" y="17437"/>
                    <a:pt x="15130" y="18244"/>
                    <a:pt x="15130" y="19052"/>
                  </a:cubicBezTo>
                  <a:cubicBezTo>
                    <a:pt x="15130" y="19859"/>
                    <a:pt x="14085" y="20667"/>
                    <a:pt x="12518" y="21070"/>
                  </a:cubicBezTo>
                  <a:cubicBezTo>
                    <a:pt x="10950" y="21474"/>
                    <a:pt x="8859" y="21474"/>
                    <a:pt x="6421" y="20868"/>
                  </a:cubicBezTo>
                  <a:cubicBezTo>
                    <a:pt x="3982" y="20263"/>
                    <a:pt x="1195" y="19052"/>
                    <a:pt x="324" y="17739"/>
                  </a:cubicBezTo>
                  <a:cubicBezTo>
                    <a:pt x="-547" y="16427"/>
                    <a:pt x="498" y="15014"/>
                    <a:pt x="1543" y="13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684192" y="52019"/>
              <a:ext cx="87958" cy="43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23" fill="norm" stroke="1" extrusionOk="0">
                  <a:moveTo>
                    <a:pt x="13657" y="0"/>
                  </a:moveTo>
                  <a:cubicBezTo>
                    <a:pt x="10571" y="2412"/>
                    <a:pt x="7485" y="4823"/>
                    <a:pt x="4914" y="7654"/>
                  </a:cubicBezTo>
                  <a:cubicBezTo>
                    <a:pt x="2342" y="10485"/>
                    <a:pt x="285" y="13736"/>
                    <a:pt x="28" y="16095"/>
                  </a:cubicBezTo>
                  <a:cubicBezTo>
                    <a:pt x="-229" y="18454"/>
                    <a:pt x="1314" y="19922"/>
                    <a:pt x="3628" y="20709"/>
                  </a:cubicBezTo>
                  <a:cubicBezTo>
                    <a:pt x="5942" y="21495"/>
                    <a:pt x="9028" y="21600"/>
                    <a:pt x="12114" y="21181"/>
                  </a:cubicBezTo>
                  <a:cubicBezTo>
                    <a:pt x="15200" y="20761"/>
                    <a:pt x="18285" y="19817"/>
                    <a:pt x="21371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651499" y="31236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804324" y="286969"/>
              <a:ext cx="209126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3883" y="0"/>
                  </a:moveTo>
                  <a:cubicBezTo>
                    <a:pt x="2792" y="617"/>
                    <a:pt x="1701" y="1234"/>
                    <a:pt x="1047" y="3549"/>
                  </a:cubicBezTo>
                  <a:cubicBezTo>
                    <a:pt x="392" y="5863"/>
                    <a:pt x="174" y="9874"/>
                    <a:pt x="65" y="12651"/>
                  </a:cubicBezTo>
                  <a:cubicBezTo>
                    <a:pt x="-44" y="15429"/>
                    <a:pt x="-44" y="16971"/>
                    <a:pt x="283" y="18514"/>
                  </a:cubicBezTo>
                  <a:cubicBezTo>
                    <a:pt x="611" y="20057"/>
                    <a:pt x="1265" y="21600"/>
                    <a:pt x="2574" y="21600"/>
                  </a:cubicBezTo>
                  <a:cubicBezTo>
                    <a:pt x="3883" y="21600"/>
                    <a:pt x="5847" y="20057"/>
                    <a:pt x="7592" y="17280"/>
                  </a:cubicBezTo>
                  <a:cubicBezTo>
                    <a:pt x="9338" y="14503"/>
                    <a:pt x="10865" y="10491"/>
                    <a:pt x="11629" y="9257"/>
                  </a:cubicBezTo>
                  <a:cubicBezTo>
                    <a:pt x="12392" y="8023"/>
                    <a:pt x="12392" y="9566"/>
                    <a:pt x="13374" y="11263"/>
                  </a:cubicBezTo>
                  <a:cubicBezTo>
                    <a:pt x="14356" y="12960"/>
                    <a:pt x="16320" y="14811"/>
                    <a:pt x="17847" y="15737"/>
                  </a:cubicBezTo>
                  <a:cubicBezTo>
                    <a:pt x="19374" y="16663"/>
                    <a:pt x="20465" y="16663"/>
                    <a:pt x="21556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0015566" y="46855"/>
              <a:ext cx="202519" cy="40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24" fill="norm" stroke="1" extrusionOk="0">
                  <a:moveTo>
                    <a:pt x="15142" y="15124"/>
                  </a:moveTo>
                  <a:cubicBezTo>
                    <a:pt x="12693" y="14786"/>
                    <a:pt x="10243" y="14449"/>
                    <a:pt x="8016" y="14562"/>
                  </a:cubicBezTo>
                  <a:cubicBezTo>
                    <a:pt x="5790" y="14674"/>
                    <a:pt x="3786" y="15237"/>
                    <a:pt x="2338" y="16305"/>
                  </a:cubicBezTo>
                  <a:cubicBezTo>
                    <a:pt x="891" y="17374"/>
                    <a:pt x="0" y="18949"/>
                    <a:pt x="0" y="19962"/>
                  </a:cubicBezTo>
                  <a:cubicBezTo>
                    <a:pt x="0" y="20974"/>
                    <a:pt x="891" y="21424"/>
                    <a:pt x="2338" y="21424"/>
                  </a:cubicBezTo>
                  <a:cubicBezTo>
                    <a:pt x="3786" y="21424"/>
                    <a:pt x="5790" y="20974"/>
                    <a:pt x="8239" y="19287"/>
                  </a:cubicBezTo>
                  <a:cubicBezTo>
                    <a:pt x="10689" y="17599"/>
                    <a:pt x="13584" y="14674"/>
                    <a:pt x="15922" y="11580"/>
                  </a:cubicBezTo>
                  <a:cubicBezTo>
                    <a:pt x="18260" y="8486"/>
                    <a:pt x="20041" y="5224"/>
                    <a:pt x="20821" y="3199"/>
                  </a:cubicBezTo>
                  <a:cubicBezTo>
                    <a:pt x="21600" y="1174"/>
                    <a:pt x="21377" y="386"/>
                    <a:pt x="20598" y="105"/>
                  </a:cubicBezTo>
                  <a:cubicBezTo>
                    <a:pt x="19819" y="-176"/>
                    <a:pt x="18482" y="49"/>
                    <a:pt x="16812" y="1455"/>
                  </a:cubicBezTo>
                  <a:cubicBezTo>
                    <a:pt x="15142" y="2862"/>
                    <a:pt x="13138" y="5449"/>
                    <a:pt x="12247" y="8205"/>
                  </a:cubicBezTo>
                  <a:cubicBezTo>
                    <a:pt x="11357" y="10962"/>
                    <a:pt x="11579" y="13887"/>
                    <a:pt x="12359" y="15855"/>
                  </a:cubicBezTo>
                  <a:cubicBezTo>
                    <a:pt x="13138" y="17824"/>
                    <a:pt x="14474" y="18836"/>
                    <a:pt x="15810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253758" y="230764"/>
              <a:ext cx="238571" cy="18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669" fill="norm" stroke="1" extrusionOk="0">
                  <a:moveTo>
                    <a:pt x="1215" y="12438"/>
                  </a:moveTo>
                  <a:cubicBezTo>
                    <a:pt x="3093" y="9651"/>
                    <a:pt x="4971" y="6864"/>
                    <a:pt x="6098" y="4773"/>
                  </a:cubicBezTo>
                  <a:cubicBezTo>
                    <a:pt x="7225" y="2683"/>
                    <a:pt x="7601" y="1290"/>
                    <a:pt x="7319" y="709"/>
                  </a:cubicBezTo>
                  <a:cubicBezTo>
                    <a:pt x="7037" y="128"/>
                    <a:pt x="6098" y="361"/>
                    <a:pt x="4783" y="2335"/>
                  </a:cubicBezTo>
                  <a:cubicBezTo>
                    <a:pt x="3469" y="4309"/>
                    <a:pt x="1778" y="8025"/>
                    <a:pt x="839" y="11044"/>
                  </a:cubicBezTo>
                  <a:cubicBezTo>
                    <a:pt x="-100" y="14064"/>
                    <a:pt x="-288" y="16386"/>
                    <a:pt x="463" y="18244"/>
                  </a:cubicBezTo>
                  <a:cubicBezTo>
                    <a:pt x="1215" y="20102"/>
                    <a:pt x="2905" y="21496"/>
                    <a:pt x="4971" y="20102"/>
                  </a:cubicBezTo>
                  <a:cubicBezTo>
                    <a:pt x="7037" y="18709"/>
                    <a:pt x="9479" y="14528"/>
                    <a:pt x="10888" y="11857"/>
                  </a:cubicBezTo>
                  <a:cubicBezTo>
                    <a:pt x="12296" y="9186"/>
                    <a:pt x="12672" y="8025"/>
                    <a:pt x="13048" y="6864"/>
                  </a:cubicBezTo>
                  <a:cubicBezTo>
                    <a:pt x="13423" y="5702"/>
                    <a:pt x="13799" y="4541"/>
                    <a:pt x="13799" y="4541"/>
                  </a:cubicBezTo>
                  <a:cubicBezTo>
                    <a:pt x="13799" y="4541"/>
                    <a:pt x="13423" y="5702"/>
                    <a:pt x="12860" y="7561"/>
                  </a:cubicBezTo>
                  <a:cubicBezTo>
                    <a:pt x="12296" y="9419"/>
                    <a:pt x="11545" y="11973"/>
                    <a:pt x="10982" y="13831"/>
                  </a:cubicBezTo>
                  <a:cubicBezTo>
                    <a:pt x="10418" y="15690"/>
                    <a:pt x="10042" y="16851"/>
                    <a:pt x="9949" y="16851"/>
                  </a:cubicBezTo>
                  <a:cubicBezTo>
                    <a:pt x="9855" y="16851"/>
                    <a:pt x="10042" y="15690"/>
                    <a:pt x="11075" y="13019"/>
                  </a:cubicBezTo>
                  <a:cubicBezTo>
                    <a:pt x="12109" y="10348"/>
                    <a:pt x="13987" y="6167"/>
                    <a:pt x="15489" y="3612"/>
                  </a:cubicBezTo>
                  <a:cubicBezTo>
                    <a:pt x="16992" y="1057"/>
                    <a:pt x="18119" y="128"/>
                    <a:pt x="19058" y="12"/>
                  </a:cubicBezTo>
                  <a:cubicBezTo>
                    <a:pt x="19997" y="-104"/>
                    <a:pt x="20749" y="593"/>
                    <a:pt x="21030" y="2335"/>
                  </a:cubicBezTo>
                  <a:cubicBezTo>
                    <a:pt x="21312" y="4077"/>
                    <a:pt x="21124" y="6864"/>
                    <a:pt x="20842" y="9767"/>
                  </a:cubicBezTo>
                  <a:cubicBezTo>
                    <a:pt x="20561" y="12670"/>
                    <a:pt x="20185" y="15690"/>
                    <a:pt x="19809" y="18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553993" y="7569"/>
              <a:ext cx="100807" cy="44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6" fill="norm" stroke="1" extrusionOk="0">
                  <a:moveTo>
                    <a:pt x="21431" y="0"/>
                  </a:moveTo>
                  <a:cubicBezTo>
                    <a:pt x="16481" y="2777"/>
                    <a:pt x="11531" y="5554"/>
                    <a:pt x="7931" y="8537"/>
                  </a:cubicBezTo>
                  <a:cubicBezTo>
                    <a:pt x="4331" y="11520"/>
                    <a:pt x="2081" y="14709"/>
                    <a:pt x="956" y="16714"/>
                  </a:cubicBezTo>
                  <a:cubicBezTo>
                    <a:pt x="-169" y="18720"/>
                    <a:pt x="-169" y="19543"/>
                    <a:pt x="281" y="20211"/>
                  </a:cubicBezTo>
                  <a:cubicBezTo>
                    <a:pt x="731" y="20880"/>
                    <a:pt x="1631" y="21394"/>
                    <a:pt x="3431" y="21497"/>
                  </a:cubicBezTo>
                  <a:cubicBezTo>
                    <a:pt x="5231" y="21600"/>
                    <a:pt x="7931" y="21291"/>
                    <a:pt x="10631" y="20520"/>
                  </a:cubicBezTo>
                  <a:cubicBezTo>
                    <a:pt x="13331" y="19749"/>
                    <a:pt x="16031" y="18514"/>
                    <a:pt x="18731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541022" y="226362"/>
              <a:ext cx="189978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015" fill="norm" stroke="1" extrusionOk="0">
                  <a:moveTo>
                    <a:pt x="4214" y="20015"/>
                  </a:moveTo>
                  <a:cubicBezTo>
                    <a:pt x="2315" y="15695"/>
                    <a:pt x="416" y="11375"/>
                    <a:pt x="60" y="7055"/>
                  </a:cubicBezTo>
                  <a:cubicBezTo>
                    <a:pt x="-296" y="2735"/>
                    <a:pt x="891" y="-1585"/>
                    <a:pt x="4689" y="575"/>
                  </a:cubicBezTo>
                  <a:cubicBezTo>
                    <a:pt x="8486" y="2735"/>
                    <a:pt x="14895" y="11375"/>
                    <a:pt x="21304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0648449" y="229819"/>
              <a:ext cx="127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840" y="700"/>
                  </a:cubicBezTo>
                  <a:cubicBezTo>
                    <a:pt x="13680" y="1400"/>
                    <a:pt x="11160" y="2800"/>
                    <a:pt x="11160" y="4800"/>
                  </a:cubicBezTo>
                  <a:cubicBezTo>
                    <a:pt x="11160" y="6800"/>
                    <a:pt x="13680" y="9400"/>
                    <a:pt x="15480" y="11300"/>
                  </a:cubicBezTo>
                  <a:cubicBezTo>
                    <a:pt x="17280" y="13200"/>
                    <a:pt x="18360" y="14400"/>
                    <a:pt x="17820" y="15800"/>
                  </a:cubicBezTo>
                  <a:cubicBezTo>
                    <a:pt x="17280" y="17200"/>
                    <a:pt x="15120" y="18800"/>
                    <a:pt x="11880" y="19800"/>
                  </a:cubicBezTo>
                  <a:cubicBezTo>
                    <a:pt x="8640" y="20800"/>
                    <a:pt x="432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03493" y="1219206"/>
              <a:ext cx="221457" cy="35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45" fill="norm" stroke="1" extrusionOk="0">
                  <a:moveTo>
                    <a:pt x="14117" y="3524"/>
                  </a:moveTo>
                  <a:cubicBezTo>
                    <a:pt x="13706" y="2629"/>
                    <a:pt x="13294" y="1734"/>
                    <a:pt x="12472" y="1479"/>
                  </a:cubicBezTo>
                  <a:cubicBezTo>
                    <a:pt x="11649" y="1223"/>
                    <a:pt x="10414" y="1607"/>
                    <a:pt x="8460" y="3012"/>
                  </a:cubicBezTo>
                  <a:cubicBezTo>
                    <a:pt x="6506" y="4418"/>
                    <a:pt x="3832" y="6847"/>
                    <a:pt x="2289" y="9083"/>
                  </a:cubicBezTo>
                  <a:cubicBezTo>
                    <a:pt x="746" y="11320"/>
                    <a:pt x="334" y="13365"/>
                    <a:pt x="129" y="14771"/>
                  </a:cubicBezTo>
                  <a:cubicBezTo>
                    <a:pt x="-77" y="16177"/>
                    <a:pt x="-77" y="16944"/>
                    <a:pt x="437" y="17519"/>
                  </a:cubicBezTo>
                  <a:cubicBezTo>
                    <a:pt x="952" y="18094"/>
                    <a:pt x="1980" y="18478"/>
                    <a:pt x="3934" y="18414"/>
                  </a:cubicBezTo>
                  <a:cubicBezTo>
                    <a:pt x="5889" y="18350"/>
                    <a:pt x="8769" y="17838"/>
                    <a:pt x="11546" y="16560"/>
                  </a:cubicBezTo>
                  <a:cubicBezTo>
                    <a:pt x="14323" y="15282"/>
                    <a:pt x="16997" y="13237"/>
                    <a:pt x="18540" y="11128"/>
                  </a:cubicBezTo>
                  <a:cubicBezTo>
                    <a:pt x="20083" y="9020"/>
                    <a:pt x="20494" y="6847"/>
                    <a:pt x="20289" y="5057"/>
                  </a:cubicBezTo>
                  <a:cubicBezTo>
                    <a:pt x="20083" y="3268"/>
                    <a:pt x="19260" y="1862"/>
                    <a:pt x="18334" y="1031"/>
                  </a:cubicBezTo>
                  <a:cubicBezTo>
                    <a:pt x="17409" y="201"/>
                    <a:pt x="16380" y="-55"/>
                    <a:pt x="14837" y="9"/>
                  </a:cubicBezTo>
                  <a:cubicBezTo>
                    <a:pt x="13294" y="73"/>
                    <a:pt x="11237" y="456"/>
                    <a:pt x="9797" y="1351"/>
                  </a:cubicBezTo>
                  <a:cubicBezTo>
                    <a:pt x="8357" y="2246"/>
                    <a:pt x="7534" y="3652"/>
                    <a:pt x="7534" y="5377"/>
                  </a:cubicBezTo>
                  <a:cubicBezTo>
                    <a:pt x="7534" y="7102"/>
                    <a:pt x="8357" y="9147"/>
                    <a:pt x="10517" y="11192"/>
                  </a:cubicBezTo>
                  <a:cubicBezTo>
                    <a:pt x="12677" y="13237"/>
                    <a:pt x="16174" y="15282"/>
                    <a:pt x="18232" y="17008"/>
                  </a:cubicBezTo>
                  <a:cubicBezTo>
                    <a:pt x="20289" y="18733"/>
                    <a:pt x="20906" y="20139"/>
                    <a:pt x="21523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51949" y="1258519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86"/>
                    <a:pt x="7200" y="8372"/>
                    <a:pt x="10800" y="11972"/>
                  </a:cubicBezTo>
                  <a:cubicBezTo>
                    <a:pt x="14400" y="15572"/>
                    <a:pt x="18000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90049" y="1207156"/>
              <a:ext cx="145556" cy="42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50" fill="norm" stroke="1" extrusionOk="0">
                  <a:moveTo>
                    <a:pt x="7406" y="350"/>
                  </a:moveTo>
                  <a:cubicBezTo>
                    <a:pt x="8949" y="136"/>
                    <a:pt x="10491" y="-78"/>
                    <a:pt x="11880" y="29"/>
                  </a:cubicBezTo>
                  <a:cubicBezTo>
                    <a:pt x="13269" y="136"/>
                    <a:pt x="14503" y="564"/>
                    <a:pt x="16354" y="2114"/>
                  </a:cubicBezTo>
                  <a:cubicBezTo>
                    <a:pt x="18206" y="3665"/>
                    <a:pt x="20674" y="6338"/>
                    <a:pt x="21137" y="9332"/>
                  </a:cubicBezTo>
                  <a:cubicBezTo>
                    <a:pt x="21600" y="12326"/>
                    <a:pt x="20057" y="15641"/>
                    <a:pt x="17743" y="17833"/>
                  </a:cubicBezTo>
                  <a:cubicBezTo>
                    <a:pt x="15429" y="20025"/>
                    <a:pt x="12343" y="21094"/>
                    <a:pt x="9257" y="21308"/>
                  </a:cubicBezTo>
                  <a:cubicBezTo>
                    <a:pt x="6171" y="21522"/>
                    <a:pt x="3086" y="20880"/>
                    <a:pt x="0" y="2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282199" y="1144219"/>
              <a:ext cx="128156" cy="44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551" fill="norm" stroke="1" extrusionOk="0">
                  <a:moveTo>
                    <a:pt x="5143" y="8371"/>
                  </a:moveTo>
                  <a:cubicBezTo>
                    <a:pt x="5486" y="11162"/>
                    <a:pt x="5829" y="13952"/>
                    <a:pt x="5829" y="15864"/>
                  </a:cubicBezTo>
                  <a:cubicBezTo>
                    <a:pt x="5829" y="17776"/>
                    <a:pt x="5486" y="18810"/>
                    <a:pt x="4971" y="19740"/>
                  </a:cubicBezTo>
                  <a:cubicBezTo>
                    <a:pt x="4457" y="20670"/>
                    <a:pt x="3771" y="21497"/>
                    <a:pt x="3429" y="21548"/>
                  </a:cubicBezTo>
                  <a:cubicBezTo>
                    <a:pt x="3086" y="21600"/>
                    <a:pt x="3086" y="20877"/>
                    <a:pt x="3257" y="18603"/>
                  </a:cubicBezTo>
                  <a:cubicBezTo>
                    <a:pt x="3429" y="16329"/>
                    <a:pt x="3771" y="12505"/>
                    <a:pt x="4800" y="9250"/>
                  </a:cubicBezTo>
                  <a:cubicBezTo>
                    <a:pt x="5829" y="5994"/>
                    <a:pt x="7543" y="3307"/>
                    <a:pt x="9086" y="1809"/>
                  </a:cubicBezTo>
                  <a:cubicBezTo>
                    <a:pt x="10629" y="310"/>
                    <a:pt x="12000" y="0"/>
                    <a:pt x="13371" y="0"/>
                  </a:cubicBezTo>
                  <a:cubicBezTo>
                    <a:pt x="14743" y="0"/>
                    <a:pt x="16114" y="310"/>
                    <a:pt x="17829" y="1344"/>
                  </a:cubicBezTo>
                  <a:cubicBezTo>
                    <a:pt x="19543" y="2377"/>
                    <a:pt x="21600" y="4134"/>
                    <a:pt x="20400" y="5736"/>
                  </a:cubicBezTo>
                  <a:cubicBezTo>
                    <a:pt x="19200" y="7338"/>
                    <a:pt x="14743" y="8785"/>
                    <a:pt x="10800" y="9508"/>
                  </a:cubicBezTo>
                  <a:cubicBezTo>
                    <a:pt x="6857" y="10232"/>
                    <a:pt x="3429" y="10232"/>
                    <a:pt x="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409199" y="1360119"/>
              <a:ext cx="146051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5635"/>
                  </a:moveTo>
                  <a:cubicBezTo>
                    <a:pt x="1878" y="5635"/>
                    <a:pt x="3757" y="5635"/>
                    <a:pt x="5948" y="7396"/>
                  </a:cubicBezTo>
                  <a:cubicBezTo>
                    <a:pt x="8139" y="9157"/>
                    <a:pt x="10643" y="12678"/>
                    <a:pt x="11583" y="15026"/>
                  </a:cubicBezTo>
                  <a:cubicBezTo>
                    <a:pt x="12522" y="17374"/>
                    <a:pt x="11896" y="18548"/>
                    <a:pt x="10800" y="19604"/>
                  </a:cubicBezTo>
                  <a:cubicBezTo>
                    <a:pt x="9704" y="20661"/>
                    <a:pt x="8139" y="21600"/>
                    <a:pt x="6730" y="21483"/>
                  </a:cubicBezTo>
                  <a:cubicBezTo>
                    <a:pt x="5322" y="21365"/>
                    <a:pt x="4070" y="20191"/>
                    <a:pt x="4226" y="16904"/>
                  </a:cubicBezTo>
                  <a:cubicBezTo>
                    <a:pt x="4383" y="13617"/>
                    <a:pt x="5948" y="8217"/>
                    <a:pt x="8296" y="5048"/>
                  </a:cubicBezTo>
                  <a:cubicBezTo>
                    <a:pt x="10643" y="1878"/>
                    <a:pt x="13774" y="939"/>
                    <a:pt x="16122" y="47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630344" y="1206903"/>
              <a:ext cx="166206" cy="32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08" fill="norm" stroke="1" extrusionOk="0">
                  <a:moveTo>
                    <a:pt x="19828" y="2090"/>
                  </a:moveTo>
                  <a:cubicBezTo>
                    <a:pt x="19282" y="1411"/>
                    <a:pt x="18735" y="732"/>
                    <a:pt x="17778" y="324"/>
                  </a:cubicBezTo>
                  <a:cubicBezTo>
                    <a:pt x="16821" y="-83"/>
                    <a:pt x="15454" y="-219"/>
                    <a:pt x="13266" y="596"/>
                  </a:cubicBezTo>
                  <a:cubicBezTo>
                    <a:pt x="11079" y="1411"/>
                    <a:pt x="8072" y="3177"/>
                    <a:pt x="5337" y="5962"/>
                  </a:cubicBezTo>
                  <a:cubicBezTo>
                    <a:pt x="2603" y="8747"/>
                    <a:pt x="142" y="12551"/>
                    <a:pt x="6" y="15404"/>
                  </a:cubicBezTo>
                  <a:cubicBezTo>
                    <a:pt x="-131" y="18256"/>
                    <a:pt x="2056" y="20158"/>
                    <a:pt x="6021" y="20770"/>
                  </a:cubicBezTo>
                  <a:cubicBezTo>
                    <a:pt x="9985" y="21381"/>
                    <a:pt x="15727" y="20702"/>
                    <a:pt x="21469" y="2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849067" y="1348364"/>
              <a:ext cx="125283" cy="13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70" fill="norm" stroke="1" extrusionOk="0">
                  <a:moveTo>
                    <a:pt x="7268" y="3840"/>
                  </a:moveTo>
                  <a:cubicBezTo>
                    <a:pt x="5828" y="4837"/>
                    <a:pt x="4388" y="5834"/>
                    <a:pt x="3488" y="7163"/>
                  </a:cubicBezTo>
                  <a:cubicBezTo>
                    <a:pt x="2588" y="8492"/>
                    <a:pt x="2228" y="10154"/>
                    <a:pt x="2768" y="11649"/>
                  </a:cubicBezTo>
                  <a:cubicBezTo>
                    <a:pt x="3308" y="13144"/>
                    <a:pt x="4748" y="14474"/>
                    <a:pt x="6908" y="14141"/>
                  </a:cubicBezTo>
                  <a:cubicBezTo>
                    <a:pt x="9068" y="13809"/>
                    <a:pt x="11948" y="11815"/>
                    <a:pt x="13568" y="9655"/>
                  </a:cubicBezTo>
                  <a:cubicBezTo>
                    <a:pt x="15188" y="7495"/>
                    <a:pt x="15548" y="5169"/>
                    <a:pt x="15188" y="3341"/>
                  </a:cubicBezTo>
                  <a:cubicBezTo>
                    <a:pt x="14828" y="1514"/>
                    <a:pt x="13748" y="184"/>
                    <a:pt x="11408" y="18"/>
                  </a:cubicBezTo>
                  <a:cubicBezTo>
                    <a:pt x="9068" y="-148"/>
                    <a:pt x="5468" y="849"/>
                    <a:pt x="3128" y="3009"/>
                  </a:cubicBezTo>
                  <a:cubicBezTo>
                    <a:pt x="788" y="5169"/>
                    <a:pt x="-292" y="8492"/>
                    <a:pt x="68" y="11815"/>
                  </a:cubicBezTo>
                  <a:cubicBezTo>
                    <a:pt x="428" y="15138"/>
                    <a:pt x="2228" y="18461"/>
                    <a:pt x="6008" y="19957"/>
                  </a:cubicBezTo>
                  <a:cubicBezTo>
                    <a:pt x="9788" y="21452"/>
                    <a:pt x="15548" y="21120"/>
                    <a:pt x="21308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018799" y="1360119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72"/>
                    <a:pt x="9600" y="10944"/>
                    <a:pt x="13200" y="14544"/>
                  </a:cubicBezTo>
                  <a:cubicBezTo>
                    <a:pt x="16800" y="18144"/>
                    <a:pt x="1920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013880" y="1360119"/>
              <a:ext cx="125570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81" fill="norm" stroke="1" extrusionOk="0">
                  <a:moveTo>
                    <a:pt x="21007" y="0"/>
                  </a:moveTo>
                  <a:cubicBezTo>
                    <a:pt x="19237" y="520"/>
                    <a:pt x="17466" y="1041"/>
                    <a:pt x="14102" y="4164"/>
                  </a:cubicBezTo>
                  <a:cubicBezTo>
                    <a:pt x="10738" y="7287"/>
                    <a:pt x="5781" y="13012"/>
                    <a:pt x="2948" y="16525"/>
                  </a:cubicBezTo>
                  <a:cubicBezTo>
                    <a:pt x="115" y="20039"/>
                    <a:pt x="-593" y="21340"/>
                    <a:pt x="469" y="21470"/>
                  </a:cubicBezTo>
                  <a:cubicBezTo>
                    <a:pt x="1532" y="21600"/>
                    <a:pt x="4364" y="20559"/>
                    <a:pt x="7197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161414" y="1368143"/>
              <a:ext cx="149486" cy="12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706" fill="norm" stroke="1" extrusionOk="0">
                  <a:moveTo>
                    <a:pt x="13271" y="6094"/>
                  </a:moveTo>
                  <a:cubicBezTo>
                    <a:pt x="12967" y="4323"/>
                    <a:pt x="12662" y="2553"/>
                    <a:pt x="11750" y="1314"/>
                  </a:cubicBezTo>
                  <a:cubicBezTo>
                    <a:pt x="10837" y="74"/>
                    <a:pt x="9316" y="-634"/>
                    <a:pt x="7491" y="782"/>
                  </a:cubicBezTo>
                  <a:cubicBezTo>
                    <a:pt x="5665" y="2199"/>
                    <a:pt x="3536" y="5740"/>
                    <a:pt x="2167" y="8573"/>
                  </a:cubicBezTo>
                  <a:cubicBezTo>
                    <a:pt x="798" y="11405"/>
                    <a:pt x="189" y="13530"/>
                    <a:pt x="37" y="15477"/>
                  </a:cubicBezTo>
                  <a:cubicBezTo>
                    <a:pt x="-115" y="17425"/>
                    <a:pt x="189" y="19196"/>
                    <a:pt x="1102" y="20081"/>
                  </a:cubicBezTo>
                  <a:cubicBezTo>
                    <a:pt x="2015" y="20966"/>
                    <a:pt x="3536" y="20966"/>
                    <a:pt x="5361" y="19727"/>
                  </a:cubicBezTo>
                  <a:cubicBezTo>
                    <a:pt x="7186" y="18487"/>
                    <a:pt x="9316" y="16009"/>
                    <a:pt x="10989" y="13353"/>
                  </a:cubicBezTo>
                  <a:cubicBezTo>
                    <a:pt x="12662" y="10697"/>
                    <a:pt x="13879" y="7864"/>
                    <a:pt x="14488" y="7864"/>
                  </a:cubicBezTo>
                  <a:cubicBezTo>
                    <a:pt x="15096" y="7864"/>
                    <a:pt x="15096" y="10697"/>
                    <a:pt x="15400" y="12999"/>
                  </a:cubicBezTo>
                  <a:cubicBezTo>
                    <a:pt x="15705" y="15300"/>
                    <a:pt x="16313" y="17071"/>
                    <a:pt x="17378" y="17779"/>
                  </a:cubicBezTo>
                  <a:cubicBezTo>
                    <a:pt x="18443" y="18487"/>
                    <a:pt x="19964" y="18133"/>
                    <a:pt x="21485" y="17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352938" y="1328492"/>
              <a:ext cx="116712" cy="17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21" fill="norm" stroke="1" extrusionOk="0">
                  <a:moveTo>
                    <a:pt x="18954" y="3145"/>
                  </a:moveTo>
                  <a:cubicBezTo>
                    <a:pt x="18182" y="1828"/>
                    <a:pt x="17411" y="511"/>
                    <a:pt x="16061" y="116"/>
                  </a:cubicBezTo>
                  <a:cubicBezTo>
                    <a:pt x="14711" y="-279"/>
                    <a:pt x="12782" y="248"/>
                    <a:pt x="10082" y="3014"/>
                  </a:cubicBezTo>
                  <a:cubicBezTo>
                    <a:pt x="7382" y="5780"/>
                    <a:pt x="3911" y="10784"/>
                    <a:pt x="1982" y="13945"/>
                  </a:cubicBezTo>
                  <a:cubicBezTo>
                    <a:pt x="54" y="17106"/>
                    <a:pt x="-332" y="18423"/>
                    <a:pt x="247" y="19477"/>
                  </a:cubicBezTo>
                  <a:cubicBezTo>
                    <a:pt x="825" y="20531"/>
                    <a:pt x="2368" y="21321"/>
                    <a:pt x="5261" y="21321"/>
                  </a:cubicBezTo>
                  <a:cubicBezTo>
                    <a:pt x="8154" y="21321"/>
                    <a:pt x="12397" y="20531"/>
                    <a:pt x="15289" y="19609"/>
                  </a:cubicBezTo>
                  <a:cubicBezTo>
                    <a:pt x="18182" y="18687"/>
                    <a:pt x="19725" y="17633"/>
                    <a:pt x="21268" y="16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527064" y="1205089"/>
              <a:ext cx="56886" cy="32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8" fill="norm" stroke="1" extrusionOk="0">
                  <a:moveTo>
                    <a:pt x="21500" y="583"/>
                  </a:moveTo>
                  <a:cubicBezTo>
                    <a:pt x="18300" y="171"/>
                    <a:pt x="15100" y="-242"/>
                    <a:pt x="11900" y="171"/>
                  </a:cubicBezTo>
                  <a:cubicBezTo>
                    <a:pt x="8700" y="583"/>
                    <a:pt x="5500" y="1822"/>
                    <a:pt x="3500" y="4504"/>
                  </a:cubicBezTo>
                  <a:cubicBezTo>
                    <a:pt x="1500" y="7187"/>
                    <a:pt x="700" y="11315"/>
                    <a:pt x="300" y="14135"/>
                  </a:cubicBezTo>
                  <a:cubicBezTo>
                    <a:pt x="-100" y="16955"/>
                    <a:pt x="-100" y="18469"/>
                    <a:pt x="300" y="19569"/>
                  </a:cubicBezTo>
                  <a:cubicBezTo>
                    <a:pt x="700" y="20670"/>
                    <a:pt x="1500" y="21358"/>
                    <a:pt x="4300" y="21358"/>
                  </a:cubicBezTo>
                  <a:cubicBezTo>
                    <a:pt x="7100" y="21358"/>
                    <a:pt x="11900" y="20670"/>
                    <a:pt x="16700" y="19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482349" y="1347419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609299" y="1207719"/>
              <a:ext cx="635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20920" y="0"/>
                  </a:moveTo>
                  <a:cubicBezTo>
                    <a:pt x="16739" y="2445"/>
                    <a:pt x="12559" y="4891"/>
                    <a:pt x="8726" y="8083"/>
                  </a:cubicBezTo>
                  <a:cubicBezTo>
                    <a:pt x="4894" y="11275"/>
                    <a:pt x="1410" y="15215"/>
                    <a:pt x="365" y="17592"/>
                  </a:cubicBezTo>
                  <a:cubicBezTo>
                    <a:pt x="-680" y="19970"/>
                    <a:pt x="714" y="20785"/>
                    <a:pt x="2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691899" y="1385519"/>
              <a:ext cx="116818" cy="346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61" fill="norm" stroke="1" extrusionOk="0">
                  <a:moveTo>
                    <a:pt x="0" y="0"/>
                  </a:moveTo>
                  <a:cubicBezTo>
                    <a:pt x="0" y="1309"/>
                    <a:pt x="0" y="2618"/>
                    <a:pt x="193" y="3600"/>
                  </a:cubicBezTo>
                  <a:cubicBezTo>
                    <a:pt x="386" y="4582"/>
                    <a:pt x="771" y="5236"/>
                    <a:pt x="1929" y="5564"/>
                  </a:cubicBezTo>
                  <a:cubicBezTo>
                    <a:pt x="3086" y="5891"/>
                    <a:pt x="5014" y="5891"/>
                    <a:pt x="7329" y="5367"/>
                  </a:cubicBezTo>
                  <a:cubicBezTo>
                    <a:pt x="9643" y="4844"/>
                    <a:pt x="12343" y="3796"/>
                    <a:pt x="14271" y="2749"/>
                  </a:cubicBezTo>
                  <a:cubicBezTo>
                    <a:pt x="16200" y="1702"/>
                    <a:pt x="17357" y="655"/>
                    <a:pt x="17357" y="655"/>
                  </a:cubicBezTo>
                  <a:cubicBezTo>
                    <a:pt x="17357" y="655"/>
                    <a:pt x="16200" y="1702"/>
                    <a:pt x="16007" y="3927"/>
                  </a:cubicBezTo>
                  <a:cubicBezTo>
                    <a:pt x="15814" y="6153"/>
                    <a:pt x="16586" y="9556"/>
                    <a:pt x="17743" y="12305"/>
                  </a:cubicBezTo>
                  <a:cubicBezTo>
                    <a:pt x="18900" y="15055"/>
                    <a:pt x="20443" y="17149"/>
                    <a:pt x="21021" y="18589"/>
                  </a:cubicBezTo>
                  <a:cubicBezTo>
                    <a:pt x="21600" y="20029"/>
                    <a:pt x="21214" y="20815"/>
                    <a:pt x="20057" y="21207"/>
                  </a:cubicBezTo>
                  <a:cubicBezTo>
                    <a:pt x="18900" y="21600"/>
                    <a:pt x="16971" y="21600"/>
                    <a:pt x="14079" y="20749"/>
                  </a:cubicBezTo>
                  <a:cubicBezTo>
                    <a:pt x="11186" y="19898"/>
                    <a:pt x="7329" y="18196"/>
                    <a:pt x="3471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123699" y="1223350"/>
              <a:ext cx="182775" cy="29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72" fill="norm" stroke="1" extrusionOk="0">
                  <a:moveTo>
                    <a:pt x="3682" y="3027"/>
                  </a:moveTo>
                  <a:cubicBezTo>
                    <a:pt x="2945" y="2255"/>
                    <a:pt x="2209" y="1484"/>
                    <a:pt x="2700" y="944"/>
                  </a:cubicBezTo>
                  <a:cubicBezTo>
                    <a:pt x="3191" y="404"/>
                    <a:pt x="4909" y="95"/>
                    <a:pt x="7118" y="18"/>
                  </a:cubicBezTo>
                  <a:cubicBezTo>
                    <a:pt x="9327" y="-59"/>
                    <a:pt x="12027" y="95"/>
                    <a:pt x="13991" y="867"/>
                  </a:cubicBezTo>
                  <a:cubicBezTo>
                    <a:pt x="15955" y="1638"/>
                    <a:pt x="17182" y="3027"/>
                    <a:pt x="16814" y="4261"/>
                  </a:cubicBezTo>
                  <a:cubicBezTo>
                    <a:pt x="16445" y="5495"/>
                    <a:pt x="14482" y="6575"/>
                    <a:pt x="12518" y="7424"/>
                  </a:cubicBezTo>
                  <a:cubicBezTo>
                    <a:pt x="10555" y="8272"/>
                    <a:pt x="8591" y="8890"/>
                    <a:pt x="8468" y="9430"/>
                  </a:cubicBezTo>
                  <a:cubicBezTo>
                    <a:pt x="8345" y="9970"/>
                    <a:pt x="10064" y="10432"/>
                    <a:pt x="12395" y="11050"/>
                  </a:cubicBezTo>
                  <a:cubicBezTo>
                    <a:pt x="14727" y="11667"/>
                    <a:pt x="17673" y="12438"/>
                    <a:pt x="19391" y="13287"/>
                  </a:cubicBezTo>
                  <a:cubicBezTo>
                    <a:pt x="21109" y="14135"/>
                    <a:pt x="21600" y="15061"/>
                    <a:pt x="20864" y="16218"/>
                  </a:cubicBezTo>
                  <a:cubicBezTo>
                    <a:pt x="20127" y="17375"/>
                    <a:pt x="18164" y="18764"/>
                    <a:pt x="14973" y="19767"/>
                  </a:cubicBezTo>
                  <a:cubicBezTo>
                    <a:pt x="11782" y="20770"/>
                    <a:pt x="7364" y="21387"/>
                    <a:pt x="4664" y="21464"/>
                  </a:cubicBezTo>
                  <a:cubicBezTo>
                    <a:pt x="1964" y="21541"/>
                    <a:pt x="982" y="21078"/>
                    <a:pt x="0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634650" y="1306874"/>
              <a:ext cx="124050" cy="16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63" fill="norm" stroke="1" extrusionOk="0">
                  <a:moveTo>
                    <a:pt x="21456" y="3690"/>
                  </a:moveTo>
                  <a:cubicBezTo>
                    <a:pt x="18527" y="2007"/>
                    <a:pt x="15598" y="324"/>
                    <a:pt x="12303" y="44"/>
                  </a:cubicBezTo>
                  <a:cubicBezTo>
                    <a:pt x="9009" y="-237"/>
                    <a:pt x="5348" y="885"/>
                    <a:pt x="3151" y="2147"/>
                  </a:cubicBezTo>
                  <a:cubicBezTo>
                    <a:pt x="954" y="3410"/>
                    <a:pt x="222" y="4812"/>
                    <a:pt x="39" y="6215"/>
                  </a:cubicBezTo>
                  <a:cubicBezTo>
                    <a:pt x="-144" y="7618"/>
                    <a:pt x="222" y="9020"/>
                    <a:pt x="3334" y="10563"/>
                  </a:cubicBezTo>
                  <a:cubicBezTo>
                    <a:pt x="6446" y="12106"/>
                    <a:pt x="12303" y="13789"/>
                    <a:pt x="15598" y="15332"/>
                  </a:cubicBezTo>
                  <a:cubicBezTo>
                    <a:pt x="18893" y="16875"/>
                    <a:pt x="19625" y="18277"/>
                    <a:pt x="19076" y="19259"/>
                  </a:cubicBezTo>
                  <a:cubicBezTo>
                    <a:pt x="18527" y="20241"/>
                    <a:pt x="16697" y="20802"/>
                    <a:pt x="14866" y="21082"/>
                  </a:cubicBezTo>
                  <a:cubicBezTo>
                    <a:pt x="13036" y="21363"/>
                    <a:pt x="11205" y="21363"/>
                    <a:pt x="9375" y="21363"/>
                  </a:cubicBezTo>
                  <a:cubicBezTo>
                    <a:pt x="7544" y="21363"/>
                    <a:pt x="5714" y="21363"/>
                    <a:pt x="5531" y="20521"/>
                  </a:cubicBezTo>
                  <a:cubicBezTo>
                    <a:pt x="5348" y="19680"/>
                    <a:pt x="6812" y="17997"/>
                    <a:pt x="8276" y="16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854374" y="1156919"/>
              <a:ext cx="69426" cy="32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9" fill="norm" stroke="1" extrusionOk="0">
                  <a:moveTo>
                    <a:pt x="5759" y="0"/>
                  </a:moveTo>
                  <a:cubicBezTo>
                    <a:pt x="3795" y="4041"/>
                    <a:pt x="1832" y="8083"/>
                    <a:pt x="850" y="11288"/>
                  </a:cubicBezTo>
                  <a:cubicBezTo>
                    <a:pt x="-132" y="14493"/>
                    <a:pt x="-132" y="16862"/>
                    <a:pt x="195" y="18395"/>
                  </a:cubicBezTo>
                  <a:cubicBezTo>
                    <a:pt x="523" y="19928"/>
                    <a:pt x="1177" y="20625"/>
                    <a:pt x="3141" y="21043"/>
                  </a:cubicBezTo>
                  <a:cubicBezTo>
                    <a:pt x="5104" y="21461"/>
                    <a:pt x="8377" y="21600"/>
                    <a:pt x="11650" y="21252"/>
                  </a:cubicBezTo>
                  <a:cubicBezTo>
                    <a:pt x="14923" y="20903"/>
                    <a:pt x="18195" y="20067"/>
                    <a:pt x="21468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809499" y="1347419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962404" y="1315669"/>
              <a:ext cx="177296" cy="12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08" fill="norm" stroke="1" extrusionOk="0">
                  <a:moveTo>
                    <a:pt x="3796" y="0"/>
                  </a:moveTo>
                  <a:cubicBezTo>
                    <a:pt x="2510" y="1440"/>
                    <a:pt x="1225" y="2880"/>
                    <a:pt x="582" y="5760"/>
                  </a:cubicBezTo>
                  <a:cubicBezTo>
                    <a:pt x="-61" y="8640"/>
                    <a:pt x="-61" y="12960"/>
                    <a:pt x="68" y="16020"/>
                  </a:cubicBezTo>
                  <a:cubicBezTo>
                    <a:pt x="196" y="19080"/>
                    <a:pt x="453" y="20880"/>
                    <a:pt x="1868" y="21240"/>
                  </a:cubicBezTo>
                  <a:cubicBezTo>
                    <a:pt x="3282" y="21600"/>
                    <a:pt x="5853" y="20520"/>
                    <a:pt x="7782" y="18360"/>
                  </a:cubicBezTo>
                  <a:cubicBezTo>
                    <a:pt x="9710" y="16200"/>
                    <a:pt x="10996" y="12960"/>
                    <a:pt x="11896" y="10260"/>
                  </a:cubicBezTo>
                  <a:cubicBezTo>
                    <a:pt x="12796" y="7560"/>
                    <a:pt x="13310" y="5400"/>
                    <a:pt x="13439" y="5580"/>
                  </a:cubicBezTo>
                  <a:cubicBezTo>
                    <a:pt x="13568" y="5760"/>
                    <a:pt x="13310" y="8280"/>
                    <a:pt x="13182" y="10440"/>
                  </a:cubicBezTo>
                  <a:cubicBezTo>
                    <a:pt x="13053" y="12600"/>
                    <a:pt x="13053" y="14400"/>
                    <a:pt x="13696" y="15660"/>
                  </a:cubicBezTo>
                  <a:cubicBezTo>
                    <a:pt x="14339" y="16920"/>
                    <a:pt x="15625" y="17640"/>
                    <a:pt x="17039" y="17820"/>
                  </a:cubicBezTo>
                  <a:cubicBezTo>
                    <a:pt x="18453" y="18000"/>
                    <a:pt x="19996" y="17640"/>
                    <a:pt x="21539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132810" y="1111340"/>
              <a:ext cx="142492" cy="34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29" fill="norm" stroke="1" extrusionOk="0">
                  <a:moveTo>
                    <a:pt x="16045" y="15177"/>
                  </a:moveTo>
                  <a:cubicBezTo>
                    <a:pt x="14480" y="14912"/>
                    <a:pt x="12915" y="14647"/>
                    <a:pt x="10724" y="14713"/>
                  </a:cubicBezTo>
                  <a:cubicBezTo>
                    <a:pt x="8532" y="14780"/>
                    <a:pt x="5715" y="15177"/>
                    <a:pt x="3680" y="16105"/>
                  </a:cubicBezTo>
                  <a:cubicBezTo>
                    <a:pt x="1645" y="17032"/>
                    <a:pt x="393" y="18490"/>
                    <a:pt x="80" y="19550"/>
                  </a:cubicBezTo>
                  <a:cubicBezTo>
                    <a:pt x="-233" y="20610"/>
                    <a:pt x="393" y="21273"/>
                    <a:pt x="1645" y="21405"/>
                  </a:cubicBezTo>
                  <a:cubicBezTo>
                    <a:pt x="2897" y="21538"/>
                    <a:pt x="4776" y="21140"/>
                    <a:pt x="7437" y="19484"/>
                  </a:cubicBezTo>
                  <a:cubicBezTo>
                    <a:pt x="10097" y="17828"/>
                    <a:pt x="13541" y="14912"/>
                    <a:pt x="16045" y="11732"/>
                  </a:cubicBezTo>
                  <a:cubicBezTo>
                    <a:pt x="18550" y="8551"/>
                    <a:pt x="20115" y="5106"/>
                    <a:pt x="20741" y="2986"/>
                  </a:cubicBezTo>
                  <a:cubicBezTo>
                    <a:pt x="21367" y="866"/>
                    <a:pt x="21054" y="71"/>
                    <a:pt x="20271" y="4"/>
                  </a:cubicBezTo>
                  <a:cubicBezTo>
                    <a:pt x="19489" y="-62"/>
                    <a:pt x="18237" y="601"/>
                    <a:pt x="16828" y="2920"/>
                  </a:cubicBezTo>
                  <a:cubicBezTo>
                    <a:pt x="15419" y="5239"/>
                    <a:pt x="13854" y="9214"/>
                    <a:pt x="13384" y="12063"/>
                  </a:cubicBezTo>
                  <a:cubicBezTo>
                    <a:pt x="12915" y="14912"/>
                    <a:pt x="13541" y="16635"/>
                    <a:pt x="14480" y="17629"/>
                  </a:cubicBezTo>
                  <a:cubicBezTo>
                    <a:pt x="15419" y="18623"/>
                    <a:pt x="16671" y="18888"/>
                    <a:pt x="17924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286661" y="1268759"/>
              <a:ext cx="220160" cy="15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821" fill="norm" stroke="1" extrusionOk="0">
                  <a:moveTo>
                    <a:pt x="1762" y="12108"/>
                  </a:moveTo>
                  <a:cubicBezTo>
                    <a:pt x="2791" y="11547"/>
                    <a:pt x="3820" y="10986"/>
                    <a:pt x="4642" y="10004"/>
                  </a:cubicBezTo>
                  <a:cubicBezTo>
                    <a:pt x="5465" y="9022"/>
                    <a:pt x="6082" y="7620"/>
                    <a:pt x="6391" y="5936"/>
                  </a:cubicBezTo>
                  <a:cubicBezTo>
                    <a:pt x="6700" y="4253"/>
                    <a:pt x="6700" y="2290"/>
                    <a:pt x="5980" y="1869"/>
                  </a:cubicBezTo>
                  <a:cubicBezTo>
                    <a:pt x="5260" y="1448"/>
                    <a:pt x="3820" y="2570"/>
                    <a:pt x="2688" y="4814"/>
                  </a:cubicBezTo>
                  <a:cubicBezTo>
                    <a:pt x="1557" y="7059"/>
                    <a:pt x="734" y="10425"/>
                    <a:pt x="322" y="12809"/>
                  </a:cubicBezTo>
                  <a:cubicBezTo>
                    <a:pt x="-89" y="15194"/>
                    <a:pt x="-89" y="16596"/>
                    <a:pt x="220" y="17859"/>
                  </a:cubicBezTo>
                  <a:cubicBezTo>
                    <a:pt x="528" y="19121"/>
                    <a:pt x="1145" y="20243"/>
                    <a:pt x="2688" y="19401"/>
                  </a:cubicBezTo>
                  <a:cubicBezTo>
                    <a:pt x="4231" y="18560"/>
                    <a:pt x="6700" y="15755"/>
                    <a:pt x="8140" y="13510"/>
                  </a:cubicBezTo>
                  <a:cubicBezTo>
                    <a:pt x="9580" y="11266"/>
                    <a:pt x="9991" y="9583"/>
                    <a:pt x="10505" y="8181"/>
                  </a:cubicBezTo>
                  <a:cubicBezTo>
                    <a:pt x="11020" y="6778"/>
                    <a:pt x="11637" y="5656"/>
                    <a:pt x="11842" y="5936"/>
                  </a:cubicBezTo>
                  <a:cubicBezTo>
                    <a:pt x="12048" y="6217"/>
                    <a:pt x="11842" y="7900"/>
                    <a:pt x="11534" y="9443"/>
                  </a:cubicBezTo>
                  <a:cubicBezTo>
                    <a:pt x="11225" y="10986"/>
                    <a:pt x="10814" y="12388"/>
                    <a:pt x="10505" y="14633"/>
                  </a:cubicBezTo>
                  <a:cubicBezTo>
                    <a:pt x="10197" y="16877"/>
                    <a:pt x="9991" y="19962"/>
                    <a:pt x="10197" y="20664"/>
                  </a:cubicBezTo>
                  <a:cubicBezTo>
                    <a:pt x="10402" y="21365"/>
                    <a:pt x="11020" y="19682"/>
                    <a:pt x="12151" y="16316"/>
                  </a:cubicBezTo>
                  <a:cubicBezTo>
                    <a:pt x="13282" y="12949"/>
                    <a:pt x="14928" y="7900"/>
                    <a:pt x="16060" y="4814"/>
                  </a:cubicBezTo>
                  <a:cubicBezTo>
                    <a:pt x="17191" y="1729"/>
                    <a:pt x="17808" y="607"/>
                    <a:pt x="18631" y="186"/>
                  </a:cubicBezTo>
                  <a:cubicBezTo>
                    <a:pt x="19454" y="-235"/>
                    <a:pt x="20482" y="46"/>
                    <a:pt x="20997" y="1168"/>
                  </a:cubicBezTo>
                  <a:cubicBezTo>
                    <a:pt x="21511" y="2290"/>
                    <a:pt x="21511" y="4253"/>
                    <a:pt x="21100" y="7059"/>
                  </a:cubicBezTo>
                  <a:cubicBezTo>
                    <a:pt x="20688" y="9864"/>
                    <a:pt x="19865" y="13510"/>
                    <a:pt x="19042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549014" y="1088065"/>
              <a:ext cx="66936" cy="33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97" fill="norm" stroke="1" extrusionOk="0">
                  <a:moveTo>
                    <a:pt x="17295" y="1577"/>
                  </a:moveTo>
                  <a:cubicBezTo>
                    <a:pt x="17970" y="756"/>
                    <a:pt x="18645" y="-64"/>
                    <a:pt x="18645" y="4"/>
                  </a:cubicBezTo>
                  <a:cubicBezTo>
                    <a:pt x="18645" y="73"/>
                    <a:pt x="17970" y="1030"/>
                    <a:pt x="15270" y="3559"/>
                  </a:cubicBezTo>
                  <a:cubicBezTo>
                    <a:pt x="12570" y="6088"/>
                    <a:pt x="7845" y="10189"/>
                    <a:pt x="4807" y="13128"/>
                  </a:cubicBezTo>
                  <a:cubicBezTo>
                    <a:pt x="1770" y="16068"/>
                    <a:pt x="420" y="17845"/>
                    <a:pt x="82" y="19075"/>
                  </a:cubicBezTo>
                  <a:cubicBezTo>
                    <a:pt x="-255" y="20306"/>
                    <a:pt x="420" y="20989"/>
                    <a:pt x="2445" y="21263"/>
                  </a:cubicBezTo>
                  <a:cubicBezTo>
                    <a:pt x="4470" y="21536"/>
                    <a:pt x="7845" y="21399"/>
                    <a:pt x="11220" y="20784"/>
                  </a:cubicBezTo>
                  <a:cubicBezTo>
                    <a:pt x="14595" y="20169"/>
                    <a:pt x="17970" y="19075"/>
                    <a:pt x="21345" y="17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546099" y="1258519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672616" y="1233119"/>
              <a:ext cx="8702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4" h="21600" fill="norm" stroke="1" extrusionOk="0">
                  <a:moveTo>
                    <a:pt x="18829" y="0"/>
                  </a:moveTo>
                  <a:cubicBezTo>
                    <a:pt x="12589" y="771"/>
                    <a:pt x="6349" y="1543"/>
                    <a:pt x="2989" y="2700"/>
                  </a:cubicBezTo>
                  <a:cubicBezTo>
                    <a:pt x="-371" y="3857"/>
                    <a:pt x="-851" y="5400"/>
                    <a:pt x="1309" y="6943"/>
                  </a:cubicBezTo>
                  <a:cubicBezTo>
                    <a:pt x="3469" y="8486"/>
                    <a:pt x="8269" y="10029"/>
                    <a:pt x="11629" y="11186"/>
                  </a:cubicBezTo>
                  <a:cubicBezTo>
                    <a:pt x="14989" y="12343"/>
                    <a:pt x="16909" y="13114"/>
                    <a:pt x="18349" y="14143"/>
                  </a:cubicBezTo>
                  <a:cubicBezTo>
                    <a:pt x="19789" y="15171"/>
                    <a:pt x="20749" y="16457"/>
                    <a:pt x="17869" y="17743"/>
                  </a:cubicBezTo>
                  <a:cubicBezTo>
                    <a:pt x="14989" y="19029"/>
                    <a:pt x="8269" y="20314"/>
                    <a:pt x="1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000306" y="1313552"/>
              <a:ext cx="129994" cy="35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40" fill="norm" stroke="1" extrusionOk="0">
                  <a:moveTo>
                    <a:pt x="21056" y="1681"/>
                  </a:moveTo>
                  <a:cubicBezTo>
                    <a:pt x="17970" y="1035"/>
                    <a:pt x="14885" y="388"/>
                    <a:pt x="12485" y="194"/>
                  </a:cubicBezTo>
                  <a:cubicBezTo>
                    <a:pt x="10085" y="0"/>
                    <a:pt x="8370" y="259"/>
                    <a:pt x="6142" y="1423"/>
                  </a:cubicBezTo>
                  <a:cubicBezTo>
                    <a:pt x="3913" y="2587"/>
                    <a:pt x="1170" y="4656"/>
                    <a:pt x="313" y="5950"/>
                  </a:cubicBezTo>
                  <a:cubicBezTo>
                    <a:pt x="-544" y="7243"/>
                    <a:pt x="485" y="7760"/>
                    <a:pt x="1856" y="7890"/>
                  </a:cubicBezTo>
                  <a:cubicBezTo>
                    <a:pt x="3227" y="8019"/>
                    <a:pt x="4942" y="7760"/>
                    <a:pt x="8027" y="6596"/>
                  </a:cubicBezTo>
                  <a:cubicBezTo>
                    <a:pt x="11113" y="5432"/>
                    <a:pt x="15570" y="3363"/>
                    <a:pt x="17799" y="2005"/>
                  </a:cubicBezTo>
                  <a:cubicBezTo>
                    <a:pt x="20027" y="647"/>
                    <a:pt x="20027" y="0"/>
                    <a:pt x="20027" y="0"/>
                  </a:cubicBezTo>
                  <a:cubicBezTo>
                    <a:pt x="20027" y="0"/>
                    <a:pt x="20027" y="647"/>
                    <a:pt x="20027" y="2975"/>
                  </a:cubicBezTo>
                  <a:cubicBezTo>
                    <a:pt x="20027" y="5303"/>
                    <a:pt x="20027" y="9313"/>
                    <a:pt x="19685" y="12417"/>
                  </a:cubicBezTo>
                  <a:cubicBezTo>
                    <a:pt x="19342" y="15521"/>
                    <a:pt x="18656" y="17720"/>
                    <a:pt x="16427" y="19207"/>
                  </a:cubicBezTo>
                  <a:cubicBezTo>
                    <a:pt x="14199" y="20695"/>
                    <a:pt x="10427" y="21471"/>
                    <a:pt x="7856" y="21535"/>
                  </a:cubicBezTo>
                  <a:cubicBezTo>
                    <a:pt x="5285" y="21600"/>
                    <a:pt x="3913" y="20953"/>
                    <a:pt x="3742" y="19725"/>
                  </a:cubicBezTo>
                  <a:cubicBezTo>
                    <a:pt x="3570" y="18496"/>
                    <a:pt x="4599" y="16685"/>
                    <a:pt x="5627" y="1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162544" y="1307632"/>
              <a:ext cx="158256" cy="13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604" fill="norm" stroke="1" extrusionOk="0">
                  <a:moveTo>
                    <a:pt x="5049" y="11863"/>
                  </a:moveTo>
                  <a:cubicBezTo>
                    <a:pt x="7607" y="9606"/>
                    <a:pt x="10165" y="7349"/>
                    <a:pt x="11444" y="5254"/>
                  </a:cubicBezTo>
                  <a:cubicBezTo>
                    <a:pt x="12723" y="3158"/>
                    <a:pt x="12723" y="1224"/>
                    <a:pt x="11870" y="418"/>
                  </a:cubicBezTo>
                  <a:cubicBezTo>
                    <a:pt x="11017" y="-388"/>
                    <a:pt x="9312" y="-66"/>
                    <a:pt x="7323" y="1708"/>
                  </a:cubicBezTo>
                  <a:cubicBezTo>
                    <a:pt x="5333" y="3481"/>
                    <a:pt x="3060" y="6705"/>
                    <a:pt x="1638" y="10090"/>
                  </a:cubicBezTo>
                  <a:cubicBezTo>
                    <a:pt x="217" y="13475"/>
                    <a:pt x="-351" y="17021"/>
                    <a:pt x="217" y="18955"/>
                  </a:cubicBezTo>
                  <a:cubicBezTo>
                    <a:pt x="786" y="20890"/>
                    <a:pt x="2491" y="21212"/>
                    <a:pt x="6186" y="19439"/>
                  </a:cubicBezTo>
                  <a:cubicBezTo>
                    <a:pt x="9881" y="17666"/>
                    <a:pt x="15565" y="13797"/>
                    <a:pt x="21249" y="9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353343" y="1118819"/>
              <a:ext cx="62707" cy="3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67" fill="norm" stroke="1" extrusionOk="0">
                  <a:moveTo>
                    <a:pt x="19170" y="0"/>
                  </a:moveTo>
                  <a:cubicBezTo>
                    <a:pt x="14130" y="1723"/>
                    <a:pt x="9090" y="3445"/>
                    <a:pt x="5850" y="6560"/>
                  </a:cubicBezTo>
                  <a:cubicBezTo>
                    <a:pt x="2610" y="9674"/>
                    <a:pt x="1170" y="14179"/>
                    <a:pt x="450" y="16829"/>
                  </a:cubicBezTo>
                  <a:cubicBezTo>
                    <a:pt x="-270" y="19480"/>
                    <a:pt x="-270" y="20275"/>
                    <a:pt x="1530" y="20805"/>
                  </a:cubicBezTo>
                  <a:cubicBezTo>
                    <a:pt x="3330" y="21335"/>
                    <a:pt x="6930" y="21600"/>
                    <a:pt x="9810" y="21401"/>
                  </a:cubicBezTo>
                  <a:cubicBezTo>
                    <a:pt x="12690" y="21202"/>
                    <a:pt x="14850" y="20540"/>
                    <a:pt x="16650" y="19877"/>
                  </a:cubicBezTo>
                  <a:cubicBezTo>
                    <a:pt x="18450" y="19215"/>
                    <a:pt x="19890" y="18552"/>
                    <a:pt x="21330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320799" y="1252169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5449916" y="1141956"/>
              <a:ext cx="93134" cy="37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21600" y="130"/>
                  </a:moveTo>
                  <a:cubicBezTo>
                    <a:pt x="19145" y="8"/>
                    <a:pt x="16691" y="-113"/>
                    <a:pt x="14727" y="190"/>
                  </a:cubicBezTo>
                  <a:cubicBezTo>
                    <a:pt x="12764" y="494"/>
                    <a:pt x="11291" y="1222"/>
                    <a:pt x="9082" y="3588"/>
                  </a:cubicBezTo>
                  <a:cubicBezTo>
                    <a:pt x="6873" y="5954"/>
                    <a:pt x="3927" y="9959"/>
                    <a:pt x="2209" y="12932"/>
                  </a:cubicBezTo>
                  <a:cubicBezTo>
                    <a:pt x="491" y="15905"/>
                    <a:pt x="0" y="17847"/>
                    <a:pt x="0" y="19181"/>
                  </a:cubicBezTo>
                  <a:cubicBezTo>
                    <a:pt x="0" y="20516"/>
                    <a:pt x="491" y="21244"/>
                    <a:pt x="1964" y="21366"/>
                  </a:cubicBezTo>
                  <a:cubicBezTo>
                    <a:pt x="3436" y="21487"/>
                    <a:pt x="5891" y="21002"/>
                    <a:pt x="7609" y="20091"/>
                  </a:cubicBezTo>
                  <a:cubicBezTo>
                    <a:pt x="9327" y="19181"/>
                    <a:pt x="10309" y="17847"/>
                    <a:pt x="11291" y="16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441449" y="131566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5549399" y="1341069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587499" y="127121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5619806" y="1318757"/>
              <a:ext cx="83220" cy="16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44" fill="norm" stroke="1" extrusionOk="0">
                  <a:moveTo>
                    <a:pt x="3098" y="2919"/>
                  </a:moveTo>
                  <a:cubicBezTo>
                    <a:pt x="2558" y="7904"/>
                    <a:pt x="2018" y="12888"/>
                    <a:pt x="1478" y="16211"/>
                  </a:cubicBezTo>
                  <a:cubicBezTo>
                    <a:pt x="938" y="19535"/>
                    <a:pt x="398" y="21196"/>
                    <a:pt x="128" y="21335"/>
                  </a:cubicBezTo>
                  <a:cubicBezTo>
                    <a:pt x="-142" y="21473"/>
                    <a:pt x="-142" y="20088"/>
                    <a:pt x="1748" y="16627"/>
                  </a:cubicBezTo>
                  <a:cubicBezTo>
                    <a:pt x="3638" y="13165"/>
                    <a:pt x="7418" y="7627"/>
                    <a:pt x="10388" y="4304"/>
                  </a:cubicBezTo>
                  <a:cubicBezTo>
                    <a:pt x="13358" y="981"/>
                    <a:pt x="15518" y="-127"/>
                    <a:pt x="17408" y="11"/>
                  </a:cubicBezTo>
                  <a:cubicBezTo>
                    <a:pt x="19298" y="150"/>
                    <a:pt x="20918" y="1535"/>
                    <a:pt x="21188" y="5135"/>
                  </a:cubicBezTo>
                  <a:cubicBezTo>
                    <a:pt x="21458" y="8735"/>
                    <a:pt x="20378" y="14550"/>
                    <a:pt x="19838" y="17596"/>
                  </a:cubicBezTo>
                  <a:cubicBezTo>
                    <a:pt x="19298" y="20642"/>
                    <a:pt x="19298" y="20919"/>
                    <a:pt x="19298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5733549" y="1313747"/>
              <a:ext cx="133880" cy="42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29" fill="norm" stroke="1" extrusionOk="0">
                  <a:moveTo>
                    <a:pt x="19237" y="1692"/>
                  </a:moveTo>
                  <a:cubicBezTo>
                    <a:pt x="18225" y="1267"/>
                    <a:pt x="17212" y="841"/>
                    <a:pt x="15862" y="469"/>
                  </a:cubicBezTo>
                  <a:cubicBezTo>
                    <a:pt x="14512" y="96"/>
                    <a:pt x="12825" y="-223"/>
                    <a:pt x="10294" y="203"/>
                  </a:cubicBezTo>
                  <a:cubicBezTo>
                    <a:pt x="7762" y="628"/>
                    <a:pt x="4387" y="1799"/>
                    <a:pt x="2531" y="2703"/>
                  </a:cubicBezTo>
                  <a:cubicBezTo>
                    <a:pt x="675" y="3608"/>
                    <a:pt x="337" y="4246"/>
                    <a:pt x="337" y="4831"/>
                  </a:cubicBezTo>
                  <a:cubicBezTo>
                    <a:pt x="337" y="5416"/>
                    <a:pt x="675" y="5948"/>
                    <a:pt x="2700" y="6055"/>
                  </a:cubicBezTo>
                  <a:cubicBezTo>
                    <a:pt x="4725" y="6161"/>
                    <a:pt x="8437" y="5842"/>
                    <a:pt x="11644" y="5150"/>
                  </a:cubicBezTo>
                  <a:cubicBezTo>
                    <a:pt x="14850" y="4459"/>
                    <a:pt x="17550" y="3395"/>
                    <a:pt x="19237" y="2544"/>
                  </a:cubicBezTo>
                  <a:cubicBezTo>
                    <a:pt x="20925" y="1692"/>
                    <a:pt x="21600" y="1054"/>
                    <a:pt x="21262" y="894"/>
                  </a:cubicBezTo>
                  <a:cubicBezTo>
                    <a:pt x="20925" y="735"/>
                    <a:pt x="19575" y="1054"/>
                    <a:pt x="18563" y="2171"/>
                  </a:cubicBezTo>
                  <a:cubicBezTo>
                    <a:pt x="17550" y="3288"/>
                    <a:pt x="16875" y="5204"/>
                    <a:pt x="16031" y="7864"/>
                  </a:cubicBezTo>
                  <a:cubicBezTo>
                    <a:pt x="15187" y="10524"/>
                    <a:pt x="14175" y="13929"/>
                    <a:pt x="12994" y="16163"/>
                  </a:cubicBezTo>
                  <a:cubicBezTo>
                    <a:pt x="11812" y="18398"/>
                    <a:pt x="10462" y="19462"/>
                    <a:pt x="8606" y="20207"/>
                  </a:cubicBezTo>
                  <a:cubicBezTo>
                    <a:pt x="6750" y="20951"/>
                    <a:pt x="4387" y="21377"/>
                    <a:pt x="2700" y="21324"/>
                  </a:cubicBezTo>
                  <a:cubicBezTo>
                    <a:pt x="1012" y="21271"/>
                    <a:pt x="0" y="20739"/>
                    <a:pt x="0" y="19462"/>
                  </a:cubicBezTo>
                  <a:cubicBezTo>
                    <a:pt x="0" y="18185"/>
                    <a:pt x="1012" y="16163"/>
                    <a:pt x="2025" y="14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195573" y="1330752"/>
              <a:ext cx="211077" cy="16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859" fill="norm" stroke="1" extrusionOk="0">
                  <a:moveTo>
                    <a:pt x="12985" y="4444"/>
                  </a:moveTo>
                  <a:cubicBezTo>
                    <a:pt x="12558" y="2864"/>
                    <a:pt x="12130" y="1283"/>
                    <a:pt x="11381" y="493"/>
                  </a:cubicBezTo>
                  <a:cubicBezTo>
                    <a:pt x="10633" y="-297"/>
                    <a:pt x="9564" y="-297"/>
                    <a:pt x="7853" y="1679"/>
                  </a:cubicBezTo>
                  <a:cubicBezTo>
                    <a:pt x="6142" y="3654"/>
                    <a:pt x="3789" y="7605"/>
                    <a:pt x="2399" y="10240"/>
                  </a:cubicBezTo>
                  <a:cubicBezTo>
                    <a:pt x="1009" y="12874"/>
                    <a:pt x="581" y="14191"/>
                    <a:pt x="261" y="15903"/>
                  </a:cubicBezTo>
                  <a:cubicBezTo>
                    <a:pt x="-60" y="17615"/>
                    <a:pt x="-274" y="19723"/>
                    <a:pt x="795" y="20513"/>
                  </a:cubicBezTo>
                  <a:cubicBezTo>
                    <a:pt x="1865" y="21303"/>
                    <a:pt x="4217" y="20776"/>
                    <a:pt x="6463" y="18537"/>
                  </a:cubicBezTo>
                  <a:cubicBezTo>
                    <a:pt x="8708" y="16298"/>
                    <a:pt x="10847" y="12347"/>
                    <a:pt x="12023" y="9318"/>
                  </a:cubicBezTo>
                  <a:cubicBezTo>
                    <a:pt x="13199" y="6288"/>
                    <a:pt x="13413" y="4181"/>
                    <a:pt x="13306" y="3786"/>
                  </a:cubicBezTo>
                  <a:cubicBezTo>
                    <a:pt x="13199" y="3391"/>
                    <a:pt x="12772" y="4708"/>
                    <a:pt x="12558" y="6947"/>
                  </a:cubicBezTo>
                  <a:cubicBezTo>
                    <a:pt x="12344" y="9186"/>
                    <a:pt x="12344" y="12347"/>
                    <a:pt x="12451" y="14718"/>
                  </a:cubicBezTo>
                  <a:cubicBezTo>
                    <a:pt x="12558" y="17088"/>
                    <a:pt x="12772" y="18669"/>
                    <a:pt x="13948" y="19196"/>
                  </a:cubicBezTo>
                  <a:cubicBezTo>
                    <a:pt x="15124" y="19723"/>
                    <a:pt x="17263" y="19196"/>
                    <a:pt x="18653" y="18405"/>
                  </a:cubicBezTo>
                  <a:cubicBezTo>
                    <a:pt x="20043" y="17615"/>
                    <a:pt x="20684" y="16562"/>
                    <a:pt x="21326" y="15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6417184" y="1353504"/>
              <a:ext cx="140922" cy="19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92" fill="norm" stroke="1" extrusionOk="0">
                  <a:moveTo>
                    <a:pt x="3184" y="1454"/>
                  </a:moveTo>
                  <a:cubicBezTo>
                    <a:pt x="2866" y="5726"/>
                    <a:pt x="2549" y="9999"/>
                    <a:pt x="2072" y="12728"/>
                  </a:cubicBezTo>
                  <a:cubicBezTo>
                    <a:pt x="1596" y="15458"/>
                    <a:pt x="961" y="16645"/>
                    <a:pt x="484" y="16645"/>
                  </a:cubicBezTo>
                  <a:cubicBezTo>
                    <a:pt x="8" y="16645"/>
                    <a:pt x="-310" y="15458"/>
                    <a:pt x="484" y="12847"/>
                  </a:cubicBezTo>
                  <a:cubicBezTo>
                    <a:pt x="1278" y="10236"/>
                    <a:pt x="3184" y="6201"/>
                    <a:pt x="5408" y="3590"/>
                  </a:cubicBezTo>
                  <a:cubicBezTo>
                    <a:pt x="7631" y="979"/>
                    <a:pt x="10172" y="-208"/>
                    <a:pt x="12555" y="29"/>
                  </a:cubicBezTo>
                  <a:cubicBezTo>
                    <a:pt x="14937" y="267"/>
                    <a:pt x="17161" y="1928"/>
                    <a:pt x="18749" y="4421"/>
                  </a:cubicBezTo>
                  <a:cubicBezTo>
                    <a:pt x="20337" y="6913"/>
                    <a:pt x="21290" y="10236"/>
                    <a:pt x="21131" y="13203"/>
                  </a:cubicBezTo>
                  <a:cubicBezTo>
                    <a:pt x="20972" y="16170"/>
                    <a:pt x="19702" y="18781"/>
                    <a:pt x="18431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6932504" y="1140954"/>
              <a:ext cx="184257" cy="36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0955" fill="norm" stroke="1" extrusionOk="0">
                  <a:moveTo>
                    <a:pt x="9495" y="8975"/>
                  </a:moveTo>
                  <a:cubicBezTo>
                    <a:pt x="7335" y="11903"/>
                    <a:pt x="5175" y="14832"/>
                    <a:pt x="3735" y="16724"/>
                  </a:cubicBezTo>
                  <a:cubicBezTo>
                    <a:pt x="2295" y="18615"/>
                    <a:pt x="1575" y="19469"/>
                    <a:pt x="855" y="20202"/>
                  </a:cubicBezTo>
                  <a:cubicBezTo>
                    <a:pt x="135" y="20934"/>
                    <a:pt x="-585" y="21544"/>
                    <a:pt x="735" y="19958"/>
                  </a:cubicBezTo>
                  <a:cubicBezTo>
                    <a:pt x="2055" y="18371"/>
                    <a:pt x="5415" y="14588"/>
                    <a:pt x="8415" y="11293"/>
                  </a:cubicBezTo>
                  <a:cubicBezTo>
                    <a:pt x="11415" y="7998"/>
                    <a:pt x="14055" y="5191"/>
                    <a:pt x="15735" y="3544"/>
                  </a:cubicBezTo>
                  <a:cubicBezTo>
                    <a:pt x="17415" y="1897"/>
                    <a:pt x="18135" y="1408"/>
                    <a:pt x="18855" y="920"/>
                  </a:cubicBezTo>
                  <a:cubicBezTo>
                    <a:pt x="19575" y="432"/>
                    <a:pt x="20295" y="-56"/>
                    <a:pt x="20655" y="5"/>
                  </a:cubicBezTo>
                  <a:cubicBezTo>
                    <a:pt x="21015" y="66"/>
                    <a:pt x="21015" y="676"/>
                    <a:pt x="20295" y="3239"/>
                  </a:cubicBezTo>
                  <a:cubicBezTo>
                    <a:pt x="19575" y="5802"/>
                    <a:pt x="18135" y="10317"/>
                    <a:pt x="17535" y="13307"/>
                  </a:cubicBezTo>
                  <a:cubicBezTo>
                    <a:pt x="16935" y="16297"/>
                    <a:pt x="17175" y="17761"/>
                    <a:pt x="17415" y="1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003549" y="1334719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486"/>
                    <a:pt x="2057" y="13371"/>
                    <a:pt x="5657" y="9771"/>
                  </a:cubicBezTo>
                  <a:cubicBezTo>
                    <a:pt x="9257" y="6171"/>
                    <a:pt x="154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149599" y="1131519"/>
              <a:ext cx="96361" cy="33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386" fill="norm" stroke="1" extrusionOk="0">
                  <a:moveTo>
                    <a:pt x="5400" y="0"/>
                  </a:moveTo>
                  <a:cubicBezTo>
                    <a:pt x="11250" y="3240"/>
                    <a:pt x="17100" y="6480"/>
                    <a:pt x="19350" y="9518"/>
                  </a:cubicBezTo>
                  <a:cubicBezTo>
                    <a:pt x="21600" y="12555"/>
                    <a:pt x="20250" y="15390"/>
                    <a:pt x="17550" y="17415"/>
                  </a:cubicBezTo>
                  <a:cubicBezTo>
                    <a:pt x="14850" y="19440"/>
                    <a:pt x="10800" y="20655"/>
                    <a:pt x="7650" y="21128"/>
                  </a:cubicBezTo>
                  <a:cubicBezTo>
                    <a:pt x="4500" y="21600"/>
                    <a:pt x="2250" y="21330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7409949" y="132201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7428999" y="1376175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800" y="11918"/>
                    <a:pt x="3600" y="3818"/>
                    <a:pt x="7200" y="1118"/>
                  </a:cubicBezTo>
                  <a:cubicBezTo>
                    <a:pt x="10800" y="-1582"/>
                    <a:pt x="16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45599" y="3637773"/>
              <a:ext cx="41910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885"/>
                  </a:moveTo>
                  <a:cubicBezTo>
                    <a:pt x="3273" y="-54"/>
                    <a:pt x="6545" y="-993"/>
                    <a:pt x="10145" y="2294"/>
                  </a:cubicBezTo>
                  <a:cubicBezTo>
                    <a:pt x="13745" y="5581"/>
                    <a:pt x="17673" y="13094"/>
                    <a:pt x="2160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377449" y="3684219"/>
              <a:ext cx="431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8000"/>
                    <a:pt x="8047" y="14400"/>
                    <a:pt x="11647" y="10800"/>
                  </a:cubicBezTo>
                  <a:cubicBezTo>
                    <a:pt x="15247" y="7200"/>
                    <a:pt x="1842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031499" y="3652469"/>
              <a:ext cx="374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9" y="19200"/>
                    <a:pt x="9519" y="16800"/>
                    <a:pt x="13119" y="13200"/>
                  </a:cubicBezTo>
                  <a:cubicBezTo>
                    <a:pt x="16719" y="9600"/>
                    <a:pt x="1915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761749" y="3677869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0" y="2400"/>
                    <a:pt x="11840" y="4800"/>
                    <a:pt x="15440" y="8400"/>
                  </a:cubicBezTo>
                  <a:cubicBezTo>
                    <a:pt x="19040" y="12000"/>
                    <a:pt x="2032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409449" y="3696919"/>
              <a:ext cx="317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025399" y="3703269"/>
              <a:ext cx="431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8" y="14400"/>
                    <a:pt x="7835" y="7200"/>
                    <a:pt x="11435" y="3600"/>
                  </a:cubicBezTo>
                  <a:cubicBezTo>
                    <a:pt x="15035" y="0"/>
                    <a:pt x="183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768349" y="3720202"/>
              <a:ext cx="3365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0800"/>
                    <a:pt x="7608" y="0"/>
                    <a:pt x="11208" y="0"/>
                  </a:cubicBezTo>
                  <a:cubicBezTo>
                    <a:pt x="14808" y="0"/>
                    <a:pt x="1820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396999" y="3744262"/>
              <a:ext cx="457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700" y="2735"/>
                    <a:pt x="7400" y="-1585"/>
                    <a:pt x="11000" y="575"/>
                  </a:cubicBezTo>
                  <a:cubicBezTo>
                    <a:pt x="14600" y="2735"/>
                    <a:pt x="181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6133599" y="3747719"/>
              <a:ext cx="361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6" y="14400"/>
                    <a:pt x="7832" y="7200"/>
                    <a:pt x="11432" y="3600"/>
                  </a:cubicBezTo>
                  <a:cubicBezTo>
                    <a:pt x="15032" y="0"/>
                    <a:pt x="183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736849" y="3722682"/>
              <a:ext cx="4826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3789" y="1118"/>
                    <a:pt x="7579" y="-1582"/>
                    <a:pt x="11179" y="1118"/>
                  </a:cubicBezTo>
                  <a:cubicBezTo>
                    <a:pt x="14779" y="3818"/>
                    <a:pt x="1818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883149" y="1576019"/>
              <a:ext cx="774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0" y="18720"/>
                    <a:pt x="2361" y="15840"/>
                    <a:pt x="4013" y="12960"/>
                  </a:cubicBezTo>
                  <a:cubicBezTo>
                    <a:pt x="5666" y="10080"/>
                    <a:pt x="7790" y="7200"/>
                    <a:pt x="10003" y="5040"/>
                  </a:cubicBezTo>
                  <a:cubicBezTo>
                    <a:pt x="12216" y="2880"/>
                    <a:pt x="14518" y="1440"/>
                    <a:pt x="16466" y="720"/>
                  </a:cubicBezTo>
                  <a:cubicBezTo>
                    <a:pt x="18413" y="0"/>
                    <a:pt x="2000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9088075" y="1904102"/>
              <a:ext cx="211088" cy="35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57" fill="norm" stroke="1" extrusionOk="0">
                  <a:moveTo>
                    <a:pt x="2392" y="3600"/>
                  </a:moveTo>
                  <a:cubicBezTo>
                    <a:pt x="1323" y="3086"/>
                    <a:pt x="254" y="2571"/>
                    <a:pt x="40" y="2057"/>
                  </a:cubicBezTo>
                  <a:cubicBezTo>
                    <a:pt x="-174" y="1543"/>
                    <a:pt x="468" y="1029"/>
                    <a:pt x="2285" y="643"/>
                  </a:cubicBezTo>
                  <a:cubicBezTo>
                    <a:pt x="4103" y="257"/>
                    <a:pt x="7097" y="0"/>
                    <a:pt x="9771" y="0"/>
                  </a:cubicBezTo>
                  <a:cubicBezTo>
                    <a:pt x="12444" y="0"/>
                    <a:pt x="14796" y="257"/>
                    <a:pt x="16079" y="707"/>
                  </a:cubicBezTo>
                  <a:cubicBezTo>
                    <a:pt x="17363" y="1157"/>
                    <a:pt x="17576" y="1800"/>
                    <a:pt x="16828" y="2764"/>
                  </a:cubicBezTo>
                  <a:cubicBezTo>
                    <a:pt x="16079" y="3729"/>
                    <a:pt x="14369" y="5014"/>
                    <a:pt x="12872" y="6043"/>
                  </a:cubicBezTo>
                  <a:cubicBezTo>
                    <a:pt x="11375" y="7071"/>
                    <a:pt x="10091" y="7843"/>
                    <a:pt x="9984" y="8293"/>
                  </a:cubicBezTo>
                  <a:cubicBezTo>
                    <a:pt x="9877" y="8743"/>
                    <a:pt x="10947" y="8871"/>
                    <a:pt x="12765" y="9321"/>
                  </a:cubicBezTo>
                  <a:cubicBezTo>
                    <a:pt x="14582" y="9771"/>
                    <a:pt x="17149" y="10543"/>
                    <a:pt x="18860" y="11507"/>
                  </a:cubicBezTo>
                  <a:cubicBezTo>
                    <a:pt x="20571" y="12471"/>
                    <a:pt x="21426" y="13629"/>
                    <a:pt x="21319" y="14979"/>
                  </a:cubicBezTo>
                  <a:cubicBezTo>
                    <a:pt x="21212" y="16329"/>
                    <a:pt x="20143" y="17871"/>
                    <a:pt x="17363" y="19029"/>
                  </a:cubicBezTo>
                  <a:cubicBezTo>
                    <a:pt x="14582" y="20186"/>
                    <a:pt x="10091" y="20957"/>
                    <a:pt x="7311" y="21279"/>
                  </a:cubicBezTo>
                  <a:cubicBezTo>
                    <a:pt x="4531" y="21600"/>
                    <a:pt x="3462" y="21471"/>
                    <a:pt x="2713" y="21021"/>
                  </a:cubicBezTo>
                  <a:cubicBezTo>
                    <a:pt x="1965" y="20571"/>
                    <a:pt x="1537" y="19800"/>
                    <a:pt x="2285" y="19093"/>
                  </a:cubicBezTo>
                  <a:cubicBezTo>
                    <a:pt x="3034" y="18386"/>
                    <a:pt x="4959" y="17743"/>
                    <a:pt x="6883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346699" y="1753819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154"/>
                    <a:pt x="21600" y="8308"/>
                    <a:pt x="0" y="11908"/>
                  </a:cubicBezTo>
                  <a:cubicBezTo>
                    <a:pt x="21600" y="15508"/>
                    <a:pt x="2160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421680" y="1766519"/>
              <a:ext cx="87761" cy="13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283" fill="norm" stroke="1" extrusionOk="0">
                  <a:moveTo>
                    <a:pt x="10838" y="0"/>
                  </a:moveTo>
                  <a:cubicBezTo>
                    <a:pt x="8327" y="1029"/>
                    <a:pt x="5815" y="2057"/>
                    <a:pt x="3806" y="4800"/>
                  </a:cubicBezTo>
                  <a:cubicBezTo>
                    <a:pt x="1796" y="7543"/>
                    <a:pt x="289" y="12000"/>
                    <a:pt x="38" y="15086"/>
                  </a:cubicBezTo>
                  <a:cubicBezTo>
                    <a:pt x="-213" y="18171"/>
                    <a:pt x="792" y="19886"/>
                    <a:pt x="2550" y="20743"/>
                  </a:cubicBezTo>
                  <a:cubicBezTo>
                    <a:pt x="4308" y="21600"/>
                    <a:pt x="6820" y="21600"/>
                    <a:pt x="10085" y="19543"/>
                  </a:cubicBezTo>
                  <a:cubicBezTo>
                    <a:pt x="13350" y="17486"/>
                    <a:pt x="17368" y="13371"/>
                    <a:pt x="19378" y="10286"/>
                  </a:cubicBezTo>
                  <a:cubicBezTo>
                    <a:pt x="21387" y="7200"/>
                    <a:pt x="21387" y="5143"/>
                    <a:pt x="18875" y="3600"/>
                  </a:cubicBezTo>
                  <a:cubicBezTo>
                    <a:pt x="16364" y="2057"/>
                    <a:pt x="11340" y="1029"/>
                    <a:pt x="6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799636" y="1039776"/>
              <a:ext cx="1112157" cy="66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87" fill="norm" stroke="1" extrusionOk="0">
                  <a:moveTo>
                    <a:pt x="15772" y="4001"/>
                  </a:moveTo>
                  <a:cubicBezTo>
                    <a:pt x="15895" y="3726"/>
                    <a:pt x="16017" y="3452"/>
                    <a:pt x="16038" y="3144"/>
                  </a:cubicBezTo>
                  <a:cubicBezTo>
                    <a:pt x="16058" y="2835"/>
                    <a:pt x="15976" y="2492"/>
                    <a:pt x="15690" y="1978"/>
                  </a:cubicBezTo>
                  <a:cubicBezTo>
                    <a:pt x="15404" y="1464"/>
                    <a:pt x="14913" y="778"/>
                    <a:pt x="14095" y="401"/>
                  </a:cubicBezTo>
                  <a:cubicBezTo>
                    <a:pt x="13276" y="24"/>
                    <a:pt x="12131" y="-45"/>
                    <a:pt x="10904" y="24"/>
                  </a:cubicBezTo>
                  <a:cubicBezTo>
                    <a:pt x="9676" y="92"/>
                    <a:pt x="8367" y="298"/>
                    <a:pt x="7222" y="709"/>
                  </a:cubicBezTo>
                  <a:cubicBezTo>
                    <a:pt x="6076" y="1121"/>
                    <a:pt x="5095" y="1738"/>
                    <a:pt x="4236" y="2458"/>
                  </a:cubicBezTo>
                  <a:cubicBezTo>
                    <a:pt x="3376" y="3178"/>
                    <a:pt x="2640" y="4001"/>
                    <a:pt x="2006" y="5029"/>
                  </a:cubicBezTo>
                  <a:cubicBezTo>
                    <a:pt x="1372" y="6058"/>
                    <a:pt x="840" y="7292"/>
                    <a:pt x="492" y="8801"/>
                  </a:cubicBezTo>
                  <a:cubicBezTo>
                    <a:pt x="145" y="10309"/>
                    <a:pt x="-19" y="12092"/>
                    <a:pt x="1" y="13429"/>
                  </a:cubicBezTo>
                  <a:cubicBezTo>
                    <a:pt x="22" y="14766"/>
                    <a:pt x="226" y="15658"/>
                    <a:pt x="636" y="16412"/>
                  </a:cubicBezTo>
                  <a:cubicBezTo>
                    <a:pt x="1045" y="17166"/>
                    <a:pt x="1658" y="17784"/>
                    <a:pt x="2599" y="18435"/>
                  </a:cubicBezTo>
                  <a:cubicBezTo>
                    <a:pt x="3540" y="19086"/>
                    <a:pt x="4808" y="19772"/>
                    <a:pt x="6036" y="20252"/>
                  </a:cubicBezTo>
                  <a:cubicBezTo>
                    <a:pt x="7263" y="20732"/>
                    <a:pt x="8449" y="21006"/>
                    <a:pt x="9656" y="21212"/>
                  </a:cubicBezTo>
                  <a:cubicBezTo>
                    <a:pt x="10863" y="21418"/>
                    <a:pt x="12090" y="21555"/>
                    <a:pt x="13379" y="21452"/>
                  </a:cubicBezTo>
                  <a:cubicBezTo>
                    <a:pt x="14667" y="21349"/>
                    <a:pt x="16017" y="21006"/>
                    <a:pt x="17204" y="20321"/>
                  </a:cubicBezTo>
                  <a:cubicBezTo>
                    <a:pt x="18390" y="19635"/>
                    <a:pt x="19413" y="18606"/>
                    <a:pt x="20129" y="17406"/>
                  </a:cubicBezTo>
                  <a:cubicBezTo>
                    <a:pt x="20845" y="16206"/>
                    <a:pt x="21254" y="14835"/>
                    <a:pt x="21417" y="13292"/>
                  </a:cubicBezTo>
                  <a:cubicBezTo>
                    <a:pt x="21581" y="11749"/>
                    <a:pt x="21499" y="10035"/>
                    <a:pt x="21029" y="8184"/>
                  </a:cubicBezTo>
                  <a:cubicBezTo>
                    <a:pt x="20558" y="6332"/>
                    <a:pt x="19699" y="4344"/>
                    <a:pt x="18738" y="3041"/>
                  </a:cubicBezTo>
                  <a:cubicBezTo>
                    <a:pt x="17776" y="1738"/>
                    <a:pt x="16713" y="1121"/>
                    <a:pt x="15547" y="1086"/>
                  </a:cubicBezTo>
                  <a:cubicBezTo>
                    <a:pt x="14381" y="1052"/>
                    <a:pt x="13113" y="1601"/>
                    <a:pt x="11845" y="21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456949" y="3069221"/>
              <a:ext cx="136137" cy="93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78" fill="norm" stroke="1" extrusionOk="0">
                  <a:moveTo>
                    <a:pt x="0" y="1437"/>
                  </a:moveTo>
                  <a:cubicBezTo>
                    <a:pt x="0" y="1097"/>
                    <a:pt x="0" y="756"/>
                    <a:pt x="498" y="489"/>
                  </a:cubicBezTo>
                  <a:cubicBezTo>
                    <a:pt x="997" y="221"/>
                    <a:pt x="1994" y="27"/>
                    <a:pt x="3323" y="2"/>
                  </a:cubicBezTo>
                  <a:cubicBezTo>
                    <a:pt x="4652" y="-22"/>
                    <a:pt x="6314" y="124"/>
                    <a:pt x="8972" y="951"/>
                  </a:cubicBezTo>
                  <a:cubicBezTo>
                    <a:pt x="11631" y="1778"/>
                    <a:pt x="15286" y="3286"/>
                    <a:pt x="17612" y="4940"/>
                  </a:cubicBezTo>
                  <a:cubicBezTo>
                    <a:pt x="19938" y="6594"/>
                    <a:pt x="20935" y="8394"/>
                    <a:pt x="21268" y="10219"/>
                  </a:cubicBezTo>
                  <a:cubicBezTo>
                    <a:pt x="21600" y="12043"/>
                    <a:pt x="21268" y="13892"/>
                    <a:pt x="18443" y="15643"/>
                  </a:cubicBezTo>
                  <a:cubicBezTo>
                    <a:pt x="15618" y="17394"/>
                    <a:pt x="10302" y="19048"/>
                    <a:pt x="6812" y="20021"/>
                  </a:cubicBezTo>
                  <a:cubicBezTo>
                    <a:pt x="3323" y="20994"/>
                    <a:pt x="1662" y="21286"/>
                    <a:pt x="0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695918" y="3077707"/>
              <a:ext cx="173532" cy="41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14" fill="norm" stroke="1" extrusionOk="0">
                  <a:moveTo>
                    <a:pt x="5721" y="12605"/>
                  </a:moveTo>
                  <a:cubicBezTo>
                    <a:pt x="5721" y="12059"/>
                    <a:pt x="5721" y="11514"/>
                    <a:pt x="5721" y="11677"/>
                  </a:cubicBezTo>
                  <a:cubicBezTo>
                    <a:pt x="5721" y="11841"/>
                    <a:pt x="5721" y="12714"/>
                    <a:pt x="5200" y="14295"/>
                  </a:cubicBezTo>
                  <a:cubicBezTo>
                    <a:pt x="4680" y="15877"/>
                    <a:pt x="3639" y="18168"/>
                    <a:pt x="2728" y="19586"/>
                  </a:cubicBezTo>
                  <a:cubicBezTo>
                    <a:pt x="1817" y="21005"/>
                    <a:pt x="1036" y="21550"/>
                    <a:pt x="516" y="21386"/>
                  </a:cubicBezTo>
                  <a:cubicBezTo>
                    <a:pt x="-5" y="21223"/>
                    <a:pt x="-265" y="20350"/>
                    <a:pt x="386" y="18059"/>
                  </a:cubicBezTo>
                  <a:cubicBezTo>
                    <a:pt x="1036" y="15768"/>
                    <a:pt x="2598" y="12059"/>
                    <a:pt x="4549" y="8950"/>
                  </a:cubicBezTo>
                  <a:cubicBezTo>
                    <a:pt x="6501" y="5841"/>
                    <a:pt x="8843" y="3332"/>
                    <a:pt x="10535" y="1859"/>
                  </a:cubicBezTo>
                  <a:cubicBezTo>
                    <a:pt x="12227" y="386"/>
                    <a:pt x="13268" y="-50"/>
                    <a:pt x="14178" y="5"/>
                  </a:cubicBezTo>
                  <a:cubicBezTo>
                    <a:pt x="15089" y="59"/>
                    <a:pt x="15870" y="605"/>
                    <a:pt x="16781" y="2514"/>
                  </a:cubicBezTo>
                  <a:cubicBezTo>
                    <a:pt x="17692" y="4423"/>
                    <a:pt x="18733" y="7695"/>
                    <a:pt x="19513" y="10914"/>
                  </a:cubicBezTo>
                  <a:cubicBezTo>
                    <a:pt x="20294" y="14132"/>
                    <a:pt x="20815" y="17295"/>
                    <a:pt x="21335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736099" y="3322269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549839" y="3185659"/>
              <a:ext cx="157811" cy="35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42" fill="norm" stroke="1" extrusionOk="0">
                  <a:moveTo>
                    <a:pt x="10106" y="8582"/>
                  </a:moveTo>
                  <a:cubicBezTo>
                    <a:pt x="8685" y="8963"/>
                    <a:pt x="7264" y="9344"/>
                    <a:pt x="5843" y="11187"/>
                  </a:cubicBezTo>
                  <a:cubicBezTo>
                    <a:pt x="4422" y="13029"/>
                    <a:pt x="3001" y="16333"/>
                    <a:pt x="2148" y="18366"/>
                  </a:cubicBezTo>
                  <a:cubicBezTo>
                    <a:pt x="1295" y="20398"/>
                    <a:pt x="1011" y="21161"/>
                    <a:pt x="585" y="21224"/>
                  </a:cubicBezTo>
                  <a:cubicBezTo>
                    <a:pt x="158" y="21288"/>
                    <a:pt x="-410" y="20653"/>
                    <a:pt x="443" y="18366"/>
                  </a:cubicBezTo>
                  <a:cubicBezTo>
                    <a:pt x="1295" y="16078"/>
                    <a:pt x="3569" y="12140"/>
                    <a:pt x="5558" y="9027"/>
                  </a:cubicBezTo>
                  <a:cubicBezTo>
                    <a:pt x="7548" y="5914"/>
                    <a:pt x="9253" y="3627"/>
                    <a:pt x="10674" y="2166"/>
                  </a:cubicBezTo>
                  <a:cubicBezTo>
                    <a:pt x="12095" y="704"/>
                    <a:pt x="13232" y="69"/>
                    <a:pt x="14227" y="6"/>
                  </a:cubicBezTo>
                  <a:cubicBezTo>
                    <a:pt x="15222" y="-58"/>
                    <a:pt x="16074" y="450"/>
                    <a:pt x="17069" y="2801"/>
                  </a:cubicBezTo>
                  <a:cubicBezTo>
                    <a:pt x="18064" y="5151"/>
                    <a:pt x="19201" y="9344"/>
                    <a:pt x="19911" y="12775"/>
                  </a:cubicBezTo>
                  <a:cubicBezTo>
                    <a:pt x="20622" y="16206"/>
                    <a:pt x="20906" y="18874"/>
                    <a:pt x="2119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599699" y="3373069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185352" y="3215269"/>
              <a:ext cx="136544" cy="34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41" fill="norm" stroke="1" extrusionOk="0">
                  <a:moveTo>
                    <a:pt x="13520" y="5832"/>
                  </a:moveTo>
                  <a:cubicBezTo>
                    <a:pt x="10902" y="8843"/>
                    <a:pt x="8284" y="11854"/>
                    <a:pt x="6648" y="13817"/>
                  </a:cubicBezTo>
                  <a:cubicBezTo>
                    <a:pt x="5011" y="15781"/>
                    <a:pt x="4357" y="16697"/>
                    <a:pt x="3375" y="17548"/>
                  </a:cubicBezTo>
                  <a:cubicBezTo>
                    <a:pt x="2393" y="18399"/>
                    <a:pt x="1084" y="19185"/>
                    <a:pt x="430" y="19119"/>
                  </a:cubicBezTo>
                  <a:cubicBezTo>
                    <a:pt x="-225" y="19054"/>
                    <a:pt x="-225" y="18137"/>
                    <a:pt x="1084" y="15716"/>
                  </a:cubicBezTo>
                  <a:cubicBezTo>
                    <a:pt x="2393" y="13294"/>
                    <a:pt x="5011" y="9366"/>
                    <a:pt x="7139" y="6683"/>
                  </a:cubicBezTo>
                  <a:cubicBezTo>
                    <a:pt x="9266" y="3999"/>
                    <a:pt x="10902" y="2559"/>
                    <a:pt x="12211" y="1577"/>
                  </a:cubicBezTo>
                  <a:cubicBezTo>
                    <a:pt x="13520" y="596"/>
                    <a:pt x="14502" y="72"/>
                    <a:pt x="15648" y="6"/>
                  </a:cubicBezTo>
                  <a:cubicBezTo>
                    <a:pt x="16793" y="-59"/>
                    <a:pt x="18102" y="334"/>
                    <a:pt x="19248" y="2166"/>
                  </a:cubicBezTo>
                  <a:cubicBezTo>
                    <a:pt x="20393" y="3999"/>
                    <a:pt x="21375" y="7272"/>
                    <a:pt x="21048" y="10741"/>
                  </a:cubicBezTo>
                  <a:cubicBezTo>
                    <a:pt x="20720" y="14210"/>
                    <a:pt x="19084" y="17876"/>
                    <a:pt x="17448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2241049" y="3417519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00"/>
                    <a:pt x="9000" y="10800"/>
                    <a:pt x="12600" y="72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99599" y="2636469"/>
              <a:ext cx="50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71"/>
                    <a:pt x="3600" y="9741"/>
                    <a:pt x="7200" y="13341"/>
                  </a:cubicBezTo>
                  <a:cubicBezTo>
                    <a:pt x="10800" y="16941"/>
                    <a:pt x="16200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627993" y="2712669"/>
              <a:ext cx="98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29"/>
                    <a:pt x="-1585" y="11859"/>
                    <a:pt x="575" y="15459"/>
                  </a:cubicBezTo>
                  <a:cubicBezTo>
                    <a:pt x="2735" y="19059"/>
                    <a:pt x="11375" y="2032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2283382" y="2769819"/>
              <a:ext cx="84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00"/>
                    <a:pt x="0" y="11600"/>
                    <a:pt x="0" y="15200"/>
                  </a:cubicBezTo>
                  <a:cubicBezTo>
                    <a:pt x="0" y="18800"/>
                    <a:pt x="108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2990349" y="4031473"/>
              <a:ext cx="3911601" cy="24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175"/>
                  </a:moveTo>
                  <a:cubicBezTo>
                    <a:pt x="58" y="-11"/>
                    <a:pt x="117" y="-197"/>
                    <a:pt x="193" y="455"/>
                  </a:cubicBezTo>
                  <a:cubicBezTo>
                    <a:pt x="269" y="1106"/>
                    <a:pt x="362" y="2596"/>
                    <a:pt x="584" y="4644"/>
                  </a:cubicBezTo>
                  <a:cubicBezTo>
                    <a:pt x="806" y="6693"/>
                    <a:pt x="1157" y="9300"/>
                    <a:pt x="1525" y="11069"/>
                  </a:cubicBezTo>
                  <a:cubicBezTo>
                    <a:pt x="1894" y="12837"/>
                    <a:pt x="2279" y="13769"/>
                    <a:pt x="2706" y="14327"/>
                  </a:cubicBezTo>
                  <a:cubicBezTo>
                    <a:pt x="3132" y="14886"/>
                    <a:pt x="3600" y="15072"/>
                    <a:pt x="4079" y="15072"/>
                  </a:cubicBezTo>
                  <a:cubicBezTo>
                    <a:pt x="4558" y="15072"/>
                    <a:pt x="5049" y="14886"/>
                    <a:pt x="5546" y="14793"/>
                  </a:cubicBezTo>
                  <a:cubicBezTo>
                    <a:pt x="6043" y="14700"/>
                    <a:pt x="6545" y="14700"/>
                    <a:pt x="7031" y="14606"/>
                  </a:cubicBezTo>
                  <a:cubicBezTo>
                    <a:pt x="7516" y="14513"/>
                    <a:pt x="7983" y="14327"/>
                    <a:pt x="8416" y="14420"/>
                  </a:cubicBezTo>
                  <a:cubicBezTo>
                    <a:pt x="8848" y="14513"/>
                    <a:pt x="9245" y="14886"/>
                    <a:pt x="9649" y="15165"/>
                  </a:cubicBezTo>
                  <a:cubicBezTo>
                    <a:pt x="10052" y="15444"/>
                    <a:pt x="10461" y="15631"/>
                    <a:pt x="10899" y="15444"/>
                  </a:cubicBezTo>
                  <a:cubicBezTo>
                    <a:pt x="11338" y="15258"/>
                    <a:pt x="11805" y="14700"/>
                    <a:pt x="12279" y="13955"/>
                  </a:cubicBezTo>
                  <a:cubicBezTo>
                    <a:pt x="12752" y="13210"/>
                    <a:pt x="13231" y="12279"/>
                    <a:pt x="13699" y="11627"/>
                  </a:cubicBezTo>
                  <a:cubicBezTo>
                    <a:pt x="14166" y="10975"/>
                    <a:pt x="14622" y="10603"/>
                    <a:pt x="15060" y="10882"/>
                  </a:cubicBezTo>
                  <a:cubicBezTo>
                    <a:pt x="15499" y="11162"/>
                    <a:pt x="15919" y="12093"/>
                    <a:pt x="16340" y="13117"/>
                  </a:cubicBezTo>
                  <a:cubicBezTo>
                    <a:pt x="16761" y="14141"/>
                    <a:pt x="17182" y="15258"/>
                    <a:pt x="17585" y="16189"/>
                  </a:cubicBezTo>
                  <a:cubicBezTo>
                    <a:pt x="17988" y="17120"/>
                    <a:pt x="18374" y="17865"/>
                    <a:pt x="18795" y="18331"/>
                  </a:cubicBezTo>
                  <a:cubicBezTo>
                    <a:pt x="19216" y="18796"/>
                    <a:pt x="19671" y="18982"/>
                    <a:pt x="20145" y="19448"/>
                  </a:cubicBezTo>
                  <a:cubicBezTo>
                    <a:pt x="20618" y="19913"/>
                    <a:pt x="21109" y="20658"/>
                    <a:pt x="216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838312" y="3209243"/>
              <a:ext cx="266338" cy="27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1" fill="norm" stroke="1" extrusionOk="0">
                  <a:moveTo>
                    <a:pt x="481" y="5837"/>
                  </a:moveTo>
                  <a:cubicBezTo>
                    <a:pt x="141" y="5012"/>
                    <a:pt x="-199" y="4188"/>
                    <a:pt x="141" y="3364"/>
                  </a:cubicBezTo>
                  <a:cubicBezTo>
                    <a:pt x="481" y="2539"/>
                    <a:pt x="1502" y="1715"/>
                    <a:pt x="3203" y="1138"/>
                  </a:cubicBezTo>
                  <a:cubicBezTo>
                    <a:pt x="4903" y="561"/>
                    <a:pt x="7284" y="231"/>
                    <a:pt x="8900" y="66"/>
                  </a:cubicBezTo>
                  <a:cubicBezTo>
                    <a:pt x="10516" y="-99"/>
                    <a:pt x="11366" y="-99"/>
                    <a:pt x="11366" y="1880"/>
                  </a:cubicBezTo>
                  <a:cubicBezTo>
                    <a:pt x="11366" y="3858"/>
                    <a:pt x="10516" y="7816"/>
                    <a:pt x="9325" y="10701"/>
                  </a:cubicBezTo>
                  <a:cubicBezTo>
                    <a:pt x="8135" y="13586"/>
                    <a:pt x="6604" y="15400"/>
                    <a:pt x="5584" y="16802"/>
                  </a:cubicBezTo>
                  <a:cubicBezTo>
                    <a:pt x="4563" y="18203"/>
                    <a:pt x="4053" y="19193"/>
                    <a:pt x="4053" y="20017"/>
                  </a:cubicBezTo>
                  <a:cubicBezTo>
                    <a:pt x="4053" y="20841"/>
                    <a:pt x="4563" y="21501"/>
                    <a:pt x="6434" y="21501"/>
                  </a:cubicBezTo>
                  <a:cubicBezTo>
                    <a:pt x="8305" y="21501"/>
                    <a:pt x="11536" y="20841"/>
                    <a:pt x="14258" y="20429"/>
                  </a:cubicBezTo>
                  <a:cubicBezTo>
                    <a:pt x="16979" y="20017"/>
                    <a:pt x="19190" y="19852"/>
                    <a:pt x="21401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479299" y="3280716"/>
              <a:ext cx="349251" cy="218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4655"/>
                  </a:moveTo>
                  <a:cubicBezTo>
                    <a:pt x="0" y="3421"/>
                    <a:pt x="0" y="2187"/>
                    <a:pt x="327" y="1261"/>
                  </a:cubicBezTo>
                  <a:cubicBezTo>
                    <a:pt x="655" y="335"/>
                    <a:pt x="1309" y="-282"/>
                    <a:pt x="2684" y="129"/>
                  </a:cubicBezTo>
                  <a:cubicBezTo>
                    <a:pt x="4058" y="541"/>
                    <a:pt x="6153" y="1981"/>
                    <a:pt x="6938" y="4347"/>
                  </a:cubicBezTo>
                  <a:cubicBezTo>
                    <a:pt x="7724" y="6712"/>
                    <a:pt x="7200" y="10004"/>
                    <a:pt x="6415" y="12575"/>
                  </a:cubicBezTo>
                  <a:cubicBezTo>
                    <a:pt x="5629" y="15147"/>
                    <a:pt x="4582" y="16998"/>
                    <a:pt x="3862" y="18335"/>
                  </a:cubicBezTo>
                  <a:cubicBezTo>
                    <a:pt x="3142" y="19672"/>
                    <a:pt x="2749" y="20495"/>
                    <a:pt x="3011" y="20907"/>
                  </a:cubicBezTo>
                  <a:cubicBezTo>
                    <a:pt x="3273" y="21318"/>
                    <a:pt x="4189" y="21318"/>
                    <a:pt x="7004" y="20804"/>
                  </a:cubicBezTo>
                  <a:cubicBezTo>
                    <a:pt x="9818" y="20289"/>
                    <a:pt x="14531" y="19261"/>
                    <a:pt x="17280" y="18747"/>
                  </a:cubicBezTo>
                  <a:cubicBezTo>
                    <a:pt x="20029" y="18232"/>
                    <a:pt x="20815" y="18232"/>
                    <a:pt x="21600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558799" y="3513239"/>
              <a:ext cx="29210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470" y="14000"/>
                    <a:pt x="939" y="6800"/>
                    <a:pt x="3522" y="3200"/>
                  </a:cubicBezTo>
                  <a:cubicBezTo>
                    <a:pt x="6104" y="-400"/>
                    <a:pt x="10800" y="-400"/>
                    <a:pt x="14165" y="500"/>
                  </a:cubicBezTo>
                  <a:cubicBezTo>
                    <a:pt x="17530" y="1400"/>
                    <a:pt x="19565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416049" y="351276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885949" y="3512769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6146299" y="3497391"/>
              <a:ext cx="50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700" y="12302"/>
                    <a:pt x="5400" y="4448"/>
                    <a:pt x="9000" y="1502"/>
                  </a:cubicBezTo>
                  <a:cubicBezTo>
                    <a:pt x="12600" y="-1443"/>
                    <a:pt x="171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870199" y="3248428"/>
              <a:ext cx="425451" cy="21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846"/>
                  </a:moveTo>
                  <a:cubicBezTo>
                    <a:pt x="1612" y="3152"/>
                    <a:pt x="3224" y="1458"/>
                    <a:pt x="4621" y="611"/>
                  </a:cubicBezTo>
                  <a:cubicBezTo>
                    <a:pt x="6018" y="-236"/>
                    <a:pt x="7200" y="-236"/>
                    <a:pt x="8060" y="823"/>
                  </a:cubicBezTo>
                  <a:cubicBezTo>
                    <a:pt x="8919" y="1882"/>
                    <a:pt x="9457" y="3999"/>
                    <a:pt x="9081" y="6752"/>
                  </a:cubicBezTo>
                  <a:cubicBezTo>
                    <a:pt x="8704" y="9505"/>
                    <a:pt x="7415" y="12893"/>
                    <a:pt x="6501" y="14905"/>
                  </a:cubicBezTo>
                  <a:cubicBezTo>
                    <a:pt x="5588" y="16917"/>
                    <a:pt x="5051" y="17552"/>
                    <a:pt x="4567" y="18399"/>
                  </a:cubicBezTo>
                  <a:cubicBezTo>
                    <a:pt x="4084" y="19246"/>
                    <a:pt x="3654" y="20305"/>
                    <a:pt x="3707" y="20835"/>
                  </a:cubicBezTo>
                  <a:cubicBezTo>
                    <a:pt x="3761" y="21364"/>
                    <a:pt x="4299" y="21364"/>
                    <a:pt x="6448" y="21046"/>
                  </a:cubicBezTo>
                  <a:cubicBezTo>
                    <a:pt x="8597" y="20729"/>
                    <a:pt x="12358" y="20093"/>
                    <a:pt x="15152" y="19882"/>
                  </a:cubicBezTo>
                  <a:cubicBezTo>
                    <a:pt x="17946" y="19670"/>
                    <a:pt x="19773" y="19882"/>
                    <a:pt x="21600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559804" y="3188919"/>
              <a:ext cx="3124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5262"/>
                    <a:pt x="6856" y="10523"/>
                    <a:pt x="3256" y="13985"/>
                  </a:cubicBezTo>
                  <a:cubicBezTo>
                    <a:pt x="-344" y="17446"/>
                    <a:pt x="-344" y="19108"/>
                    <a:pt x="376" y="20077"/>
                  </a:cubicBezTo>
                  <a:cubicBezTo>
                    <a:pt x="1096" y="21046"/>
                    <a:pt x="2536" y="21323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8639172" y="2961231"/>
              <a:ext cx="88692" cy="15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76" fill="norm" stroke="1" extrusionOk="0">
                  <a:moveTo>
                    <a:pt x="621" y="6788"/>
                  </a:moveTo>
                  <a:cubicBezTo>
                    <a:pt x="130" y="5348"/>
                    <a:pt x="-361" y="3908"/>
                    <a:pt x="375" y="2756"/>
                  </a:cubicBezTo>
                  <a:cubicBezTo>
                    <a:pt x="1112" y="1604"/>
                    <a:pt x="3075" y="740"/>
                    <a:pt x="5284" y="308"/>
                  </a:cubicBezTo>
                  <a:cubicBezTo>
                    <a:pt x="7494" y="-124"/>
                    <a:pt x="9948" y="-124"/>
                    <a:pt x="11912" y="452"/>
                  </a:cubicBezTo>
                  <a:cubicBezTo>
                    <a:pt x="13875" y="1028"/>
                    <a:pt x="15348" y="2180"/>
                    <a:pt x="16084" y="3476"/>
                  </a:cubicBezTo>
                  <a:cubicBezTo>
                    <a:pt x="16821" y="4772"/>
                    <a:pt x="16821" y="6212"/>
                    <a:pt x="15839" y="7508"/>
                  </a:cubicBezTo>
                  <a:cubicBezTo>
                    <a:pt x="14857" y="8804"/>
                    <a:pt x="12894" y="9956"/>
                    <a:pt x="13139" y="10676"/>
                  </a:cubicBezTo>
                  <a:cubicBezTo>
                    <a:pt x="13384" y="11396"/>
                    <a:pt x="15839" y="11684"/>
                    <a:pt x="17803" y="12692"/>
                  </a:cubicBezTo>
                  <a:cubicBezTo>
                    <a:pt x="19766" y="13700"/>
                    <a:pt x="21239" y="15428"/>
                    <a:pt x="20257" y="16580"/>
                  </a:cubicBezTo>
                  <a:cubicBezTo>
                    <a:pt x="19275" y="17732"/>
                    <a:pt x="15839" y="18308"/>
                    <a:pt x="12894" y="19028"/>
                  </a:cubicBezTo>
                  <a:cubicBezTo>
                    <a:pt x="9948" y="19748"/>
                    <a:pt x="7494" y="20612"/>
                    <a:pt x="5039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8864099" y="3296869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927"/>
                    <a:pt x="8533" y="7855"/>
                    <a:pt x="12133" y="11455"/>
                  </a:cubicBezTo>
                  <a:cubicBezTo>
                    <a:pt x="15733" y="15055"/>
                    <a:pt x="18667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927599" y="3277819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0"/>
                    <a:pt x="15508" y="0"/>
                    <a:pt x="12185" y="1705"/>
                  </a:cubicBezTo>
                  <a:cubicBezTo>
                    <a:pt x="8862" y="3411"/>
                    <a:pt x="5262" y="6821"/>
                    <a:pt x="3185" y="10421"/>
                  </a:cubicBezTo>
                  <a:cubicBezTo>
                    <a:pt x="1108" y="14021"/>
                    <a:pt x="554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9276591" y="3222375"/>
              <a:ext cx="197109" cy="27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27" fill="norm" stroke="1" extrusionOk="0">
                  <a:moveTo>
                    <a:pt x="4853" y="4851"/>
                  </a:moveTo>
                  <a:cubicBezTo>
                    <a:pt x="3934" y="4352"/>
                    <a:pt x="3015" y="3854"/>
                    <a:pt x="2441" y="3189"/>
                  </a:cubicBezTo>
                  <a:cubicBezTo>
                    <a:pt x="1866" y="2524"/>
                    <a:pt x="1636" y="1694"/>
                    <a:pt x="2096" y="1029"/>
                  </a:cubicBezTo>
                  <a:cubicBezTo>
                    <a:pt x="2555" y="364"/>
                    <a:pt x="3704" y="-134"/>
                    <a:pt x="5772" y="32"/>
                  </a:cubicBezTo>
                  <a:cubicBezTo>
                    <a:pt x="7841" y="198"/>
                    <a:pt x="10828" y="1029"/>
                    <a:pt x="11862" y="2940"/>
                  </a:cubicBezTo>
                  <a:cubicBezTo>
                    <a:pt x="12896" y="4851"/>
                    <a:pt x="11977" y="7841"/>
                    <a:pt x="10253" y="10583"/>
                  </a:cubicBezTo>
                  <a:cubicBezTo>
                    <a:pt x="8530" y="13324"/>
                    <a:pt x="6002" y="15817"/>
                    <a:pt x="3934" y="17644"/>
                  </a:cubicBezTo>
                  <a:cubicBezTo>
                    <a:pt x="1866" y="19472"/>
                    <a:pt x="258" y="20635"/>
                    <a:pt x="28" y="21051"/>
                  </a:cubicBezTo>
                  <a:cubicBezTo>
                    <a:pt x="-202" y="21466"/>
                    <a:pt x="947" y="21134"/>
                    <a:pt x="4738" y="20220"/>
                  </a:cubicBezTo>
                  <a:cubicBezTo>
                    <a:pt x="8530" y="19306"/>
                    <a:pt x="14964" y="17811"/>
                    <a:pt x="21398" y="1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9562599" y="2935354"/>
              <a:ext cx="170417" cy="28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09" fill="norm" stroke="1" extrusionOk="0">
                  <a:moveTo>
                    <a:pt x="0" y="5209"/>
                  </a:moveTo>
                  <a:cubicBezTo>
                    <a:pt x="0" y="4415"/>
                    <a:pt x="0" y="3621"/>
                    <a:pt x="1580" y="2827"/>
                  </a:cubicBezTo>
                  <a:cubicBezTo>
                    <a:pt x="3161" y="2033"/>
                    <a:pt x="6322" y="1238"/>
                    <a:pt x="9746" y="683"/>
                  </a:cubicBezTo>
                  <a:cubicBezTo>
                    <a:pt x="13171" y="127"/>
                    <a:pt x="16859" y="-191"/>
                    <a:pt x="18966" y="127"/>
                  </a:cubicBezTo>
                  <a:cubicBezTo>
                    <a:pt x="21073" y="444"/>
                    <a:pt x="21600" y="1397"/>
                    <a:pt x="20941" y="3938"/>
                  </a:cubicBezTo>
                  <a:cubicBezTo>
                    <a:pt x="20283" y="6480"/>
                    <a:pt x="18439" y="10609"/>
                    <a:pt x="16595" y="13785"/>
                  </a:cubicBezTo>
                  <a:cubicBezTo>
                    <a:pt x="14751" y="16962"/>
                    <a:pt x="12907" y="19185"/>
                    <a:pt x="11063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9568949" y="3100019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0127749" y="3411169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140449" y="3519119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559549" y="3283694"/>
              <a:ext cx="209551" cy="26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655" y="4630"/>
                  </a:moveTo>
                  <a:cubicBezTo>
                    <a:pt x="655" y="3610"/>
                    <a:pt x="655" y="2589"/>
                    <a:pt x="2618" y="1739"/>
                  </a:cubicBezTo>
                  <a:cubicBezTo>
                    <a:pt x="4582" y="888"/>
                    <a:pt x="8509" y="208"/>
                    <a:pt x="11018" y="38"/>
                  </a:cubicBezTo>
                  <a:cubicBezTo>
                    <a:pt x="13527" y="-132"/>
                    <a:pt x="14618" y="208"/>
                    <a:pt x="14509" y="2249"/>
                  </a:cubicBezTo>
                  <a:cubicBezTo>
                    <a:pt x="14400" y="4290"/>
                    <a:pt x="13091" y="8032"/>
                    <a:pt x="10909" y="11008"/>
                  </a:cubicBezTo>
                  <a:cubicBezTo>
                    <a:pt x="8727" y="13985"/>
                    <a:pt x="5673" y="16196"/>
                    <a:pt x="3491" y="17811"/>
                  </a:cubicBezTo>
                  <a:cubicBezTo>
                    <a:pt x="1309" y="19427"/>
                    <a:pt x="0" y="20448"/>
                    <a:pt x="0" y="20958"/>
                  </a:cubicBezTo>
                  <a:cubicBezTo>
                    <a:pt x="0" y="21468"/>
                    <a:pt x="1309" y="21468"/>
                    <a:pt x="5127" y="21043"/>
                  </a:cubicBezTo>
                  <a:cubicBezTo>
                    <a:pt x="8945" y="20618"/>
                    <a:pt x="15273" y="19767"/>
                    <a:pt x="21600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781799" y="3019056"/>
              <a:ext cx="141745" cy="20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36" fill="norm" stroke="1" extrusionOk="0">
                  <a:moveTo>
                    <a:pt x="0" y="7036"/>
                  </a:moveTo>
                  <a:cubicBezTo>
                    <a:pt x="635" y="5945"/>
                    <a:pt x="1271" y="4854"/>
                    <a:pt x="4129" y="3654"/>
                  </a:cubicBezTo>
                  <a:cubicBezTo>
                    <a:pt x="6988" y="2454"/>
                    <a:pt x="12071" y="1145"/>
                    <a:pt x="15406" y="491"/>
                  </a:cubicBezTo>
                  <a:cubicBezTo>
                    <a:pt x="18741" y="-164"/>
                    <a:pt x="20329" y="-164"/>
                    <a:pt x="20965" y="491"/>
                  </a:cubicBezTo>
                  <a:cubicBezTo>
                    <a:pt x="21600" y="1145"/>
                    <a:pt x="21282" y="2454"/>
                    <a:pt x="19694" y="6054"/>
                  </a:cubicBezTo>
                  <a:cubicBezTo>
                    <a:pt x="18106" y="9654"/>
                    <a:pt x="15247" y="15545"/>
                    <a:pt x="12388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819899" y="3169869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28149" y="4414469"/>
              <a:ext cx="6070601" cy="34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3535"/>
                  </a:moveTo>
                  <a:cubicBezTo>
                    <a:pt x="68" y="5367"/>
                    <a:pt x="136" y="7200"/>
                    <a:pt x="264" y="9556"/>
                  </a:cubicBezTo>
                  <a:cubicBezTo>
                    <a:pt x="392" y="11913"/>
                    <a:pt x="580" y="14793"/>
                    <a:pt x="795" y="16691"/>
                  </a:cubicBezTo>
                  <a:cubicBezTo>
                    <a:pt x="1009" y="18589"/>
                    <a:pt x="1250" y="19505"/>
                    <a:pt x="1518" y="20160"/>
                  </a:cubicBezTo>
                  <a:cubicBezTo>
                    <a:pt x="1785" y="20815"/>
                    <a:pt x="2079" y="21207"/>
                    <a:pt x="2384" y="21404"/>
                  </a:cubicBezTo>
                  <a:cubicBezTo>
                    <a:pt x="2689" y="21600"/>
                    <a:pt x="3005" y="21600"/>
                    <a:pt x="3314" y="21535"/>
                  </a:cubicBezTo>
                  <a:cubicBezTo>
                    <a:pt x="3623" y="21469"/>
                    <a:pt x="3924" y="21338"/>
                    <a:pt x="4203" y="20945"/>
                  </a:cubicBezTo>
                  <a:cubicBezTo>
                    <a:pt x="4481" y="20553"/>
                    <a:pt x="4737" y="19898"/>
                    <a:pt x="5008" y="19244"/>
                  </a:cubicBezTo>
                  <a:cubicBezTo>
                    <a:pt x="5279" y="18589"/>
                    <a:pt x="5566" y="17935"/>
                    <a:pt x="5848" y="17149"/>
                  </a:cubicBezTo>
                  <a:cubicBezTo>
                    <a:pt x="6131" y="16364"/>
                    <a:pt x="6409" y="15447"/>
                    <a:pt x="6699" y="14335"/>
                  </a:cubicBezTo>
                  <a:cubicBezTo>
                    <a:pt x="6989" y="13222"/>
                    <a:pt x="7290" y="11913"/>
                    <a:pt x="7580" y="10407"/>
                  </a:cubicBezTo>
                  <a:cubicBezTo>
                    <a:pt x="7870" y="8902"/>
                    <a:pt x="8149" y="7200"/>
                    <a:pt x="8416" y="5956"/>
                  </a:cubicBezTo>
                  <a:cubicBezTo>
                    <a:pt x="8684" y="4713"/>
                    <a:pt x="8940" y="3927"/>
                    <a:pt x="9169" y="3731"/>
                  </a:cubicBezTo>
                  <a:cubicBezTo>
                    <a:pt x="9399" y="3535"/>
                    <a:pt x="9603" y="3927"/>
                    <a:pt x="9791" y="5171"/>
                  </a:cubicBezTo>
                  <a:cubicBezTo>
                    <a:pt x="9979" y="6415"/>
                    <a:pt x="10152" y="8509"/>
                    <a:pt x="10299" y="10080"/>
                  </a:cubicBezTo>
                  <a:cubicBezTo>
                    <a:pt x="10446" y="11651"/>
                    <a:pt x="10567" y="12698"/>
                    <a:pt x="10725" y="12829"/>
                  </a:cubicBezTo>
                  <a:cubicBezTo>
                    <a:pt x="10883" y="12960"/>
                    <a:pt x="11079" y="12175"/>
                    <a:pt x="11293" y="11651"/>
                  </a:cubicBezTo>
                  <a:cubicBezTo>
                    <a:pt x="11508" y="11127"/>
                    <a:pt x="11741" y="10865"/>
                    <a:pt x="11994" y="10931"/>
                  </a:cubicBezTo>
                  <a:cubicBezTo>
                    <a:pt x="12246" y="10996"/>
                    <a:pt x="12517" y="11389"/>
                    <a:pt x="12788" y="11716"/>
                  </a:cubicBezTo>
                  <a:cubicBezTo>
                    <a:pt x="13059" y="12044"/>
                    <a:pt x="13331" y="12305"/>
                    <a:pt x="13613" y="12764"/>
                  </a:cubicBezTo>
                  <a:cubicBezTo>
                    <a:pt x="13895" y="13222"/>
                    <a:pt x="14189" y="13876"/>
                    <a:pt x="14475" y="14531"/>
                  </a:cubicBezTo>
                  <a:cubicBezTo>
                    <a:pt x="14762" y="15185"/>
                    <a:pt x="15040" y="15840"/>
                    <a:pt x="15338" y="16495"/>
                  </a:cubicBezTo>
                  <a:cubicBezTo>
                    <a:pt x="15635" y="17149"/>
                    <a:pt x="15951" y="17804"/>
                    <a:pt x="16245" y="18196"/>
                  </a:cubicBezTo>
                  <a:cubicBezTo>
                    <a:pt x="16539" y="18589"/>
                    <a:pt x="16810" y="18720"/>
                    <a:pt x="17085" y="18720"/>
                  </a:cubicBezTo>
                  <a:cubicBezTo>
                    <a:pt x="17360" y="18720"/>
                    <a:pt x="17638" y="18589"/>
                    <a:pt x="17921" y="18262"/>
                  </a:cubicBezTo>
                  <a:cubicBezTo>
                    <a:pt x="18203" y="17935"/>
                    <a:pt x="18490" y="17411"/>
                    <a:pt x="18776" y="16691"/>
                  </a:cubicBezTo>
                  <a:cubicBezTo>
                    <a:pt x="19062" y="15971"/>
                    <a:pt x="19348" y="15055"/>
                    <a:pt x="19631" y="13811"/>
                  </a:cubicBezTo>
                  <a:cubicBezTo>
                    <a:pt x="19913" y="12567"/>
                    <a:pt x="20192" y="10996"/>
                    <a:pt x="20478" y="9098"/>
                  </a:cubicBezTo>
                  <a:cubicBezTo>
                    <a:pt x="20764" y="7200"/>
                    <a:pt x="21058" y="4975"/>
                    <a:pt x="21246" y="3404"/>
                  </a:cubicBezTo>
                  <a:cubicBezTo>
                    <a:pt x="21434" y="1833"/>
                    <a:pt x="21517" y="9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2018799" y="5068519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60"/>
                    <a:pt x="0" y="9120"/>
                    <a:pt x="3600" y="12720"/>
                  </a:cubicBezTo>
                  <a:cubicBezTo>
                    <a:pt x="7200" y="16320"/>
                    <a:pt x="144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137437" y="5089304"/>
              <a:ext cx="121139" cy="17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829" fill="norm" stroke="1" extrusionOk="0">
                  <a:moveTo>
                    <a:pt x="9135" y="6653"/>
                  </a:moveTo>
                  <a:cubicBezTo>
                    <a:pt x="9135" y="5383"/>
                    <a:pt x="9135" y="4112"/>
                    <a:pt x="9135" y="2841"/>
                  </a:cubicBezTo>
                  <a:cubicBezTo>
                    <a:pt x="9135" y="1571"/>
                    <a:pt x="9135" y="300"/>
                    <a:pt x="8402" y="46"/>
                  </a:cubicBezTo>
                  <a:cubicBezTo>
                    <a:pt x="7670" y="-208"/>
                    <a:pt x="6206" y="554"/>
                    <a:pt x="4558" y="3350"/>
                  </a:cubicBezTo>
                  <a:cubicBezTo>
                    <a:pt x="2911" y="6145"/>
                    <a:pt x="1080" y="10973"/>
                    <a:pt x="348" y="14150"/>
                  </a:cubicBezTo>
                  <a:cubicBezTo>
                    <a:pt x="-384" y="17326"/>
                    <a:pt x="-18" y="18851"/>
                    <a:pt x="1996" y="19867"/>
                  </a:cubicBezTo>
                  <a:cubicBezTo>
                    <a:pt x="4009" y="20884"/>
                    <a:pt x="7670" y="21392"/>
                    <a:pt x="11148" y="19867"/>
                  </a:cubicBezTo>
                  <a:cubicBezTo>
                    <a:pt x="14626" y="18343"/>
                    <a:pt x="17921" y="14785"/>
                    <a:pt x="19569" y="11608"/>
                  </a:cubicBezTo>
                  <a:cubicBezTo>
                    <a:pt x="21216" y="8432"/>
                    <a:pt x="21216" y="5637"/>
                    <a:pt x="20484" y="3731"/>
                  </a:cubicBezTo>
                  <a:cubicBezTo>
                    <a:pt x="19752" y="1825"/>
                    <a:pt x="18287" y="808"/>
                    <a:pt x="16640" y="554"/>
                  </a:cubicBezTo>
                  <a:cubicBezTo>
                    <a:pt x="14992" y="300"/>
                    <a:pt x="13162" y="808"/>
                    <a:pt x="11331" y="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236816" y="5344397"/>
              <a:ext cx="238189" cy="32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14" fill="norm" stroke="1" extrusionOk="0">
                  <a:moveTo>
                    <a:pt x="20842" y="3118"/>
                  </a:moveTo>
                  <a:cubicBezTo>
                    <a:pt x="21221" y="2017"/>
                    <a:pt x="21600" y="917"/>
                    <a:pt x="21032" y="366"/>
                  </a:cubicBezTo>
                  <a:cubicBezTo>
                    <a:pt x="20463" y="-184"/>
                    <a:pt x="18947" y="-184"/>
                    <a:pt x="16295" y="848"/>
                  </a:cubicBezTo>
                  <a:cubicBezTo>
                    <a:pt x="13642" y="1880"/>
                    <a:pt x="9853" y="3943"/>
                    <a:pt x="7011" y="6557"/>
                  </a:cubicBezTo>
                  <a:cubicBezTo>
                    <a:pt x="4168" y="9171"/>
                    <a:pt x="2274" y="12336"/>
                    <a:pt x="1232" y="14399"/>
                  </a:cubicBezTo>
                  <a:cubicBezTo>
                    <a:pt x="189" y="16463"/>
                    <a:pt x="0" y="17426"/>
                    <a:pt x="0" y="18320"/>
                  </a:cubicBezTo>
                  <a:cubicBezTo>
                    <a:pt x="0" y="19215"/>
                    <a:pt x="189" y="20040"/>
                    <a:pt x="758" y="20591"/>
                  </a:cubicBezTo>
                  <a:cubicBezTo>
                    <a:pt x="1326" y="21141"/>
                    <a:pt x="2274" y="21416"/>
                    <a:pt x="5684" y="21278"/>
                  </a:cubicBezTo>
                  <a:cubicBezTo>
                    <a:pt x="9095" y="21141"/>
                    <a:pt x="14968" y="20591"/>
                    <a:pt x="20842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583949" y="5640489"/>
              <a:ext cx="152663" cy="22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54" fill="norm" stroke="1" extrusionOk="0">
                  <a:moveTo>
                    <a:pt x="4438" y="3657"/>
                  </a:moveTo>
                  <a:cubicBezTo>
                    <a:pt x="4734" y="2628"/>
                    <a:pt x="5030" y="1600"/>
                    <a:pt x="5918" y="983"/>
                  </a:cubicBezTo>
                  <a:cubicBezTo>
                    <a:pt x="6805" y="365"/>
                    <a:pt x="8285" y="160"/>
                    <a:pt x="9764" y="57"/>
                  </a:cubicBezTo>
                  <a:cubicBezTo>
                    <a:pt x="11244" y="-46"/>
                    <a:pt x="12723" y="-46"/>
                    <a:pt x="13907" y="365"/>
                  </a:cubicBezTo>
                  <a:cubicBezTo>
                    <a:pt x="15090" y="777"/>
                    <a:pt x="15978" y="1600"/>
                    <a:pt x="15830" y="2937"/>
                  </a:cubicBezTo>
                  <a:cubicBezTo>
                    <a:pt x="15682" y="4274"/>
                    <a:pt x="14499" y="6125"/>
                    <a:pt x="13167" y="7360"/>
                  </a:cubicBezTo>
                  <a:cubicBezTo>
                    <a:pt x="11836" y="8594"/>
                    <a:pt x="10356" y="9211"/>
                    <a:pt x="10208" y="9211"/>
                  </a:cubicBezTo>
                  <a:cubicBezTo>
                    <a:pt x="10060" y="9211"/>
                    <a:pt x="11244" y="8594"/>
                    <a:pt x="12575" y="8285"/>
                  </a:cubicBezTo>
                  <a:cubicBezTo>
                    <a:pt x="13907" y="7977"/>
                    <a:pt x="15386" y="7977"/>
                    <a:pt x="17162" y="8491"/>
                  </a:cubicBezTo>
                  <a:cubicBezTo>
                    <a:pt x="18937" y="9005"/>
                    <a:pt x="21008" y="10034"/>
                    <a:pt x="21304" y="11474"/>
                  </a:cubicBezTo>
                  <a:cubicBezTo>
                    <a:pt x="21600" y="12914"/>
                    <a:pt x="20121" y="14765"/>
                    <a:pt x="16274" y="16514"/>
                  </a:cubicBezTo>
                  <a:cubicBezTo>
                    <a:pt x="12427" y="18263"/>
                    <a:pt x="6214" y="19908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998928" y="5137702"/>
              <a:ext cx="172522" cy="50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48" fill="norm" stroke="1" extrusionOk="0">
                  <a:moveTo>
                    <a:pt x="21211" y="1656"/>
                  </a:moveTo>
                  <a:cubicBezTo>
                    <a:pt x="20691" y="1113"/>
                    <a:pt x="20170" y="571"/>
                    <a:pt x="19259" y="255"/>
                  </a:cubicBezTo>
                  <a:cubicBezTo>
                    <a:pt x="18348" y="-62"/>
                    <a:pt x="17047" y="-152"/>
                    <a:pt x="14835" y="390"/>
                  </a:cubicBezTo>
                  <a:cubicBezTo>
                    <a:pt x="12623" y="933"/>
                    <a:pt x="9500" y="2107"/>
                    <a:pt x="6898" y="3960"/>
                  </a:cubicBezTo>
                  <a:cubicBezTo>
                    <a:pt x="4295" y="5813"/>
                    <a:pt x="2213" y="8343"/>
                    <a:pt x="1042" y="10693"/>
                  </a:cubicBezTo>
                  <a:cubicBezTo>
                    <a:pt x="-129" y="13043"/>
                    <a:pt x="-389" y="15212"/>
                    <a:pt x="652" y="16929"/>
                  </a:cubicBezTo>
                  <a:cubicBezTo>
                    <a:pt x="1693" y="18646"/>
                    <a:pt x="4035" y="19912"/>
                    <a:pt x="7548" y="20589"/>
                  </a:cubicBezTo>
                  <a:cubicBezTo>
                    <a:pt x="11062" y="21267"/>
                    <a:pt x="15746" y="21358"/>
                    <a:pt x="2043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311149" y="5049469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39"/>
                    <a:pt x="14400" y="12077"/>
                    <a:pt x="18000" y="15677"/>
                  </a:cubicBezTo>
                  <a:cubicBezTo>
                    <a:pt x="21600" y="19277"/>
                    <a:pt x="216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403532" y="5055857"/>
              <a:ext cx="115352" cy="17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999" fill="norm" stroke="1" extrusionOk="0">
                  <a:moveTo>
                    <a:pt x="7465" y="7022"/>
                  </a:moveTo>
                  <a:cubicBezTo>
                    <a:pt x="7851" y="5721"/>
                    <a:pt x="8237" y="4419"/>
                    <a:pt x="7465" y="4029"/>
                  </a:cubicBezTo>
                  <a:cubicBezTo>
                    <a:pt x="6694" y="3639"/>
                    <a:pt x="4765" y="4159"/>
                    <a:pt x="3222" y="6501"/>
                  </a:cubicBezTo>
                  <a:cubicBezTo>
                    <a:pt x="1680" y="8843"/>
                    <a:pt x="522" y="13007"/>
                    <a:pt x="137" y="15870"/>
                  </a:cubicBezTo>
                  <a:cubicBezTo>
                    <a:pt x="-249" y="18733"/>
                    <a:pt x="137" y="20294"/>
                    <a:pt x="1872" y="20815"/>
                  </a:cubicBezTo>
                  <a:cubicBezTo>
                    <a:pt x="3608" y="21335"/>
                    <a:pt x="6694" y="20815"/>
                    <a:pt x="10165" y="18472"/>
                  </a:cubicBezTo>
                  <a:cubicBezTo>
                    <a:pt x="13637" y="16130"/>
                    <a:pt x="17494" y="11966"/>
                    <a:pt x="19422" y="8713"/>
                  </a:cubicBezTo>
                  <a:cubicBezTo>
                    <a:pt x="21351" y="5460"/>
                    <a:pt x="21351" y="3118"/>
                    <a:pt x="20387" y="1687"/>
                  </a:cubicBezTo>
                  <a:cubicBezTo>
                    <a:pt x="19422" y="255"/>
                    <a:pt x="17494" y="-265"/>
                    <a:pt x="14794" y="125"/>
                  </a:cubicBezTo>
                  <a:cubicBezTo>
                    <a:pt x="12094" y="516"/>
                    <a:pt x="8622" y="1817"/>
                    <a:pt x="5151" y="3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355599" y="5508115"/>
              <a:ext cx="107597" cy="19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180" fill="norm" stroke="1" extrusionOk="0">
                  <a:moveTo>
                    <a:pt x="0" y="4066"/>
                  </a:moveTo>
                  <a:cubicBezTo>
                    <a:pt x="3260" y="2657"/>
                    <a:pt x="6521" y="1249"/>
                    <a:pt x="9374" y="544"/>
                  </a:cubicBezTo>
                  <a:cubicBezTo>
                    <a:pt x="12226" y="-160"/>
                    <a:pt x="14672" y="-160"/>
                    <a:pt x="16098" y="427"/>
                  </a:cubicBezTo>
                  <a:cubicBezTo>
                    <a:pt x="17525" y="1014"/>
                    <a:pt x="17932" y="2188"/>
                    <a:pt x="17525" y="3244"/>
                  </a:cubicBezTo>
                  <a:cubicBezTo>
                    <a:pt x="17117" y="4301"/>
                    <a:pt x="15894" y="5240"/>
                    <a:pt x="14264" y="5944"/>
                  </a:cubicBezTo>
                  <a:cubicBezTo>
                    <a:pt x="12634" y="6649"/>
                    <a:pt x="10596" y="7118"/>
                    <a:pt x="10189" y="7823"/>
                  </a:cubicBezTo>
                  <a:cubicBezTo>
                    <a:pt x="9781" y="8527"/>
                    <a:pt x="11004" y="9466"/>
                    <a:pt x="12634" y="10288"/>
                  </a:cubicBezTo>
                  <a:cubicBezTo>
                    <a:pt x="14264" y="11110"/>
                    <a:pt x="16302" y="11814"/>
                    <a:pt x="18136" y="12636"/>
                  </a:cubicBezTo>
                  <a:cubicBezTo>
                    <a:pt x="19970" y="13457"/>
                    <a:pt x="21600" y="14397"/>
                    <a:pt x="20174" y="15923"/>
                  </a:cubicBezTo>
                  <a:cubicBezTo>
                    <a:pt x="18747" y="17449"/>
                    <a:pt x="14264" y="19562"/>
                    <a:pt x="11004" y="20501"/>
                  </a:cubicBezTo>
                  <a:cubicBezTo>
                    <a:pt x="7743" y="21440"/>
                    <a:pt x="5706" y="21205"/>
                    <a:pt x="3668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692149" y="5101211"/>
              <a:ext cx="144740" cy="54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563" fill="norm" stroke="1" extrusionOk="0">
                  <a:moveTo>
                    <a:pt x="0" y="465"/>
                  </a:moveTo>
                  <a:cubicBezTo>
                    <a:pt x="1217" y="214"/>
                    <a:pt x="2434" y="-37"/>
                    <a:pt x="3651" y="5"/>
                  </a:cubicBezTo>
                  <a:cubicBezTo>
                    <a:pt x="4868" y="47"/>
                    <a:pt x="6085" y="382"/>
                    <a:pt x="8975" y="1679"/>
                  </a:cubicBezTo>
                  <a:cubicBezTo>
                    <a:pt x="11865" y="2977"/>
                    <a:pt x="16428" y="5237"/>
                    <a:pt x="18862" y="7582"/>
                  </a:cubicBezTo>
                  <a:cubicBezTo>
                    <a:pt x="21296" y="9926"/>
                    <a:pt x="21600" y="12354"/>
                    <a:pt x="18862" y="14698"/>
                  </a:cubicBezTo>
                  <a:cubicBezTo>
                    <a:pt x="16124" y="17042"/>
                    <a:pt x="10344" y="19303"/>
                    <a:pt x="4563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800599" y="960069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890679" y="957952"/>
              <a:ext cx="97502" cy="12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39" fill="norm" stroke="1" extrusionOk="0">
                  <a:moveTo>
                    <a:pt x="12153" y="3600"/>
                  </a:moveTo>
                  <a:cubicBezTo>
                    <a:pt x="11693" y="1800"/>
                    <a:pt x="11233" y="0"/>
                    <a:pt x="10084" y="0"/>
                  </a:cubicBezTo>
                  <a:cubicBezTo>
                    <a:pt x="8935" y="0"/>
                    <a:pt x="7097" y="1800"/>
                    <a:pt x="5259" y="4680"/>
                  </a:cubicBezTo>
                  <a:cubicBezTo>
                    <a:pt x="3421" y="7560"/>
                    <a:pt x="1582" y="11520"/>
                    <a:pt x="663" y="14400"/>
                  </a:cubicBezTo>
                  <a:cubicBezTo>
                    <a:pt x="-256" y="17280"/>
                    <a:pt x="-256" y="19080"/>
                    <a:pt x="893" y="20160"/>
                  </a:cubicBezTo>
                  <a:cubicBezTo>
                    <a:pt x="2042" y="21240"/>
                    <a:pt x="4340" y="21600"/>
                    <a:pt x="7557" y="20340"/>
                  </a:cubicBezTo>
                  <a:cubicBezTo>
                    <a:pt x="10774" y="19080"/>
                    <a:pt x="14910" y="16200"/>
                    <a:pt x="17438" y="13500"/>
                  </a:cubicBezTo>
                  <a:cubicBezTo>
                    <a:pt x="19965" y="10800"/>
                    <a:pt x="20884" y="8280"/>
                    <a:pt x="21114" y="5940"/>
                  </a:cubicBezTo>
                  <a:cubicBezTo>
                    <a:pt x="21344" y="3600"/>
                    <a:pt x="20884" y="1440"/>
                    <a:pt x="19276" y="900"/>
                  </a:cubicBezTo>
                  <a:cubicBezTo>
                    <a:pt x="17667" y="360"/>
                    <a:pt x="14910" y="1440"/>
                    <a:pt x="13301" y="2880"/>
                  </a:cubicBezTo>
                  <a:cubicBezTo>
                    <a:pt x="11693" y="4320"/>
                    <a:pt x="11233" y="6120"/>
                    <a:pt x="10774" y="7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9061444" y="1079787"/>
              <a:ext cx="183656" cy="26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054" fill="norm" stroke="1" extrusionOk="0">
                  <a:moveTo>
                    <a:pt x="17615" y="2566"/>
                  </a:moveTo>
                  <a:cubicBezTo>
                    <a:pt x="17861" y="1735"/>
                    <a:pt x="18106" y="904"/>
                    <a:pt x="17492" y="406"/>
                  </a:cubicBezTo>
                  <a:cubicBezTo>
                    <a:pt x="16879" y="-93"/>
                    <a:pt x="15406" y="-259"/>
                    <a:pt x="12952" y="655"/>
                  </a:cubicBezTo>
                  <a:cubicBezTo>
                    <a:pt x="10497" y="1569"/>
                    <a:pt x="7061" y="3563"/>
                    <a:pt x="4606" y="5723"/>
                  </a:cubicBezTo>
                  <a:cubicBezTo>
                    <a:pt x="2152" y="7883"/>
                    <a:pt x="679" y="10209"/>
                    <a:pt x="188" y="12203"/>
                  </a:cubicBezTo>
                  <a:cubicBezTo>
                    <a:pt x="-303" y="14196"/>
                    <a:pt x="188" y="15858"/>
                    <a:pt x="1415" y="17436"/>
                  </a:cubicBezTo>
                  <a:cubicBezTo>
                    <a:pt x="2642" y="19015"/>
                    <a:pt x="4606" y="20510"/>
                    <a:pt x="8042" y="20926"/>
                  </a:cubicBezTo>
                  <a:cubicBezTo>
                    <a:pt x="11479" y="21341"/>
                    <a:pt x="16388" y="20676"/>
                    <a:pt x="21297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295899" y="1265877"/>
              <a:ext cx="101026" cy="15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57" fill="norm" stroke="1" extrusionOk="0">
                  <a:moveTo>
                    <a:pt x="0" y="4357"/>
                  </a:moveTo>
                  <a:cubicBezTo>
                    <a:pt x="441" y="2857"/>
                    <a:pt x="882" y="1357"/>
                    <a:pt x="2204" y="607"/>
                  </a:cubicBezTo>
                  <a:cubicBezTo>
                    <a:pt x="3527" y="-143"/>
                    <a:pt x="5731" y="-143"/>
                    <a:pt x="7714" y="307"/>
                  </a:cubicBezTo>
                  <a:cubicBezTo>
                    <a:pt x="9698" y="757"/>
                    <a:pt x="11461" y="1657"/>
                    <a:pt x="12343" y="2857"/>
                  </a:cubicBezTo>
                  <a:cubicBezTo>
                    <a:pt x="13224" y="4057"/>
                    <a:pt x="13224" y="5557"/>
                    <a:pt x="12122" y="6907"/>
                  </a:cubicBezTo>
                  <a:cubicBezTo>
                    <a:pt x="11020" y="8257"/>
                    <a:pt x="8816" y="9457"/>
                    <a:pt x="9037" y="10057"/>
                  </a:cubicBezTo>
                  <a:cubicBezTo>
                    <a:pt x="9257" y="10657"/>
                    <a:pt x="11902" y="10657"/>
                    <a:pt x="14547" y="11107"/>
                  </a:cubicBezTo>
                  <a:cubicBezTo>
                    <a:pt x="17192" y="11557"/>
                    <a:pt x="19837" y="12457"/>
                    <a:pt x="20718" y="13657"/>
                  </a:cubicBezTo>
                  <a:cubicBezTo>
                    <a:pt x="21600" y="14857"/>
                    <a:pt x="20718" y="16357"/>
                    <a:pt x="17412" y="17707"/>
                  </a:cubicBezTo>
                  <a:cubicBezTo>
                    <a:pt x="14106" y="19057"/>
                    <a:pt x="8376" y="20257"/>
                    <a:pt x="2645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657849" y="1182319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5040"/>
                    <a:pt x="8337" y="10080"/>
                    <a:pt x="10989" y="13680"/>
                  </a:cubicBezTo>
                  <a:cubicBezTo>
                    <a:pt x="13642" y="17280"/>
                    <a:pt x="14779" y="19440"/>
                    <a:pt x="16295" y="20520"/>
                  </a:cubicBezTo>
                  <a:cubicBezTo>
                    <a:pt x="17811" y="21600"/>
                    <a:pt x="1970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690542" y="1169619"/>
              <a:ext cx="107008" cy="18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8" fill="norm" stroke="1" extrusionOk="0">
                  <a:moveTo>
                    <a:pt x="21411" y="0"/>
                  </a:moveTo>
                  <a:cubicBezTo>
                    <a:pt x="19293" y="0"/>
                    <a:pt x="17176" y="0"/>
                    <a:pt x="15058" y="1507"/>
                  </a:cubicBezTo>
                  <a:cubicBezTo>
                    <a:pt x="12940" y="3014"/>
                    <a:pt x="10823" y="6028"/>
                    <a:pt x="8705" y="9042"/>
                  </a:cubicBezTo>
                  <a:cubicBezTo>
                    <a:pt x="6587" y="12056"/>
                    <a:pt x="4470" y="15070"/>
                    <a:pt x="2776" y="17330"/>
                  </a:cubicBezTo>
                  <a:cubicBezTo>
                    <a:pt x="1082" y="19591"/>
                    <a:pt x="-189" y="21098"/>
                    <a:pt x="23" y="21349"/>
                  </a:cubicBezTo>
                  <a:cubicBezTo>
                    <a:pt x="235" y="21600"/>
                    <a:pt x="1929" y="20595"/>
                    <a:pt x="3623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953035" y="1072443"/>
              <a:ext cx="250915" cy="31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21" fill="norm" stroke="1" extrusionOk="0">
                  <a:moveTo>
                    <a:pt x="4092" y="3966"/>
                  </a:moveTo>
                  <a:cubicBezTo>
                    <a:pt x="3729" y="3256"/>
                    <a:pt x="3366" y="2545"/>
                    <a:pt x="3456" y="1834"/>
                  </a:cubicBezTo>
                  <a:cubicBezTo>
                    <a:pt x="3547" y="1124"/>
                    <a:pt x="4092" y="413"/>
                    <a:pt x="5544" y="129"/>
                  </a:cubicBezTo>
                  <a:cubicBezTo>
                    <a:pt x="6996" y="-155"/>
                    <a:pt x="9356" y="-13"/>
                    <a:pt x="10808" y="982"/>
                  </a:cubicBezTo>
                  <a:cubicBezTo>
                    <a:pt x="12260" y="1977"/>
                    <a:pt x="12804" y="3824"/>
                    <a:pt x="11988" y="6098"/>
                  </a:cubicBezTo>
                  <a:cubicBezTo>
                    <a:pt x="11171" y="8371"/>
                    <a:pt x="8993" y="11071"/>
                    <a:pt x="6996" y="13203"/>
                  </a:cubicBezTo>
                  <a:cubicBezTo>
                    <a:pt x="4999" y="15334"/>
                    <a:pt x="3184" y="16898"/>
                    <a:pt x="1914" y="18034"/>
                  </a:cubicBezTo>
                  <a:cubicBezTo>
                    <a:pt x="643" y="19171"/>
                    <a:pt x="-83" y="19882"/>
                    <a:pt x="8" y="20379"/>
                  </a:cubicBezTo>
                  <a:cubicBezTo>
                    <a:pt x="99" y="20877"/>
                    <a:pt x="1006" y="21161"/>
                    <a:pt x="3638" y="21303"/>
                  </a:cubicBezTo>
                  <a:cubicBezTo>
                    <a:pt x="6270" y="21445"/>
                    <a:pt x="10626" y="21445"/>
                    <a:pt x="13803" y="21374"/>
                  </a:cubicBezTo>
                  <a:cubicBezTo>
                    <a:pt x="16979" y="21303"/>
                    <a:pt x="18976" y="21161"/>
                    <a:pt x="20065" y="21019"/>
                  </a:cubicBezTo>
                  <a:cubicBezTo>
                    <a:pt x="21154" y="20877"/>
                    <a:pt x="21335" y="20734"/>
                    <a:pt x="21517" y="20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0210299" y="865998"/>
              <a:ext cx="141052" cy="20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78" fill="norm" stroke="1" extrusionOk="0">
                  <a:moveTo>
                    <a:pt x="0" y="5769"/>
                  </a:moveTo>
                  <a:cubicBezTo>
                    <a:pt x="0" y="4678"/>
                    <a:pt x="0" y="3587"/>
                    <a:pt x="2700" y="2605"/>
                  </a:cubicBezTo>
                  <a:cubicBezTo>
                    <a:pt x="5400" y="1623"/>
                    <a:pt x="10800" y="751"/>
                    <a:pt x="14294" y="314"/>
                  </a:cubicBezTo>
                  <a:cubicBezTo>
                    <a:pt x="17788" y="-122"/>
                    <a:pt x="19376" y="-122"/>
                    <a:pt x="20329" y="423"/>
                  </a:cubicBezTo>
                  <a:cubicBezTo>
                    <a:pt x="21282" y="969"/>
                    <a:pt x="21600" y="2060"/>
                    <a:pt x="20329" y="5660"/>
                  </a:cubicBezTo>
                  <a:cubicBezTo>
                    <a:pt x="19059" y="9260"/>
                    <a:pt x="16200" y="15369"/>
                    <a:pt x="13341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0229349" y="985469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840"/>
                    <a:pt x="9969" y="10080"/>
                    <a:pt x="13569" y="6480"/>
                  </a:cubicBezTo>
                  <a:cubicBezTo>
                    <a:pt x="17169" y="2880"/>
                    <a:pt x="1938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-1" y="6595134"/>
              <a:ext cx="242016" cy="37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49" fill="norm" stroke="1" extrusionOk="0">
                  <a:moveTo>
                    <a:pt x="11129" y="4242"/>
                  </a:moveTo>
                  <a:cubicBezTo>
                    <a:pt x="11501" y="3632"/>
                    <a:pt x="11873" y="3022"/>
                    <a:pt x="12246" y="2290"/>
                  </a:cubicBezTo>
                  <a:cubicBezTo>
                    <a:pt x="12618" y="1557"/>
                    <a:pt x="12991" y="703"/>
                    <a:pt x="12711" y="276"/>
                  </a:cubicBezTo>
                  <a:cubicBezTo>
                    <a:pt x="12432" y="-151"/>
                    <a:pt x="11501" y="-151"/>
                    <a:pt x="9825" y="764"/>
                  </a:cubicBezTo>
                  <a:cubicBezTo>
                    <a:pt x="8149" y="1680"/>
                    <a:pt x="5729" y="3510"/>
                    <a:pt x="3773" y="5890"/>
                  </a:cubicBezTo>
                  <a:cubicBezTo>
                    <a:pt x="1818" y="8269"/>
                    <a:pt x="329" y="11198"/>
                    <a:pt x="49" y="13456"/>
                  </a:cubicBezTo>
                  <a:cubicBezTo>
                    <a:pt x="-230" y="15713"/>
                    <a:pt x="701" y="17300"/>
                    <a:pt x="2377" y="18215"/>
                  </a:cubicBezTo>
                  <a:cubicBezTo>
                    <a:pt x="4053" y="19130"/>
                    <a:pt x="6473" y="19374"/>
                    <a:pt x="8801" y="19069"/>
                  </a:cubicBezTo>
                  <a:cubicBezTo>
                    <a:pt x="11129" y="18764"/>
                    <a:pt x="13363" y="17910"/>
                    <a:pt x="15318" y="16446"/>
                  </a:cubicBezTo>
                  <a:cubicBezTo>
                    <a:pt x="17273" y="14981"/>
                    <a:pt x="18949" y="12907"/>
                    <a:pt x="19973" y="10832"/>
                  </a:cubicBezTo>
                  <a:cubicBezTo>
                    <a:pt x="20998" y="8757"/>
                    <a:pt x="21370" y="6683"/>
                    <a:pt x="21277" y="5280"/>
                  </a:cubicBezTo>
                  <a:cubicBezTo>
                    <a:pt x="21184" y="3876"/>
                    <a:pt x="20625" y="3144"/>
                    <a:pt x="20067" y="2534"/>
                  </a:cubicBezTo>
                  <a:cubicBezTo>
                    <a:pt x="19508" y="1924"/>
                    <a:pt x="18949" y="1435"/>
                    <a:pt x="18204" y="1191"/>
                  </a:cubicBezTo>
                  <a:cubicBezTo>
                    <a:pt x="17460" y="947"/>
                    <a:pt x="16529" y="947"/>
                    <a:pt x="15598" y="1008"/>
                  </a:cubicBezTo>
                  <a:cubicBezTo>
                    <a:pt x="14667" y="1069"/>
                    <a:pt x="13736" y="1191"/>
                    <a:pt x="12711" y="1863"/>
                  </a:cubicBezTo>
                  <a:cubicBezTo>
                    <a:pt x="11687" y="2534"/>
                    <a:pt x="10570" y="3754"/>
                    <a:pt x="9825" y="5890"/>
                  </a:cubicBezTo>
                  <a:cubicBezTo>
                    <a:pt x="9080" y="8025"/>
                    <a:pt x="8708" y="11076"/>
                    <a:pt x="9173" y="13395"/>
                  </a:cubicBezTo>
                  <a:cubicBezTo>
                    <a:pt x="9639" y="15713"/>
                    <a:pt x="10942" y="17300"/>
                    <a:pt x="12711" y="18520"/>
                  </a:cubicBezTo>
                  <a:cubicBezTo>
                    <a:pt x="14480" y="19741"/>
                    <a:pt x="16715" y="20595"/>
                    <a:pt x="18949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86849" y="6581700"/>
              <a:ext cx="234951" cy="28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33" fill="norm" stroke="1" extrusionOk="0">
                  <a:moveTo>
                    <a:pt x="0" y="1778"/>
                  </a:moveTo>
                  <a:cubicBezTo>
                    <a:pt x="578" y="1138"/>
                    <a:pt x="1157" y="498"/>
                    <a:pt x="1928" y="178"/>
                  </a:cubicBezTo>
                  <a:cubicBezTo>
                    <a:pt x="2700" y="-142"/>
                    <a:pt x="3664" y="-142"/>
                    <a:pt x="4821" y="1138"/>
                  </a:cubicBezTo>
                  <a:cubicBezTo>
                    <a:pt x="5978" y="2418"/>
                    <a:pt x="7328" y="4978"/>
                    <a:pt x="6943" y="7858"/>
                  </a:cubicBezTo>
                  <a:cubicBezTo>
                    <a:pt x="6557" y="10738"/>
                    <a:pt x="4436" y="13938"/>
                    <a:pt x="3086" y="15858"/>
                  </a:cubicBezTo>
                  <a:cubicBezTo>
                    <a:pt x="1736" y="17778"/>
                    <a:pt x="1157" y="18418"/>
                    <a:pt x="675" y="19138"/>
                  </a:cubicBezTo>
                  <a:cubicBezTo>
                    <a:pt x="193" y="19858"/>
                    <a:pt x="-193" y="20658"/>
                    <a:pt x="193" y="21058"/>
                  </a:cubicBezTo>
                  <a:cubicBezTo>
                    <a:pt x="578" y="21458"/>
                    <a:pt x="1736" y="21458"/>
                    <a:pt x="5400" y="20818"/>
                  </a:cubicBezTo>
                  <a:cubicBezTo>
                    <a:pt x="9064" y="20178"/>
                    <a:pt x="15236" y="18898"/>
                    <a:pt x="21407" y="17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28149" y="6554419"/>
              <a:ext cx="15253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0" y="0"/>
                  </a:moveTo>
                  <a:cubicBezTo>
                    <a:pt x="5030" y="240"/>
                    <a:pt x="10060" y="480"/>
                    <a:pt x="14203" y="2100"/>
                  </a:cubicBezTo>
                  <a:cubicBezTo>
                    <a:pt x="18345" y="3720"/>
                    <a:pt x="21600" y="6720"/>
                    <a:pt x="21304" y="9780"/>
                  </a:cubicBezTo>
                  <a:cubicBezTo>
                    <a:pt x="21008" y="12840"/>
                    <a:pt x="17162" y="15960"/>
                    <a:pt x="14055" y="17940"/>
                  </a:cubicBezTo>
                  <a:cubicBezTo>
                    <a:pt x="10948" y="19920"/>
                    <a:pt x="8581" y="20760"/>
                    <a:pt x="6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161549" y="6448116"/>
              <a:ext cx="124355" cy="44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20" fill="norm" stroke="1" extrusionOk="0">
                  <a:moveTo>
                    <a:pt x="5400" y="5755"/>
                  </a:moveTo>
                  <a:cubicBezTo>
                    <a:pt x="5400" y="8826"/>
                    <a:pt x="5400" y="11897"/>
                    <a:pt x="5400" y="14252"/>
                  </a:cubicBezTo>
                  <a:cubicBezTo>
                    <a:pt x="5400" y="16606"/>
                    <a:pt x="5400" y="18244"/>
                    <a:pt x="5400" y="19473"/>
                  </a:cubicBezTo>
                  <a:cubicBezTo>
                    <a:pt x="5400" y="20701"/>
                    <a:pt x="5400" y="21520"/>
                    <a:pt x="5220" y="21520"/>
                  </a:cubicBezTo>
                  <a:cubicBezTo>
                    <a:pt x="5040" y="21520"/>
                    <a:pt x="4680" y="20701"/>
                    <a:pt x="3960" y="18654"/>
                  </a:cubicBezTo>
                  <a:cubicBezTo>
                    <a:pt x="3240" y="16606"/>
                    <a:pt x="2160" y="13330"/>
                    <a:pt x="1620" y="10464"/>
                  </a:cubicBezTo>
                  <a:cubicBezTo>
                    <a:pt x="1080" y="7598"/>
                    <a:pt x="1080" y="5141"/>
                    <a:pt x="1260" y="3656"/>
                  </a:cubicBezTo>
                  <a:cubicBezTo>
                    <a:pt x="1440" y="2172"/>
                    <a:pt x="1800" y="1660"/>
                    <a:pt x="2520" y="1200"/>
                  </a:cubicBezTo>
                  <a:cubicBezTo>
                    <a:pt x="3240" y="739"/>
                    <a:pt x="4320" y="329"/>
                    <a:pt x="5760" y="125"/>
                  </a:cubicBezTo>
                  <a:cubicBezTo>
                    <a:pt x="7200" y="-80"/>
                    <a:pt x="9000" y="-80"/>
                    <a:pt x="11700" y="483"/>
                  </a:cubicBezTo>
                  <a:cubicBezTo>
                    <a:pt x="14400" y="1046"/>
                    <a:pt x="18000" y="2172"/>
                    <a:pt x="19800" y="3247"/>
                  </a:cubicBezTo>
                  <a:cubicBezTo>
                    <a:pt x="21600" y="4322"/>
                    <a:pt x="21600" y="5346"/>
                    <a:pt x="19800" y="6165"/>
                  </a:cubicBezTo>
                  <a:cubicBezTo>
                    <a:pt x="18000" y="6984"/>
                    <a:pt x="14400" y="7598"/>
                    <a:pt x="10800" y="8110"/>
                  </a:cubicBezTo>
                  <a:cubicBezTo>
                    <a:pt x="7200" y="8621"/>
                    <a:pt x="3600" y="9031"/>
                    <a:pt x="0" y="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273586" y="6668719"/>
              <a:ext cx="173714" cy="19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36" fill="norm" stroke="1" extrusionOk="0">
                  <a:moveTo>
                    <a:pt x="278" y="4877"/>
                  </a:moveTo>
                  <a:cubicBezTo>
                    <a:pt x="18" y="3716"/>
                    <a:pt x="-242" y="2555"/>
                    <a:pt x="409" y="1974"/>
                  </a:cubicBezTo>
                  <a:cubicBezTo>
                    <a:pt x="1059" y="1394"/>
                    <a:pt x="2621" y="1394"/>
                    <a:pt x="4703" y="2555"/>
                  </a:cubicBezTo>
                  <a:cubicBezTo>
                    <a:pt x="6785" y="3716"/>
                    <a:pt x="9387" y="6039"/>
                    <a:pt x="10558" y="9174"/>
                  </a:cubicBezTo>
                  <a:cubicBezTo>
                    <a:pt x="11729" y="12310"/>
                    <a:pt x="11469" y="16258"/>
                    <a:pt x="10688" y="18581"/>
                  </a:cubicBezTo>
                  <a:cubicBezTo>
                    <a:pt x="9907" y="20903"/>
                    <a:pt x="8606" y="21600"/>
                    <a:pt x="7825" y="21252"/>
                  </a:cubicBezTo>
                  <a:cubicBezTo>
                    <a:pt x="7045" y="20903"/>
                    <a:pt x="6785" y="19510"/>
                    <a:pt x="7175" y="16839"/>
                  </a:cubicBezTo>
                  <a:cubicBezTo>
                    <a:pt x="7565" y="14168"/>
                    <a:pt x="8606" y="10219"/>
                    <a:pt x="11078" y="7200"/>
                  </a:cubicBezTo>
                  <a:cubicBezTo>
                    <a:pt x="13551" y="4181"/>
                    <a:pt x="17454" y="2090"/>
                    <a:pt x="21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530746" y="6492152"/>
              <a:ext cx="151504" cy="38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278" fill="norm" stroke="1" extrusionOk="0">
                  <a:moveTo>
                    <a:pt x="17390" y="2410"/>
                  </a:moveTo>
                  <a:cubicBezTo>
                    <a:pt x="16515" y="1347"/>
                    <a:pt x="15639" y="285"/>
                    <a:pt x="14325" y="49"/>
                  </a:cubicBezTo>
                  <a:cubicBezTo>
                    <a:pt x="13012" y="-187"/>
                    <a:pt x="11261" y="403"/>
                    <a:pt x="8779" y="2292"/>
                  </a:cubicBezTo>
                  <a:cubicBezTo>
                    <a:pt x="6298" y="4180"/>
                    <a:pt x="3088" y="7367"/>
                    <a:pt x="1336" y="10200"/>
                  </a:cubicBezTo>
                  <a:cubicBezTo>
                    <a:pt x="-415" y="13033"/>
                    <a:pt x="-707" y="15511"/>
                    <a:pt x="2066" y="17341"/>
                  </a:cubicBezTo>
                  <a:cubicBezTo>
                    <a:pt x="4839" y="19170"/>
                    <a:pt x="10677" y="20351"/>
                    <a:pt x="14325" y="20882"/>
                  </a:cubicBezTo>
                  <a:cubicBezTo>
                    <a:pt x="17974" y="21413"/>
                    <a:pt x="19434" y="21295"/>
                    <a:pt x="20893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798365" y="6641527"/>
              <a:ext cx="195035" cy="16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719" fill="norm" stroke="1" extrusionOk="0">
                  <a:moveTo>
                    <a:pt x="12343" y="7519"/>
                  </a:moveTo>
                  <a:cubicBezTo>
                    <a:pt x="12343" y="6169"/>
                    <a:pt x="12343" y="4819"/>
                    <a:pt x="11995" y="3469"/>
                  </a:cubicBezTo>
                  <a:cubicBezTo>
                    <a:pt x="11646" y="2119"/>
                    <a:pt x="10949" y="769"/>
                    <a:pt x="10020" y="229"/>
                  </a:cubicBezTo>
                  <a:cubicBezTo>
                    <a:pt x="9091" y="-311"/>
                    <a:pt x="7930" y="-41"/>
                    <a:pt x="6188" y="2659"/>
                  </a:cubicBezTo>
                  <a:cubicBezTo>
                    <a:pt x="4446" y="5359"/>
                    <a:pt x="2124" y="10489"/>
                    <a:pt x="962" y="13729"/>
                  </a:cubicBezTo>
                  <a:cubicBezTo>
                    <a:pt x="-199" y="16969"/>
                    <a:pt x="-199" y="18319"/>
                    <a:pt x="382" y="19399"/>
                  </a:cubicBezTo>
                  <a:cubicBezTo>
                    <a:pt x="962" y="20479"/>
                    <a:pt x="2124" y="21289"/>
                    <a:pt x="3982" y="20209"/>
                  </a:cubicBezTo>
                  <a:cubicBezTo>
                    <a:pt x="5840" y="19129"/>
                    <a:pt x="8395" y="16159"/>
                    <a:pt x="9788" y="13864"/>
                  </a:cubicBezTo>
                  <a:cubicBezTo>
                    <a:pt x="11182" y="11569"/>
                    <a:pt x="11414" y="9949"/>
                    <a:pt x="11646" y="8194"/>
                  </a:cubicBezTo>
                  <a:cubicBezTo>
                    <a:pt x="11878" y="6439"/>
                    <a:pt x="12111" y="4549"/>
                    <a:pt x="12227" y="4279"/>
                  </a:cubicBezTo>
                  <a:cubicBezTo>
                    <a:pt x="12343" y="4009"/>
                    <a:pt x="12343" y="5359"/>
                    <a:pt x="12343" y="7384"/>
                  </a:cubicBezTo>
                  <a:cubicBezTo>
                    <a:pt x="12343" y="9409"/>
                    <a:pt x="12343" y="12109"/>
                    <a:pt x="12691" y="14404"/>
                  </a:cubicBezTo>
                  <a:cubicBezTo>
                    <a:pt x="13040" y="16699"/>
                    <a:pt x="13736" y="18589"/>
                    <a:pt x="14666" y="19534"/>
                  </a:cubicBezTo>
                  <a:cubicBezTo>
                    <a:pt x="15595" y="20479"/>
                    <a:pt x="16756" y="20479"/>
                    <a:pt x="17917" y="19399"/>
                  </a:cubicBezTo>
                  <a:cubicBezTo>
                    <a:pt x="19078" y="18319"/>
                    <a:pt x="20240" y="16159"/>
                    <a:pt x="21401" y="13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035842" y="6465519"/>
              <a:ext cx="84558" cy="32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05" fill="norm" stroke="1" extrusionOk="0">
                  <a:moveTo>
                    <a:pt x="8402" y="0"/>
                  </a:moveTo>
                  <a:cubicBezTo>
                    <a:pt x="5241" y="1254"/>
                    <a:pt x="2080" y="2508"/>
                    <a:pt x="763" y="5017"/>
                  </a:cubicBezTo>
                  <a:cubicBezTo>
                    <a:pt x="-554" y="7525"/>
                    <a:pt x="-27" y="11288"/>
                    <a:pt x="1290" y="14214"/>
                  </a:cubicBezTo>
                  <a:cubicBezTo>
                    <a:pt x="2607" y="17141"/>
                    <a:pt x="4714" y="19231"/>
                    <a:pt x="7085" y="20346"/>
                  </a:cubicBezTo>
                  <a:cubicBezTo>
                    <a:pt x="9456" y="21461"/>
                    <a:pt x="12090" y="21600"/>
                    <a:pt x="14461" y="21461"/>
                  </a:cubicBezTo>
                  <a:cubicBezTo>
                    <a:pt x="16831" y="21321"/>
                    <a:pt x="18939" y="20903"/>
                    <a:pt x="21046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031499" y="6605219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7100"/>
                    <a:pt x="600" y="12600"/>
                    <a:pt x="4200" y="9000"/>
                  </a:cubicBezTo>
                  <a:cubicBezTo>
                    <a:pt x="7800" y="5400"/>
                    <a:pt x="147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412499" y="6647231"/>
              <a:ext cx="234951" cy="16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1955"/>
                  </a:moveTo>
                  <a:cubicBezTo>
                    <a:pt x="778" y="3049"/>
                    <a:pt x="1557" y="4143"/>
                    <a:pt x="1946" y="7014"/>
                  </a:cubicBezTo>
                  <a:cubicBezTo>
                    <a:pt x="2335" y="9884"/>
                    <a:pt x="2335" y="14533"/>
                    <a:pt x="2043" y="17403"/>
                  </a:cubicBezTo>
                  <a:cubicBezTo>
                    <a:pt x="1751" y="20274"/>
                    <a:pt x="1168" y="21368"/>
                    <a:pt x="778" y="21095"/>
                  </a:cubicBezTo>
                  <a:cubicBezTo>
                    <a:pt x="389" y="20821"/>
                    <a:pt x="195" y="19181"/>
                    <a:pt x="292" y="16036"/>
                  </a:cubicBezTo>
                  <a:cubicBezTo>
                    <a:pt x="389" y="12892"/>
                    <a:pt x="778" y="8244"/>
                    <a:pt x="1362" y="5100"/>
                  </a:cubicBezTo>
                  <a:cubicBezTo>
                    <a:pt x="1946" y="1955"/>
                    <a:pt x="2724" y="315"/>
                    <a:pt x="3989" y="41"/>
                  </a:cubicBezTo>
                  <a:cubicBezTo>
                    <a:pt x="5254" y="-232"/>
                    <a:pt x="7005" y="862"/>
                    <a:pt x="8076" y="2912"/>
                  </a:cubicBezTo>
                  <a:cubicBezTo>
                    <a:pt x="9146" y="4963"/>
                    <a:pt x="9535" y="7971"/>
                    <a:pt x="9341" y="10295"/>
                  </a:cubicBezTo>
                  <a:cubicBezTo>
                    <a:pt x="9146" y="12619"/>
                    <a:pt x="8368" y="14259"/>
                    <a:pt x="8173" y="14259"/>
                  </a:cubicBezTo>
                  <a:cubicBezTo>
                    <a:pt x="7978" y="14259"/>
                    <a:pt x="8368" y="12619"/>
                    <a:pt x="9243" y="10431"/>
                  </a:cubicBezTo>
                  <a:cubicBezTo>
                    <a:pt x="10119" y="8244"/>
                    <a:pt x="11481" y="5510"/>
                    <a:pt x="12649" y="3869"/>
                  </a:cubicBezTo>
                  <a:cubicBezTo>
                    <a:pt x="13816" y="2229"/>
                    <a:pt x="14789" y="1682"/>
                    <a:pt x="15762" y="1545"/>
                  </a:cubicBezTo>
                  <a:cubicBezTo>
                    <a:pt x="16735" y="1409"/>
                    <a:pt x="17708" y="1682"/>
                    <a:pt x="18292" y="2639"/>
                  </a:cubicBezTo>
                  <a:cubicBezTo>
                    <a:pt x="18876" y="3596"/>
                    <a:pt x="19070" y="5236"/>
                    <a:pt x="19168" y="7697"/>
                  </a:cubicBezTo>
                  <a:cubicBezTo>
                    <a:pt x="19265" y="10158"/>
                    <a:pt x="19265" y="13439"/>
                    <a:pt x="19654" y="15490"/>
                  </a:cubicBezTo>
                  <a:cubicBezTo>
                    <a:pt x="20043" y="17540"/>
                    <a:pt x="20822" y="18360"/>
                    <a:pt x="21600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651312" y="6687836"/>
              <a:ext cx="73559" cy="11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0902" fill="norm" stroke="1" extrusionOk="0">
                  <a:moveTo>
                    <a:pt x="13305" y="4535"/>
                  </a:moveTo>
                  <a:cubicBezTo>
                    <a:pt x="14505" y="2641"/>
                    <a:pt x="15705" y="746"/>
                    <a:pt x="14505" y="177"/>
                  </a:cubicBezTo>
                  <a:cubicBezTo>
                    <a:pt x="13305" y="-391"/>
                    <a:pt x="9705" y="367"/>
                    <a:pt x="6705" y="3020"/>
                  </a:cubicBezTo>
                  <a:cubicBezTo>
                    <a:pt x="3705" y="5672"/>
                    <a:pt x="1305" y="10220"/>
                    <a:pt x="405" y="13441"/>
                  </a:cubicBezTo>
                  <a:cubicBezTo>
                    <a:pt x="-495" y="16662"/>
                    <a:pt x="105" y="18556"/>
                    <a:pt x="2205" y="19693"/>
                  </a:cubicBezTo>
                  <a:cubicBezTo>
                    <a:pt x="4305" y="20830"/>
                    <a:pt x="7905" y="21209"/>
                    <a:pt x="10905" y="20641"/>
                  </a:cubicBezTo>
                  <a:cubicBezTo>
                    <a:pt x="13905" y="20072"/>
                    <a:pt x="16305" y="18556"/>
                    <a:pt x="18105" y="16662"/>
                  </a:cubicBezTo>
                  <a:cubicBezTo>
                    <a:pt x="19905" y="14767"/>
                    <a:pt x="21105" y="12493"/>
                    <a:pt x="20805" y="10598"/>
                  </a:cubicBezTo>
                  <a:cubicBezTo>
                    <a:pt x="20505" y="8704"/>
                    <a:pt x="18705" y="7188"/>
                    <a:pt x="16905" y="5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746605" y="6638389"/>
              <a:ext cx="135795" cy="16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48" fill="norm" stroke="1" extrusionOk="0">
                  <a:moveTo>
                    <a:pt x="21319" y="4565"/>
                  </a:moveTo>
                  <a:cubicBezTo>
                    <a:pt x="20987" y="3248"/>
                    <a:pt x="20654" y="1931"/>
                    <a:pt x="19657" y="1009"/>
                  </a:cubicBezTo>
                  <a:cubicBezTo>
                    <a:pt x="18661" y="87"/>
                    <a:pt x="16999" y="-440"/>
                    <a:pt x="14174" y="482"/>
                  </a:cubicBezTo>
                  <a:cubicBezTo>
                    <a:pt x="11350" y="1404"/>
                    <a:pt x="7362" y="3775"/>
                    <a:pt x="5368" y="5619"/>
                  </a:cubicBezTo>
                  <a:cubicBezTo>
                    <a:pt x="3374" y="7462"/>
                    <a:pt x="3374" y="8780"/>
                    <a:pt x="4704" y="10360"/>
                  </a:cubicBezTo>
                  <a:cubicBezTo>
                    <a:pt x="6033" y="11940"/>
                    <a:pt x="8691" y="13784"/>
                    <a:pt x="10187" y="15365"/>
                  </a:cubicBezTo>
                  <a:cubicBezTo>
                    <a:pt x="11682" y="16945"/>
                    <a:pt x="12014" y="18262"/>
                    <a:pt x="10851" y="19184"/>
                  </a:cubicBezTo>
                  <a:cubicBezTo>
                    <a:pt x="9688" y="20106"/>
                    <a:pt x="7030" y="20633"/>
                    <a:pt x="4870" y="20897"/>
                  </a:cubicBezTo>
                  <a:cubicBezTo>
                    <a:pt x="2710" y="21160"/>
                    <a:pt x="1048" y="21160"/>
                    <a:pt x="384" y="20238"/>
                  </a:cubicBezTo>
                  <a:cubicBezTo>
                    <a:pt x="-281" y="19316"/>
                    <a:pt x="51" y="17472"/>
                    <a:pt x="384" y="15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922015" y="6488681"/>
              <a:ext cx="93735" cy="28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24" fill="norm" stroke="1" extrusionOk="0">
                  <a:moveTo>
                    <a:pt x="15496" y="3453"/>
                  </a:moveTo>
                  <a:cubicBezTo>
                    <a:pt x="16936" y="2044"/>
                    <a:pt x="18376" y="635"/>
                    <a:pt x="18136" y="166"/>
                  </a:cubicBezTo>
                  <a:cubicBezTo>
                    <a:pt x="17896" y="-304"/>
                    <a:pt x="15976" y="166"/>
                    <a:pt x="13336" y="2357"/>
                  </a:cubicBezTo>
                  <a:cubicBezTo>
                    <a:pt x="10696" y="4548"/>
                    <a:pt x="7336" y="8461"/>
                    <a:pt x="4936" y="11513"/>
                  </a:cubicBezTo>
                  <a:cubicBezTo>
                    <a:pt x="2536" y="14566"/>
                    <a:pt x="1096" y="16757"/>
                    <a:pt x="376" y="18322"/>
                  </a:cubicBezTo>
                  <a:cubicBezTo>
                    <a:pt x="-344" y="19887"/>
                    <a:pt x="-344" y="20826"/>
                    <a:pt x="3256" y="21061"/>
                  </a:cubicBezTo>
                  <a:cubicBezTo>
                    <a:pt x="6856" y="21296"/>
                    <a:pt x="14056" y="20826"/>
                    <a:pt x="21256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907799" y="6605219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409449" y="6517492"/>
              <a:ext cx="137620" cy="27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09" fill="norm" stroke="1" extrusionOk="0">
                  <a:moveTo>
                    <a:pt x="2945" y="3836"/>
                  </a:moveTo>
                  <a:cubicBezTo>
                    <a:pt x="1964" y="2854"/>
                    <a:pt x="982" y="1873"/>
                    <a:pt x="1309" y="1218"/>
                  </a:cubicBezTo>
                  <a:cubicBezTo>
                    <a:pt x="1636" y="564"/>
                    <a:pt x="3273" y="236"/>
                    <a:pt x="5400" y="73"/>
                  </a:cubicBezTo>
                  <a:cubicBezTo>
                    <a:pt x="7527" y="-91"/>
                    <a:pt x="10145" y="-91"/>
                    <a:pt x="11945" y="1300"/>
                  </a:cubicBezTo>
                  <a:cubicBezTo>
                    <a:pt x="13745" y="2691"/>
                    <a:pt x="14727" y="5473"/>
                    <a:pt x="14564" y="7109"/>
                  </a:cubicBezTo>
                  <a:cubicBezTo>
                    <a:pt x="14400" y="8745"/>
                    <a:pt x="13091" y="9236"/>
                    <a:pt x="11782" y="9727"/>
                  </a:cubicBezTo>
                  <a:cubicBezTo>
                    <a:pt x="10473" y="10218"/>
                    <a:pt x="9164" y="10709"/>
                    <a:pt x="10145" y="11691"/>
                  </a:cubicBezTo>
                  <a:cubicBezTo>
                    <a:pt x="11127" y="12673"/>
                    <a:pt x="14400" y="14145"/>
                    <a:pt x="16691" y="15291"/>
                  </a:cubicBezTo>
                  <a:cubicBezTo>
                    <a:pt x="18982" y="16436"/>
                    <a:pt x="20291" y="17254"/>
                    <a:pt x="20945" y="18073"/>
                  </a:cubicBezTo>
                  <a:cubicBezTo>
                    <a:pt x="21600" y="18891"/>
                    <a:pt x="21600" y="19709"/>
                    <a:pt x="18000" y="20282"/>
                  </a:cubicBezTo>
                  <a:cubicBezTo>
                    <a:pt x="14400" y="20854"/>
                    <a:pt x="7200" y="21182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853949" y="6574527"/>
              <a:ext cx="116227" cy="22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73" fill="norm" stroke="1" extrusionOk="0">
                  <a:moveTo>
                    <a:pt x="11571" y="4744"/>
                  </a:moveTo>
                  <a:cubicBezTo>
                    <a:pt x="12729" y="3936"/>
                    <a:pt x="13886" y="3129"/>
                    <a:pt x="13886" y="2321"/>
                  </a:cubicBezTo>
                  <a:cubicBezTo>
                    <a:pt x="13886" y="1514"/>
                    <a:pt x="12729" y="706"/>
                    <a:pt x="10993" y="303"/>
                  </a:cubicBezTo>
                  <a:cubicBezTo>
                    <a:pt x="9257" y="-101"/>
                    <a:pt x="6943" y="-101"/>
                    <a:pt x="5207" y="303"/>
                  </a:cubicBezTo>
                  <a:cubicBezTo>
                    <a:pt x="3471" y="706"/>
                    <a:pt x="2314" y="1514"/>
                    <a:pt x="2507" y="3331"/>
                  </a:cubicBezTo>
                  <a:cubicBezTo>
                    <a:pt x="2700" y="5148"/>
                    <a:pt x="4243" y="7974"/>
                    <a:pt x="7521" y="10396"/>
                  </a:cubicBezTo>
                  <a:cubicBezTo>
                    <a:pt x="10800" y="12819"/>
                    <a:pt x="15814" y="14837"/>
                    <a:pt x="18514" y="16351"/>
                  </a:cubicBezTo>
                  <a:cubicBezTo>
                    <a:pt x="21214" y="17865"/>
                    <a:pt x="21600" y="18875"/>
                    <a:pt x="20829" y="19682"/>
                  </a:cubicBezTo>
                  <a:cubicBezTo>
                    <a:pt x="20057" y="20490"/>
                    <a:pt x="18129" y="21095"/>
                    <a:pt x="15043" y="21297"/>
                  </a:cubicBezTo>
                  <a:cubicBezTo>
                    <a:pt x="11957" y="21499"/>
                    <a:pt x="7714" y="21297"/>
                    <a:pt x="5014" y="20692"/>
                  </a:cubicBezTo>
                  <a:cubicBezTo>
                    <a:pt x="2314" y="20086"/>
                    <a:pt x="1157" y="19077"/>
                    <a:pt x="0" y="18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069849" y="6472354"/>
              <a:ext cx="45674" cy="33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16" fill="norm" stroke="1" extrusionOk="0">
                  <a:moveTo>
                    <a:pt x="11782" y="1191"/>
                  </a:moveTo>
                  <a:cubicBezTo>
                    <a:pt x="9818" y="512"/>
                    <a:pt x="7855" y="-167"/>
                    <a:pt x="6873" y="37"/>
                  </a:cubicBezTo>
                  <a:cubicBezTo>
                    <a:pt x="5891" y="241"/>
                    <a:pt x="5891" y="1327"/>
                    <a:pt x="4909" y="3976"/>
                  </a:cubicBezTo>
                  <a:cubicBezTo>
                    <a:pt x="3927" y="6625"/>
                    <a:pt x="1964" y="10837"/>
                    <a:pt x="982" y="13350"/>
                  </a:cubicBezTo>
                  <a:cubicBezTo>
                    <a:pt x="0" y="15863"/>
                    <a:pt x="0" y="16678"/>
                    <a:pt x="0" y="17697"/>
                  </a:cubicBezTo>
                  <a:cubicBezTo>
                    <a:pt x="0" y="18716"/>
                    <a:pt x="0" y="19939"/>
                    <a:pt x="2455" y="20618"/>
                  </a:cubicBezTo>
                  <a:cubicBezTo>
                    <a:pt x="4909" y="21297"/>
                    <a:pt x="9818" y="21433"/>
                    <a:pt x="13745" y="21229"/>
                  </a:cubicBezTo>
                  <a:cubicBezTo>
                    <a:pt x="17673" y="21025"/>
                    <a:pt x="20618" y="20482"/>
                    <a:pt x="21109" y="19871"/>
                  </a:cubicBezTo>
                  <a:cubicBezTo>
                    <a:pt x="21600" y="19259"/>
                    <a:pt x="19636" y="18580"/>
                    <a:pt x="17673" y="1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028738" y="6630619"/>
              <a:ext cx="17446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4223" y="21600"/>
                  </a:moveTo>
                  <a:cubicBezTo>
                    <a:pt x="3194" y="19938"/>
                    <a:pt x="2165" y="18277"/>
                    <a:pt x="1265" y="16062"/>
                  </a:cubicBezTo>
                  <a:cubicBezTo>
                    <a:pt x="365" y="13846"/>
                    <a:pt x="-406" y="11077"/>
                    <a:pt x="237" y="9138"/>
                  </a:cubicBezTo>
                  <a:cubicBezTo>
                    <a:pt x="880" y="7200"/>
                    <a:pt x="2937" y="6092"/>
                    <a:pt x="6665" y="4708"/>
                  </a:cubicBezTo>
                  <a:cubicBezTo>
                    <a:pt x="10394" y="3323"/>
                    <a:pt x="15794" y="1662"/>
                    <a:pt x="211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162470" y="6624269"/>
              <a:ext cx="19313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5222" y="0"/>
                  </a:moveTo>
                  <a:cubicBezTo>
                    <a:pt x="4048" y="0"/>
                    <a:pt x="2874" y="0"/>
                    <a:pt x="2052" y="783"/>
                  </a:cubicBezTo>
                  <a:cubicBezTo>
                    <a:pt x="1231" y="1565"/>
                    <a:pt x="761" y="3130"/>
                    <a:pt x="409" y="5478"/>
                  </a:cubicBezTo>
                  <a:cubicBezTo>
                    <a:pt x="57" y="7826"/>
                    <a:pt x="-178" y="10957"/>
                    <a:pt x="174" y="12991"/>
                  </a:cubicBezTo>
                  <a:cubicBezTo>
                    <a:pt x="526" y="15026"/>
                    <a:pt x="1465" y="15965"/>
                    <a:pt x="2522" y="16122"/>
                  </a:cubicBezTo>
                  <a:cubicBezTo>
                    <a:pt x="3579" y="16278"/>
                    <a:pt x="4752" y="15652"/>
                    <a:pt x="5692" y="14713"/>
                  </a:cubicBezTo>
                  <a:cubicBezTo>
                    <a:pt x="6631" y="13774"/>
                    <a:pt x="7335" y="12522"/>
                    <a:pt x="8039" y="11270"/>
                  </a:cubicBezTo>
                  <a:cubicBezTo>
                    <a:pt x="8744" y="10017"/>
                    <a:pt x="9448" y="8765"/>
                    <a:pt x="9800" y="9704"/>
                  </a:cubicBezTo>
                  <a:cubicBezTo>
                    <a:pt x="10152" y="10643"/>
                    <a:pt x="10152" y="13774"/>
                    <a:pt x="10622" y="15965"/>
                  </a:cubicBezTo>
                  <a:cubicBezTo>
                    <a:pt x="11092" y="18157"/>
                    <a:pt x="12031" y="19409"/>
                    <a:pt x="13909" y="20191"/>
                  </a:cubicBezTo>
                  <a:cubicBezTo>
                    <a:pt x="15787" y="20974"/>
                    <a:pt x="18605" y="21287"/>
                    <a:pt x="21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350532" y="6435885"/>
              <a:ext cx="156379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17105" y="15448"/>
                  </a:moveTo>
                  <a:cubicBezTo>
                    <a:pt x="13073" y="14901"/>
                    <a:pt x="9041" y="14354"/>
                    <a:pt x="6161" y="14901"/>
                  </a:cubicBezTo>
                  <a:cubicBezTo>
                    <a:pt x="3281" y="15448"/>
                    <a:pt x="1553" y="17089"/>
                    <a:pt x="689" y="18251"/>
                  </a:cubicBezTo>
                  <a:cubicBezTo>
                    <a:pt x="-175" y="19413"/>
                    <a:pt x="-175" y="20096"/>
                    <a:pt x="401" y="20643"/>
                  </a:cubicBezTo>
                  <a:cubicBezTo>
                    <a:pt x="977" y="21190"/>
                    <a:pt x="2129" y="21600"/>
                    <a:pt x="3425" y="21600"/>
                  </a:cubicBezTo>
                  <a:cubicBezTo>
                    <a:pt x="4721" y="21600"/>
                    <a:pt x="6161" y="21190"/>
                    <a:pt x="8321" y="19276"/>
                  </a:cubicBezTo>
                  <a:cubicBezTo>
                    <a:pt x="10481" y="17362"/>
                    <a:pt x="13361" y="13944"/>
                    <a:pt x="15665" y="10800"/>
                  </a:cubicBezTo>
                  <a:cubicBezTo>
                    <a:pt x="17969" y="7656"/>
                    <a:pt x="19697" y="4785"/>
                    <a:pt x="20561" y="2871"/>
                  </a:cubicBezTo>
                  <a:cubicBezTo>
                    <a:pt x="21425" y="957"/>
                    <a:pt x="21425" y="0"/>
                    <a:pt x="20993" y="0"/>
                  </a:cubicBezTo>
                  <a:cubicBezTo>
                    <a:pt x="20561" y="0"/>
                    <a:pt x="19697" y="957"/>
                    <a:pt x="18401" y="3418"/>
                  </a:cubicBezTo>
                  <a:cubicBezTo>
                    <a:pt x="17105" y="5878"/>
                    <a:pt x="15377" y="9843"/>
                    <a:pt x="14945" y="13124"/>
                  </a:cubicBezTo>
                  <a:cubicBezTo>
                    <a:pt x="14513" y="16405"/>
                    <a:pt x="15377" y="19003"/>
                    <a:pt x="16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530939" y="6582016"/>
              <a:ext cx="230118" cy="17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082" fill="norm" stroke="1" extrusionOk="0">
                  <a:moveTo>
                    <a:pt x="1995" y="8884"/>
                  </a:moveTo>
                  <a:cubicBezTo>
                    <a:pt x="2780" y="9647"/>
                    <a:pt x="3566" y="10409"/>
                    <a:pt x="4351" y="10282"/>
                  </a:cubicBezTo>
                  <a:cubicBezTo>
                    <a:pt x="5137" y="10155"/>
                    <a:pt x="5922" y="9138"/>
                    <a:pt x="6413" y="7614"/>
                  </a:cubicBezTo>
                  <a:cubicBezTo>
                    <a:pt x="6904" y="6089"/>
                    <a:pt x="7100" y="4056"/>
                    <a:pt x="6708" y="2913"/>
                  </a:cubicBezTo>
                  <a:cubicBezTo>
                    <a:pt x="6315" y="1769"/>
                    <a:pt x="5333" y="1515"/>
                    <a:pt x="4155" y="2277"/>
                  </a:cubicBezTo>
                  <a:cubicBezTo>
                    <a:pt x="2977" y="3040"/>
                    <a:pt x="1602" y="4818"/>
                    <a:pt x="817" y="7233"/>
                  </a:cubicBezTo>
                  <a:cubicBezTo>
                    <a:pt x="31" y="9647"/>
                    <a:pt x="-165" y="12696"/>
                    <a:pt x="130" y="14856"/>
                  </a:cubicBezTo>
                  <a:cubicBezTo>
                    <a:pt x="424" y="17016"/>
                    <a:pt x="1210" y="18287"/>
                    <a:pt x="3271" y="17651"/>
                  </a:cubicBezTo>
                  <a:cubicBezTo>
                    <a:pt x="5333" y="17016"/>
                    <a:pt x="8671" y="14475"/>
                    <a:pt x="10635" y="12315"/>
                  </a:cubicBezTo>
                  <a:cubicBezTo>
                    <a:pt x="12599" y="10155"/>
                    <a:pt x="13188" y="8376"/>
                    <a:pt x="13188" y="7995"/>
                  </a:cubicBezTo>
                  <a:cubicBezTo>
                    <a:pt x="13188" y="7614"/>
                    <a:pt x="12599" y="8630"/>
                    <a:pt x="11911" y="10409"/>
                  </a:cubicBezTo>
                  <a:cubicBezTo>
                    <a:pt x="11224" y="12188"/>
                    <a:pt x="10439" y="14729"/>
                    <a:pt x="9948" y="16762"/>
                  </a:cubicBezTo>
                  <a:cubicBezTo>
                    <a:pt x="9457" y="18795"/>
                    <a:pt x="9260" y="20320"/>
                    <a:pt x="9162" y="20447"/>
                  </a:cubicBezTo>
                  <a:cubicBezTo>
                    <a:pt x="9064" y="20574"/>
                    <a:pt x="9064" y="19303"/>
                    <a:pt x="9948" y="16254"/>
                  </a:cubicBezTo>
                  <a:cubicBezTo>
                    <a:pt x="10831" y="13204"/>
                    <a:pt x="12599" y="8376"/>
                    <a:pt x="13973" y="5454"/>
                  </a:cubicBezTo>
                  <a:cubicBezTo>
                    <a:pt x="15348" y="2531"/>
                    <a:pt x="16330" y="1515"/>
                    <a:pt x="17311" y="753"/>
                  </a:cubicBezTo>
                  <a:cubicBezTo>
                    <a:pt x="18293" y="-10"/>
                    <a:pt x="19275" y="-518"/>
                    <a:pt x="20060" y="880"/>
                  </a:cubicBezTo>
                  <a:cubicBezTo>
                    <a:pt x="20846" y="2277"/>
                    <a:pt x="21435" y="5581"/>
                    <a:pt x="21337" y="9266"/>
                  </a:cubicBezTo>
                  <a:cubicBezTo>
                    <a:pt x="21239" y="12950"/>
                    <a:pt x="20453" y="17016"/>
                    <a:pt x="19668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839645" y="6376619"/>
              <a:ext cx="13763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18156" y="0"/>
                  </a:moveTo>
                  <a:cubicBezTo>
                    <a:pt x="13965" y="3988"/>
                    <a:pt x="9774" y="7975"/>
                    <a:pt x="6711" y="11132"/>
                  </a:cubicBezTo>
                  <a:cubicBezTo>
                    <a:pt x="3649" y="14289"/>
                    <a:pt x="1714" y="16615"/>
                    <a:pt x="747" y="18055"/>
                  </a:cubicBezTo>
                  <a:cubicBezTo>
                    <a:pt x="-220" y="19495"/>
                    <a:pt x="-220" y="20049"/>
                    <a:pt x="586" y="20215"/>
                  </a:cubicBezTo>
                  <a:cubicBezTo>
                    <a:pt x="1392" y="20382"/>
                    <a:pt x="3004" y="20160"/>
                    <a:pt x="6389" y="18665"/>
                  </a:cubicBezTo>
                  <a:cubicBezTo>
                    <a:pt x="9774" y="17169"/>
                    <a:pt x="14932" y="14400"/>
                    <a:pt x="17834" y="12738"/>
                  </a:cubicBezTo>
                  <a:cubicBezTo>
                    <a:pt x="20735" y="11077"/>
                    <a:pt x="21380" y="10523"/>
                    <a:pt x="20735" y="10135"/>
                  </a:cubicBezTo>
                  <a:cubicBezTo>
                    <a:pt x="20090" y="9748"/>
                    <a:pt x="18156" y="9526"/>
                    <a:pt x="16383" y="9637"/>
                  </a:cubicBezTo>
                  <a:cubicBezTo>
                    <a:pt x="14610" y="9748"/>
                    <a:pt x="12998" y="10191"/>
                    <a:pt x="12514" y="11631"/>
                  </a:cubicBezTo>
                  <a:cubicBezTo>
                    <a:pt x="12031" y="13071"/>
                    <a:pt x="12676" y="15508"/>
                    <a:pt x="12998" y="17335"/>
                  </a:cubicBezTo>
                  <a:cubicBezTo>
                    <a:pt x="13320" y="19163"/>
                    <a:pt x="13320" y="20382"/>
                    <a:pt x="13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825499" y="6529019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8327"/>
                    <a:pt x="514" y="15055"/>
                    <a:pt x="4114" y="11455"/>
                  </a:cubicBezTo>
                  <a:cubicBezTo>
                    <a:pt x="7714" y="7855"/>
                    <a:pt x="14657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289890" y="6582929"/>
              <a:ext cx="119810" cy="33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16" fill="norm" stroke="1" extrusionOk="0">
                  <a:moveTo>
                    <a:pt x="21080" y="3404"/>
                  </a:moveTo>
                  <a:cubicBezTo>
                    <a:pt x="18473" y="2204"/>
                    <a:pt x="15866" y="1004"/>
                    <a:pt x="13446" y="404"/>
                  </a:cubicBezTo>
                  <a:cubicBezTo>
                    <a:pt x="11025" y="-196"/>
                    <a:pt x="8790" y="-196"/>
                    <a:pt x="6370" y="871"/>
                  </a:cubicBezTo>
                  <a:cubicBezTo>
                    <a:pt x="3949" y="1937"/>
                    <a:pt x="1342" y="4071"/>
                    <a:pt x="411" y="5471"/>
                  </a:cubicBezTo>
                  <a:cubicBezTo>
                    <a:pt x="-520" y="6871"/>
                    <a:pt x="225" y="7537"/>
                    <a:pt x="1714" y="7937"/>
                  </a:cubicBezTo>
                  <a:cubicBezTo>
                    <a:pt x="3204" y="8337"/>
                    <a:pt x="5439" y="8471"/>
                    <a:pt x="8232" y="8004"/>
                  </a:cubicBezTo>
                  <a:cubicBezTo>
                    <a:pt x="11025" y="7537"/>
                    <a:pt x="14377" y="6471"/>
                    <a:pt x="16052" y="5337"/>
                  </a:cubicBezTo>
                  <a:cubicBezTo>
                    <a:pt x="17728" y="4204"/>
                    <a:pt x="17728" y="3004"/>
                    <a:pt x="17914" y="2737"/>
                  </a:cubicBezTo>
                  <a:cubicBezTo>
                    <a:pt x="18101" y="2471"/>
                    <a:pt x="18473" y="3137"/>
                    <a:pt x="19218" y="5204"/>
                  </a:cubicBezTo>
                  <a:cubicBezTo>
                    <a:pt x="19963" y="7271"/>
                    <a:pt x="21080" y="10737"/>
                    <a:pt x="20894" y="13537"/>
                  </a:cubicBezTo>
                  <a:cubicBezTo>
                    <a:pt x="20708" y="16337"/>
                    <a:pt x="19218" y="18471"/>
                    <a:pt x="17728" y="19737"/>
                  </a:cubicBezTo>
                  <a:cubicBezTo>
                    <a:pt x="16239" y="21004"/>
                    <a:pt x="14749" y="21404"/>
                    <a:pt x="12142" y="21137"/>
                  </a:cubicBezTo>
                  <a:cubicBezTo>
                    <a:pt x="9535" y="20871"/>
                    <a:pt x="5811" y="19937"/>
                    <a:pt x="4508" y="18604"/>
                  </a:cubicBezTo>
                  <a:cubicBezTo>
                    <a:pt x="3204" y="17271"/>
                    <a:pt x="4321" y="15537"/>
                    <a:pt x="5439" y="13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466849" y="6572528"/>
              <a:ext cx="139701" cy="11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89" fill="norm" stroke="1" extrusionOk="0">
                  <a:moveTo>
                    <a:pt x="0" y="10960"/>
                  </a:moveTo>
                  <a:cubicBezTo>
                    <a:pt x="1636" y="10960"/>
                    <a:pt x="3273" y="10960"/>
                    <a:pt x="5236" y="10600"/>
                  </a:cubicBezTo>
                  <a:cubicBezTo>
                    <a:pt x="7200" y="10240"/>
                    <a:pt x="9491" y="9520"/>
                    <a:pt x="10636" y="7900"/>
                  </a:cubicBezTo>
                  <a:cubicBezTo>
                    <a:pt x="11782" y="6280"/>
                    <a:pt x="11782" y="3760"/>
                    <a:pt x="11127" y="1960"/>
                  </a:cubicBezTo>
                  <a:cubicBezTo>
                    <a:pt x="10473" y="160"/>
                    <a:pt x="9164" y="-920"/>
                    <a:pt x="7364" y="1060"/>
                  </a:cubicBezTo>
                  <a:cubicBezTo>
                    <a:pt x="5564" y="3040"/>
                    <a:pt x="3273" y="8080"/>
                    <a:pt x="1964" y="11500"/>
                  </a:cubicBezTo>
                  <a:cubicBezTo>
                    <a:pt x="655" y="14920"/>
                    <a:pt x="327" y="16720"/>
                    <a:pt x="818" y="18160"/>
                  </a:cubicBezTo>
                  <a:cubicBezTo>
                    <a:pt x="1309" y="19600"/>
                    <a:pt x="2618" y="20680"/>
                    <a:pt x="5564" y="19960"/>
                  </a:cubicBezTo>
                  <a:cubicBezTo>
                    <a:pt x="8509" y="19240"/>
                    <a:pt x="13091" y="16720"/>
                    <a:pt x="16036" y="14380"/>
                  </a:cubicBezTo>
                  <a:cubicBezTo>
                    <a:pt x="18982" y="12040"/>
                    <a:pt x="20291" y="9880"/>
                    <a:pt x="21600" y="7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626965" y="6352920"/>
              <a:ext cx="100235" cy="37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246" fill="norm" stroke="1" extrusionOk="0">
                  <a:moveTo>
                    <a:pt x="20875" y="624"/>
                  </a:moveTo>
                  <a:cubicBezTo>
                    <a:pt x="19112" y="264"/>
                    <a:pt x="17348" y="-96"/>
                    <a:pt x="15585" y="24"/>
                  </a:cubicBezTo>
                  <a:cubicBezTo>
                    <a:pt x="13822" y="144"/>
                    <a:pt x="12059" y="744"/>
                    <a:pt x="9193" y="2904"/>
                  </a:cubicBezTo>
                  <a:cubicBezTo>
                    <a:pt x="6328" y="5064"/>
                    <a:pt x="2361" y="8784"/>
                    <a:pt x="818" y="12024"/>
                  </a:cubicBezTo>
                  <a:cubicBezTo>
                    <a:pt x="-725" y="15264"/>
                    <a:pt x="157" y="18024"/>
                    <a:pt x="1479" y="19584"/>
                  </a:cubicBezTo>
                  <a:cubicBezTo>
                    <a:pt x="2802" y="21144"/>
                    <a:pt x="4565" y="21504"/>
                    <a:pt x="7871" y="21084"/>
                  </a:cubicBezTo>
                  <a:cubicBezTo>
                    <a:pt x="11177" y="20664"/>
                    <a:pt x="16026" y="19464"/>
                    <a:pt x="20875" y="18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634652" y="6548069"/>
              <a:ext cx="18144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4897" y="21600"/>
                  </a:moveTo>
                  <a:cubicBezTo>
                    <a:pt x="2662" y="20400"/>
                    <a:pt x="428" y="19200"/>
                    <a:pt x="55" y="18600"/>
                  </a:cubicBezTo>
                  <a:cubicBezTo>
                    <a:pt x="-317" y="18000"/>
                    <a:pt x="1173" y="18000"/>
                    <a:pt x="5021" y="15000"/>
                  </a:cubicBezTo>
                  <a:cubicBezTo>
                    <a:pt x="8869" y="12000"/>
                    <a:pt x="15076" y="6000"/>
                    <a:pt x="212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040466" y="6599398"/>
              <a:ext cx="156634" cy="13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12843" y="4827"/>
                  </a:moveTo>
                  <a:cubicBezTo>
                    <a:pt x="13135" y="2864"/>
                    <a:pt x="13427" y="900"/>
                    <a:pt x="12843" y="246"/>
                  </a:cubicBezTo>
                  <a:cubicBezTo>
                    <a:pt x="12259" y="-409"/>
                    <a:pt x="10800" y="246"/>
                    <a:pt x="8611" y="2209"/>
                  </a:cubicBezTo>
                  <a:cubicBezTo>
                    <a:pt x="6422" y="4173"/>
                    <a:pt x="3503" y="7446"/>
                    <a:pt x="1897" y="10064"/>
                  </a:cubicBezTo>
                  <a:cubicBezTo>
                    <a:pt x="292" y="12682"/>
                    <a:pt x="0" y="14646"/>
                    <a:pt x="0" y="16446"/>
                  </a:cubicBezTo>
                  <a:cubicBezTo>
                    <a:pt x="0" y="18246"/>
                    <a:pt x="292" y="19882"/>
                    <a:pt x="1168" y="20536"/>
                  </a:cubicBezTo>
                  <a:cubicBezTo>
                    <a:pt x="2043" y="21191"/>
                    <a:pt x="3503" y="20864"/>
                    <a:pt x="5400" y="19064"/>
                  </a:cubicBezTo>
                  <a:cubicBezTo>
                    <a:pt x="7297" y="17264"/>
                    <a:pt x="9632" y="13991"/>
                    <a:pt x="11238" y="11046"/>
                  </a:cubicBezTo>
                  <a:cubicBezTo>
                    <a:pt x="12843" y="8100"/>
                    <a:pt x="13719" y="5482"/>
                    <a:pt x="14157" y="5155"/>
                  </a:cubicBezTo>
                  <a:cubicBezTo>
                    <a:pt x="14595" y="4827"/>
                    <a:pt x="14595" y="6791"/>
                    <a:pt x="15762" y="9573"/>
                  </a:cubicBezTo>
                  <a:cubicBezTo>
                    <a:pt x="16930" y="12355"/>
                    <a:pt x="19265" y="15955"/>
                    <a:pt x="21600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243666" y="6578752"/>
              <a:ext cx="137584" cy="141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2658" y="2975"/>
                  </a:moveTo>
                  <a:cubicBezTo>
                    <a:pt x="1994" y="7984"/>
                    <a:pt x="1329" y="12993"/>
                    <a:pt x="831" y="16280"/>
                  </a:cubicBezTo>
                  <a:cubicBezTo>
                    <a:pt x="332" y="19567"/>
                    <a:pt x="0" y="21132"/>
                    <a:pt x="0" y="20975"/>
                  </a:cubicBezTo>
                  <a:cubicBezTo>
                    <a:pt x="0" y="20819"/>
                    <a:pt x="332" y="18941"/>
                    <a:pt x="2825" y="15184"/>
                  </a:cubicBezTo>
                  <a:cubicBezTo>
                    <a:pt x="5317" y="11428"/>
                    <a:pt x="9969" y="5793"/>
                    <a:pt x="13458" y="2819"/>
                  </a:cubicBezTo>
                  <a:cubicBezTo>
                    <a:pt x="16948" y="-155"/>
                    <a:pt x="19274" y="-468"/>
                    <a:pt x="20437" y="471"/>
                  </a:cubicBezTo>
                  <a:cubicBezTo>
                    <a:pt x="21600" y="1410"/>
                    <a:pt x="21600" y="3602"/>
                    <a:pt x="21600" y="6419"/>
                  </a:cubicBezTo>
                  <a:cubicBezTo>
                    <a:pt x="21600" y="9236"/>
                    <a:pt x="21600" y="12680"/>
                    <a:pt x="21600" y="16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694197" y="6387202"/>
              <a:ext cx="187909" cy="38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15" fill="norm" stroke="1" extrusionOk="0">
                  <a:moveTo>
                    <a:pt x="15636" y="7823"/>
                  </a:moveTo>
                  <a:cubicBezTo>
                    <a:pt x="14436" y="7589"/>
                    <a:pt x="13236" y="7356"/>
                    <a:pt x="11796" y="8290"/>
                  </a:cubicBezTo>
                  <a:cubicBezTo>
                    <a:pt x="10356" y="9224"/>
                    <a:pt x="8676" y="11325"/>
                    <a:pt x="7116" y="13310"/>
                  </a:cubicBezTo>
                  <a:cubicBezTo>
                    <a:pt x="5556" y="15295"/>
                    <a:pt x="4116" y="17163"/>
                    <a:pt x="2916" y="18623"/>
                  </a:cubicBezTo>
                  <a:cubicBezTo>
                    <a:pt x="1716" y="20082"/>
                    <a:pt x="756" y="21133"/>
                    <a:pt x="276" y="21366"/>
                  </a:cubicBezTo>
                  <a:cubicBezTo>
                    <a:pt x="-204" y="21600"/>
                    <a:pt x="-204" y="21016"/>
                    <a:pt x="1476" y="19090"/>
                  </a:cubicBezTo>
                  <a:cubicBezTo>
                    <a:pt x="3156" y="17163"/>
                    <a:pt x="6516" y="13894"/>
                    <a:pt x="9756" y="10683"/>
                  </a:cubicBezTo>
                  <a:cubicBezTo>
                    <a:pt x="12996" y="7472"/>
                    <a:pt x="16116" y="4320"/>
                    <a:pt x="18036" y="2452"/>
                  </a:cubicBezTo>
                  <a:cubicBezTo>
                    <a:pt x="19956" y="584"/>
                    <a:pt x="20676" y="0"/>
                    <a:pt x="21036" y="0"/>
                  </a:cubicBezTo>
                  <a:cubicBezTo>
                    <a:pt x="21396" y="0"/>
                    <a:pt x="21396" y="584"/>
                    <a:pt x="21036" y="2744"/>
                  </a:cubicBezTo>
                  <a:cubicBezTo>
                    <a:pt x="20676" y="4904"/>
                    <a:pt x="19956" y="8640"/>
                    <a:pt x="19116" y="11851"/>
                  </a:cubicBezTo>
                  <a:cubicBezTo>
                    <a:pt x="18276" y="15062"/>
                    <a:pt x="17316" y="17747"/>
                    <a:pt x="16356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762249" y="6611569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959099" y="6402019"/>
              <a:ext cx="8969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7364" y="0"/>
                  </a:moveTo>
                  <a:cubicBezTo>
                    <a:pt x="9818" y="372"/>
                    <a:pt x="12273" y="745"/>
                    <a:pt x="14482" y="2607"/>
                  </a:cubicBezTo>
                  <a:cubicBezTo>
                    <a:pt x="16691" y="4469"/>
                    <a:pt x="18655" y="7821"/>
                    <a:pt x="19882" y="10614"/>
                  </a:cubicBezTo>
                  <a:cubicBezTo>
                    <a:pt x="21109" y="13407"/>
                    <a:pt x="21600" y="15641"/>
                    <a:pt x="18164" y="17379"/>
                  </a:cubicBezTo>
                  <a:cubicBezTo>
                    <a:pt x="14727" y="19117"/>
                    <a:pt x="7364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155949" y="6586169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213099" y="664331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238499" y="6757619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7172882" y="6708935"/>
              <a:ext cx="211668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16200"/>
                    <a:pt x="0" y="10800"/>
                    <a:pt x="0" y="8100"/>
                  </a:cubicBezTo>
                  <a:cubicBezTo>
                    <a:pt x="0" y="5400"/>
                    <a:pt x="1080" y="5400"/>
                    <a:pt x="3888" y="4050"/>
                  </a:cubicBezTo>
                  <a:cubicBezTo>
                    <a:pt x="6696" y="2700"/>
                    <a:pt x="11232" y="0"/>
                    <a:pt x="14472" y="0"/>
                  </a:cubicBezTo>
                  <a:cubicBezTo>
                    <a:pt x="17712" y="0"/>
                    <a:pt x="19656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7282949" y="7017969"/>
              <a:ext cx="4197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9" y="18857"/>
                    <a:pt x="719" y="16114"/>
                    <a:pt x="1078" y="14057"/>
                  </a:cubicBezTo>
                  <a:cubicBezTo>
                    <a:pt x="1438" y="12000"/>
                    <a:pt x="1797" y="10629"/>
                    <a:pt x="2179" y="9257"/>
                  </a:cubicBezTo>
                  <a:cubicBezTo>
                    <a:pt x="2560" y="7886"/>
                    <a:pt x="2963" y="6514"/>
                    <a:pt x="3360" y="5657"/>
                  </a:cubicBezTo>
                  <a:cubicBezTo>
                    <a:pt x="3758" y="4800"/>
                    <a:pt x="4150" y="4457"/>
                    <a:pt x="4580" y="4114"/>
                  </a:cubicBezTo>
                  <a:cubicBezTo>
                    <a:pt x="5011" y="3771"/>
                    <a:pt x="5479" y="3429"/>
                    <a:pt x="5909" y="3257"/>
                  </a:cubicBezTo>
                  <a:cubicBezTo>
                    <a:pt x="6339" y="3086"/>
                    <a:pt x="6732" y="3086"/>
                    <a:pt x="7140" y="3086"/>
                  </a:cubicBezTo>
                  <a:cubicBezTo>
                    <a:pt x="7549" y="3086"/>
                    <a:pt x="7973" y="3086"/>
                    <a:pt x="8420" y="3086"/>
                  </a:cubicBezTo>
                  <a:cubicBezTo>
                    <a:pt x="8867" y="3086"/>
                    <a:pt x="9335" y="3086"/>
                    <a:pt x="9803" y="3086"/>
                  </a:cubicBezTo>
                  <a:cubicBezTo>
                    <a:pt x="10272" y="3086"/>
                    <a:pt x="10740" y="3086"/>
                    <a:pt x="11138" y="3086"/>
                  </a:cubicBezTo>
                  <a:cubicBezTo>
                    <a:pt x="11535" y="3086"/>
                    <a:pt x="11862" y="3086"/>
                    <a:pt x="12194" y="3086"/>
                  </a:cubicBezTo>
                  <a:cubicBezTo>
                    <a:pt x="12526" y="3086"/>
                    <a:pt x="12864" y="3086"/>
                    <a:pt x="13196" y="2914"/>
                  </a:cubicBezTo>
                  <a:cubicBezTo>
                    <a:pt x="13529" y="2743"/>
                    <a:pt x="13855" y="2400"/>
                    <a:pt x="14188" y="2229"/>
                  </a:cubicBezTo>
                  <a:cubicBezTo>
                    <a:pt x="14520" y="2057"/>
                    <a:pt x="14857" y="2057"/>
                    <a:pt x="15195" y="1886"/>
                  </a:cubicBezTo>
                  <a:cubicBezTo>
                    <a:pt x="15533" y="1714"/>
                    <a:pt x="15870" y="1371"/>
                    <a:pt x="16344" y="1200"/>
                  </a:cubicBezTo>
                  <a:cubicBezTo>
                    <a:pt x="16818" y="1029"/>
                    <a:pt x="17428" y="1029"/>
                    <a:pt x="17951" y="1029"/>
                  </a:cubicBezTo>
                  <a:cubicBezTo>
                    <a:pt x="18474" y="1029"/>
                    <a:pt x="18910" y="1029"/>
                    <a:pt x="19400" y="1029"/>
                  </a:cubicBezTo>
                  <a:cubicBezTo>
                    <a:pt x="19890" y="1029"/>
                    <a:pt x="20434" y="1029"/>
                    <a:pt x="20810" y="857"/>
                  </a:cubicBezTo>
                  <a:cubicBezTo>
                    <a:pt x="21186" y="686"/>
                    <a:pt x="21393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8786768" y="7381807"/>
              <a:ext cx="184767" cy="29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18" fill="norm" stroke="1" extrusionOk="0">
                  <a:moveTo>
                    <a:pt x="3008" y="4459"/>
                  </a:moveTo>
                  <a:cubicBezTo>
                    <a:pt x="3008" y="3693"/>
                    <a:pt x="3008" y="2927"/>
                    <a:pt x="4088" y="2161"/>
                  </a:cubicBezTo>
                  <a:cubicBezTo>
                    <a:pt x="5168" y="1395"/>
                    <a:pt x="7328" y="629"/>
                    <a:pt x="9608" y="246"/>
                  </a:cubicBezTo>
                  <a:cubicBezTo>
                    <a:pt x="11888" y="-137"/>
                    <a:pt x="14288" y="-137"/>
                    <a:pt x="16088" y="706"/>
                  </a:cubicBezTo>
                  <a:cubicBezTo>
                    <a:pt x="17888" y="1548"/>
                    <a:pt x="19088" y="3233"/>
                    <a:pt x="18848" y="4765"/>
                  </a:cubicBezTo>
                  <a:cubicBezTo>
                    <a:pt x="18608" y="6297"/>
                    <a:pt x="16928" y="7676"/>
                    <a:pt x="15128" y="8595"/>
                  </a:cubicBezTo>
                  <a:cubicBezTo>
                    <a:pt x="13328" y="9514"/>
                    <a:pt x="11408" y="9974"/>
                    <a:pt x="11168" y="10203"/>
                  </a:cubicBezTo>
                  <a:cubicBezTo>
                    <a:pt x="10928" y="10433"/>
                    <a:pt x="12368" y="10433"/>
                    <a:pt x="14288" y="10969"/>
                  </a:cubicBezTo>
                  <a:cubicBezTo>
                    <a:pt x="16208" y="11506"/>
                    <a:pt x="18608" y="12578"/>
                    <a:pt x="19928" y="13574"/>
                  </a:cubicBezTo>
                  <a:cubicBezTo>
                    <a:pt x="21248" y="14569"/>
                    <a:pt x="21488" y="15489"/>
                    <a:pt x="19448" y="16791"/>
                  </a:cubicBezTo>
                  <a:cubicBezTo>
                    <a:pt x="17408" y="18093"/>
                    <a:pt x="13088" y="19778"/>
                    <a:pt x="9848" y="20620"/>
                  </a:cubicBezTo>
                  <a:cubicBezTo>
                    <a:pt x="6608" y="21463"/>
                    <a:pt x="4448" y="21463"/>
                    <a:pt x="2768" y="21386"/>
                  </a:cubicBezTo>
                  <a:cubicBezTo>
                    <a:pt x="1088" y="21310"/>
                    <a:pt x="-112" y="21157"/>
                    <a:pt x="8" y="20850"/>
                  </a:cubicBezTo>
                  <a:cubicBezTo>
                    <a:pt x="128" y="20544"/>
                    <a:pt x="1568" y="20084"/>
                    <a:pt x="3008" y="1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9073649" y="7278319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9153892" y="7297319"/>
              <a:ext cx="108007" cy="12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0668" fill="norm" stroke="1" extrusionOk="0">
                  <a:moveTo>
                    <a:pt x="10225" y="1036"/>
                  </a:moveTo>
                  <a:cubicBezTo>
                    <a:pt x="8187" y="351"/>
                    <a:pt x="6150" y="-335"/>
                    <a:pt x="5131" y="179"/>
                  </a:cubicBezTo>
                  <a:cubicBezTo>
                    <a:pt x="4112" y="694"/>
                    <a:pt x="4112" y="2408"/>
                    <a:pt x="3501" y="4636"/>
                  </a:cubicBezTo>
                  <a:cubicBezTo>
                    <a:pt x="2889" y="6865"/>
                    <a:pt x="1667" y="9608"/>
                    <a:pt x="852" y="12351"/>
                  </a:cubicBezTo>
                  <a:cubicBezTo>
                    <a:pt x="37" y="15094"/>
                    <a:pt x="-371" y="17836"/>
                    <a:pt x="444" y="19379"/>
                  </a:cubicBezTo>
                  <a:cubicBezTo>
                    <a:pt x="1259" y="20922"/>
                    <a:pt x="3297" y="21265"/>
                    <a:pt x="6965" y="19379"/>
                  </a:cubicBezTo>
                  <a:cubicBezTo>
                    <a:pt x="10633" y="17494"/>
                    <a:pt x="15931" y="13379"/>
                    <a:pt x="18580" y="10465"/>
                  </a:cubicBezTo>
                  <a:cubicBezTo>
                    <a:pt x="21229" y="7551"/>
                    <a:pt x="21229" y="5836"/>
                    <a:pt x="20006" y="4636"/>
                  </a:cubicBezTo>
                  <a:cubicBezTo>
                    <a:pt x="18784" y="3436"/>
                    <a:pt x="16338" y="2751"/>
                    <a:pt x="13078" y="2579"/>
                  </a:cubicBezTo>
                  <a:cubicBezTo>
                    <a:pt x="9818" y="2408"/>
                    <a:pt x="5742" y="2751"/>
                    <a:pt x="1667" y="3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530599" y="6281369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152"/>
                    <a:pt x="10800" y="2304"/>
                    <a:pt x="12600" y="5184"/>
                  </a:cubicBezTo>
                  <a:cubicBezTo>
                    <a:pt x="14400" y="8064"/>
                    <a:pt x="12600" y="12672"/>
                    <a:pt x="13500" y="15696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620004" y="6344869"/>
              <a:ext cx="84354" cy="9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13" fill="norm" stroke="1" extrusionOk="0">
                  <a:moveTo>
                    <a:pt x="9357" y="1473"/>
                  </a:moveTo>
                  <a:cubicBezTo>
                    <a:pt x="6723" y="1964"/>
                    <a:pt x="4089" y="2455"/>
                    <a:pt x="2508" y="3927"/>
                  </a:cubicBezTo>
                  <a:cubicBezTo>
                    <a:pt x="928" y="5400"/>
                    <a:pt x="401" y="7855"/>
                    <a:pt x="137" y="10800"/>
                  </a:cubicBezTo>
                  <a:cubicBezTo>
                    <a:pt x="-126" y="13745"/>
                    <a:pt x="-126" y="17182"/>
                    <a:pt x="1191" y="19145"/>
                  </a:cubicBezTo>
                  <a:cubicBezTo>
                    <a:pt x="2508" y="21109"/>
                    <a:pt x="5142" y="21600"/>
                    <a:pt x="7776" y="21355"/>
                  </a:cubicBezTo>
                  <a:cubicBezTo>
                    <a:pt x="10411" y="21109"/>
                    <a:pt x="13045" y="20127"/>
                    <a:pt x="15152" y="18409"/>
                  </a:cubicBezTo>
                  <a:cubicBezTo>
                    <a:pt x="17259" y="16691"/>
                    <a:pt x="18840" y="14236"/>
                    <a:pt x="19894" y="11045"/>
                  </a:cubicBezTo>
                  <a:cubicBezTo>
                    <a:pt x="20947" y="7855"/>
                    <a:pt x="21474" y="3927"/>
                    <a:pt x="20420" y="1964"/>
                  </a:cubicBezTo>
                  <a:cubicBezTo>
                    <a:pt x="19367" y="0"/>
                    <a:pt x="16733" y="0"/>
                    <a:pt x="14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627172" y="6520815"/>
              <a:ext cx="163778" cy="24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08" fill="norm" stroke="1" extrusionOk="0">
                  <a:moveTo>
                    <a:pt x="21427" y="2398"/>
                  </a:moveTo>
                  <a:cubicBezTo>
                    <a:pt x="21427" y="1467"/>
                    <a:pt x="21427" y="536"/>
                    <a:pt x="20735" y="163"/>
                  </a:cubicBezTo>
                  <a:cubicBezTo>
                    <a:pt x="20042" y="-209"/>
                    <a:pt x="18658" y="-23"/>
                    <a:pt x="15750" y="1560"/>
                  </a:cubicBezTo>
                  <a:cubicBezTo>
                    <a:pt x="12842" y="3143"/>
                    <a:pt x="8412" y="6122"/>
                    <a:pt x="5504" y="9008"/>
                  </a:cubicBezTo>
                  <a:cubicBezTo>
                    <a:pt x="2596" y="11894"/>
                    <a:pt x="1212" y="14688"/>
                    <a:pt x="519" y="16550"/>
                  </a:cubicBezTo>
                  <a:cubicBezTo>
                    <a:pt x="-173" y="18412"/>
                    <a:pt x="-173" y="19343"/>
                    <a:pt x="519" y="20088"/>
                  </a:cubicBezTo>
                  <a:cubicBezTo>
                    <a:pt x="1212" y="20832"/>
                    <a:pt x="2596" y="21391"/>
                    <a:pt x="6196" y="21298"/>
                  </a:cubicBezTo>
                  <a:cubicBezTo>
                    <a:pt x="9796" y="21205"/>
                    <a:pt x="15612" y="20460"/>
                    <a:pt x="21427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848099" y="6680200"/>
              <a:ext cx="87292" cy="16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225" fill="norm" stroke="1" extrusionOk="0">
                  <a:moveTo>
                    <a:pt x="0" y="1821"/>
                  </a:moveTo>
                  <a:cubicBezTo>
                    <a:pt x="2009" y="991"/>
                    <a:pt x="4019" y="160"/>
                    <a:pt x="6279" y="21"/>
                  </a:cubicBezTo>
                  <a:cubicBezTo>
                    <a:pt x="8540" y="-117"/>
                    <a:pt x="11051" y="437"/>
                    <a:pt x="12307" y="1406"/>
                  </a:cubicBezTo>
                  <a:cubicBezTo>
                    <a:pt x="13563" y="2375"/>
                    <a:pt x="13563" y="3760"/>
                    <a:pt x="12307" y="5283"/>
                  </a:cubicBezTo>
                  <a:cubicBezTo>
                    <a:pt x="11051" y="6806"/>
                    <a:pt x="8540" y="8468"/>
                    <a:pt x="8540" y="9298"/>
                  </a:cubicBezTo>
                  <a:cubicBezTo>
                    <a:pt x="8540" y="10129"/>
                    <a:pt x="11051" y="10129"/>
                    <a:pt x="13312" y="10545"/>
                  </a:cubicBezTo>
                  <a:cubicBezTo>
                    <a:pt x="15572" y="10960"/>
                    <a:pt x="17581" y="11791"/>
                    <a:pt x="19088" y="12898"/>
                  </a:cubicBezTo>
                  <a:cubicBezTo>
                    <a:pt x="20595" y="14006"/>
                    <a:pt x="21600" y="15391"/>
                    <a:pt x="19591" y="16914"/>
                  </a:cubicBezTo>
                  <a:cubicBezTo>
                    <a:pt x="17581" y="18437"/>
                    <a:pt x="12558" y="20098"/>
                    <a:pt x="8791" y="20791"/>
                  </a:cubicBezTo>
                  <a:cubicBezTo>
                    <a:pt x="5023" y="21483"/>
                    <a:pt x="2512" y="21206"/>
                    <a:pt x="0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076699" y="660521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8235946" y="6352925"/>
              <a:ext cx="158254" cy="28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55" fill="norm" stroke="1" extrusionOk="0">
                  <a:moveTo>
                    <a:pt x="786" y="3207"/>
                  </a:moveTo>
                  <a:cubicBezTo>
                    <a:pt x="786" y="2413"/>
                    <a:pt x="786" y="1619"/>
                    <a:pt x="1354" y="984"/>
                  </a:cubicBezTo>
                  <a:cubicBezTo>
                    <a:pt x="1923" y="348"/>
                    <a:pt x="3060" y="-128"/>
                    <a:pt x="4907" y="31"/>
                  </a:cubicBezTo>
                  <a:cubicBezTo>
                    <a:pt x="6754" y="190"/>
                    <a:pt x="9312" y="984"/>
                    <a:pt x="10591" y="2810"/>
                  </a:cubicBezTo>
                  <a:cubicBezTo>
                    <a:pt x="11870" y="4637"/>
                    <a:pt x="11870" y="7496"/>
                    <a:pt x="10307" y="10275"/>
                  </a:cubicBezTo>
                  <a:cubicBezTo>
                    <a:pt x="8744" y="13054"/>
                    <a:pt x="5617" y="15754"/>
                    <a:pt x="3344" y="17660"/>
                  </a:cubicBezTo>
                  <a:cubicBezTo>
                    <a:pt x="1070" y="19566"/>
                    <a:pt x="-351" y="20678"/>
                    <a:pt x="75" y="21075"/>
                  </a:cubicBezTo>
                  <a:cubicBezTo>
                    <a:pt x="502" y="21472"/>
                    <a:pt x="2775" y="21154"/>
                    <a:pt x="6612" y="20678"/>
                  </a:cubicBezTo>
                  <a:cubicBezTo>
                    <a:pt x="10449" y="20201"/>
                    <a:pt x="15849" y="19566"/>
                    <a:pt x="21249" y="18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349749" y="6041158"/>
              <a:ext cx="129204" cy="22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94" fill="norm" stroke="1" extrusionOk="0">
                  <a:moveTo>
                    <a:pt x="0" y="4831"/>
                  </a:moveTo>
                  <a:cubicBezTo>
                    <a:pt x="697" y="3803"/>
                    <a:pt x="1394" y="2774"/>
                    <a:pt x="4181" y="1951"/>
                  </a:cubicBezTo>
                  <a:cubicBezTo>
                    <a:pt x="6968" y="1128"/>
                    <a:pt x="11845" y="511"/>
                    <a:pt x="15155" y="203"/>
                  </a:cubicBezTo>
                  <a:cubicBezTo>
                    <a:pt x="18465" y="-106"/>
                    <a:pt x="20206" y="-106"/>
                    <a:pt x="20903" y="511"/>
                  </a:cubicBezTo>
                  <a:cubicBezTo>
                    <a:pt x="21600" y="1128"/>
                    <a:pt x="21252" y="2363"/>
                    <a:pt x="20206" y="4831"/>
                  </a:cubicBezTo>
                  <a:cubicBezTo>
                    <a:pt x="19161" y="7300"/>
                    <a:pt x="17419" y="11003"/>
                    <a:pt x="16026" y="13985"/>
                  </a:cubicBezTo>
                  <a:cubicBezTo>
                    <a:pt x="14632" y="16968"/>
                    <a:pt x="13587" y="19231"/>
                    <a:pt x="12542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387849" y="617341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8730749" y="6516319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857749" y="6427419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27"/>
                    <a:pt x="14400" y="12454"/>
                    <a:pt x="14400" y="16054"/>
                  </a:cubicBezTo>
                  <a:cubicBezTo>
                    <a:pt x="14400" y="19654"/>
                    <a:pt x="7200" y="20627"/>
                    <a:pt x="7200" y="21114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9181599" y="6148019"/>
              <a:ext cx="1961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108"/>
                    <a:pt x="17280" y="2215"/>
                    <a:pt x="19440" y="5815"/>
                  </a:cubicBezTo>
                  <a:cubicBezTo>
                    <a:pt x="21600" y="9415"/>
                    <a:pt x="17280" y="1550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9245604" y="6186111"/>
              <a:ext cx="84163" cy="12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805" fill="norm" stroke="1" extrusionOk="0">
                  <a:moveTo>
                    <a:pt x="14451" y="1"/>
                  </a:moveTo>
                  <a:cubicBezTo>
                    <a:pt x="11751" y="1"/>
                    <a:pt x="9051" y="1"/>
                    <a:pt x="6891" y="687"/>
                  </a:cubicBezTo>
                  <a:cubicBezTo>
                    <a:pt x="4731" y="1372"/>
                    <a:pt x="3111" y="2744"/>
                    <a:pt x="2031" y="5144"/>
                  </a:cubicBezTo>
                  <a:cubicBezTo>
                    <a:pt x="951" y="7544"/>
                    <a:pt x="411" y="10972"/>
                    <a:pt x="141" y="13715"/>
                  </a:cubicBezTo>
                  <a:cubicBezTo>
                    <a:pt x="-129" y="16458"/>
                    <a:pt x="-129" y="18515"/>
                    <a:pt x="1221" y="19715"/>
                  </a:cubicBezTo>
                  <a:cubicBezTo>
                    <a:pt x="2571" y="20915"/>
                    <a:pt x="5271" y="21258"/>
                    <a:pt x="8511" y="20058"/>
                  </a:cubicBezTo>
                  <a:cubicBezTo>
                    <a:pt x="11751" y="18858"/>
                    <a:pt x="15531" y="16115"/>
                    <a:pt x="17961" y="13201"/>
                  </a:cubicBezTo>
                  <a:cubicBezTo>
                    <a:pt x="20391" y="10287"/>
                    <a:pt x="21471" y="7201"/>
                    <a:pt x="21471" y="4801"/>
                  </a:cubicBezTo>
                  <a:cubicBezTo>
                    <a:pt x="21471" y="2401"/>
                    <a:pt x="20391" y="687"/>
                    <a:pt x="17961" y="172"/>
                  </a:cubicBezTo>
                  <a:cubicBezTo>
                    <a:pt x="15531" y="-342"/>
                    <a:pt x="11751" y="344"/>
                    <a:pt x="9591" y="1544"/>
                  </a:cubicBezTo>
                  <a:cubicBezTo>
                    <a:pt x="7431" y="2744"/>
                    <a:pt x="6891" y="4458"/>
                    <a:pt x="6351" y="6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9293382" y="6368926"/>
              <a:ext cx="199368" cy="27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81" fill="norm" stroke="1" extrusionOk="0">
                  <a:moveTo>
                    <a:pt x="19370" y="2539"/>
                  </a:moveTo>
                  <a:cubicBezTo>
                    <a:pt x="19142" y="1564"/>
                    <a:pt x="18915" y="590"/>
                    <a:pt x="18233" y="184"/>
                  </a:cubicBezTo>
                  <a:cubicBezTo>
                    <a:pt x="17551" y="-222"/>
                    <a:pt x="16414" y="-60"/>
                    <a:pt x="13913" y="1727"/>
                  </a:cubicBezTo>
                  <a:cubicBezTo>
                    <a:pt x="11412" y="3513"/>
                    <a:pt x="7547" y="6924"/>
                    <a:pt x="5045" y="9604"/>
                  </a:cubicBezTo>
                  <a:cubicBezTo>
                    <a:pt x="2544" y="12283"/>
                    <a:pt x="1408" y="14232"/>
                    <a:pt x="725" y="15856"/>
                  </a:cubicBezTo>
                  <a:cubicBezTo>
                    <a:pt x="43" y="17480"/>
                    <a:pt x="-184" y="18780"/>
                    <a:pt x="157" y="19673"/>
                  </a:cubicBezTo>
                  <a:cubicBezTo>
                    <a:pt x="498" y="20566"/>
                    <a:pt x="1408" y="21053"/>
                    <a:pt x="4477" y="21216"/>
                  </a:cubicBezTo>
                  <a:cubicBezTo>
                    <a:pt x="7547" y="21378"/>
                    <a:pt x="12776" y="21216"/>
                    <a:pt x="15959" y="20972"/>
                  </a:cubicBezTo>
                  <a:cubicBezTo>
                    <a:pt x="19142" y="20728"/>
                    <a:pt x="20279" y="20404"/>
                    <a:pt x="21416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530849" y="6619242"/>
              <a:ext cx="127001" cy="12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5263"/>
                  </a:moveTo>
                  <a:cubicBezTo>
                    <a:pt x="720" y="3432"/>
                    <a:pt x="1440" y="1602"/>
                    <a:pt x="3060" y="686"/>
                  </a:cubicBezTo>
                  <a:cubicBezTo>
                    <a:pt x="4680" y="-229"/>
                    <a:pt x="7200" y="-229"/>
                    <a:pt x="9000" y="686"/>
                  </a:cubicBezTo>
                  <a:cubicBezTo>
                    <a:pt x="10800" y="1602"/>
                    <a:pt x="11880" y="3432"/>
                    <a:pt x="11520" y="6178"/>
                  </a:cubicBezTo>
                  <a:cubicBezTo>
                    <a:pt x="11160" y="8924"/>
                    <a:pt x="9360" y="12585"/>
                    <a:pt x="7740" y="15147"/>
                  </a:cubicBezTo>
                  <a:cubicBezTo>
                    <a:pt x="6120" y="17710"/>
                    <a:pt x="4680" y="19174"/>
                    <a:pt x="4860" y="20090"/>
                  </a:cubicBezTo>
                  <a:cubicBezTo>
                    <a:pt x="5040" y="21005"/>
                    <a:pt x="6840" y="21371"/>
                    <a:pt x="9900" y="21371"/>
                  </a:cubicBezTo>
                  <a:cubicBezTo>
                    <a:pt x="12960" y="21371"/>
                    <a:pt x="17280" y="21005"/>
                    <a:pt x="21600" y="20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784849" y="656711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9902236" y="6327040"/>
              <a:ext cx="244564" cy="27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44" fill="norm" stroke="1" extrusionOk="0">
                  <a:moveTo>
                    <a:pt x="1963" y="3342"/>
                  </a:moveTo>
                  <a:cubicBezTo>
                    <a:pt x="1032" y="2688"/>
                    <a:pt x="101" y="2033"/>
                    <a:pt x="8" y="1461"/>
                  </a:cubicBezTo>
                  <a:cubicBezTo>
                    <a:pt x="-85" y="888"/>
                    <a:pt x="660" y="397"/>
                    <a:pt x="2056" y="151"/>
                  </a:cubicBezTo>
                  <a:cubicBezTo>
                    <a:pt x="3453" y="-94"/>
                    <a:pt x="5501" y="-94"/>
                    <a:pt x="7270" y="561"/>
                  </a:cubicBezTo>
                  <a:cubicBezTo>
                    <a:pt x="9039" y="1215"/>
                    <a:pt x="10529" y="2524"/>
                    <a:pt x="10343" y="5061"/>
                  </a:cubicBezTo>
                  <a:cubicBezTo>
                    <a:pt x="10156" y="7597"/>
                    <a:pt x="8294" y="11361"/>
                    <a:pt x="6618" y="13897"/>
                  </a:cubicBezTo>
                  <a:cubicBezTo>
                    <a:pt x="4943" y="16433"/>
                    <a:pt x="3453" y="17742"/>
                    <a:pt x="2429" y="18806"/>
                  </a:cubicBezTo>
                  <a:cubicBezTo>
                    <a:pt x="1405" y="19870"/>
                    <a:pt x="846" y="20688"/>
                    <a:pt x="1405" y="21097"/>
                  </a:cubicBezTo>
                  <a:cubicBezTo>
                    <a:pt x="1963" y="21506"/>
                    <a:pt x="3639" y="21506"/>
                    <a:pt x="7177" y="21342"/>
                  </a:cubicBezTo>
                  <a:cubicBezTo>
                    <a:pt x="10715" y="21179"/>
                    <a:pt x="16115" y="20851"/>
                    <a:pt x="21515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048178" y="6048235"/>
              <a:ext cx="166759" cy="23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87" fill="norm" stroke="1" extrusionOk="0">
                  <a:moveTo>
                    <a:pt x="14825" y="5671"/>
                  </a:moveTo>
                  <a:cubicBezTo>
                    <a:pt x="13225" y="3725"/>
                    <a:pt x="11625" y="1779"/>
                    <a:pt x="10158" y="806"/>
                  </a:cubicBezTo>
                  <a:cubicBezTo>
                    <a:pt x="8692" y="-167"/>
                    <a:pt x="7358" y="-167"/>
                    <a:pt x="5625" y="319"/>
                  </a:cubicBezTo>
                  <a:cubicBezTo>
                    <a:pt x="3892" y="806"/>
                    <a:pt x="1758" y="1779"/>
                    <a:pt x="692" y="2752"/>
                  </a:cubicBezTo>
                  <a:cubicBezTo>
                    <a:pt x="-375" y="3725"/>
                    <a:pt x="-375" y="4698"/>
                    <a:pt x="1892" y="6352"/>
                  </a:cubicBezTo>
                  <a:cubicBezTo>
                    <a:pt x="4158" y="8006"/>
                    <a:pt x="8692" y="10341"/>
                    <a:pt x="11492" y="12579"/>
                  </a:cubicBezTo>
                  <a:cubicBezTo>
                    <a:pt x="14292" y="14817"/>
                    <a:pt x="15358" y="16957"/>
                    <a:pt x="15092" y="18417"/>
                  </a:cubicBezTo>
                  <a:cubicBezTo>
                    <a:pt x="14825" y="19876"/>
                    <a:pt x="13225" y="20655"/>
                    <a:pt x="11758" y="21044"/>
                  </a:cubicBezTo>
                  <a:cubicBezTo>
                    <a:pt x="10292" y="21433"/>
                    <a:pt x="8958" y="21433"/>
                    <a:pt x="7758" y="20460"/>
                  </a:cubicBezTo>
                  <a:cubicBezTo>
                    <a:pt x="6558" y="19487"/>
                    <a:pt x="5492" y="17541"/>
                    <a:pt x="6425" y="15401"/>
                  </a:cubicBezTo>
                  <a:cubicBezTo>
                    <a:pt x="7358" y="13260"/>
                    <a:pt x="10292" y="10925"/>
                    <a:pt x="12825" y="9076"/>
                  </a:cubicBezTo>
                  <a:cubicBezTo>
                    <a:pt x="15358" y="7228"/>
                    <a:pt x="17492" y="5865"/>
                    <a:pt x="18958" y="4698"/>
                  </a:cubicBezTo>
                  <a:cubicBezTo>
                    <a:pt x="20425" y="3530"/>
                    <a:pt x="21225" y="2557"/>
                    <a:pt x="20958" y="1876"/>
                  </a:cubicBezTo>
                  <a:cubicBezTo>
                    <a:pt x="20692" y="1195"/>
                    <a:pt x="19358" y="806"/>
                    <a:pt x="17225" y="1098"/>
                  </a:cubicBezTo>
                  <a:cubicBezTo>
                    <a:pt x="15092" y="1390"/>
                    <a:pt x="12158" y="2363"/>
                    <a:pt x="9225" y="3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0407149" y="6503619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6457"/>
                    <a:pt x="11747" y="11314"/>
                    <a:pt x="15347" y="7714"/>
                  </a:cubicBezTo>
                  <a:cubicBezTo>
                    <a:pt x="18947" y="4114"/>
                    <a:pt x="2027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0546849" y="6427419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50"/>
                    <a:pt x="14400" y="11700"/>
                    <a:pt x="18000" y="15300"/>
                  </a:cubicBezTo>
                  <a:cubicBezTo>
                    <a:pt x="21600" y="18900"/>
                    <a:pt x="216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0686549" y="6179769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0743148" y="6240591"/>
              <a:ext cx="70402" cy="11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49" fill="norm" stroke="1" extrusionOk="0">
                  <a:moveTo>
                    <a:pt x="19224" y="496"/>
                  </a:moveTo>
                  <a:cubicBezTo>
                    <a:pt x="16048" y="104"/>
                    <a:pt x="12871" y="-289"/>
                    <a:pt x="10012" y="300"/>
                  </a:cubicBezTo>
                  <a:cubicBezTo>
                    <a:pt x="7154" y="889"/>
                    <a:pt x="4612" y="2460"/>
                    <a:pt x="2706" y="5602"/>
                  </a:cubicBezTo>
                  <a:cubicBezTo>
                    <a:pt x="801" y="8744"/>
                    <a:pt x="-470" y="13456"/>
                    <a:pt x="165" y="16402"/>
                  </a:cubicBezTo>
                  <a:cubicBezTo>
                    <a:pt x="801" y="19347"/>
                    <a:pt x="3342" y="20526"/>
                    <a:pt x="6518" y="20918"/>
                  </a:cubicBezTo>
                  <a:cubicBezTo>
                    <a:pt x="9695" y="21311"/>
                    <a:pt x="13506" y="20918"/>
                    <a:pt x="16048" y="18366"/>
                  </a:cubicBezTo>
                  <a:cubicBezTo>
                    <a:pt x="18589" y="15813"/>
                    <a:pt x="19859" y="11100"/>
                    <a:pt x="21130" y="6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0822016" y="6368392"/>
              <a:ext cx="156634" cy="21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21600" y="2703"/>
                  </a:moveTo>
                  <a:cubicBezTo>
                    <a:pt x="21308" y="1654"/>
                    <a:pt x="21016" y="606"/>
                    <a:pt x="20141" y="186"/>
                  </a:cubicBezTo>
                  <a:cubicBezTo>
                    <a:pt x="19265" y="-233"/>
                    <a:pt x="17805" y="-23"/>
                    <a:pt x="14741" y="1654"/>
                  </a:cubicBezTo>
                  <a:cubicBezTo>
                    <a:pt x="11676" y="3332"/>
                    <a:pt x="7005" y="6478"/>
                    <a:pt x="4086" y="9728"/>
                  </a:cubicBezTo>
                  <a:cubicBezTo>
                    <a:pt x="1168" y="12979"/>
                    <a:pt x="0" y="16334"/>
                    <a:pt x="0" y="18326"/>
                  </a:cubicBezTo>
                  <a:cubicBezTo>
                    <a:pt x="0" y="20318"/>
                    <a:pt x="1168" y="20948"/>
                    <a:pt x="4816" y="21157"/>
                  </a:cubicBezTo>
                  <a:cubicBezTo>
                    <a:pt x="8465" y="21367"/>
                    <a:pt x="14595" y="21157"/>
                    <a:pt x="20724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1026456" y="6535369"/>
              <a:ext cx="1569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1150099" y="656711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1245349" y="6327557"/>
              <a:ext cx="215901" cy="29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4010"/>
                  </a:moveTo>
                  <a:cubicBezTo>
                    <a:pt x="0" y="3244"/>
                    <a:pt x="0" y="2478"/>
                    <a:pt x="953" y="1712"/>
                  </a:cubicBezTo>
                  <a:cubicBezTo>
                    <a:pt x="1906" y="946"/>
                    <a:pt x="3812" y="180"/>
                    <a:pt x="5824" y="27"/>
                  </a:cubicBezTo>
                  <a:cubicBezTo>
                    <a:pt x="7835" y="-126"/>
                    <a:pt x="9953" y="334"/>
                    <a:pt x="10906" y="2172"/>
                  </a:cubicBezTo>
                  <a:cubicBezTo>
                    <a:pt x="11859" y="4010"/>
                    <a:pt x="11647" y="7227"/>
                    <a:pt x="10376" y="10214"/>
                  </a:cubicBezTo>
                  <a:cubicBezTo>
                    <a:pt x="9106" y="13202"/>
                    <a:pt x="6776" y="15959"/>
                    <a:pt x="5400" y="17797"/>
                  </a:cubicBezTo>
                  <a:cubicBezTo>
                    <a:pt x="4024" y="19636"/>
                    <a:pt x="3600" y="20555"/>
                    <a:pt x="4129" y="21014"/>
                  </a:cubicBezTo>
                  <a:cubicBezTo>
                    <a:pt x="4659" y="21474"/>
                    <a:pt x="6141" y="21474"/>
                    <a:pt x="9212" y="21168"/>
                  </a:cubicBezTo>
                  <a:cubicBezTo>
                    <a:pt x="12282" y="20861"/>
                    <a:pt x="16941" y="20248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1417807" y="6043902"/>
              <a:ext cx="84537" cy="2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32" fill="norm" stroke="1" extrusionOk="0">
                  <a:moveTo>
                    <a:pt x="18715" y="3363"/>
                  </a:moveTo>
                  <a:cubicBezTo>
                    <a:pt x="18188" y="2324"/>
                    <a:pt x="17661" y="1286"/>
                    <a:pt x="16081" y="663"/>
                  </a:cubicBezTo>
                  <a:cubicBezTo>
                    <a:pt x="14500" y="40"/>
                    <a:pt x="11866" y="-168"/>
                    <a:pt x="9759" y="144"/>
                  </a:cubicBezTo>
                  <a:cubicBezTo>
                    <a:pt x="7651" y="455"/>
                    <a:pt x="6071" y="1286"/>
                    <a:pt x="4490" y="2324"/>
                  </a:cubicBezTo>
                  <a:cubicBezTo>
                    <a:pt x="2910" y="3363"/>
                    <a:pt x="1329" y="4609"/>
                    <a:pt x="539" y="5751"/>
                  </a:cubicBezTo>
                  <a:cubicBezTo>
                    <a:pt x="-251" y="6894"/>
                    <a:pt x="-251" y="7932"/>
                    <a:pt x="1066" y="8451"/>
                  </a:cubicBezTo>
                  <a:cubicBezTo>
                    <a:pt x="2383" y="8970"/>
                    <a:pt x="5017" y="8970"/>
                    <a:pt x="7125" y="8451"/>
                  </a:cubicBezTo>
                  <a:cubicBezTo>
                    <a:pt x="9232" y="7932"/>
                    <a:pt x="10812" y="6894"/>
                    <a:pt x="12393" y="5855"/>
                  </a:cubicBezTo>
                  <a:cubicBezTo>
                    <a:pt x="13973" y="4817"/>
                    <a:pt x="15554" y="3778"/>
                    <a:pt x="17134" y="3778"/>
                  </a:cubicBezTo>
                  <a:cubicBezTo>
                    <a:pt x="18715" y="3778"/>
                    <a:pt x="20295" y="4817"/>
                    <a:pt x="20822" y="7932"/>
                  </a:cubicBezTo>
                  <a:cubicBezTo>
                    <a:pt x="21349" y="11047"/>
                    <a:pt x="20822" y="16240"/>
                    <a:pt x="20295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1435849" y="6929069"/>
              <a:ext cx="622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9680"/>
                    <a:pt x="4114" y="17760"/>
                    <a:pt x="6245" y="15360"/>
                  </a:cubicBezTo>
                  <a:cubicBezTo>
                    <a:pt x="8376" y="12960"/>
                    <a:pt x="10580" y="10080"/>
                    <a:pt x="13151" y="7440"/>
                  </a:cubicBezTo>
                  <a:cubicBezTo>
                    <a:pt x="15722" y="4800"/>
                    <a:pt x="1866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1588249" y="6484569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1651749" y="643376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740649" y="628136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795597" y="6313119"/>
              <a:ext cx="61870" cy="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184" fill="norm" stroke="1" extrusionOk="0">
                  <a:moveTo>
                    <a:pt x="11176" y="0"/>
                  </a:moveTo>
                  <a:cubicBezTo>
                    <a:pt x="7692" y="982"/>
                    <a:pt x="4208" y="1964"/>
                    <a:pt x="2118" y="4909"/>
                  </a:cubicBezTo>
                  <a:cubicBezTo>
                    <a:pt x="28" y="7855"/>
                    <a:pt x="-669" y="12764"/>
                    <a:pt x="725" y="16200"/>
                  </a:cubicBezTo>
                  <a:cubicBezTo>
                    <a:pt x="2118" y="19636"/>
                    <a:pt x="5602" y="21600"/>
                    <a:pt x="9086" y="21109"/>
                  </a:cubicBezTo>
                  <a:cubicBezTo>
                    <a:pt x="12570" y="20618"/>
                    <a:pt x="16054" y="17673"/>
                    <a:pt x="18144" y="13745"/>
                  </a:cubicBezTo>
                  <a:cubicBezTo>
                    <a:pt x="20234" y="9818"/>
                    <a:pt x="20931" y="4909"/>
                    <a:pt x="19886" y="4909"/>
                  </a:cubicBezTo>
                  <a:cubicBezTo>
                    <a:pt x="18841" y="4909"/>
                    <a:pt x="16054" y="9818"/>
                    <a:pt x="13266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1819038" y="6387323"/>
              <a:ext cx="124812" cy="16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15" fill="norm" stroke="1" extrusionOk="0">
                  <a:moveTo>
                    <a:pt x="20880" y="255"/>
                  </a:moveTo>
                  <a:cubicBezTo>
                    <a:pt x="19110" y="-15"/>
                    <a:pt x="17339" y="-285"/>
                    <a:pt x="15037" y="660"/>
                  </a:cubicBezTo>
                  <a:cubicBezTo>
                    <a:pt x="12736" y="1605"/>
                    <a:pt x="9903" y="3765"/>
                    <a:pt x="7424" y="6195"/>
                  </a:cubicBezTo>
                  <a:cubicBezTo>
                    <a:pt x="4946" y="8625"/>
                    <a:pt x="2821" y="11325"/>
                    <a:pt x="1405" y="13485"/>
                  </a:cubicBezTo>
                  <a:cubicBezTo>
                    <a:pt x="-12" y="15645"/>
                    <a:pt x="-720" y="17265"/>
                    <a:pt x="1050" y="18480"/>
                  </a:cubicBezTo>
                  <a:cubicBezTo>
                    <a:pt x="2821" y="19695"/>
                    <a:pt x="7070" y="20505"/>
                    <a:pt x="11319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1912099" y="6548069"/>
              <a:ext cx="58374" cy="5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008" fill="norm" stroke="1" extrusionOk="0">
                  <a:moveTo>
                    <a:pt x="4629" y="4469"/>
                  </a:moveTo>
                  <a:cubicBezTo>
                    <a:pt x="2314" y="7448"/>
                    <a:pt x="0" y="10428"/>
                    <a:pt x="0" y="13407"/>
                  </a:cubicBezTo>
                  <a:cubicBezTo>
                    <a:pt x="0" y="16386"/>
                    <a:pt x="2314" y="19366"/>
                    <a:pt x="5400" y="20483"/>
                  </a:cubicBezTo>
                  <a:cubicBezTo>
                    <a:pt x="8486" y="21600"/>
                    <a:pt x="12343" y="20855"/>
                    <a:pt x="15429" y="18993"/>
                  </a:cubicBezTo>
                  <a:cubicBezTo>
                    <a:pt x="18514" y="17131"/>
                    <a:pt x="20829" y="14152"/>
                    <a:pt x="21214" y="10800"/>
                  </a:cubicBezTo>
                  <a:cubicBezTo>
                    <a:pt x="21600" y="7448"/>
                    <a:pt x="20057" y="3724"/>
                    <a:pt x="18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2007349" y="647186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2026399" y="6306769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457"/>
                    <a:pt x="2400" y="11314"/>
                    <a:pt x="6000" y="7714"/>
                  </a:cubicBezTo>
                  <a:cubicBezTo>
                    <a:pt x="9600" y="4114"/>
                    <a:pt x="15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2058149" y="6408369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1962899" y="605276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2029262" y="6084519"/>
              <a:ext cx="3523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6300"/>
                    <a:pt x="-1623" y="12600"/>
                    <a:pt x="777" y="16200"/>
                  </a:cubicBezTo>
                  <a:cubicBezTo>
                    <a:pt x="3177" y="19800"/>
                    <a:pt x="11577" y="2070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2039099" y="6078169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1981949" y="6287719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2022935" y="6332169"/>
              <a:ext cx="41565" cy="9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143" fill="norm" stroke="1" extrusionOk="0">
                  <a:moveTo>
                    <a:pt x="20198" y="0"/>
                  </a:moveTo>
                  <a:cubicBezTo>
                    <a:pt x="15055" y="4418"/>
                    <a:pt x="9912" y="8836"/>
                    <a:pt x="5798" y="12518"/>
                  </a:cubicBezTo>
                  <a:cubicBezTo>
                    <a:pt x="1684" y="16200"/>
                    <a:pt x="-1402" y="19145"/>
                    <a:pt x="655" y="20373"/>
                  </a:cubicBezTo>
                  <a:cubicBezTo>
                    <a:pt x="2712" y="21600"/>
                    <a:pt x="9912" y="21109"/>
                    <a:pt x="17112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2" name="Drawing"/>
          <p:cNvGrpSpPr/>
          <p:nvPr/>
        </p:nvGrpSpPr>
        <p:grpSpPr>
          <a:xfrm>
            <a:off x="1223385" y="1642397"/>
            <a:ext cx="11679816" cy="5768054"/>
            <a:chOff x="0" y="0"/>
            <a:chExt cx="11679814" cy="5768052"/>
          </a:xfrm>
        </p:grpSpPr>
        <p:sp>
          <p:nvSpPr>
            <p:cNvPr id="2289" name="Line"/>
            <p:cNvSpPr/>
            <p:nvPr/>
          </p:nvSpPr>
          <p:spPr>
            <a:xfrm>
              <a:off x="0" y="181803"/>
              <a:ext cx="151658" cy="37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43" fill="norm" stroke="1" extrusionOk="0">
                  <a:moveTo>
                    <a:pt x="2926" y="4292"/>
                  </a:moveTo>
                  <a:cubicBezTo>
                    <a:pt x="2634" y="6489"/>
                    <a:pt x="2342" y="8685"/>
                    <a:pt x="2342" y="11126"/>
                  </a:cubicBezTo>
                  <a:cubicBezTo>
                    <a:pt x="2342" y="13567"/>
                    <a:pt x="2634" y="16252"/>
                    <a:pt x="2634" y="18143"/>
                  </a:cubicBezTo>
                  <a:cubicBezTo>
                    <a:pt x="2634" y="20035"/>
                    <a:pt x="2342" y="21133"/>
                    <a:pt x="1904" y="21316"/>
                  </a:cubicBezTo>
                  <a:cubicBezTo>
                    <a:pt x="1466" y="21499"/>
                    <a:pt x="883" y="20767"/>
                    <a:pt x="445" y="18265"/>
                  </a:cubicBezTo>
                  <a:cubicBezTo>
                    <a:pt x="7" y="15763"/>
                    <a:pt x="-285" y="11492"/>
                    <a:pt x="445" y="8380"/>
                  </a:cubicBezTo>
                  <a:cubicBezTo>
                    <a:pt x="1174" y="5268"/>
                    <a:pt x="2926" y="3316"/>
                    <a:pt x="4385" y="2096"/>
                  </a:cubicBezTo>
                  <a:cubicBezTo>
                    <a:pt x="5845" y="875"/>
                    <a:pt x="7012" y="387"/>
                    <a:pt x="8472" y="143"/>
                  </a:cubicBezTo>
                  <a:cubicBezTo>
                    <a:pt x="9931" y="-101"/>
                    <a:pt x="11683" y="-101"/>
                    <a:pt x="13580" y="692"/>
                  </a:cubicBezTo>
                  <a:cubicBezTo>
                    <a:pt x="15477" y="1485"/>
                    <a:pt x="17520" y="3072"/>
                    <a:pt x="18980" y="5452"/>
                  </a:cubicBezTo>
                  <a:cubicBezTo>
                    <a:pt x="20439" y="7831"/>
                    <a:pt x="21315" y="11004"/>
                    <a:pt x="20731" y="13445"/>
                  </a:cubicBezTo>
                  <a:cubicBezTo>
                    <a:pt x="20147" y="15885"/>
                    <a:pt x="18104" y="17594"/>
                    <a:pt x="15769" y="18753"/>
                  </a:cubicBezTo>
                  <a:cubicBezTo>
                    <a:pt x="13434" y="19913"/>
                    <a:pt x="10807" y="20523"/>
                    <a:pt x="8472" y="20828"/>
                  </a:cubicBezTo>
                  <a:cubicBezTo>
                    <a:pt x="6137" y="21133"/>
                    <a:pt x="4093" y="21133"/>
                    <a:pt x="2926" y="20828"/>
                  </a:cubicBezTo>
                  <a:cubicBezTo>
                    <a:pt x="1758" y="20523"/>
                    <a:pt x="1466" y="19913"/>
                    <a:pt x="2196" y="19424"/>
                  </a:cubicBezTo>
                  <a:cubicBezTo>
                    <a:pt x="2926" y="18936"/>
                    <a:pt x="4677" y="18570"/>
                    <a:pt x="6429" y="18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79964" y="327917"/>
              <a:ext cx="146051" cy="18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fill="norm" stroke="1" extrusionOk="0">
                  <a:moveTo>
                    <a:pt x="0" y="11314"/>
                  </a:moveTo>
                  <a:cubicBezTo>
                    <a:pt x="1252" y="12034"/>
                    <a:pt x="2504" y="12754"/>
                    <a:pt x="3757" y="12634"/>
                  </a:cubicBezTo>
                  <a:cubicBezTo>
                    <a:pt x="5009" y="12514"/>
                    <a:pt x="6261" y="11554"/>
                    <a:pt x="7670" y="9874"/>
                  </a:cubicBezTo>
                  <a:cubicBezTo>
                    <a:pt x="9078" y="8194"/>
                    <a:pt x="10643" y="5794"/>
                    <a:pt x="11426" y="3994"/>
                  </a:cubicBezTo>
                  <a:cubicBezTo>
                    <a:pt x="12209" y="2194"/>
                    <a:pt x="12209" y="994"/>
                    <a:pt x="11426" y="394"/>
                  </a:cubicBezTo>
                  <a:cubicBezTo>
                    <a:pt x="10643" y="-206"/>
                    <a:pt x="9078" y="-206"/>
                    <a:pt x="7357" y="994"/>
                  </a:cubicBezTo>
                  <a:cubicBezTo>
                    <a:pt x="5635" y="2194"/>
                    <a:pt x="3757" y="4594"/>
                    <a:pt x="2661" y="7714"/>
                  </a:cubicBezTo>
                  <a:cubicBezTo>
                    <a:pt x="1565" y="10834"/>
                    <a:pt x="1252" y="14674"/>
                    <a:pt x="2348" y="17314"/>
                  </a:cubicBezTo>
                  <a:cubicBezTo>
                    <a:pt x="3443" y="19954"/>
                    <a:pt x="5948" y="21394"/>
                    <a:pt x="9391" y="20794"/>
                  </a:cubicBezTo>
                  <a:cubicBezTo>
                    <a:pt x="12835" y="20194"/>
                    <a:pt x="17217" y="17554"/>
                    <a:pt x="21600" y="14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370464" y="165235"/>
              <a:ext cx="57151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375"/>
                  </a:moveTo>
                  <a:cubicBezTo>
                    <a:pt x="20000" y="2700"/>
                    <a:pt x="18400" y="2025"/>
                    <a:pt x="16800" y="1350"/>
                  </a:cubicBezTo>
                  <a:cubicBezTo>
                    <a:pt x="15200" y="675"/>
                    <a:pt x="13600" y="0"/>
                    <a:pt x="11600" y="0"/>
                  </a:cubicBezTo>
                  <a:cubicBezTo>
                    <a:pt x="9600" y="0"/>
                    <a:pt x="7200" y="675"/>
                    <a:pt x="5200" y="3578"/>
                  </a:cubicBezTo>
                  <a:cubicBezTo>
                    <a:pt x="3200" y="6480"/>
                    <a:pt x="1600" y="11610"/>
                    <a:pt x="800" y="14985"/>
                  </a:cubicBezTo>
                  <a:cubicBezTo>
                    <a:pt x="0" y="18360"/>
                    <a:pt x="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319664" y="364202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4400"/>
                    <a:pt x="7467" y="7200"/>
                    <a:pt x="11067" y="3600"/>
                  </a:cubicBezTo>
                  <a:cubicBezTo>
                    <a:pt x="14667" y="0"/>
                    <a:pt x="181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6614" y="535652"/>
              <a:ext cx="323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6" y="17280"/>
                    <a:pt x="8753" y="12960"/>
                    <a:pt x="12353" y="9360"/>
                  </a:cubicBezTo>
                  <a:cubicBezTo>
                    <a:pt x="15953" y="5760"/>
                    <a:pt x="1877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62514" y="516602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7" y="16800"/>
                    <a:pt x="12414" y="12000"/>
                    <a:pt x="16014" y="8400"/>
                  </a:cubicBezTo>
                  <a:cubicBezTo>
                    <a:pt x="19614" y="4800"/>
                    <a:pt x="2060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70208" y="133891"/>
              <a:ext cx="73307" cy="1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64" fill="norm" stroke="1" extrusionOk="0">
                  <a:moveTo>
                    <a:pt x="1008" y="296"/>
                  </a:moveTo>
                  <a:cubicBezTo>
                    <a:pt x="391" y="6154"/>
                    <a:pt x="-226" y="12011"/>
                    <a:pt x="83" y="12378"/>
                  </a:cubicBezTo>
                  <a:cubicBezTo>
                    <a:pt x="391" y="12744"/>
                    <a:pt x="1625" y="7618"/>
                    <a:pt x="3168" y="4323"/>
                  </a:cubicBezTo>
                  <a:cubicBezTo>
                    <a:pt x="4711" y="1028"/>
                    <a:pt x="6563" y="-436"/>
                    <a:pt x="8414" y="113"/>
                  </a:cubicBezTo>
                  <a:cubicBezTo>
                    <a:pt x="10265" y="662"/>
                    <a:pt x="12117" y="3225"/>
                    <a:pt x="14277" y="7069"/>
                  </a:cubicBezTo>
                  <a:cubicBezTo>
                    <a:pt x="16437" y="10913"/>
                    <a:pt x="18905" y="16039"/>
                    <a:pt x="21374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707014" y="32610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713364" y="50390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933077" y="111484"/>
              <a:ext cx="170938" cy="42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41" fill="norm" stroke="1" extrusionOk="0">
                  <a:moveTo>
                    <a:pt x="2307" y="6289"/>
                  </a:moveTo>
                  <a:cubicBezTo>
                    <a:pt x="2307" y="9571"/>
                    <a:pt x="2307" y="12854"/>
                    <a:pt x="2175" y="15183"/>
                  </a:cubicBezTo>
                  <a:cubicBezTo>
                    <a:pt x="2044" y="17512"/>
                    <a:pt x="1780" y="18889"/>
                    <a:pt x="1517" y="19895"/>
                  </a:cubicBezTo>
                  <a:cubicBezTo>
                    <a:pt x="1253" y="20901"/>
                    <a:pt x="990" y="21536"/>
                    <a:pt x="858" y="21430"/>
                  </a:cubicBezTo>
                  <a:cubicBezTo>
                    <a:pt x="727" y="21324"/>
                    <a:pt x="727" y="20477"/>
                    <a:pt x="858" y="17936"/>
                  </a:cubicBezTo>
                  <a:cubicBezTo>
                    <a:pt x="990" y="15395"/>
                    <a:pt x="1253" y="11160"/>
                    <a:pt x="2439" y="8089"/>
                  </a:cubicBezTo>
                  <a:cubicBezTo>
                    <a:pt x="3624" y="5018"/>
                    <a:pt x="5732" y="3112"/>
                    <a:pt x="7575" y="1948"/>
                  </a:cubicBezTo>
                  <a:cubicBezTo>
                    <a:pt x="9419" y="783"/>
                    <a:pt x="11000" y="360"/>
                    <a:pt x="12449" y="148"/>
                  </a:cubicBezTo>
                  <a:cubicBezTo>
                    <a:pt x="13897" y="-64"/>
                    <a:pt x="15214" y="-64"/>
                    <a:pt x="16268" y="254"/>
                  </a:cubicBezTo>
                  <a:cubicBezTo>
                    <a:pt x="17322" y="571"/>
                    <a:pt x="18112" y="1207"/>
                    <a:pt x="18771" y="2795"/>
                  </a:cubicBezTo>
                  <a:cubicBezTo>
                    <a:pt x="19429" y="4383"/>
                    <a:pt x="19956" y="6924"/>
                    <a:pt x="19297" y="8989"/>
                  </a:cubicBezTo>
                  <a:cubicBezTo>
                    <a:pt x="18639" y="11054"/>
                    <a:pt x="16795" y="12642"/>
                    <a:pt x="14688" y="13701"/>
                  </a:cubicBezTo>
                  <a:cubicBezTo>
                    <a:pt x="12580" y="14760"/>
                    <a:pt x="10210" y="15289"/>
                    <a:pt x="7839" y="15289"/>
                  </a:cubicBezTo>
                  <a:cubicBezTo>
                    <a:pt x="5468" y="15289"/>
                    <a:pt x="3097" y="14760"/>
                    <a:pt x="1649" y="14230"/>
                  </a:cubicBezTo>
                  <a:cubicBezTo>
                    <a:pt x="200" y="13701"/>
                    <a:pt x="-327" y="13171"/>
                    <a:pt x="200" y="13012"/>
                  </a:cubicBezTo>
                  <a:cubicBezTo>
                    <a:pt x="727" y="12854"/>
                    <a:pt x="2307" y="13065"/>
                    <a:pt x="5995" y="14124"/>
                  </a:cubicBezTo>
                  <a:cubicBezTo>
                    <a:pt x="9683" y="15183"/>
                    <a:pt x="15478" y="17089"/>
                    <a:pt x="21273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207731" y="178923"/>
              <a:ext cx="185491" cy="29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09" fill="norm" stroke="1" extrusionOk="0">
                  <a:moveTo>
                    <a:pt x="4173" y="2800"/>
                  </a:moveTo>
                  <a:cubicBezTo>
                    <a:pt x="3191" y="3253"/>
                    <a:pt x="2209" y="3706"/>
                    <a:pt x="1841" y="5519"/>
                  </a:cubicBezTo>
                  <a:cubicBezTo>
                    <a:pt x="1473" y="7331"/>
                    <a:pt x="1718" y="10503"/>
                    <a:pt x="1841" y="12694"/>
                  </a:cubicBezTo>
                  <a:cubicBezTo>
                    <a:pt x="1964" y="14884"/>
                    <a:pt x="1964" y="16092"/>
                    <a:pt x="1964" y="17074"/>
                  </a:cubicBezTo>
                  <a:cubicBezTo>
                    <a:pt x="1964" y="18056"/>
                    <a:pt x="1964" y="18811"/>
                    <a:pt x="1718" y="18811"/>
                  </a:cubicBezTo>
                  <a:cubicBezTo>
                    <a:pt x="1473" y="18811"/>
                    <a:pt x="982" y="18056"/>
                    <a:pt x="614" y="15110"/>
                  </a:cubicBezTo>
                  <a:cubicBezTo>
                    <a:pt x="245" y="12165"/>
                    <a:pt x="0" y="7029"/>
                    <a:pt x="0" y="4008"/>
                  </a:cubicBezTo>
                  <a:cubicBezTo>
                    <a:pt x="0" y="987"/>
                    <a:pt x="245" y="81"/>
                    <a:pt x="736" y="6"/>
                  </a:cubicBezTo>
                  <a:cubicBezTo>
                    <a:pt x="1227" y="-70"/>
                    <a:pt x="1964" y="685"/>
                    <a:pt x="3682" y="3480"/>
                  </a:cubicBezTo>
                  <a:cubicBezTo>
                    <a:pt x="5400" y="6274"/>
                    <a:pt x="8100" y="11108"/>
                    <a:pt x="10064" y="14355"/>
                  </a:cubicBezTo>
                  <a:cubicBezTo>
                    <a:pt x="12027" y="17603"/>
                    <a:pt x="13255" y="19264"/>
                    <a:pt x="14482" y="20246"/>
                  </a:cubicBezTo>
                  <a:cubicBezTo>
                    <a:pt x="15709" y="21228"/>
                    <a:pt x="16936" y="21530"/>
                    <a:pt x="17918" y="21152"/>
                  </a:cubicBezTo>
                  <a:cubicBezTo>
                    <a:pt x="18900" y="20775"/>
                    <a:pt x="19636" y="19717"/>
                    <a:pt x="20250" y="16545"/>
                  </a:cubicBezTo>
                  <a:cubicBezTo>
                    <a:pt x="20864" y="13373"/>
                    <a:pt x="21355" y="8087"/>
                    <a:pt x="21477" y="5066"/>
                  </a:cubicBezTo>
                  <a:cubicBezTo>
                    <a:pt x="21600" y="2045"/>
                    <a:pt x="21355" y="1289"/>
                    <a:pt x="21109" y="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523114" y="192752"/>
              <a:ext cx="19051" cy="2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0"/>
                  </a:moveTo>
                  <a:cubicBezTo>
                    <a:pt x="19200" y="4353"/>
                    <a:pt x="16800" y="8707"/>
                    <a:pt x="15600" y="11972"/>
                  </a:cubicBezTo>
                  <a:cubicBezTo>
                    <a:pt x="14400" y="15237"/>
                    <a:pt x="14400" y="17414"/>
                    <a:pt x="13200" y="19005"/>
                  </a:cubicBezTo>
                  <a:cubicBezTo>
                    <a:pt x="12000" y="20595"/>
                    <a:pt x="9600" y="21600"/>
                    <a:pt x="7200" y="21516"/>
                  </a:cubicBezTo>
                  <a:cubicBezTo>
                    <a:pt x="4800" y="21433"/>
                    <a:pt x="2400" y="20260"/>
                    <a:pt x="0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516764" y="102019"/>
              <a:ext cx="117817" cy="36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256" fill="norm" stroke="1" extrusionOk="0">
                  <a:moveTo>
                    <a:pt x="0" y="7794"/>
                  </a:moveTo>
                  <a:cubicBezTo>
                    <a:pt x="0" y="5720"/>
                    <a:pt x="0" y="3645"/>
                    <a:pt x="372" y="2303"/>
                  </a:cubicBezTo>
                  <a:cubicBezTo>
                    <a:pt x="745" y="960"/>
                    <a:pt x="1490" y="350"/>
                    <a:pt x="2793" y="106"/>
                  </a:cubicBezTo>
                  <a:cubicBezTo>
                    <a:pt x="4097" y="-138"/>
                    <a:pt x="5959" y="-16"/>
                    <a:pt x="9310" y="1082"/>
                  </a:cubicBezTo>
                  <a:cubicBezTo>
                    <a:pt x="12662" y="2181"/>
                    <a:pt x="17503" y="4255"/>
                    <a:pt x="19552" y="6818"/>
                  </a:cubicBezTo>
                  <a:cubicBezTo>
                    <a:pt x="21600" y="9381"/>
                    <a:pt x="20855" y="12431"/>
                    <a:pt x="18248" y="14872"/>
                  </a:cubicBezTo>
                  <a:cubicBezTo>
                    <a:pt x="15641" y="17313"/>
                    <a:pt x="11172" y="19143"/>
                    <a:pt x="8007" y="20181"/>
                  </a:cubicBezTo>
                  <a:cubicBezTo>
                    <a:pt x="4841" y="21218"/>
                    <a:pt x="2979" y="21462"/>
                    <a:pt x="2234" y="21096"/>
                  </a:cubicBezTo>
                  <a:cubicBezTo>
                    <a:pt x="1490" y="20730"/>
                    <a:pt x="1862" y="19754"/>
                    <a:pt x="2234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715466" y="80201"/>
              <a:ext cx="188649" cy="39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86" fill="norm" stroke="1" extrusionOk="0">
                  <a:moveTo>
                    <a:pt x="16170" y="3335"/>
                  </a:moveTo>
                  <a:cubicBezTo>
                    <a:pt x="15933" y="2649"/>
                    <a:pt x="15696" y="1963"/>
                    <a:pt x="15458" y="1335"/>
                  </a:cubicBezTo>
                  <a:cubicBezTo>
                    <a:pt x="15221" y="706"/>
                    <a:pt x="14984" y="135"/>
                    <a:pt x="14390" y="20"/>
                  </a:cubicBezTo>
                  <a:cubicBezTo>
                    <a:pt x="13797" y="-94"/>
                    <a:pt x="12847" y="249"/>
                    <a:pt x="10474" y="2020"/>
                  </a:cubicBezTo>
                  <a:cubicBezTo>
                    <a:pt x="8100" y="3792"/>
                    <a:pt x="4302" y="6992"/>
                    <a:pt x="2166" y="9963"/>
                  </a:cubicBezTo>
                  <a:cubicBezTo>
                    <a:pt x="30" y="12935"/>
                    <a:pt x="-445" y="15677"/>
                    <a:pt x="386" y="17677"/>
                  </a:cubicBezTo>
                  <a:cubicBezTo>
                    <a:pt x="1217" y="19677"/>
                    <a:pt x="3353" y="20935"/>
                    <a:pt x="7032" y="21220"/>
                  </a:cubicBezTo>
                  <a:cubicBezTo>
                    <a:pt x="10711" y="21506"/>
                    <a:pt x="15933" y="20820"/>
                    <a:pt x="21155" y="2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995279" y="218527"/>
              <a:ext cx="194586" cy="20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134" fill="norm" stroke="1" extrusionOk="0">
                  <a:moveTo>
                    <a:pt x="14230" y="4453"/>
                  </a:moveTo>
                  <a:cubicBezTo>
                    <a:pt x="13081" y="2956"/>
                    <a:pt x="11933" y="1459"/>
                    <a:pt x="10784" y="603"/>
                  </a:cubicBezTo>
                  <a:cubicBezTo>
                    <a:pt x="9635" y="-252"/>
                    <a:pt x="8486" y="-466"/>
                    <a:pt x="6533" y="1780"/>
                  </a:cubicBezTo>
                  <a:cubicBezTo>
                    <a:pt x="4579" y="4025"/>
                    <a:pt x="1822" y="8730"/>
                    <a:pt x="673" y="12366"/>
                  </a:cubicBezTo>
                  <a:cubicBezTo>
                    <a:pt x="-476" y="16001"/>
                    <a:pt x="-16" y="18568"/>
                    <a:pt x="1018" y="19851"/>
                  </a:cubicBezTo>
                  <a:cubicBezTo>
                    <a:pt x="2052" y="21134"/>
                    <a:pt x="3660" y="21134"/>
                    <a:pt x="5728" y="19209"/>
                  </a:cubicBezTo>
                  <a:cubicBezTo>
                    <a:pt x="7796" y="17284"/>
                    <a:pt x="10324" y="13435"/>
                    <a:pt x="11818" y="10976"/>
                  </a:cubicBezTo>
                  <a:cubicBezTo>
                    <a:pt x="13311" y="8516"/>
                    <a:pt x="13771" y="7447"/>
                    <a:pt x="14001" y="7875"/>
                  </a:cubicBezTo>
                  <a:cubicBezTo>
                    <a:pt x="14230" y="8302"/>
                    <a:pt x="14230" y="10227"/>
                    <a:pt x="14690" y="12259"/>
                  </a:cubicBezTo>
                  <a:cubicBezTo>
                    <a:pt x="15150" y="14290"/>
                    <a:pt x="16069" y="16429"/>
                    <a:pt x="17218" y="17926"/>
                  </a:cubicBezTo>
                  <a:cubicBezTo>
                    <a:pt x="18367" y="19423"/>
                    <a:pt x="19745" y="20279"/>
                    <a:pt x="21124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247014" y="478502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647427" y="129252"/>
              <a:ext cx="100850" cy="32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397" fill="norm" stroke="1" extrusionOk="0">
                  <a:moveTo>
                    <a:pt x="3814" y="0"/>
                  </a:moveTo>
                  <a:cubicBezTo>
                    <a:pt x="2950" y="4041"/>
                    <a:pt x="2086" y="8083"/>
                    <a:pt x="1654" y="10800"/>
                  </a:cubicBezTo>
                  <a:cubicBezTo>
                    <a:pt x="1222" y="13517"/>
                    <a:pt x="1222" y="14911"/>
                    <a:pt x="1006" y="16095"/>
                  </a:cubicBezTo>
                  <a:cubicBezTo>
                    <a:pt x="790" y="17280"/>
                    <a:pt x="358" y="18255"/>
                    <a:pt x="142" y="18116"/>
                  </a:cubicBezTo>
                  <a:cubicBezTo>
                    <a:pt x="-74" y="17977"/>
                    <a:pt x="-74" y="16723"/>
                    <a:pt x="1438" y="15120"/>
                  </a:cubicBezTo>
                  <a:cubicBezTo>
                    <a:pt x="2950" y="13517"/>
                    <a:pt x="5974" y="11566"/>
                    <a:pt x="8566" y="10452"/>
                  </a:cubicBezTo>
                  <a:cubicBezTo>
                    <a:pt x="11158" y="9337"/>
                    <a:pt x="13318" y="9058"/>
                    <a:pt x="15046" y="9197"/>
                  </a:cubicBezTo>
                  <a:cubicBezTo>
                    <a:pt x="16774" y="9337"/>
                    <a:pt x="18070" y="9894"/>
                    <a:pt x="19150" y="11288"/>
                  </a:cubicBezTo>
                  <a:cubicBezTo>
                    <a:pt x="20230" y="12681"/>
                    <a:pt x="21094" y="14911"/>
                    <a:pt x="20230" y="16723"/>
                  </a:cubicBezTo>
                  <a:cubicBezTo>
                    <a:pt x="19366" y="18534"/>
                    <a:pt x="16774" y="19928"/>
                    <a:pt x="14182" y="20694"/>
                  </a:cubicBezTo>
                  <a:cubicBezTo>
                    <a:pt x="11590" y="21461"/>
                    <a:pt x="8998" y="21600"/>
                    <a:pt x="6406" y="21112"/>
                  </a:cubicBezTo>
                  <a:cubicBezTo>
                    <a:pt x="3814" y="20625"/>
                    <a:pt x="1222" y="19510"/>
                    <a:pt x="358" y="18255"/>
                  </a:cubicBezTo>
                  <a:cubicBezTo>
                    <a:pt x="-506" y="17001"/>
                    <a:pt x="358" y="15608"/>
                    <a:pt x="1222" y="14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824864" y="53052"/>
              <a:ext cx="123463" cy="40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66" fill="norm" stroke="1" extrusionOk="0">
                  <a:moveTo>
                    <a:pt x="8640" y="0"/>
                  </a:moveTo>
                  <a:cubicBezTo>
                    <a:pt x="12960" y="3053"/>
                    <a:pt x="17280" y="6107"/>
                    <a:pt x="19440" y="9104"/>
                  </a:cubicBezTo>
                  <a:cubicBezTo>
                    <a:pt x="21600" y="12101"/>
                    <a:pt x="21600" y="15041"/>
                    <a:pt x="18900" y="17133"/>
                  </a:cubicBezTo>
                  <a:cubicBezTo>
                    <a:pt x="16200" y="19225"/>
                    <a:pt x="10800" y="20469"/>
                    <a:pt x="7200" y="21035"/>
                  </a:cubicBezTo>
                  <a:cubicBezTo>
                    <a:pt x="3600" y="21600"/>
                    <a:pt x="1800" y="21487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834514" y="-1"/>
              <a:ext cx="127001" cy="45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3672"/>
                  </a:moveTo>
                  <a:cubicBezTo>
                    <a:pt x="21240" y="2879"/>
                    <a:pt x="20880" y="2087"/>
                    <a:pt x="19800" y="1492"/>
                  </a:cubicBezTo>
                  <a:cubicBezTo>
                    <a:pt x="18720" y="898"/>
                    <a:pt x="16920" y="501"/>
                    <a:pt x="15120" y="254"/>
                  </a:cubicBezTo>
                  <a:cubicBezTo>
                    <a:pt x="13320" y="6"/>
                    <a:pt x="11520" y="-93"/>
                    <a:pt x="10080" y="105"/>
                  </a:cubicBezTo>
                  <a:cubicBezTo>
                    <a:pt x="8640" y="303"/>
                    <a:pt x="7560" y="799"/>
                    <a:pt x="5940" y="1889"/>
                  </a:cubicBezTo>
                  <a:cubicBezTo>
                    <a:pt x="4320" y="2979"/>
                    <a:pt x="2160" y="4663"/>
                    <a:pt x="1260" y="7388"/>
                  </a:cubicBezTo>
                  <a:cubicBezTo>
                    <a:pt x="360" y="10113"/>
                    <a:pt x="720" y="13878"/>
                    <a:pt x="1080" y="16057"/>
                  </a:cubicBezTo>
                  <a:cubicBezTo>
                    <a:pt x="1440" y="18237"/>
                    <a:pt x="1800" y="18832"/>
                    <a:pt x="2160" y="19476"/>
                  </a:cubicBezTo>
                  <a:cubicBezTo>
                    <a:pt x="2520" y="20120"/>
                    <a:pt x="2880" y="20813"/>
                    <a:pt x="2520" y="21160"/>
                  </a:cubicBezTo>
                  <a:cubicBezTo>
                    <a:pt x="2160" y="21507"/>
                    <a:pt x="1080" y="21507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758314" y="218152"/>
              <a:ext cx="444501" cy="19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14791"/>
                  </a:moveTo>
                  <a:cubicBezTo>
                    <a:pt x="309" y="13617"/>
                    <a:pt x="617" y="12443"/>
                    <a:pt x="1903" y="11622"/>
                  </a:cubicBezTo>
                  <a:cubicBezTo>
                    <a:pt x="3189" y="10800"/>
                    <a:pt x="5451" y="10330"/>
                    <a:pt x="7149" y="9978"/>
                  </a:cubicBezTo>
                  <a:cubicBezTo>
                    <a:pt x="8846" y="9626"/>
                    <a:pt x="9977" y="9391"/>
                    <a:pt x="10800" y="9039"/>
                  </a:cubicBezTo>
                  <a:cubicBezTo>
                    <a:pt x="11623" y="8687"/>
                    <a:pt x="12137" y="8217"/>
                    <a:pt x="12497" y="7396"/>
                  </a:cubicBezTo>
                  <a:cubicBezTo>
                    <a:pt x="12857" y="6574"/>
                    <a:pt x="13063" y="5400"/>
                    <a:pt x="12909" y="4696"/>
                  </a:cubicBezTo>
                  <a:cubicBezTo>
                    <a:pt x="12754" y="3991"/>
                    <a:pt x="12240" y="3757"/>
                    <a:pt x="11726" y="3874"/>
                  </a:cubicBezTo>
                  <a:cubicBezTo>
                    <a:pt x="11211" y="3991"/>
                    <a:pt x="10697" y="4461"/>
                    <a:pt x="10286" y="5165"/>
                  </a:cubicBezTo>
                  <a:cubicBezTo>
                    <a:pt x="9874" y="5870"/>
                    <a:pt x="9566" y="6809"/>
                    <a:pt x="9360" y="7983"/>
                  </a:cubicBezTo>
                  <a:cubicBezTo>
                    <a:pt x="9154" y="9157"/>
                    <a:pt x="9051" y="10565"/>
                    <a:pt x="9051" y="11857"/>
                  </a:cubicBezTo>
                  <a:cubicBezTo>
                    <a:pt x="9051" y="13148"/>
                    <a:pt x="9154" y="14322"/>
                    <a:pt x="9411" y="15261"/>
                  </a:cubicBezTo>
                  <a:cubicBezTo>
                    <a:pt x="9669" y="16200"/>
                    <a:pt x="10080" y="16904"/>
                    <a:pt x="10543" y="17257"/>
                  </a:cubicBezTo>
                  <a:cubicBezTo>
                    <a:pt x="11006" y="17609"/>
                    <a:pt x="11520" y="17609"/>
                    <a:pt x="11931" y="17022"/>
                  </a:cubicBezTo>
                  <a:cubicBezTo>
                    <a:pt x="12343" y="16435"/>
                    <a:pt x="12651" y="15261"/>
                    <a:pt x="12857" y="13970"/>
                  </a:cubicBezTo>
                  <a:cubicBezTo>
                    <a:pt x="13063" y="12678"/>
                    <a:pt x="13166" y="11270"/>
                    <a:pt x="13217" y="9743"/>
                  </a:cubicBezTo>
                  <a:cubicBezTo>
                    <a:pt x="13269" y="8217"/>
                    <a:pt x="13269" y="6574"/>
                    <a:pt x="13577" y="5752"/>
                  </a:cubicBezTo>
                  <a:cubicBezTo>
                    <a:pt x="13886" y="4930"/>
                    <a:pt x="14503" y="4930"/>
                    <a:pt x="15017" y="5283"/>
                  </a:cubicBezTo>
                  <a:cubicBezTo>
                    <a:pt x="15531" y="5635"/>
                    <a:pt x="15943" y="6339"/>
                    <a:pt x="16303" y="7748"/>
                  </a:cubicBezTo>
                  <a:cubicBezTo>
                    <a:pt x="16663" y="9157"/>
                    <a:pt x="16971" y="11270"/>
                    <a:pt x="17126" y="12913"/>
                  </a:cubicBezTo>
                  <a:cubicBezTo>
                    <a:pt x="17280" y="14557"/>
                    <a:pt x="17280" y="15730"/>
                    <a:pt x="17074" y="17022"/>
                  </a:cubicBezTo>
                  <a:cubicBezTo>
                    <a:pt x="16869" y="18313"/>
                    <a:pt x="16457" y="19722"/>
                    <a:pt x="15994" y="20543"/>
                  </a:cubicBezTo>
                  <a:cubicBezTo>
                    <a:pt x="15531" y="21365"/>
                    <a:pt x="15017" y="21600"/>
                    <a:pt x="14760" y="20778"/>
                  </a:cubicBezTo>
                  <a:cubicBezTo>
                    <a:pt x="14503" y="19957"/>
                    <a:pt x="14503" y="18078"/>
                    <a:pt x="15223" y="14791"/>
                  </a:cubicBezTo>
                  <a:cubicBezTo>
                    <a:pt x="15943" y="11504"/>
                    <a:pt x="17383" y="6809"/>
                    <a:pt x="18566" y="4109"/>
                  </a:cubicBezTo>
                  <a:cubicBezTo>
                    <a:pt x="19749" y="1409"/>
                    <a:pt x="20674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698114" y="31340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5799714" y="211802"/>
              <a:ext cx="57151" cy="20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800" y="5344"/>
                    <a:pt x="1600" y="10689"/>
                    <a:pt x="2000" y="13918"/>
                  </a:cubicBezTo>
                  <a:cubicBezTo>
                    <a:pt x="2400" y="17146"/>
                    <a:pt x="2400" y="18260"/>
                    <a:pt x="2000" y="19373"/>
                  </a:cubicBezTo>
                  <a:cubicBezTo>
                    <a:pt x="1600" y="20487"/>
                    <a:pt x="800" y="21600"/>
                    <a:pt x="2000" y="21377"/>
                  </a:cubicBezTo>
                  <a:cubicBezTo>
                    <a:pt x="3200" y="21155"/>
                    <a:pt x="6400" y="19596"/>
                    <a:pt x="10000" y="18371"/>
                  </a:cubicBezTo>
                  <a:cubicBezTo>
                    <a:pt x="13600" y="17146"/>
                    <a:pt x="17600" y="16256"/>
                    <a:pt x="21600" y="15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5920364" y="218152"/>
              <a:ext cx="133351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0"/>
                  </a:moveTo>
                  <a:cubicBezTo>
                    <a:pt x="1029" y="6835"/>
                    <a:pt x="2057" y="12851"/>
                    <a:pt x="2914" y="16542"/>
                  </a:cubicBezTo>
                  <a:cubicBezTo>
                    <a:pt x="3771" y="20233"/>
                    <a:pt x="4457" y="21600"/>
                    <a:pt x="5314" y="21600"/>
                  </a:cubicBezTo>
                  <a:cubicBezTo>
                    <a:pt x="6171" y="21600"/>
                    <a:pt x="7200" y="20233"/>
                    <a:pt x="9257" y="16815"/>
                  </a:cubicBezTo>
                  <a:cubicBezTo>
                    <a:pt x="11314" y="13397"/>
                    <a:pt x="14400" y="7929"/>
                    <a:pt x="16629" y="4785"/>
                  </a:cubicBezTo>
                  <a:cubicBezTo>
                    <a:pt x="18857" y="1641"/>
                    <a:pt x="20229" y="8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6054659" y="211886"/>
              <a:ext cx="221306" cy="16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021" fill="norm" stroke="1" extrusionOk="0">
                  <a:moveTo>
                    <a:pt x="1121" y="12450"/>
                  </a:moveTo>
                  <a:cubicBezTo>
                    <a:pt x="2736" y="10789"/>
                    <a:pt x="4351" y="9127"/>
                    <a:pt x="5562" y="7604"/>
                  </a:cubicBezTo>
                  <a:cubicBezTo>
                    <a:pt x="6773" y="6081"/>
                    <a:pt x="7581" y="4697"/>
                    <a:pt x="8085" y="3312"/>
                  </a:cubicBezTo>
                  <a:cubicBezTo>
                    <a:pt x="8590" y="1927"/>
                    <a:pt x="8792" y="543"/>
                    <a:pt x="8388" y="127"/>
                  </a:cubicBezTo>
                  <a:cubicBezTo>
                    <a:pt x="7985" y="-288"/>
                    <a:pt x="6975" y="266"/>
                    <a:pt x="5461" y="2481"/>
                  </a:cubicBezTo>
                  <a:cubicBezTo>
                    <a:pt x="3947" y="4697"/>
                    <a:pt x="1928" y="8574"/>
                    <a:pt x="818" y="11897"/>
                  </a:cubicBezTo>
                  <a:cubicBezTo>
                    <a:pt x="-292" y="15220"/>
                    <a:pt x="-494" y="17989"/>
                    <a:pt x="1626" y="19512"/>
                  </a:cubicBezTo>
                  <a:cubicBezTo>
                    <a:pt x="3745" y="21035"/>
                    <a:pt x="8186" y="21312"/>
                    <a:pt x="11820" y="20758"/>
                  </a:cubicBezTo>
                  <a:cubicBezTo>
                    <a:pt x="15454" y="20204"/>
                    <a:pt x="18280" y="18820"/>
                    <a:pt x="21106" y="17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676014" y="281652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682364" y="218152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6730720" y="217267"/>
              <a:ext cx="86215" cy="15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138" fill="norm" stroke="1" extrusionOk="0">
                  <a:moveTo>
                    <a:pt x="2136" y="2749"/>
                  </a:moveTo>
                  <a:cubicBezTo>
                    <a:pt x="2136" y="5960"/>
                    <a:pt x="2136" y="9170"/>
                    <a:pt x="1879" y="11943"/>
                  </a:cubicBezTo>
                  <a:cubicBezTo>
                    <a:pt x="1622" y="14716"/>
                    <a:pt x="1108" y="17052"/>
                    <a:pt x="594" y="17343"/>
                  </a:cubicBezTo>
                  <a:cubicBezTo>
                    <a:pt x="79" y="17635"/>
                    <a:pt x="-435" y="15884"/>
                    <a:pt x="594" y="13257"/>
                  </a:cubicBezTo>
                  <a:cubicBezTo>
                    <a:pt x="1622" y="10630"/>
                    <a:pt x="4194" y="7127"/>
                    <a:pt x="6251" y="4792"/>
                  </a:cubicBezTo>
                  <a:cubicBezTo>
                    <a:pt x="8308" y="2457"/>
                    <a:pt x="9851" y="1289"/>
                    <a:pt x="11908" y="560"/>
                  </a:cubicBezTo>
                  <a:cubicBezTo>
                    <a:pt x="13965" y="-170"/>
                    <a:pt x="16536" y="-462"/>
                    <a:pt x="18336" y="1435"/>
                  </a:cubicBezTo>
                  <a:cubicBezTo>
                    <a:pt x="20136" y="3333"/>
                    <a:pt x="21165" y="7419"/>
                    <a:pt x="20908" y="11068"/>
                  </a:cubicBezTo>
                  <a:cubicBezTo>
                    <a:pt x="20651" y="14716"/>
                    <a:pt x="19108" y="17927"/>
                    <a:pt x="17565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894834" y="59402"/>
              <a:ext cx="66931" cy="32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63" fill="norm" stroke="1" extrusionOk="0">
                  <a:moveTo>
                    <a:pt x="15269" y="0"/>
                  </a:moveTo>
                  <a:cubicBezTo>
                    <a:pt x="11219" y="3902"/>
                    <a:pt x="7169" y="7804"/>
                    <a:pt x="4469" y="11079"/>
                  </a:cubicBezTo>
                  <a:cubicBezTo>
                    <a:pt x="1769" y="14354"/>
                    <a:pt x="419" y="17001"/>
                    <a:pt x="82" y="18674"/>
                  </a:cubicBezTo>
                  <a:cubicBezTo>
                    <a:pt x="-256" y="20346"/>
                    <a:pt x="419" y="21043"/>
                    <a:pt x="2782" y="21321"/>
                  </a:cubicBezTo>
                  <a:cubicBezTo>
                    <a:pt x="5144" y="21600"/>
                    <a:pt x="9194" y="21461"/>
                    <a:pt x="12569" y="20973"/>
                  </a:cubicBezTo>
                  <a:cubicBezTo>
                    <a:pt x="15944" y="20485"/>
                    <a:pt x="18644" y="19649"/>
                    <a:pt x="21344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879214" y="222611"/>
              <a:ext cx="228601" cy="11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3816"/>
                  </a:moveTo>
                  <a:cubicBezTo>
                    <a:pt x="1000" y="3044"/>
                    <a:pt x="2000" y="2273"/>
                    <a:pt x="3000" y="1887"/>
                  </a:cubicBezTo>
                  <a:cubicBezTo>
                    <a:pt x="4000" y="1502"/>
                    <a:pt x="5000" y="1502"/>
                    <a:pt x="6400" y="2466"/>
                  </a:cubicBezTo>
                  <a:cubicBezTo>
                    <a:pt x="7800" y="3430"/>
                    <a:pt x="9600" y="5359"/>
                    <a:pt x="10900" y="5744"/>
                  </a:cubicBezTo>
                  <a:cubicBezTo>
                    <a:pt x="12200" y="6130"/>
                    <a:pt x="13000" y="4973"/>
                    <a:pt x="13800" y="3816"/>
                  </a:cubicBezTo>
                  <a:cubicBezTo>
                    <a:pt x="14600" y="2659"/>
                    <a:pt x="15400" y="1502"/>
                    <a:pt x="15300" y="730"/>
                  </a:cubicBezTo>
                  <a:cubicBezTo>
                    <a:pt x="15200" y="-41"/>
                    <a:pt x="14200" y="-427"/>
                    <a:pt x="13000" y="730"/>
                  </a:cubicBezTo>
                  <a:cubicBezTo>
                    <a:pt x="11800" y="1887"/>
                    <a:pt x="10400" y="4587"/>
                    <a:pt x="9500" y="7094"/>
                  </a:cubicBezTo>
                  <a:cubicBezTo>
                    <a:pt x="8600" y="9602"/>
                    <a:pt x="8200" y="11916"/>
                    <a:pt x="7900" y="14230"/>
                  </a:cubicBezTo>
                  <a:cubicBezTo>
                    <a:pt x="7600" y="16544"/>
                    <a:pt x="7400" y="18859"/>
                    <a:pt x="9200" y="20016"/>
                  </a:cubicBezTo>
                  <a:cubicBezTo>
                    <a:pt x="11000" y="21173"/>
                    <a:pt x="14800" y="21173"/>
                    <a:pt x="17200" y="20594"/>
                  </a:cubicBezTo>
                  <a:cubicBezTo>
                    <a:pt x="19600" y="20016"/>
                    <a:pt x="20600" y="18859"/>
                    <a:pt x="21600" y="17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7069679" y="230843"/>
              <a:ext cx="108037" cy="33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225" fill="norm" stroke="1" extrusionOk="0">
                  <a:moveTo>
                    <a:pt x="19569" y="2431"/>
                  </a:moveTo>
                  <a:cubicBezTo>
                    <a:pt x="20384" y="1756"/>
                    <a:pt x="21199" y="1081"/>
                    <a:pt x="20588" y="609"/>
                  </a:cubicBezTo>
                  <a:cubicBezTo>
                    <a:pt x="19976" y="136"/>
                    <a:pt x="17939" y="-134"/>
                    <a:pt x="15086" y="69"/>
                  </a:cubicBezTo>
                  <a:cubicBezTo>
                    <a:pt x="12233" y="271"/>
                    <a:pt x="8565" y="946"/>
                    <a:pt x="6120" y="1554"/>
                  </a:cubicBezTo>
                  <a:cubicBezTo>
                    <a:pt x="3674" y="2161"/>
                    <a:pt x="2452" y="2701"/>
                    <a:pt x="1433" y="3309"/>
                  </a:cubicBezTo>
                  <a:cubicBezTo>
                    <a:pt x="414" y="3916"/>
                    <a:pt x="-401" y="4591"/>
                    <a:pt x="210" y="4861"/>
                  </a:cubicBezTo>
                  <a:cubicBezTo>
                    <a:pt x="822" y="5131"/>
                    <a:pt x="2859" y="4996"/>
                    <a:pt x="5101" y="4659"/>
                  </a:cubicBezTo>
                  <a:cubicBezTo>
                    <a:pt x="7342" y="4321"/>
                    <a:pt x="9788" y="3781"/>
                    <a:pt x="12029" y="3241"/>
                  </a:cubicBezTo>
                  <a:cubicBezTo>
                    <a:pt x="14271" y="2701"/>
                    <a:pt x="16308" y="2161"/>
                    <a:pt x="17327" y="2296"/>
                  </a:cubicBezTo>
                  <a:cubicBezTo>
                    <a:pt x="18346" y="2431"/>
                    <a:pt x="18346" y="3241"/>
                    <a:pt x="18346" y="5874"/>
                  </a:cubicBezTo>
                  <a:cubicBezTo>
                    <a:pt x="18346" y="8506"/>
                    <a:pt x="18346" y="12961"/>
                    <a:pt x="16716" y="15863"/>
                  </a:cubicBezTo>
                  <a:cubicBezTo>
                    <a:pt x="15086" y="18766"/>
                    <a:pt x="11825" y="20116"/>
                    <a:pt x="9176" y="20791"/>
                  </a:cubicBezTo>
                  <a:cubicBezTo>
                    <a:pt x="6527" y="21466"/>
                    <a:pt x="4490" y="21466"/>
                    <a:pt x="3063" y="19981"/>
                  </a:cubicBezTo>
                  <a:cubicBezTo>
                    <a:pt x="1637" y="18496"/>
                    <a:pt x="822" y="15526"/>
                    <a:pt x="7" y="12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201143" y="247007"/>
              <a:ext cx="90822" cy="11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352" fill="norm" stroke="1" extrusionOk="0">
                  <a:moveTo>
                    <a:pt x="436" y="8785"/>
                  </a:moveTo>
                  <a:cubicBezTo>
                    <a:pt x="2836" y="9177"/>
                    <a:pt x="5236" y="9570"/>
                    <a:pt x="7636" y="9374"/>
                  </a:cubicBezTo>
                  <a:cubicBezTo>
                    <a:pt x="10036" y="9177"/>
                    <a:pt x="12436" y="8392"/>
                    <a:pt x="13876" y="6821"/>
                  </a:cubicBezTo>
                  <a:cubicBezTo>
                    <a:pt x="15316" y="5250"/>
                    <a:pt x="15796" y="2894"/>
                    <a:pt x="14596" y="1519"/>
                  </a:cubicBezTo>
                  <a:cubicBezTo>
                    <a:pt x="13396" y="145"/>
                    <a:pt x="10516" y="-248"/>
                    <a:pt x="8116" y="145"/>
                  </a:cubicBezTo>
                  <a:cubicBezTo>
                    <a:pt x="5716" y="537"/>
                    <a:pt x="3796" y="1716"/>
                    <a:pt x="2116" y="4857"/>
                  </a:cubicBezTo>
                  <a:cubicBezTo>
                    <a:pt x="436" y="7999"/>
                    <a:pt x="-1004" y="13105"/>
                    <a:pt x="916" y="16443"/>
                  </a:cubicBezTo>
                  <a:cubicBezTo>
                    <a:pt x="2836" y="19781"/>
                    <a:pt x="8116" y="21352"/>
                    <a:pt x="11956" y="21352"/>
                  </a:cubicBezTo>
                  <a:cubicBezTo>
                    <a:pt x="15796" y="21352"/>
                    <a:pt x="18196" y="19781"/>
                    <a:pt x="20596" y="18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342764" y="207568"/>
              <a:ext cx="180053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0" y="5400"/>
                  </a:moveTo>
                  <a:cubicBezTo>
                    <a:pt x="1256" y="8100"/>
                    <a:pt x="2512" y="10800"/>
                    <a:pt x="3391" y="13095"/>
                  </a:cubicBezTo>
                  <a:cubicBezTo>
                    <a:pt x="4270" y="15390"/>
                    <a:pt x="4772" y="17280"/>
                    <a:pt x="4395" y="18360"/>
                  </a:cubicBezTo>
                  <a:cubicBezTo>
                    <a:pt x="4019" y="19440"/>
                    <a:pt x="2763" y="19710"/>
                    <a:pt x="2009" y="19035"/>
                  </a:cubicBezTo>
                  <a:cubicBezTo>
                    <a:pt x="1256" y="18360"/>
                    <a:pt x="1005" y="16740"/>
                    <a:pt x="1507" y="14175"/>
                  </a:cubicBezTo>
                  <a:cubicBezTo>
                    <a:pt x="2009" y="11610"/>
                    <a:pt x="3265" y="8100"/>
                    <a:pt x="5777" y="5805"/>
                  </a:cubicBezTo>
                  <a:cubicBezTo>
                    <a:pt x="8288" y="3510"/>
                    <a:pt x="12056" y="2430"/>
                    <a:pt x="14819" y="1755"/>
                  </a:cubicBezTo>
                  <a:cubicBezTo>
                    <a:pt x="17581" y="1080"/>
                    <a:pt x="19340" y="810"/>
                    <a:pt x="19591" y="540"/>
                  </a:cubicBezTo>
                  <a:cubicBezTo>
                    <a:pt x="19842" y="270"/>
                    <a:pt x="18586" y="0"/>
                    <a:pt x="17330" y="0"/>
                  </a:cubicBezTo>
                  <a:cubicBezTo>
                    <a:pt x="16074" y="0"/>
                    <a:pt x="14819" y="270"/>
                    <a:pt x="13940" y="1080"/>
                  </a:cubicBezTo>
                  <a:cubicBezTo>
                    <a:pt x="13060" y="1890"/>
                    <a:pt x="12558" y="3240"/>
                    <a:pt x="13312" y="5265"/>
                  </a:cubicBezTo>
                  <a:cubicBezTo>
                    <a:pt x="14065" y="7290"/>
                    <a:pt x="16074" y="9990"/>
                    <a:pt x="17581" y="11880"/>
                  </a:cubicBezTo>
                  <a:cubicBezTo>
                    <a:pt x="19088" y="13770"/>
                    <a:pt x="20093" y="14850"/>
                    <a:pt x="20721" y="16065"/>
                  </a:cubicBezTo>
                  <a:cubicBezTo>
                    <a:pt x="21349" y="17280"/>
                    <a:pt x="21600" y="18630"/>
                    <a:pt x="21098" y="19575"/>
                  </a:cubicBezTo>
                  <a:cubicBezTo>
                    <a:pt x="20595" y="20520"/>
                    <a:pt x="19340" y="21060"/>
                    <a:pt x="17707" y="21330"/>
                  </a:cubicBezTo>
                  <a:cubicBezTo>
                    <a:pt x="16074" y="21600"/>
                    <a:pt x="14065" y="21600"/>
                    <a:pt x="120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8075673" y="126814"/>
              <a:ext cx="295792" cy="33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17" fill="norm" stroke="1" extrusionOk="0">
                  <a:moveTo>
                    <a:pt x="7621" y="7900"/>
                  </a:moveTo>
                  <a:cubicBezTo>
                    <a:pt x="6548" y="11704"/>
                    <a:pt x="5476" y="15508"/>
                    <a:pt x="4787" y="17817"/>
                  </a:cubicBezTo>
                  <a:cubicBezTo>
                    <a:pt x="4097" y="20127"/>
                    <a:pt x="3791" y="20942"/>
                    <a:pt x="3485" y="20874"/>
                  </a:cubicBezTo>
                  <a:cubicBezTo>
                    <a:pt x="3178" y="20806"/>
                    <a:pt x="2872" y="19855"/>
                    <a:pt x="3561" y="17138"/>
                  </a:cubicBezTo>
                  <a:cubicBezTo>
                    <a:pt x="4251" y="14421"/>
                    <a:pt x="5936" y="9938"/>
                    <a:pt x="7238" y="6949"/>
                  </a:cubicBezTo>
                  <a:cubicBezTo>
                    <a:pt x="8540" y="3960"/>
                    <a:pt x="9459" y="2466"/>
                    <a:pt x="10148" y="1447"/>
                  </a:cubicBezTo>
                  <a:cubicBezTo>
                    <a:pt x="10838" y="428"/>
                    <a:pt x="11297" y="-115"/>
                    <a:pt x="11680" y="21"/>
                  </a:cubicBezTo>
                  <a:cubicBezTo>
                    <a:pt x="12063" y="157"/>
                    <a:pt x="12370" y="972"/>
                    <a:pt x="12370" y="2874"/>
                  </a:cubicBezTo>
                  <a:cubicBezTo>
                    <a:pt x="12370" y="4776"/>
                    <a:pt x="12063" y="7764"/>
                    <a:pt x="11834" y="9734"/>
                  </a:cubicBezTo>
                  <a:cubicBezTo>
                    <a:pt x="11604" y="11704"/>
                    <a:pt x="11451" y="12655"/>
                    <a:pt x="11451" y="12791"/>
                  </a:cubicBezTo>
                  <a:cubicBezTo>
                    <a:pt x="11451" y="12927"/>
                    <a:pt x="11604" y="12247"/>
                    <a:pt x="11680" y="10889"/>
                  </a:cubicBezTo>
                  <a:cubicBezTo>
                    <a:pt x="11757" y="9530"/>
                    <a:pt x="11757" y="7493"/>
                    <a:pt x="11527" y="6202"/>
                  </a:cubicBezTo>
                  <a:cubicBezTo>
                    <a:pt x="11297" y="4911"/>
                    <a:pt x="10838" y="4368"/>
                    <a:pt x="9842" y="4232"/>
                  </a:cubicBezTo>
                  <a:cubicBezTo>
                    <a:pt x="8846" y="4096"/>
                    <a:pt x="7314" y="4368"/>
                    <a:pt x="5553" y="6270"/>
                  </a:cubicBezTo>
                  <a:cubicBezTo>
                    <a:pt x="3791" y="8172"/>
                    <a:pt x="1799" y="11704"/>
                    <a:pt x="804" y="14285"/>
                  </a:cubicBezTo>
                  <a:cubicBezTo>
                    <a:pt x="-192" y="16866"/>
                    <a:pt x="-192" y="18496"/>
                    <a:pt x="421" y="19651"/>
                  </a:cubicBezTo>
                  <a:cubicBezTo>
                    <a:pt x="1034" y="20806"/>
                    <a:pt x="2259" y="21485"/>
                    <a:pt x="3638" y="21281"/>
                  </a:cubicBezTo>
                  <a:cubicBezTo>
                    <a:pt x="5017" y="21077"/>
                    <a:pt x="6548" y="19991"/>
                    <a:pt x="7927" y="17953"/>
                  </a:cubicBezTo>
                  <a:cubicBezTo>
                    <a:pt x="9306" y="15915"/>
                    <a:pt x="10531" y="12927"/>
                    <a:pt x="11144" y="10821"/>
                  </a:cubicBezTo>
                  <a:cubicBezTo>
                    <a:pt x="11757" y="8715"/>
                    <a:pt x="11757" y="7493"/>
                    <a:pt x="11604" y="7425"/>
                  </a:cubicBezTo>
                  <a:cubicBezTo>
                    <a:pt x="11451" y="7357"/>
                    <a:pt x="11144" y="8443"/>
                    <a:pt x="10991" y="10142"/>
                  </a:cubicBezTo>
                  <a:cubicBezTo>
                    <a:pt x="10838" y="11840"/>
                    <a:pt x="10838" y="14149"/>
                    <a:pt x="12370" y="15983"/>
                  </a:cubicBezTo>
                  <a:cubicBezTo>
                    <a:pt x="13902" y="17817"/>
                    <a:pt x="16965" y="19176"/>
                    <a:pt x="18727" y="19855"/>
                  </a:cubicBezTo>
                  <a:cubicBezTo>
                    <a:pt x="20489" y="20534"/>
                    <a:pt x="20948" y="20534"/>
                    <a:pt x="21408" y="2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8772837" y="260877"/>
              <a:ext cx="182828" cy="17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667" fill="norm" stroke="1" extrusionOk="0">
                  <a:moveTo>
                    <a:pt x="16231" y="8493"/>
                  </a:moveTo>
                  <a:cubicBezTo>
                    <a:pt x="15238" y="6232"/>
                    <a:pt x="14245" y="3972"/>
                    <a:pt x="13376" y="2339"/>
                  </a:cubicBezTo>
                  <a:cubicBezTo>
                    <a:pt x="12507" y="707"/>
                    <a:pt x="11762" y="-298"/>
                    <a:pt x="10148" y="79"/>
                  </a:cubicBezTo>
                  <a:cubicBezTo>
                    <a:pt x="8535" y="455"/>
                    <a:pt x="6052" y="2214"/>
                    <a:pt x="4190" y="4976"/>
                  </a:cubicBezTo>
                  <a:cubicBezTo>
                    <a:pt x="2328" y="7739"/>
                    <a:pt x="1086" y="11507"/>
                    <a:pt x="466" y="14144"/>
                  </a:cubicBezTo>
                  <a:cubicBezTo>
                    <a:pt x="-155" y="16781"/>
                    <a:pt x="-155" y="18288"/>
                    <a:pt x="466" y="19418"/>
                  </a:cubicBezTo>
                  <a:cubicBezTo>
                    <a:pt x="1086" y="20549"/>
                    <a:pt x="2328" y="21302"/>
                    <a:pt x="4190" y="19921"/>
                  </a:cubicBezTo>
                  <a:cubicBezTo>
                    <a:pt x="6052" y="18539"/>
                    <a:pt x="8535" y="15023"/>
                    <a:pt x="9900" y="12637"/>
                  </a:cubicBezTo>
                  <a:cubicBezTo>
                    <a:pt x="11266" y="10251"/>
                    <a:pt x="11514" y="8995"/>
                    <a:pt x="11762" y="9246"/>
                  </a:cubicBezTo>
                  <a:cubicBezTo>
                    <a:pt x="12011" y="9497"/>
                    <a:pt x="12259" y="11255"/>
                    <a:pt x="12631" y="12762"/>
                  </a:cubicBezTo>
                  <a:cubicBezTo>
                    <a:pt x="13004" y="14269"/>
                    <a:pt x="13500" y="15525"/>
                    <a:pt x="14990" y="15902"/>
                  </a:cubicBezTo>
                  <a:cubicBezTo>
                    <a:pt x="16479" y="16279"/>
                    <a:pt x="18962" y="15776"/>
                    <a:pt x="21445" y="15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962485" y="246462"/>
              <a:ext cx="120180" cy="134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425" fill="norm" stroke="1" extrusionOk="0">
                  <a:moveTo>
                    <a:pt x="3327" y="9228"/>
                  </a:moveTo>
                  <a:cubicBezTo>
                    <a:pt x="2569" y="10840"/>
                    <a:pt x="1811" y="12452"/>
                    <a:pt x="1242" y="14709"/>
                  </a:cubicBezTo>
                  <a:cubicBezTo>
                    <a:pt x="674" y="16965"/>
                    <a:pt x="295" y="19867"/>
                    <a:pt x="105" y="20350"/>
                  </a:cubicBezTo>
                  <a:cubicBezTo>
                    <a:pt x="-84" y="20834"/>
                    <a:pt x="-84" y="18900"/>
                    <a:pt x="674" y="15998"/>
                  </a:cubicBezTo>
                  <a:cubicBezTo>
                    <a:pt x="1432" y="13097"/>
                    <a:pt x="2948" y="9228"/>
                    <a:pt x="4274" y="6488"/>
                  </a:cubicBezTo>
                  <a:cubicBezTo>
                    <a:pt x="5600" y="3747"/>
                    <a:pt x="6737" y="2135"/>
                    <a:pt x="8253" y="1007"/>
                  </a:cubicBezTo>
                  <a:cubicBezTo>
                    <a:pt x="9769" y="-121"/>
                    <a:pt x="11663" y="-766"/>
                    <a:pt x="13369" y="1652"/>
                  </a:cubicBezTo>
                  <a:cubicBezTo>
                    <a:pt x="15074" y="4070"/>
                    <a:pt x="16590" y="9550"/>
                    <a:pt x="17916" y="12935"/>
                  </a:cubicBezTo>
                  <a:cubicBezTo>
                    <a:pt x="19242" y="16321"/>
                    <a:pt x="20379" y="17610"/>
                    <a:pt x="21516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9146698" y="30150"/>
              <a:ext cx="150688" cy="34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07" fill="norm" stroke="1" extrusionOk="0">
                  <a:moveTo>
                    <a:pt x="16124" y="16632"/>
                  </a:moveTo>
                  <a:cubicBezTo>
                    <a:pt x="16124" y="15981"/>
                    <a:pt x="16124" y="15330"/>
                    <a:pt x="14774" y="14615"/>
                  </a:cubicBezTo>
                  <a:cubicBezTo>
                    <a:pt x="13424" y="13899"/>
                    <a:pt x="10724" y="13118"/>
                    <a:pt x="8174" y="13574"/>
                  </a:cubicBezTo>
                  <a:cubicBezTo>
                    <a:pt x="5624" y="14029"/>
                    <a:pt x="3224" y="15721"/>
                    <a:pt x="1874" y="16957"/>
                  </a:cubicBezTo>
                  <a:cubicBezTo>
                    <a:pt x="524" y="18193"/>
                    <a:pt x="224" y="18974"/>
                    <a:pt x="74" y="19689"/>
                  </a:cubicBezTo>
                  <a:cubicBezTo>
                    <a:pt x="-76" y="20405"/>
                    <a:pt x="-76" y="21056"/>
                    <a:pt x="824" y="21251"/>
                  </a:cubicBezTo>
                  <a:cubicBezTo>
                    <a:pt x="1724" y="21446"/>
                    <a:pt x="3524" y="21186"/>
                    <a:pt x="6524" y="19559"/>
                  </a:cubicBezTo>
                  <a:cubicBezTo>
                    <a:pt x="9524" y="17933"/>
                    <a:pt x="13724" y="14940"/>
                    <a:pt x="16424" y="11817"/>
                  </a:cubicBezTo>
                  <a:cubicBezTo>
                    <a:pt x="19124" y="8694"/>
                    <a:pt x="20324" y="5441"/>
                    <a:pt x="20924" y="3424"/>
                  </a:cubicBezTo>
                  <a:cubicBezTo>
                    <a:pt x="21524" y="1407"/>
                    <a:pt x="21524" y="627"/>
                    <a:pt x="20774" y="236"/>
                  </a:cubicBezTo>
                  <a:cubicBezTo>
                    <a:pt x="20024" y="-154"/>
                    <a:pt x="18524" y="-154"/>
                    <a:pt x="16574" y="952"/>
                  </a:cubicBezTo>
                  <a:cubicBezTo>
                    <a:pt x="14624" y="2058"/>
                    <a:pt x="12224" y="4270"/>
                    <a:pt x="10874" y="6807"/>
                  </a:cubicBezTo>
                  <a:cubicBezTo>
                    <a:pt x="9524" y="9345"/>
                    <a:pt x="9224" y="12207"/>
                    <a:pt x="10274" y="14224"/>
                  </a:cubicBezTo>
                  <a:cubicBezTo>
                    <a:pt x="11324" y="16241"/>
                    <a:pt x="13724" y="17412"/>
                    <a:pt x="16124" y="18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9793864" y="34002"/>
              <a:ext cx="698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629"/>
                    <a:pt x="13745" y="9257"/>
                    <a:pt x="10145" y="12857"/>
                  </a:cubicBezTo>
                  <a:cubicBezTo>
                    <a:pt x="6545" y="16457"/>
                    <a:pt x="3273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9781164" y="193106"/>
              <a:ext cx="151814" cy="2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0804" fill="norm" stroke="1" extrusionOk="0">
                  <a:moveTo>
                    <a:pt x="6048" y="3947"/>
                  </a:moveTo>
                  <a:cubicBezTo>
                    <a:pt x="6624" y="3000"/>
                    <a:pt x="7200" y="2052"/>
                    <a:pt x="8064" y="1200"/>
                  </a:cubicBezTo>
                  <a:cubicBezTo>
                    <a:pt x="8928" y="347"/>
                    <a:pt x="10080" y="-411"/>
                    <a:pt x="12096" y="252"/>
                  </a:cubicBezTo>
                  <a:cubicBezTo>
                    <a:pt x="14112" y="915"/>
                    <a:pt x="16992" y="3000"/>
                    <a:pt x="18864" y="5652"/>
                  </a:cubicBezTo>
                  <a:cubicBezTo>
                    <a:pt x="20736" y="8305"/>
                    <a:pt x="21600" y="11526"/>
                    <a:pt x="19152" y="14273"/>
                  </a:cubicBezTo>
                  <a:cubicBezTo>
                    <a:pt x="16704" y="17021"/>
                    <a:pt x="10944" y="19294"/>
                    <a:pt x="7200" y="20242"/>
                  </a:cubicBezTo>
                  <a:cubicBezTo>
                    <a:pt x="3456" y="21189"/>
                    <a:pt x="1728" y="20810"/>
                    <a:pt x="864" y="20052"/>
                  </a:cubicBezTo>
                  <a:cubicBezTo>
                    <a:pt x="0" y="19294"/>
                    <a:pt x="0" y="18157"/>
                    <a:pt x="0" y="17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181921" y="758265"/>
              <a:ext cx="1487423" cy="11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77" fill="norm" stroke="1" extrusionOk="0">
                  <a:moveTo>
                    <a:pt x="619" y="13379"/>
                  </a:moveTo>
                  <a:cubicBezTo>
                    <a:pt x="466" y="13787"/>
                    <a:pt x="313" y="14194"/>
                    <a:pt x="190" y="15213"/>
                  </a:cubicBezTo>
                  <a:cubicBezTo>
                    <a:pt x="67" y="16232"/>
                    <a:pt x="-25" y="17862"/>
                    <a:pt x="6" y="19085"/>
                  </a:cubicBezTo>
                  <a:cubicBezTo>
                    <a:pt x="36" y="20307"/>
                    <a:pt x="190" y="21122"/>
                    <a:pt x="803" y="21326"/>
                  </a:cubicBezTo>
                  <a:cubicBezTo>
                    <a:pt x="1417" y="21530"/>
                    <a:pt x="2491" y="21122"/>
                    <a:pt x="3703" y="20104"/>
                  </a:cubicBezTo>
                  <a:cubicBezTo>
                    <a:pt x="4915" y="19085"/>
                    <a:pt x="6265" y="17455"/>
                    <a:pt x="7584" y="15824"/>
                  </a:cubicBezTo>
                  <a:cubicBezTo>
                    <a:pt x="8903" y="14194"/>
                    <a:pt x="10192" y="12564"/>
                    <a:pt x="11465" y="11138"/>
                  </a:cubicBezTo>
                  <a:cubicBezTo>
                    <a:pt x="12739" y="9711"/>
                    <a:pt x="13997" y="8488"/>
                    <a:pt x="15285" y="7062"/>
                  </a:cubicBezTo>
                  <a:cubicBezTo>
                    <a:pt x="16574" y="5636"/>
                    <a:pt x="17893" y="4005"/>
                    <a:pt x="18860" y="2783"/>
                  </a:cubicBezTo>
                  <a:cubicBezTo>
                    <a:pt x="19826" y="1560"/>
                    <a:pt x="20440" y="745"/>
                    <a:pt x="20869" y="338"/>
                  </a:cubicBezTo>
                  <a:cubicBezTo>
                    <a:pt x="21299" y="-70"/>
                    <a:pt x="21544" y="-70"/>
                    <a:pt x="21560" y="134"/>
                  </a:cubicBezTo>
                  <a:cubicBezTo>
                    <a:pt x="21575" y="338"/>
                    <a:pt x="21360" y="745"/>
                    <a:pt x="21176" y="1153"/>
                  </a:cubicBezTo>
                  <a:cubicBezTo>
                    <a:pt x="20992" y="1560"/>
                    <a:pt x="20839" y="1968"/>
                    <a:pt x="20685" y="2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2599314" y="897602"/>
              <a:ext cx="1143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0" y="20250"/>
                    <a:pt x="2960" y="18900"/>
                    <a:pt x="4360" y="17325"/>
                  </a:cubicBezTo>
                  <a:cubicBezTo>
                    <a:pt x="5760" y="15750"/>
                    <a:pt x="7080" y="13950"/>
                    <a:pt x="8480" y="12150"/>
                  </a:cubicBezTo>
                  <a:cubicBezTo>
                    <a:pt x="9880" y="10350"/>
                    <a:pt x="11360" y="8550"/>
                    <a:pt x="12940" y="7200"/>
                  </a:cubicBezTo>
                  <a:cubicBezTo>
                    <a:pt x="14520" y="5850"/>
                    <a:pt x="16200" y="4950"/>
                    <a:pt x="17660" y="3825"/>
                  </a:cubicBezTo>
                  <a:cubicBezTo>
                    <a:pt x="19120" y="2700"/>
                    <a:pt x="2036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018298" y="1249937"/>
              <a:ext cx="153929" cy="19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874" fill="norm" stroke="1" extrusionOk="0">
                  <a:moveTo>
                    <a:pt x="16017" y="1733"/>
                  </a:moveTo>
                  <a:cubicBezTo>
                    <a:pt x="14577" y="814"/>
                    <a:pt x="13137" y="-105"/>
                    <a:pt x="11697" y="10"/>
                  </a:cubicBezTo>
                  <a:cubicBezTo>
                    <a:pt x="10257" y="125"/>
                    <a:pt x="8817" y="1274"/>
                    <a:pt x="6801" y="4031"/>
                  </a:cubicBezTo>
                  <a:cubicBezTo>
                    <a:pt x="4785" y="6789"/>
                    <a:pt x="2193" y="11155"/>
                    <a:pt x="897" y="14027"/>
                  </a:cubicBezTo>
                  <a:cubicBezTo>
                    <a:pt x="-399" y="16899"/>
                    <a:pt x="-399" y="18278"/>
                    <a:pt x="1617" y="19427"/>
                  </a:cubicBezTo>
                  <a:cubicBezTo>
                    <a:pt x="3633" y="20576"/>
                    <a:pt x="7665" y="21495"/>
                    <a:pt x="11265" y="20346"/>
                  </a:cubicBezTo>
                  <a:cubicBezTo>
                    <a:pt x="14865" y="19197"/>
                    <a:pt x="18033" y="15980"/>
                    <a:pt x="19617" y="12993"/>
                  </a:cubicBezTo>
                  <a:cubicBezTo>
                    <a:pt x="21201" y="10006"/>
                    <a:pt x="21201" y="7248"/>
                    <a:pt x="20481" y="5180"/>
                  </a:cubicBezTo>
                  <a:cubicBezTo>
                    <a:pt x="19761" y="3112"/>
                    <a:pt x="18321" y="1733"/>
                    <a:pt x="16449" y="1044"/>
                  </a:cubicBezTo>
                  <a:cubicBezTo>
                    <a:pt x="14577" y="355"/>
                    <a:pt x="12273" y="355"/>
                    <a:pt x="11121" y="1044"/>
                  </a:cubicBezTo>
                  <a:cubicBezTo>
                    <a:pt x="9969" y="1733"/>
                    <a:pt x="9969" y="3112"/>
                    <a:pt x="10689" y="4146"/>
                  </a:cubicBezTo>
                  <a:cubicBezTo>
                    <a:pt x="11409" y="5180"/>
                    <a:pt x="12849" y="5869"/>
                    <a:pt x="14289" y="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251041" y="1259552"/>
              <a:ext cx="189774" cy="16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96" fill="norm" stroke="1" extrusionOk="0">
                  <a:moveTo>
                    <a:pt x="2798" y="0"/>
                  </a:moveTo>
                  <a:cubicBezTo>
                    <a:pt x="1838" y="820"/>
                    <a:pt x="878" y="1641"/>
                    <a:pt x="398" y="4238"/>
                  </a:cubicBezTo>
                  <a:cubicBezTo>
                    <a:pt x="-82" y="6835"/>
                    <a:pt x="-82" y="11210"/>
                    <a:pt x="158" y="14218"/>
                  </a:cubicBezTo>
                  <a:cubicBezTo>
                    <a:pt x="398" y="17225"/>
                    <a:pt x="878" y="18866"/>
                    <a:pt x="1718" y="19959"/>
                  </a:cubicBezTo>
                  <a:cubicBezTo>
                    <a:pt x="2558" y="21053"/>
                    <a:pt x="3758" y="21600"/>
                    <a:pt x="4718" y="21327"/>
                  </a:cubicBezTo>
                  <a:cubicBezTo>
                    <a:pt x="5678" y="21053"/>
                    <a:pt x="6398" y="19959"/>
                    <a:pt x="7238" y="17772"/>
                  </a:cubicBezTo>
                  <a:cubicBezTo>
                    <a:pt x="8078" y="15585"/>
                    <a:pt x="9038" y="12304"/>
                    <a:pt x="9638" y="9843"/>
                  </a:cubicBezTo>
                  <a:cubicBezTo>
                    <a:pt x="10238" y="7382"/>
                    <a:pt x="10478" y="5742"/>
                    <a:pt x="10598" y="5742"/>
                  </a:cubicBezTo>
                  <a:cubicBezTo>
                    <a:pt x="10718" y="5742"/>
                    <a:pt x="10718" y="7382"/>
                    <a:pt x="10958" y="9570"/>
                  </a:cubicBezTo>
                  <a:cubicBezTo>
                    <a:pt x="11198" y="11757"/>
                    <a:pt x="11678" y="14491"/>
                    <a:pt x="12878" y="16268"/>
                  </a:cubicBezTo>
                  <a:cubicBezTo>
                    <a:pt x="14078" y="18046"/>
                    <a:pt x="15998" y="18866"/>
                    <a:pt x="17558" y="18319"/>
                  </a:cubicBezTo>
                  <a:cubicBezTo>
                    <a:pt x="19118" y="17772"/>
                    <a:pt x="20318" y="15858"/>
                    <a:pt x="21518" y="13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460335" y="1075402"/>
              <a:ext cx="63030" cy="36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33" fill="norm" stroke="1" extrusionOk="0">
                  <a:moveTo>
                    <a:pt x="10640" y="0"/>
                  </a:moveTo>
                  <a:cubicBezTo>
                    <a:pt x="7760" y="491"/>
                    <a:pt x="4880" y="982"/>
                    <a:pt x="3080" y="2577"/>
                  </a:cubicBezTo>
                  <a:cubicBezTo>
                    <a:pt x="1280" y="4173"/>
                    <a:pt x="560" y="6873"/>
                    <a:pt x="200" y="9757"/>
                  </a:cubicBezTo>
                  <a:cubicBezTo>
                    <a:pt x="-160" y="12641"/>
                    <a:pt x="-160" y="15709"/>
                    <a:pt x="1280" y="17734"/>
                  </a:cubicBezTo>
                  <a:cubicBezTo>
                    <a:pt x="2720" y="19759"/>
                    <a:pt x="5600" y="20741"/>
                    <a:pt x="8840" y="21170"/>
                  </a:cubicBezTo>
                  <a:cubicBezTo>
                    <a:pt x="12080" y="21600"/>
                    <a:pt x="15680" y="21477"/>
                    <a:pt x="17840" y="20986"/>
                  </a:cubicBezTo>
                  <a:cubicBezTo>
                    <a:pt x="20000" y="20495"/>
                    <a:pt x="20720" y="19636"/>
                    <a:pt x="21440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428114" y="1284952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517485" y="1237659"/>
              <a:ext cx="133858" cy="38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02" fill="norm" stroke="1" extrusionOk="0">
                  <a:moveTo>
                    <a:pt x="6904" y="3640"/>
                  </a:moveTo>
                  <a:cubicBezTo>
                    <a:pt x="5575" y="7008"/>
                    <a:pt x="4246" y="10376"/>
                    <a:pt x="3415" y="12872"/>
                  </a:cubicBezTo>
                  <a:cubicBezTo>
                    <a:pt x="2584" y="15369"/>
                    <a:pt x="2252" y="16995"/>
                    <a:pt x="1920" y="18389"/>
                  </a:cubicBezTo>
                  <a:cubicBezTo>
                    <a:pt x="1588" y="19782"/>
                    <a:pt x="1255" y="20943"/>
                    <a:pt x="923" y="21234"/>
                  </a:cubicBezTo>
                  <a:cubicBezTo>
                    <a:pt x="591" y="21524"/>
                    <a:pt x="258" y="20943"/>
                    <a:pt x="92" y="18563"/>
                  </a:cubicBezTo>
                  <a:cubicBezTo>
                    <a:pt x="-74" y="16182"/>
                    <a:pt x="-74" y="12001"/>
                    <a:pt x="591" y="8750"/>
                  </a:cubicBezTo>
                  <a:cubicBezTo>
                    <a:pt x="1255" y="5498"/>
                    <a:pt x="2584" y="3176"/>
                    <a:pt x="3914" y="1840"/>
                  </a:cubicBezTo>
                  <a:cubicBezTo>
                    <a:pt x="5243" y="505"/>
                    <a:pt x="6572" y="156"/>
                    <a:pt x="8234" y="40"/>
                  </a:cubicBezTo>
                  <a:cubicBezTo>
                    <a:pt x="9895" y="-76"/>
                    <a:pt x="11889" y="40"/>
                    <a:pt x="14049" y="679"/>
                  </a:cubicBezTo>
                  <a:cubicBezTo>
                    <a:pt x="16209" y="1318"/>
                    <a:pt x="18535" y="2479"/>
                    <a:pt x="19864" y="3698"/>
                  </a:cubicBezTo>
                  <a:cubicBezTo>
                    <a:pt x="21194" y="4918"/>
                    <a:pt x="21526" y="6195"/>
                    <a:pt x="20031" y="7240"/>
                  </a:cubicBezTo>
                  <a:cubicBezTo>
                    <a:pt x="18535" y="8285"/>
                    <a:pt x="15212" y="9098"/>
                    <a:pt x="12720" y="9505"/>
                  </a:cubicBezTo>
                  <a:cubicBezTo>
                    <a:pt x="10228" y="9911"/>
                    <a:pt x="8566" y="9911"/>
                    <a:pt x="7403" y="9272"/>
                  </a:cubicBezTo>
                  <a:cubicBezTo>
                    <a:pt x="6240" y="8634"/>
                    <a:pt x="5575" y="7356"/>
                    <a:pt x="4911" y="6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677087" y="1240502"/>
              <a:ext cx="151078" cy="17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95" fill="norm" stroke="1" extrusionOk="0">
                  <a:moveTo>
                    <a:pt x="4312" y="0"/>
                  </a:moveTo>
                  <a:cubicBezTo>
                    <a:pt x="2812" y="4886"/>
                    <a:pt x="1312" y="9771"/>
                    <a:pt x="562" y="13371"/>
                  </a:cubicBezTo>
                  <a:cubicBezTo>
                    <a:pt x="-188" y="16971"/>
                    <a:pt x="-188" y="19286"/>
                    <a:pt x="562" y="20443"/>
                  </a:cubicBezTo>
                  <a:cubicBezTo>
                    <a:pt x="1312" y="21600"/>
                    <a:pt x="2812" y="21600"/>
                    <a:pt x="4462" y="20314"/>
                  </a:cubicBezTo>
                  <a:cubicBezTo>
                    <a:pt x="6112" y="19029"/>
                    <a:pt x="7912" y="16457"/>
                    <a:pt x="9412" y="13629"/>
                  </a:cubicBezTo>
                  <a:cubicBezTo>
                    <a:pt x="10912" y="10800"/>
                    <a:pt x="12112" y="7714"/>
                    <a:pt x="13162" y="5657"/>
                  </a:cubicBezTo>
                  <a:cubicBezTo>
                    <a:pt x="14212" y="3600"/>
                    <a:pt x="15112" y="2571"/>
                    <a:pt x="15562" y="2700"/>
                  </a:cubicBezTo>
                  <a:cubicBezTo>
                    <a:pt x="16012" y="2829"/>
                    <a:pt x="16012" y="4114"/>
                    <a:pt x="16012" y="6171"/>
                  </a:cubicBezTo>
                  <a:cubicBezTo>
                    <a:pt x="16012" y="8229"/>
                    <a:pt x="16012" y="11057"/>
                    <a:pt x="16312" y="13500"/>
                  </a:cubicBezTo>
                  <a:cubicBezTo>
                    <a:pt x="16612" y="15943"/>
                    <a:pt x="17212" y="18000"/>
                    <a:pt x="18112" y="18257"/>
                  </a:cubicBezTo>
                  <a:cubicBezTo>
                    <a:pt x="19012" y="18514"/>
                    <a:pt x="20212" y="16971"/>
                    <a:pt x="21412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883112" y="1030952"/>
              <a:ext cx="65703" cy="40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04" fill="norm" stroke="1" extrusionOk="0">
                  <a:moveTo>
                    <a:pt x="20952" y="0"/>
                  </a:moveTo>
                  <a:cubicBezTo>
                    <a:pt x="18252" y="339"/>
                    <a:pt x="15552" y="679"/>
                    <a:pt x="13527" y="2149"/>
                  </a:cubicBezTo>
                  <a:cubicBezTo>
                    <a:pt x="11502" y="3619"/>
                    <a:pt x="10152" y="6220"/>
                    <a:pt x="7789" y="9386"/>
                  </a:cubicBezTo>
                  <a:cubicBezTo>
                    <a:pt x="5427" y="12553"/>
                    <a:pt x="2052" y="16285"/>
                    <a:pt x="702" y="18490"/>
                  </a:cubicBezTo>
                  <a:cubicBezTo>
                    <a:pt x="-648" y="20695"/>
                    <a:pt x="27" y="21374"/>
                    <a:pt x="2052" y="21487"/>
                  </a:cubicBezTo>
                  <a:cubicBezTo>
                    <a:pt x="4077" y="21600"/>
                    <a:pt x="7452" y="21148"/>
                    <a:pt x="10827" y="20243"/>
                  </a:cubicBezTo>
                  <a:cubicBezTo>
                    <a:pt x="14202" y="19338"/>
                    <a:pt x="17577" y="17981"/>
                    <a:pt x="20952" y="1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853564" y="1253202"/>
              <a:ext cx="120651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10232" y="0"/>
                  </a:moveTo>
                  <a:cubicBezTo>
                    <a:pt x="8337" y="0"/>
                    <a:pt x="6442" y="0"/>
                    <a:pt x="4358" y="1350"/>
                  </a:cubicBezTo>
                  <a:cubicBezTo>
                    <a:pt x="2274" y="2700"/>
                    <a:pt x="0" y="5400"/>
                    <a:pt x="0" y="9450"/>
                  </a:cubicBezTo>
                  <a:cubicBezTo>
                    <a:pt x="0" y="13500"/>
                    <a:pt x="2274" y="18900"/>
                    <a:pt x="6253" y="20250"/>
                  </a:cubicBezTo>
                  <a:cubicBezTo>
                    <a:pt x="10232" y="21600"/>
                    <a:pt x="15916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967864" y="1227802"/>
              <a:ext cx="85011" cy="19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67" fill="norm" stroke="1" extrusionOk="0">
                  <a:moveTo>
                    <a:pt x="15805" y="0"/>
                  </a:moveTo>
                  <a:cubicBezTo>
                    <a:pt x="13171" y="0"/>
                    <a:pt x="10537" y="0"/>
                    <a:pt x="8429" y="455"/>
                  </a:cubicBezTo>
                  <a:cubicBezTo>
                    <a:pt x="6322" y="909"/>
                    <a:pt x="4741" y="1819"/>
                    <a:pt x="5005" y="3524"/>
                  </a:cubicBezTo>
                  <a:cubicBezTo>
                    <a:pt x="5268" y="5229"/>
                    <a:pt x="7376" y="7731"/>
                    <a:pt x="10273" y="10004"/>
                  </a:cubicBezTo>
                  <a:cubicBezTo>
                    <a:pt x="13171" y="12278"/>
                    <a:pt x="16859" y="14324"/>
                    <a:pt x="18966" y="15916"/>
                  </a:cubicBezTo>
                  <a:cubicBezTo>
                    <a:pt x="21073" y="17507"/>
                    <a:pt x="21600" y="18644"/>
                    <a:pt x="20810" y="19554"/>
                  </a:cubicBezTo>
                  <a:cubicBezTo>
                    <a:pt x="20020" y="20463"/>
                    <a:pt x="17912" y="21145"/>
                    <a:pt x="14224" y="21373"/>
                  </a:cubicBezTo>
                  <a:cubicBezTo>
                    <a:pt x="10537" y="21600"/>
                    <a:pt x="5268" y="21373"/>
                    <a:pt x="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475048" y="1234422"/>
              <a:ext cx="362767" cy="21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759" fill="norm" stroke="1" extrusionOk="0">
                  <a:moveTo>
                    <a:pt x="9037" y="4253"/>
                  </a:moveTo>
                  <a:cubicBezTo>
                    <a:pt x="8912" y="3234"/>
                    <a:pt x="8788" y="2216"/>
                    <a:pt x="8038" y="1197"/>
                  </a:cubicBezTo>
                  <a:cubicBezTo>
                    <a:pt x="7289" y="178"/>
                    <a:pt x="5916" y="-841"/>
                    <a:pt x="4418" y="1095"/>
                  </a:cubicBezTo>
                  <a:cubicBezTo>
                    <a:pt x="2919" y="3031"/>
                    <a:pt x="1296" y="7921"/>
                    <a:pt x="547" y="11487"/>
                  </a:cubicBezTo>
                  <a:cubicBezTo>
                    <a:pt x="-202" y="15053"/>
                    <a:pt x="-77" y="17295"/>
                    <a:pt x="297" y="18517"/>
                  </a:cubicBezTo>
                  <a:cubicBezTo>
                    <a:pt x="672" y="19740"/>
                    <a:pt x="1296" y="19944"/>
                    <a:pt x="2295" y="18416"/>
                  </a:cubicBezTo>
                  <a:cubicBezTo>
                    <a:pt x="3294" y="16887"/>
                    <a:pt x="4667" y="13627"/>
                    <a:pt x="5416" y="11487"/>
                  </a:cubicBezTo>
                  <a:cubicBezTo>
                    <a:pt x="6166" y="9348"/>
                    <a:pt x="6290" y="8329"/>
                    <a:pt x="6415" y="7310"/>
                  </a:cubicBezTo>
                  <a:cubicBezTo>
                    <a:pt x="6540" y="6291"/>
                    <a:pt x="6665" y="5272"/>
                    <a:pt x="6727" y="5272"/>
                  </a:cubicBezTo>
                  <a:cubicBezTo>
                    <a:pt x="6790" y="5272"/>
                    <a:pt x="6790" y="6291"/>
                    <a:pt x="6915" y="8125"/>
                  </a:cubicBezTo>
                  <a:cubicBezTo>
                    <a:pt x="7040" y="9959"/>
                    <a:pt x="7289" y="12608"/>
                    <a:pt x="7726" y="14136"/>
                  </a:cubicBezTo>
                  <a:cubicBezTo>
                    <a:pt x="8163" y="15665"/>
                    <a:pt x="8788" y="16072"/>
                    <a:pt x="9662" y="14850"/>
                  </a:cubicBezTo>
                  <a:cubicBezTo>
                    <a:pt x="10536" y="13627"/>
                    <a:pt x="11659" y="10774"/>
                    <a:pt x="12346" y="8736"/>
                  </a:cubicBezTo>
                  <a:cubicBezTo>
                    <a:pt x="13033" y="6699"/>
                    <a:pt x="13282" y="5476"/>
                    <a:pt x="13470" y="4355"/>
                  </a:cubicBezTo>
                  <a:cubicBezTo>
                    <a:pt x="13657" y="3234"/>
                    <a:pt x="13782" y="2216"/>
                    <a:pt x="13657" y="2114"/>
                  </a:cubicBezTo>
                  <a:cubicBezTo>
                    <a:pt x="13532" y="2012"/>
                    <a:pt x="13158" y="2827"/>
                    <a:pt x="12908" y="5782"/>
                  </a:cubicBezTo>
                  <a:cubicBezTo>
                    <a:pt x="12658" y="8736"/>
                    <a:pt x="12533" y="13831"/>
                    <a:pt x="12596" y="14340"/>
                  </a:cubicBezTo>
                  <a:cubicBezTo>
                    <a:pt x="12658" y="14850"/>
                    <a:pt x="12908" y="10774"/>
                    <a:pt x="13282" y="7921"/>
                  </a:cubicBezTo>
                  <a:cubicBezTo>
                    <a:pt x="13657" y="5068"/>
                    <a:pt x="14156" y="3438"/>
                    <a:pt x="14843" y="2623"/>
                  </a:cubicBezTo>
                  <a:cubicBezTo>
                    <a:pt x="15530" y="1808"/>
                    <a:pt x="16404" y="1808"/>
                    <a:pt x="17403" y="2725"/>
                  </a:cubicBezTo>
                  <a:cubicBezTo>
                    <a:pt x="18401" y="3642"/>
                    <a:pt x="19525" y="5476"/>
                    <a:pt x="20212" y="8634"/>
                  </a:cubicBezTo>
                  <a:cubicBezTo>
                    <a:pt x="20899" y="11793"/>
                    <a:pt x="21148" y="16276"/>
                    <a:pt x="21398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187064" y="131670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6161664" y="122780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238808" y="1248744"/>
              <a:ext cx="95433" cy="19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392" fill="norm" stroke="1" extrusionOk="0">
                  <a:moveTo>
                    <a:pt x="3931" y="489"/>
                  </a:moveTo>
                  <a:cubicBezTo>
                    <a:pt x="2093" y="4437"/>
                    <a:pt x="255" y="8386"/>
                    <a:pt x="25" y="8966"/>
                  </a:cubicBezTo>
                  <a:cubicBezTo>
                    <a:pt x="-205" y="9547"/>
                    <a:pt x="1174" y="6760"/>
                    <a:pt x="3472" y="4437"/>
                  </a:cubicBezTo>
                  <a:cubicBezTo>
                    <a:pt x="5769" y="2115"/>
                    <a:pt x="8986" y="257"/>
                    <a:pt x="12433" y="24"/>
                  </a:cubicBezTo>
                  <a:cubicBezTo>
                    <a:pt x="15880" y="-208"/>
                    <a:pt x="19557" y="1186"/>
                    <a:pt x="20476" y="5018"/>
                  </a:cubicBezTo>
                  <a:cubicBezTo>
                    <a:pt x="21395" y="8850"/>
                    <a:pt x="19557" y="15121"/>
                    <a:pt x="17718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454559" y="992852"/>
              <a:ext cx="107156" cy="42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9" fill="norm" stroke="1" extrusionOk="0">
                  <a:moveTo>
                    <a:pt x="11276" y="0"/>
                  </a:moveTo>
                  <a:cubicBezTo>
                    <a:pt x="8312" y="3672"/>
                    <a:pt x="5347" y="7344"/>
                    <a:pt x="3441" y="10584"/>
                  </a:cubicBezTo>
                  <a:cubicBezTo>
                    <a:pt x="1535" y="13824"/>
                    <a:pt x="688" y="16632"/>
                    <a:pt x="265" y="18360"/>
                  </a:cubicBezTo>
                  <a:cubicBezTo>
                    <a:pt x="-159" y="20088"/>
                    <a:pt x="-159" y="20736"/>
                    <a:pt x="900" y="21114"/>
                  </a:cubicBezTo>
                  <a:cubicBezTo>
                    <a:pt x="1959" y="21492"/>
                    <a:pt x="4076" y="21600"/>
                    <a:pt x="7676" y="21114"/>
                  </a:cubicBezTo>
                  <a:cubicBezTo>
                    <a:pt x="11276" y="20628"/>
                    <a:pt x="16359" y="19548"/>
                    <a:pt x="21441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428364" y="1253202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240195" y="1279087"/>
              <a:ext cx="42120" cy="18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298" fill="norm" stroke="1" extrusionOk="0">
                  <a:moveTo>
                    <a:pt x="20468" y="2153"/>
                  </a:moveTo>
                  <a:cubicBezTo>
                    <a:pt x="18411" y="925"/>
                    <a:pt x="16354" y="-302"/>
                    <a:pt x="15325" y="66"/>
                  </a:cubicBezTo>
                  <a:cubicBezTo>
                    <a:pt x="14297" y="434"/>
                    <a:pt x="14297" y="2398"/>
                    <a:pt x="11211" y="5589"/>
                  </a:cubicBezTo>
                  <a:cubicBezTo>
                    <a:pt x="8125" y="8780"/>
                    <a:pt x="1954" y="13198"/>
                    <a:pt x="411" y="16021"/>
                  </a:cubicBezTo>
                  <a:cubicBezTo>
                    <a:pt x="-1132" y="18843"/>
                    <a:pt x="1954" y="20071"/>
                    <a:pt x="5039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612378" y="1235889"/>
              <a:ext cx="89037" cy="1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364" fill="norm" stroke="1" extrusionOk="0">
                  <a:moveTo>
                    <a:pt x="7395" y="9268"/>
                  </a:moveTo>
                  <a:cubicBezTo>
                    <a:pt x="10341" y="8692"/>
                    <a:pt x="13286" y="8116"/>
                    <a:pt x="15495" y="7252"/>
                  </a:cubicBezTo>
                  <a:cubicBezTo>
                    <a:pt x="17705" y="6388"/>
                    <a:pt x="19177" y="5236"/>
                    <a:pt x="19914" y="3940"/>
                  </a:cubicBezTo>
                  <a:cubicBezTo>
                    <a:pt x="20650" y="2644"/>
                    <a:pt x="20650" y="1204"/>
                    <a:pt x="19177" y="484"/>
                  </a:cubicBezTo>
                  <a:cubicBezTo>
                    <a:pt x="17705" y="-236"/>
                    <a:pt x="14759" y="-236"/>
                    <a:pt x="11323" y="1060"/>
                  </a:cubicBezTo>
                  <a:cubicBezTo>
                    <a:pt x="7886" y="2356"/>
                    <a:pt x="3959" y="4948"/>
                    <a:pt x="1750" y="7972"/>
                  </a:cubicBezTo>
                  <a:cubicBezTo>
                    <a:pt x="-459" y="10996"/>
                    <a:pt x="-950" y="14452"/>
                    <a:pt x="2486" y="16756"/>
                  </a:cubicBezTo>
                  <a:cubicBezTo>
                    <a:pt x="5923" y="19060"/>
                    <a:pt x="13286" y="20212"/>
                    <a:pt x="2065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725683" y="1243941"/>
              <a:ext cx="140832" cy="32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36" fill="norm" stroke="1" extrusionOk="0">
                  <a:moveTo>
                    <a:pt x="21450" y="2296"/>
                  </a:moveTo>
                  <a:cubicBezTo>
                    <a:pt x="20483" y="1595"/>
                    <a:pt x="19516" y="894"/>
                    <a:pt x="17420" y="473"/>
                  </a:cubicBezTo>
                  <a:cubicBezTo>
                    <a:pt x="15325" y="52"/>
                    <a:pt x="12101" y="-88"/>
                    <a:pt x="9683" y="52"/>
                  </a:cubicBezTo>
                  <a:cubicBezTo>
                    <a:pt x="7265" y="193"/>
                    <a:pt x="5653" y="613"/>
                    <a:pt x="4525" y="1174"/>
                  </a:cubicBezTo>
                  <a:cubicBezTo>
                    <a:pt x="3396" y="1735"/>
                    <a:pt x="2751" y="2437"/>
                    <a:pt x="3074" y="2998"/>
                  </a:cubicBezTo>
                  <a:cubicBezTo>
                    <a:pt x="3396" y="3559"/>
                    <a:pt x="4686" y="3980"/>
                    <a:pt x="6137" y="3980"/>
                  </a:cubicBezTo>
                  <a:cubicBezTo>
                    <a:pt x="7587" y="3980"/>
                    <a:pt x="9199" y="3559"/>
                    <a:pt x="10811" y="3418"/>
                  </a:cubicBezTo>
                  <a:cubicBezTo>
                    <a:pt x="12423" y="3278"/>
                    <a:pt x="14035" y="3418"/>
                    <a:pt x="14841" y="3839"/>
                  </a:cubicBezTo>
                  <a:cubicBezTo>
                    <a:pt x="15647" y="4260"/>
                    <a:pt x="15647" y="4961"/>
                    <a:pt x="15808" y="7135"/>
                  </a:cubicBezTo>
                  <a:cubicBezTo>
                    <a:pt x="15969" y="9309"/>
                    <a:pt x="16292" y="12956"/>
                    <a:pt x="15163" y="15551"/>
                  </a:cubicBezTo>
                  <a:cubicBezTo>
                    <a:pt x="14035" y="18146"/>
                    <a:pt x="11456" y="19689"/>
                    <a:pt x="9199" y="20530"/>
                  </a:cubicBezTo>
                  <a:cubicBezTo>
                    <a:pt x="6943" y="21372"/>
                    <a:pt x="5008" y="21512"/>
                    <a:pt x="3235" y="20670"/>
                  </a:cubicBezTo>
                  <a:cubicBezTo>
                    <a:pt x="1462" y="19829"/>
                    <a:pt x="-150" y="18006"/>
                    <a:pt x="11" y="16463"/>
                  </a:cubicBezTo>
                  <a:cubicBezTo>
                    <a:pt x="172" y="14920"/>
                    <a:pt x="2107" y="13657"/>
                    <a:pt x="4041" y="12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883077" y="1251190"/>
              <a:ext cx="85038" cy="13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0880" fill="norm" stroke="1" extrusionOk="0">
                  <a:moveTo>
                    <a:pt x="5360" y="7294"/>
                  </a:moveTo>
                  <a:cubicBezTo>
                    <a:pt x="7994" y="7626"/>
                    <a:pt x="10628" y="7959"/>
                    <a:pt x="12736" y="7460"/>
                  </a:cubicBezTo>
                  <a:cubicBezTo>
                    <a:pt x="14843" y="6962"/>
                    <a:pt x="16424" y="5633"/>
                    <a:pt x="17214" y="4137"/>
                  </a:cubicBezTo>
                  <a:cubicBezTo>
                    <a:pt x="18004" y="2642"/>
                    <a:pt x="18004" y="980"/>
                    <a:pt x="16687" y="316"/>
                  </a:cubicBezTo>
                  <a:cubicBezTo>
                    <a:pt x="15370" y="-349"/>
                    <a:pt x="12736" y="-17"/>
                    <a:pt x="9838" y="1811"/>
                  </a:cubicBezTo>
                  <a:cubicBezTo>
                    <a:pt x="6941" y="3639"/>
                    <a:pt x="3780" y="6962"/>
                    <a:pt x="1936" y="10119"/>
                  </a:cubicBezTo>
                  <a:cubicBezTo>
                    <a:pt x="92" y="13276"/>
                    <a:pt x="-435" y="16266"/>
                    <a:pt x="355" y="18260"/>
                  </a:cubicBezTo>
                  <a:cubicBezTo>
                    <a:pt x="1145" y="20254"/>
                    <a:pt x="3253" y="21251"/>
                    <a:pt x="6941" y="20753"/>
                  </a:cubicBezTo>
                  <a:cubicBezTo>
                    <a:pt x="10628" y="20254"/>
                    <a:pt x="15897" y="18260"/>
                    <a:pt x="21165" y="1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999864" y="1246852"/>
              <a:ext cx="107951" cy="15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6130"/>
                  </a:moveTo>
                  <a:cubicBezTo>
                    <a:pt x="0" y="4670"/>
                    <a:pt x="0" y="3211"/>
                    <a:pt x="1271" y="2481"/>
                  </a:cubicBezTo>
                  <a:cubicBezTo>
                    <a:pt x="2541" y="1751"/>
                    <a:pt x="5082" y="1751"/>
                    <a:pt x="7624" y="2481"/>
                  </a:cubicBezTo>
                  <a:cubicBezTo>
                    <a:pt x="10165" y="3211"/>
                    <a:pt x="12706" y="4670"/>
                    <a:pt x="13129" y="7881"/>
                  </a:cubicBezTo>
                  <a:cubicBezTo>
                    <a:pt x="13553" y="11092"/>
                    <a:pt x="11859" y="16054"/>
                    <a:pt x="9953" y="18681"/>
                  </a:cubicBezTo>
                  <a:cubicBezTo>
                    <a:pt x="8047" y="21308"/>
                    <a:pt x="5929" y="21600"/>
                    <a:pt x="4871" y="21016"/>
                  </a:cubicBezTo>
                  <a:cubicBezTo>
                    <a:pt x="3812" y="20432"/>
                    <a:pt x="3812" y="18973"/>
                    <a:pt x="4659" y="16054"/>
                  </a:cubicBezTo>
                  <a:cubicBezTo>
                    <a:pt x="5506" y="13135"/>
                    <a:pt x="7200" y="8757"/>
                    <a:pt x="10165" y="5838"/>
                  </a:cubicBezTo>
                  <a:cubicBezTo>
                    <a:pt x="13129" y="2919"/>
                    <a:pt x="17365" y="1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628514" y="1240502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634864" y="115160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684077" y="1187383"/>
              <a:ext cx="166789" cy="17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110" fill="norm" stroke="1" extrusionOk="0">
                  <a:moveTo>
                    <a:pt x="4149" y="1053"/>
                  </a:moveTo>
                  <a:cubicBezTo>
                    <a:pt x="3622" y="5681"/>
                    <a:pt x="3095" y="10310"/>
                    <a:pt x="2437" y="13396"/>
                  </a:cubicBezTo>
                  <a:cubicBezTo>
                    <a:pt x="1778" y="16481"/>
                    <a:pt x="988" y="18024"/>
                    <a:pt x="461" y="18153"/>
                  </a:cubicBezTo>
                  <a:cubicBezTo>
                    <a:pt x="-66" y="18281"/>
                    <a:pt x="-329" y="16996"/>
                    <a:pt x="725" y="13910"/>
                  </a:cubicBezTo>
                  <a:cubicBezTo>
                    <a:pt x="1778" y="10824"/>
                    <a:pt x="4149" y="5939"/>
                    <a:pt x="6651" y="3110"/>
                  </a:cubicBezTo>
                  <a:cubicBezTo>
                    <a:pt x="9154" y="281"/>
                    <a:pt x="11788" y="-490"/>
                    <a:pt x="14422" y="281"/>
                  </a:cubicBezTo>
                  <a:cubicBezTo>
                    <a:pt x="17056" y="1053"/>
                    <a:pt x="19691" y="3367"/>
                    <a:pt x="20481" y="7096"/>
                  </a:cubicBezTo>
                  <a:cubicBezTo>
                    <a:pt x="21271" y="10824"/>
                    <a:pt x="20217" y="15967"/>
                    <a:pt x="19164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389964" y="1016135"/>
              <a:ext cx="218714" cy="38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47" fill="norm" stroke="1" extrusionOk="0">
                  <a:moveTo>
                    <a:pt x="21037" y="2625"/>
                  </a:moveTo>
                  <a:cubicBezTo>
                    <a:pt x="21242" y="1909"/>
                    <a:pt x="21448" y="1193"/>
                    <a:pt x="20934" y="716"/>
                  </a:cubicBezTo>
                  <a:cubicBezTo>
                    <a:pt x="20419" y="239"/>
                    <a:pt x="19185" y="0"/>
                    <a:pt x="16819" y="0"/>
                  </a:cubicBezTo>
                  <a:cubicBezTo>
                    <a:pt x="14454" y="0"/>
                    <a:pt x="10957" y="239"/>
                    <a:pt x="8488" y="1014"/>
                  </a:cubicBezTo>
                  <a:cubicBezTo>
                    <a:pt x="6019" y="1790"/>
                    <a:pt x="4579" y="3103"/>
                    <a:pt x="3448" y="5490"/>
                  </a:cubicBezTo>
                  <a:cubicBezTo>
                    <a:pt x="2317" y="7876"/>
                    <a:pt x="1494" y="11337"/>
                    <a:pt x="877" y="14022"/>
                  </a:cubicBezTo>
                  <a:cubicBezTo>
                    <a:pt x="259" y="16707"/>
                    <a:pt x="-152" y="18617"/>
                    <a:pt x="54" y="19810"/>
                  </a:cubicBezTo>
                  <a:cubicBezTo>
                    <a:pt x="259" y="21003"/>
                    <a:pt x="1082" y="21481"/>
                    <a:pt x="2728" y="21540"/>
                  </a:cubicBezTo>
                  <a:cubicBezTo>
                    <a:pt x="4374" y="21600"/>
                    <a:pt x="6842" y="21242"/>
                    <a:pt x="9414" y="20824"/>
                  </a:cubicBezTo>
                  <a:cubicBezTo>
                    <a:pt x="11985" y="20407"/>
                    <a:pt x="14659" y="19929"/>
                    <a:pt x="17334" y="1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8545660" y="1132930"/>
              <a:ext cx="270305" cy="18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071" fill="norm" stroke="1" extrusionOk="0">
                  <a:moveTo>
                    <a:pt x="15355" y="7965"/>
                  </a:moveTo>
                  <a:cubicBezTo>
                    <a:pt x="14350" y="5053"/>
                    <a:pt x="13346" y="2141"/>
                    <a:pt x="11923" y="806"/>
                  </a:cubicBezTo>
                  <a:cubicBezTo>
                    <a:pt x="10499" y="-529"/>
                    <a:pt x="8657" y="-286"/>
                    <a:pt x="6564" y="2141"/>
                  </a:cubicBezTo>
                  <a:cubicBezTo>
                    <a:pt x="4471" y="4568"/>
                    <a:pt x="2127" y="9179"/>
                    <a:pt x="955" y="12091"/>
                  </a:cubicBezTo>
                  <a:cubicBezTo>
                    <a:pt x="-217" y="15004"/>
                    <a:pt x="-217" y="16217"/>
                    <a:pt x="453" y="17431"/>
                  </a:cubicBezTo>
                  <a:cubicBezTo>
                    <a:pt x="1123" y="18644"/>
                    <a:pt x="2462" y="19858"/>
                    <a:pt x="4723" y="19493"/>
                  </a:cubicBezTo>
                  <a:cubicBezTo>
                    <a:pt x="6983" y="19129"/>
                    <a:pt x="10164" y="17188"/>
                    <a:pt x="12006" y="15732"/>
                  </a:cubicBezTo>
                  <a:cubicBezTo>
                    <a:pt x="13848" y="14275"/>
                    <a:pt x="14350" y="13305"/>
                    <a:pt x="14936" y="12213"/>
                  </a:cubicBezTo>
                  <a:cubicBezTo>
                    <a:pt x="15523" y="11120"/>
                    <a:pt x="16192" y="9907"/>
                    <a:pt x="16360" y="10150"/>
                  </a:cubicBezTo>
                  <a:cubicBezTo>
                    <a:pt x="16527" y="10392"/>
                    <a:pt x="16192" y="12091"/>
                    <a:pt x="16025" y="13669"/>
                  </a:cubicBezTo>
                  <a:cubicBezTo>
                    <a:pt x="15857" y="15246"/>
                    <a:pt x="15857" y="16702"/>
                    <a:pt x="16695" y="17916"/>
                  </a:cubicBezTo>
                  <a:cubicBezTo>
                    <a:pt x="17532" y="19129"/>
                    <a:pt x="19206" y="20100"/>
                    <a:pt x="20127" y="20586"/>
                  </a:cubicBezTo>
                  <a:cubicBezTo>
                    <a:pt x="21048" y="21071"/>
                    <a:pt x="21216" y="21071"/>
                    <a:pt x="21383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8885814" y="1380202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197542" y="1056352"/>
              <a:ext cx="110808" cy="29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90" fill="norm" stroke="1" extrusionOk="0">
                  <a:moveTo>
                    <a:pt x="9670" y="0"/>
                  </a:moveTo>
                  <a:cubicBezTo>
                    <a:pt x="8447" y="4011"/>
                    <a:pt x="7225" y="8023"/>
                    <a:pt x="5798" y="11109"/>
                  </a:cubicBezTo>
                  <a:cubicBezTo>
                    <a:pt x="4372" y="14194"/>
                    <a:pt x="2742" y="16354"/>
                    <a:pt x="1723" y="17820"/>
                  </a:cubicBezTo>
                  <a:cubicBezTo>
                    <a:pt x="704" y="19286"/>
                    <a:pt x="297" y="20057"/>
                    <a:pt x="93" y="20057"/>
                  </a:cubicBezTo>
                  <a:cubicBezTo>
                    <a:pt x="-111" y="20057"/>
                    <a:pt x="-111" y="19286"/>
                    <a:pt x="1519" y="17666"/>
                  </a:cubicBezTo>
                  <a:cubicBezTo>
                    <a:pt x="3149" y="16046"/>
                    <a:pt x="6410" y="13577"/>
                    <a:pt x="8651" y="12034"/>
                  </a:cubicBezTo>
                  <a:cubicBezTo>
                    <a:pt x="10893" y="10491"/>
                    <a:pt x="12115" y="9874"/>
                    <a:pt x="13746" y="9720"/>
                  </a:cubicBezTo>
                  <a:cubicBezTo>
                    <a:pt x="15376" y="9566"/>
                    <a:pt x="17414" y="9874"/>
                    <a:pt x="18840" y="10800"/>
                  </a:cubicBezTo>
                  <a:cubicBezTo>
                    <a:pt x="20266" y="11726"/>
                    <a:pt x="21081" y="13269"/>
                    <a:pt x="21285" y="14889"/>
                  </a:cubicBezTo>
                  <a:cubicBezTo>
                    <a:pt x="21489" y="16509"/>
                    <a:pt x="21081" y="18206"/>
                    <a:pt x="19859" y="19286"/>
                  </a:cubicBezTo>
                  <a:cubicBezTo>
                    <a:pt x="18636" y="20366"/>
                    <a:pt x="16598" y="20829"/>
                    <a:pt x="14153" y="21137"/>
                  </a:cubicBezTo>
                  <a:cubicBezTo>
                    <a:pt x="11708" y="21446"/>
                    <a:pt x="8855" y="21600"/>
                    <a:pt x="7021" y="20829"/>
                  </a:cubicBezTo>
                  <a:cubicBezTo>
                    <a:pt x="5187" y="20057"/>
                    <a:pt x="4372" y="18360"/>
                    <a:pt x="3557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349364" y="1025642"/>
              <a:ext cx="145546" cy="36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49" fill="norm" stroke="1" extrusionOk="0">
                  <a:moveTo>
                    <a:pt x="3757" y="2901"/>
                  </a:moveTo>
                  <a:cubicBezTo>
                    <a:pt x="2504" y="2531"/>
                    <a:pt x="1252" y="2161"/>
                    <a:pt x="1565" y="1790"/>
                  </a:cubicBezTo>
                  <a:cubicBezTo>
                    <a:pt x="1878" y="1420"/>
                    <a:pt x="3757" y="1050"/>
                    <a:pt x="6417" y="741"/>
                  </a:cubicBezTo>
                  <a:cubicBezTo>
                    <a:pt x="9078" y="433"/>
                    <a:pt x="12522" y="186"/>
                    <a:pt x="15026" y="62"/>
                  </a:cubicBezTo>
                  <a:cubicBezTo>
                    <a:pt x="17530" y="-61"/>
                    <a:pt x="19096" y="-61"/>
                    <a:pt x="20035" y="618"/>
                  </a:cubicBezTo>
                  <a:cubicBezTo>
                    <a:pt x="20974" y="1297"/>
                    <a:pt x="21287" y="2654"/>
                    <a:pt x="21443" y="5061"/>
                  </a:cubicBezTo>
                  <a:cubicBezTo>
                    <a:pt x="21600" y="7468"/>
                    <a:pt x="21600" y="10924"/>
                    <a:pt x="20817" y="13640"/>
                  </a:cubicBezTo>
                  <a:cubicBezTo>
                    <a:pt x="20035" y="16355"/>
                    <a:pt x="18470" y="18330"/>
                    <a:pt x="17217" y="19564"/>
                  </a:cubicBezTo>
                  <a:cubicBezTo>
                    <a:pt x="15965" y="20798"/>
                    <a:pt x="15026" y="21292"/>
                    <a:pt x="12209" y="21416"/>
                  </a:cubicBezTo>
                  <a:cubicBezTo>
                    <a:pt x="9391" y="21539"/>
                    <a:pt x="4696" y="21292"/>
                    <a:pt x="0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825614" y="1214829"/>
              <a:ext cx="160480" cy="14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908" fill="norm" stroke="1" extrusionOk="0">
                  <a:moveTo>
                    <a:pt x="842" y="2739"/>
                  </a:moveTo>
                  <a:cubicBezTo>
                    <a:pt x="561" y="1239"/>
                    <a:pt x="281" y="-261"/>
                    <a:pt x="140" y="39"/>
                  </a:cubicBezTo>
                  <a:cubicBezTo>
                    <a:pt x="0" y="339"/>
                    <a:pt x="0" y="2439"/>
                    <a:pt x="0" y="5439"/>
                  </a:cubicBezTo>
                  <a:cubicBezTo>
                    <a:pt x="0" y="8439"/>
                    <a:pt x="0" y="12339"/>
                    <a:pt x="140" y="15039"/>
                  </a:cubicBezTo>
                  <a:cubicBezTo>
                    <a:pt x="281" y="17739"/>
                    <a:pt x="561" y="19239"/>
                    <a:pt x="1403" y="20139"/>
                  </a:cubicBezTo>
                  <a:cubicBezTo>
                    <a:pt x="2244" y="21039"/>
                    <a:pt x="3647" y="21339"/>
                    <a:pt x="4909" y="19989"/>
                  </a:cubicBezTo>
                  <a:cubicBezTo>
                    <a:pt x="6171" y="18639"/>
                    <a:pt x="7294" y="15639"/>
                    <a:pt x="7995" y="13389"/>
                  </a:cubicBezTo>
                  <a:cubicBezTo>
                    <a:pt x="8696" y="11139"/>
                    <a:pt x="8977" y="9639"/>
                    <a:pt x="9117" y="9789"/>
                  </a:cubicBezTo>
                  <a:cubicBezTo>
                    <a:pt x="9257" y="9939"/>
                    <a:pt x="9257" y="11739"/>
                    <a:pt x="9818" y="13389"/>
                  </a:cubicBezTo>
                  <a:cubicBezTo>
                    <a:pt x="10379" y="15039"/>
                    <a:pt x="11501" y="16539"/>
                    <a:pt x="13605" y="16539"/>
                  </a:cubicBezTo>
                  <a:cubicBezTo>
                    <a:pt x="15709" y="16539"/>
                    <a:pt x="18795" y="15039"/>
                    <a:pt x="20197" y="12639"/>
                  </a:cubicBezTo>
                  <a:cubicBezTo>
                    <a:pt x="21600" y="10239"/>
                    <a:pt x="21319" y="6939"/>
                    <a:pt x="21039" y="3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041514" y="123415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0036161" y="1126202"/>
              <a:ext cx="3075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20922" y="21600"/>
                  </a:moveTo>
                  <a:cubicBezTo>
                    <a:pt x="10842" y="15600"/>
                    <a:pt x="762" y="9600"/>
                    <a:pt x="42" y="6000"/>
                  </a:cubicBezTo>
                  <a:cubicBezTo>
                    <a:pt x="-678" y="2400"/>
                    <a:pt x="7962" y="1200"/>
                    <a:pt x="166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099306" y="1030952"/>
              <a:ext cx="62859" cy="31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93" fill="norm" stroke="1" extrusionOk="0">
                  <a:moveTo>
                    <a:pt x="14902" y="0"/>
                  </a:moveTo>
                  <a:cubicBezTo>
                    <a:pt x="11302" y="426"/>
                    <a:pt x="7702" y="853"/>
                    <a:pt x="5182" y="3126"/>
                  </a:cubicBezTo>
                  <a:cubicBezTo>
                    <a:pt x="2662" y="5400"/>
                    <a:pt x="1222" y="9521"/>
                    <a:pt x="502" y="12363"/>
                  </a:cubicBezTo>
                  <a:cubicBezTo>
                    <a:pt x="-218" y="15205"/>
                    <a:pt x="-218" y="16768"/>
                    <a:pt x="862" y="18047"/>
                  </a:cubicBezTo>
                  <a:cubicBezTo>
                    <a:pt x="1942" y="19326"/>
                    <a:pt x="4102" y="20321"/>
                    <a:pt x="6982" y="20889"/>
                  </a:cubicBezTo>
                  <a:cubicBezTo>
                    <a:pt x="9862" y="21458"/>
                    <a:pt x="13462" y="21600"/>
                    <a:pt x="15982" y="21032"/>
                  </a:cubicBezTo>
                  <a:cubicBezTo>
                    <a:pt x="18502" y="20463"/>
                    <a:pt x="19942" y="19184"/>
                    <a:pt x="21382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100386" y="1048872"/>
              <a:ext cx="252279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19" fill="norm" stroke="1" extrusionOk="0">
                  <a:moveTo>
                    <a:pt x="2014" y="15248"/>
                  </a:moveTo>
                  <a:cubicBezTo>
                    <a:pt x="1114" y="14900"/>
                    <a:pt x="214" y="14551"/>
                    <a:pt x="34" y="14029"/>
                  </a:cubicBezTo>
                  <a:cubicBezTo>
                    <a:pt x="-146" y="13506"/>
                    <a:pt x="394" y="12809"/>
                    <a:pt x="1744" y="11851"/>
                  </a:cubicBezTo>
                  <a:cubicBezTo>
                    <a:pt x="3094" y="10893"/>
                    <a:pt x="5254" y="9674"/>
                    <a:pt x="6784" y="8019"/>
                  </a:cubicBezTo>
                  <a:cubicBezTo>
                    <a:pt x="8314" y="6364"/>
                    <a:pt x="9214" y="4274"/>
                    <a:pt x="9754" y="2706"/>
                  </a:cubicBezTo>
                  <a:cubicBezTo>
                    <a:pt x="10294" y="1138"/>
                    <a:pt x="10474" y="93"/>
                    <a:pt x="10474" y="6"/>
                  </a:cubicBezTo>
                  <a:cubicBezTo>
                    <a:pt x="10474" y="-81"/>
                    <a:pt x="10294" y="790"/>
                    <a:pt x="9934" y="3316"/>
                  </a:cubicBezTo>
                  <a:cubicBezTo>
                    <a:pt x="9574" y="5842"/>
                    <a:pt x="9034" y="10022"/>
                    <a:pt x="8764" y="12722"/>
                  </a:cubicBezTo>
                  <a:cubicBezTo>
                    <a:pt x="8494" y="15422"/>
                    <a:pt x="8494" y="16642"/>
                    <a:pt x="8224" y="17774"/>
                  </a:cubicBezTo>
                  <a:cubicBezTo>
                    <a:pt x="7954" y="18906"/>
                    <a:pt x="7414" y="19951"/>
                    <a:pt x="7144" y="19951"/>
                  </a:cubicBezTo>
                  <a:cubicBezTo>
                    <a:pt x="6874" y="19951"/>
                    <a:pt x="6874" y="18906"/>
                    <a:pt x="7414" y="17338"/>
                  </a:cubicBezTo>
                  <a:cubicBezTo>
                    <a:pt x="7954" y="15771"/>
                    <a:pt x="9034" y="13680"/>
                    <a:pt x="10294" y="12548"/>
                  </a:cubicBezTo>
                  <a:cubicBezTo>
                    <a:pt x="11554" y="11416"/>
                    <a:pt x="12994" y="11242"/>
                    <a:pt x="14704" y="12809"/>
                  </a:cubicBezTo>
                  <a:cubicBezTo>
                    <a:pt x="16414" y="14377"/>
                    <a:pt x="18394" y="17687"/>
                    <a:pt x="19564" y="19429"/>
                  </a:cubicBezTo>
                  <a:cubicBezTo>
                    <a:pt x="20734" y="21171"/>
                    <a:pt x="21094" y="21345"/>
                    <a:pt x="21454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0503288" y="988491"/>
              <a:ext cx="556306" cy="46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25" fill="norm" stroke="1" extrusionOk="0">
                  <a:moveTo>
                    <a:pt x="1535" y="10757"/>
                  </a:moveTo>
                  <a:cubicBezTo>
                    <a:pt x="1943" y="10659"/>
                    <a:pt x="2350" y="10561"/>
                    <a:pt x="2676" y="10219"/>
                  </a:cubicBezTo>
                  <a:cubicBezTo>
                    <a:pt x="3002" y="9877"/>
                    <a:pt x="3247" y="9291"/>
                    <a:pt x="3125" y="8948"/>
                  </a:cubicBezTo>
                  <a:cubicBezTo>
                    <a:pt x="3002" y="8606"/>
                    <a:pt x="2513" y="8509"/>
                    <a:pt x="1943" y="8997"/>
                  </a:cubicBezTo>
                  <a:cubicBezTo>
                    <a:pt x="1372" y="9486"/>
                    <a:pt x="720" y="10561"/>
                    <a:pt x="353" y="11343"/>
                  </a:cubicBezTo>
                  <a:cubicBezTo>
                    <a:pt x="-13" y="12125"/>
                    <a:pt x="-95" y="12614"/>
                    <a:pt x="109" y="13249"/>
                  </a:cubicBezTo>
                  <a:cubicBezTo>
                    <a:pt x="313" y="13884"/>
                    <a:pt x="802" y="14666"/>
                    <a:pt x="2024" y="14666"/>
                  </a:cubicBezTo>
                  <a:cubicBezTo>
                    <a:pt x="3247" y="14666"/>
                    <a:pt x="5203" y="13884"/>
                    <a:pt x="6344" y="13298"/>
                  </a:cubicBezTo>
                  <a:cubicBezTo>
                    <a:pt x="7485" y="12711"/>
                    <a:pt x="7811" y="12320"/>
                    <a:pt x="7852" y="11636"/>
                  </a:cubicBezTo>
                  <a:cubicBezTo>
                    <a:pt x="7893" y="10952"/>
                    <a:pt x="7648" y="9975"/>
                    <a:pt x="7078" y="9681"/>
                  </a:cubicBezTo>
                  <a:cubicBezTo>
                    <a:pt x="6507" y="9388"/>
                    <a:pt x="5611" y="9779"/>
                    <a:pt x="4999" y="10463"/>
                  </a:cubicBezTo>
                  <a:cubicBezTo>
                    <a:pt x="4388" y="11148"/>
                    <a:pt x="4062" y="12125"/>
                    <a:pt x="3899" y="12858"/>
                  </a:cubicBezTo>
                  <a:cubicBezTo>
                    <a:pt x="3736" y="13591"/>
                    <a:pt x="3736" y="14080"/>
                    <a:pt x="3858" y="14520"/>
                  </a:cubicBezTo>
                  <a:cubicBezTo>
                    <a:pt x="3980" y="14959"/>
                    <a:pt x="4225" y="15350"/>
                    <a:pt x="4755" y="15204"/>
                  </a:cubicBezTo>
                  <a:cubicBezTo>
                    <a:pt x="5285" y="15057"/>
                    <a:pt x="6100" y="14373"/>
                    <a:pt x="6630" y="13786"/>
                  </a:cubicBezTo>
                  <a:cubicBezTo>
                    <a:pt x="7159" y="13200"/>
                    <a:pt x="7404" y="12711"/>
                    <a:pt x="7445" y="12711"/>
                  </a:cubicBezTo>
                  <a:cubicBezTo>
                    <a:pt x="7485" y="12711"/>
                    <a:pt x="7322" y="13200"/>
                    <a:pt x="7078" y="14275"/>
                  </a:cubicBezTo>
                  <a:cubicBezTo>
                    <a:pt x="6833" y="15350"/>
                    <a:pt x="6507" y="17012"/>
                    <a:pt x="6263" y="18136"/>
                  </a:cubicBezTo>
                  <a:cubicBezTo>
                    <a:pt x="6018" y="19260"/>
                    <a:pt x="5855" y="19846"/>
                    <a:pt x="5774" y="20384"/>
                  </a:cubicBezTo>
                  <a:cubicBezTo>
                    <a:pt x="5692" y="20921"/>
                    <a:pt x="5692" y="21410"/>
                    <a:pt x="5937" y="21312"/>
                  </a:cubicBezTo>
                  <a:cubicBezTo>
                    <a:pt x="6181" y="21215"/>
                    <a:pt x="6670" y="20530"/>
                    <a:pt x="7567" y="18722"/>
                  </a:cubicBezTo>
                  <a:cubicBezTo>
                    <a:pt x="8463" y="16914"/>
                    <a:pt x="9768" y="13982"/>
                    <a:pt x="10542" y="12076"/>
                  </a:cubicBezTo>
                  <a:cubicBezTo>
                    <a:pt x="11316" y="10170"/>
                    <a:pt x="11561" y="9291"/>
                    <a:pt x="11520" y="9046"/>
                  </a:cubicBezTo>
                  <a:cubicBezTo>
                    <a:pt x="11479" y="8802"/>
                    <a:pt x="11153" y="9193"/>
                    <a:pt x="10705" y="10170"/>
                  </a:cubicBezTo>
                  <a:cubicBezTo>
                    <a:pt x="10257" y="11148"/>
                    <a:pt x="9686" y="12711"/>
                    <a:pt x="9401" y="13786"/>
                  </a:cubicBezTo>
                  <a:cubicBezTo>
                    <a:pt x="9116" y="14862"/>
                    <a:pt x="9116" y="15448"/>
                    <a:pt x="9319" y="15790"/>
                  </a:cubicBezTo>
                  <a:cubicBezTo>
                    <a:pt x="9523" y="16132"/>
                    <a:pt x="9931" y="16230"/>
                    <a:pt x="10420" y="15839"/>
                  </a:cubicBezTo>
                  <a:cubicBezTo>
                    <a:pt x="10909" y="15448"/>
                    <a:pt x="11479" y="14568"/>
                    <a:pt x="12009" y="13835"/>
                  </a:cubicBezTo>
                  <a:cubicBezTo>
                    <a:pt x="12539" y="13102"/>
                    <a:pt x="13028" y="12516"/>
                    <a:pt x="13110" y="12516"/>
                  </a:cubicBezTo>
                  <a:cubicBezTo>
                    <a:pt x="13191" y="12516"/>
                    <a:pt x="12865" y="13102"/>
                    <a:pt x="12661" y="13689"/>
                  </a:cubicBezTo>
                  <a:cubicBezTo>
                    <a:pt x="12457" y="14275"/>
                    <a:pt x="12376" y="14862"/>
                    <a:pt x="12539" y="15204"/>
                  </a:cubicBezTo>
                  <a:cubicBezTo>
                    <a:pt x="12702" y="15546"/>
                    <a:pt x="13110" y="15643"/>
                    <a:pt x="13639" y="15350"/>
                  </a:cubicBezTo>
                  <a:cubicBezTo>
                    <a:pt x="14169" y="15057"/>
                    <a:pt x="14821" y="14373"/>
                    <a:pt x="15392" y="13542"/>
                  </a:cubicBezTo>
                  <a:cubicBezTo>
                    <a:pt x="15962" y="12711"/>
                    <a:pt x="16451" y="11734"/>
                    <a:pt x="16737" y="11001"/>
                  </a:cubicBezTo>
                  <a:cubicBezTo>
                    <a:pt x="17022" y="10268"/>
                    <a:pt x="17103" y="9779"/>
                    <a:pt x="16900" y="9535"/>
                  </a:cubicBezTo>
                  <a:cubicBezTo>
                    <a:pt x="16696" y="9291"/>
                    <a:pt x="16207" y="9291"/>
                    <a:pt x="15840" y="9486"/>
                  </a:cubicBezTo>
                  <a:cubicBezTo>
                    <a:pt x="15473" y="9681"/>
                    <a:pt x="15229" y="10072"/>
                    <a:pt x="14984" y="10757"/>
                  </a:cubicBezTo>
                  <a:cubicBezTo>
                    <a:pt x="14740" y="11441"/>
                    <a:pt x="14495" y="12418"/>
                    <a:pt x="14332" y="13151"/>
                  </a:cubicBezTo>
                  <a:cubicBezTo>
                    <a:pt x="14169" y="13884"/>
                    <a:pt x="14088" y="14373"/>
                    <a:pt x="14169" y="14813"/>
                  </a:cubicBezTo>
                  <a:cubicBezTo>
                    <a:pt x="14251" y="15253"/>
                    <a:pt x="14495" y="15643"/>
                    <a:pt x="14780" y="15692"/>
                  </a:cubicBezTo>
                  <a:cubicBezTo>
                    <a:pt x="15066" y="15741"/>
                    <a:pt x="15392" y="15448"/>
                    <a:pt x="15677" y="15106"/>
                  </a:cubicBezTo>
                  <a:cubicBezTo>
                    <a:pt x="15962" y="14764"/>
                    <a:pt x="16207" y="14373"/>
                    <a:pt x="16288" y="13933"/>
                  </a:cubicBezTo>
                  <a:cubicBezTo>
                    <a:pt x="16370" y="13493"/>
                    <a:pt x="16288" y="13005"/>
                    <a:pt x="16125" y="13005"/>
                  </a:cubicBezTo>
                  <a:cubicBezTo>
                    <a:pt x="15962" y="13005"/>
                    <a:pt x="15718" y="13493"/>
                    <a:pt x="15636" y="14129"/>
                  </a:cubicBezTo>
                  <a:cubicBezTo>
                    <a:pt x="15555" y="14764"/>
                    <a:pt x="15636" y="15546"/>
                    <a:pt x="15881" y="15839"/>
                  </a:cubicBezTo>
                  <a:cubicBezTo>
                    <a:pt x="16125" y="16132"/>
                    <a:pt x="16533" y="15937"/>
                    <a:pt x="17144" y="14813"/>
                  </a:cubicBezTo>
                  <a:cubicBezTo>
                    <a:pt x="17756" y="13689"/>
                    <a:pt x="18571" y="11636"/>
                    <a:pt x="19304" y="9388"/>
                  </a:cubicBezTo>
                  <a:cubicBezTo>
                    <a:pt x="20038" y="7140"/>
                    <a:pt x="20690" y="4697"/>
                    <a:pt x="21057" y="3035"/>
                  </a:cubicBezTo>
                  <a:cubicBezTo>
                    <a:pt x="21423" y="1374"/>
                    <a:pt x="21505" y="494"/>
                    <a:pt x="21342" y="152"/>
                  </a:cubicBezTo>
                  <a:cubicBezTo>
                    <a:pt x="21179" y="-190"/>
                    <a:pt x="20771" y="5"/>
                    <a:pt x="20282" y="1129"/>
                  </a:cubicBezTo>
                  <a:cubicBezTo>
                    <a:pt x="19793" y="2253"/>
                    <a:pt x="19223" y="4306"/>
                    <a:pt x="18815" y="6163"/>
                  </a:cubicBezTo>
                  <a:cubicBezTo>
                    <a:pt x="18408" y="8020"/>
                    <a:pt x="18163" y="9681"/>
                    <a:pt x="18204" y="11050"/>
                  </a:cubicBezTo>
                  <a:cubicBezTo>
                    <a:pt x="18245" y="12418"/>
                    <a:pt x="18571" y="13493"/>
                    <a:pt x="18897" y="14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1168395" y="1173343"/>
              <a:ext cx="135830" cy="40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89" fill="norm" stroke="1" extrusionOk="0">
                  <a:moveTo>
                    <a:pt x="9509" y="9778"/>
                  </a:moveTo>
                  <a:cubicBezTo>
                    <a:pt x="7183" y="12754"/>
                    <a:pt x="4857" y="15729"/>
                    <a:pt x="3527" y="17493"/>
                  </a:cubicBezTo>
                  <a:cubicBezTo>
                    <a:pt x="2198" y="19256"/>
                    <a:pt x="1866" y="19807"/>
                    <a:pt x="1367" y="20358"/>
                  </a:cubicBezTo>
                  <a:cubicBezTo>
                    <a:pt x="869" y="20909"/>
                    <a:pt x="204" y="21460"/>
                    <a:pt x="38" y="21240"/>
                  </a:cubicBezTo>
                  <a:cubicBezTo>
                    <a:pt x="-128" y="21019"/>
                    <a:pt x="204" y="20027"/>
                    <a:pt x="1866" y="17878"/>
                  </a:cubicBezTo>
                  <a:cubicBezTo>
                    <a:pt x="3527" y="15729"/>
                    <a:pt x="6518" y="12423"/>
                    <a:pt x="9010" y="9613"/>
                  </a:cubicBezTo>
                  <a:cubicBezTo>
                    <a:pt x="11503" y="6803"/>
                    <a:pt x="13497" y="4489"/>
                    <a:pt x="15158" y="2836"/>
                  </a:cubicBezTo>
                  <a:cubicBezTo>
                    <a:pt x="16820" y="1182"/>
                    <a:pt x="18149" y="191"/>
                    <a:pt x="19146" y="25"/>
                  </a:cubicBezTo>
                  <a:cubicBezTo>
                    <a:pt x="20143" y="-140"/>
                    <a:pt x="20807" y="521"/>
                    <a:pt x="21140" y="1623"/>
                  </a:cubicBezTo>
                  <a:cubicBezTo>
                    <a:pt x="21472" y="2725"/>
                    <a:pt x="21472" y="4268"/>
                    <a:pt x="20143" y="5425"/>
                  </a:cubicBezTo>
                  <a:cubicBezTo>
                    <a:pt x="18814" y="6582"/>
                    <a:pt x="16155" y="7354"/>
                    <a:pt x="13995" y="7795"/>
                  </a:cubicBezTo>
                  <a:cubicBezTo>
                    <a:pt x="11835" y="8236"/>
                    <a:pt x="10174" y="8346"/>
                    <a:pt x="9343" y="8070"/>
                  </a:cubicBezTo>
                  <a:cubicBezTo>
                    <a:pt x="8512" y="7795"/>
                    <a:pt x="8512" y="7133"/>
                    <a:pt x="8512" y="6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1311514" y="1193295"/>
              <a:ext cx="127001" cy="15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2131"/>
                  </a:moveTo>
                  <a:cubicBezTo>
                    <a:pt x="1440" y="1255"/>
                    <a:pt x="2880" y="380"/>
                    <a:pt x="4500" y="88"/>
                  </a:cubicBezTo>
                  <a:cubicBezTo>
                    <a:pt x="6120" y="-204"/>
                    <a:pt x="7920" y="88"/>
                    <a:pt x="9540" y="3153"/>
                  </a:cubicBezTo>
                  <a:cubicBezTo>
                    <a:pt x="11160" y="6218"/>
                    <a:pt x="12600" y="12055"/>
                    <a:pt x="12780" y="15558"/>
                  </a:cubicBezTo>
                  <a:cubicBezTo>
                    <a:pt x="12960" y="19061"/>
                    <a:pt x="11880" y="20228"/>
                    <a:pt x="10440" y="20812"/>
                  </a:cubicBezTo>
                  <a:cubicBezTo>
                    <a:pt x="9000" y="21396"/>
                    <a:pt x="7200" y="21396"/>
                    <a:pt x="6300" y="20666"/>
                  </a:cubicBezTo>
                  <a:cubicBezTo>
                    <a:pt x="5400" y="19937"/>
                    <a:pt x="5400" y="18477"/>
                    <a:pt x="6120" y="15850"/>
                  </a:cubicBezTo>
                  <a:cubicBezTo>
                    <a:pt x="6840" y="13223"/>
                    <a:pt x="8280" y="9428"/>
                    <a:pt x="10980" y="6947"/>
                  </a:cubicBezTo>
                  <a:cubicBezTo>
                    <a:pt x="13680" y="4466"/>
                    <a:pt x="17640" y="3299"/>
                    <a:pt x="21600" y="2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1435084" y="1189702"/>
              <a:ext cx="73281" cy="12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03" fill="norm" stroke="1" extrusionOk="0">
                  <a:moveTo>
                    <a:pt x="12109" y="6590"/>
                  </a:moveTo>
                  <a:cubicBezTo>
                    <a:pt x="9023" y="7322"/>
                    <a:pt x="5937" y="8054"/>
                    <a:pt x="3777" y="9519"/>
                  </a:cubicBezTo>
                  <a:cubicBezTo>
                    <a:pt x="1617" y="10983"/>
                    <a:pt x="383" y="13180"/>
                    <a:pt x="75" y="15193"/>
                  </a:cubicBezTo>
                  <a:cubicBezTo>
                    <a:pt x="-234" y="17207"/>
                    <a:pt x="383" y="19037"/>
                    <a:pt x="2543" y="20136"/>
                  </a:cubicBezTo>
                  <a:cubicBezTo>
                    <a:pt x="4703" y="21234"/>
                    <a:pt x="8406" y="21600"/>
                    <a:pt x="11800" y="18122"/>
                  </a:cubicBezTo>
                  <a:cubicBezTo>
                    <a:pt x="15195" y="14644"/>
                    <a:pt x="18280" y="7322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489314" y="1101799"/>
              <a:ext cx="113293" cy="23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22" fill="norm" stroke="1" extrusionOk="0">
                  <a:moveTo>
                    <a:pt x="9600" y="2827"/>
                  </a:moveTo>
                  <a:cubicBezTo>
                    <a:pt x="10000" y="1465"/>
                    <a:pt x="10400" y="103"/>
                    <a:pt x="10600" y="5"/>
                  </a:cubicBezTo>
                  <a:cubicBezTo>
                    <a:pt x="10800" y="-92"/>
                    <a:pt x="10800" y="1076"/>
                    <a:pt x="10200" y="4384"/>
                  </a:cubicBezTo>
                  <a:cubicBezTo>
                    <a:pt x="9600" y="7692"/>
                    <a:pt x="8400" y="13140"/>
                    <a:pt x="7600" y="16351"/>
                  </a:cubicBezTo>
                  <a:cubicBezTo>
                    <a:pt x="6800" y="19562"/>
                    <a:pt x="6400" y="20535"/>
                    <a:pt x="6600" y="20535"/>
                  </a:cubicBezTo>
                  <a:cubicBezTo>
                    <a:pt x="6800" y="20535"/>
                    <a:pt x="7600" y="19562"/>
                    <a:pt x="9200" y="18005"/>
                  </a:cubicBezTo>
                  <a:cubicBezTo>
                    <a:pt x="10800" y="16449"/>
                    <a:pt x="13200" y="14308"/>
                    <a:pt x="15400" y="13043"/>
                  </a:cubicBezTo>
                  <a:cubicBezTo>
                    <a:pt x="17600" y="11778"/>
                    <a:pt x="19600" y="11389"/>
                    <a:pt x="20600" y="11681"/>
                  </a:cubicBezTo>
                  <a:cubicBezTo>
                    <a:pt x="21600" y="11973"/>
                    <a:pt x="21600" y="12946"/>
                    <a:pt x="21000" y="14405"/>
                  </a:cubicBezTo>
                  <a:cubicBezTo>
                    <a:pt x="20400" y="15865"/>
                    <a:pt x="19200" y="17811"/>
                    <a:pt x="17400" y="19173"/>
                  </a:cubicBezTo>
                  <a:cubicBezTo>
                    <a:pt x="15600" y="20535"/>
                    <a:pt x="13200" y="21313"/>
                    <a:pt x="10200" y="21411"/>
                  </a:cubicBezTo>
                  <a:cubicBezTo>
                    <a:pt x="7200" y="21508"/>
                    <a:pt x="3600" y="20924"/>
                    <a:pt x="0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667114" y="1310352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358014" y="2226860"/>
              <a:ext cx="177801" cy="43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1600" y="1143"/>
                  </a:moveTo>
                  <a:cubicBezTo>
                    <a:pt x="20829" y="728"/>
                    <a:pt x="20057" y="312"/>
                    <a:pt x="18900" y="105"/>
                  </a:cubicBezTo>
                  <a:cubicBezTo>
                    <a:pt x="17743" y="-103"/>
                    <a:pt x="16200" y="-103"/>
                    <a:pt x="13757" y="1091"/>
                  </a:cubicBezTo>
                  <a:cubicBezTo>
                    <a:pt x="11314" y="2285"/>
                    <a:pt x="7971" y="4674"/>
                    <a:pt x="5400" y="7478"/>
                  </a:cubicBezTo>
                  <a:cubicBezTo>
                    <a:pt x="2829" y="10282"/>
                    <a:pt x="1029" y="13501"/>
                    <a:pt x="643" y="15837"/>
                  </a:cubicBezTo>
                  <a:cubicBezTo>
                    <a:pt x="257" y="18174"/>
                    <a:pt x="1286" y="19628"/>
                    <a:pt x="3086" y="20459"/>
                  </a:cubicBezTo>
                  <a:cubicBezTo>
                    <a:pt x="4886" y="21289"/>
                    <a:pt x="7457" y="21497"/>
                    <a:pt x="10029" y="20874"/>
                  </a:cubicBezTo>
                  <a:cubicBezTo>
                    <a:pt x="12600" y="20251"/>
                    <a:pt x="15171" y="18797"/>
                    <a:pt x="16071" y="17551"/>
                  </a:cubicBezTo>
                  <a:cubicBezTo>
                    <a:pt x="16971" y="16305"/>
                    <a:pt x="16200" y="15266"/>
                    <a:pt x="14271" y="14539"/>
                  </a:cubicBezTo>
                  <a:cubicBezTo>
                    <a:pt x="12343" y="13812"/>
                    <a:pt x="9257" y="13397"/>
                    <a:pt x="6814" y="13189"/>
                  </a:cubicBezTo>
                  <a:cubicBezTo>
                    <a:pt x="4371" y="12982"/>
                    <a:pt x="2571" y="12982"/>
                    <a:pt x="1543" y="13241"/>
                  </a:cubicBezTo>
                  <a:cubicBezTo>
                    <a:pt x="514" y="13501"/>
                    <a:pt x="257" y="14020"/>
                    <a:pt x="0" y="14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650114" y="253590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910398" y="2418337"/>
              <a:ext cx="146117" cy="20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08" fill="norm" stroke="1" extrusionOk="0">
                  <a:moveTo>
                    <a:pt x="21001" y="1645"/>
                  </a:moveTo>
                  <a:cubicBezTo>
                    <a:pt x="17350" y="773"/>
                    <a:pt x="13700" y="-100"/>
                    <a:pt x="10201" y="9"/>
                  </a:cubicBezTo>
                  <a:cubicBezTo>
                    <a:pt x="6702" y="118"/>
                    <a:pt x="3356" y="1209"/>
                    <a:pt x="1531" y="2300"/>
                  </a:cubicBezTo>
                  <a:cubicBezTo>
                    <a:pt x="-295" y="3391"/>
                    <a:pt x="-599" y="4482"/>
                    <a:pt x="1226" y="6009"/>
                  </a:cubicBezTo>
                  <a:cubicBezTo>
                    <a:pt x="3052" y="7536"/>
                    <a:pt x="7007" y="9500"/>
                    <a:pt x="10201" y="11245"/>
                  </a:cubicBezTo>
                  <a:cubicBezTo>
                    <a:pt x="13395" y="12991"/>
                    <a:pt x="15829" y="14518"/>
                    <a:pt x="17046" y="15936"/>
                  </a:cubicBezTo>
                  <a:cubicBezTo>
                    <a:pt x="18263" y="17355"/>
                    <a:pt x="18263" y="18664"/>
                    <a:pt x="17350" y="19645"/>
                  </a:cubicBezTo>
                  <a:cubicBezTo>
                    <a:pt x="16438" y="20627"/>
                    <a:pt x="14612" y="21282"/>
                    <a:pt x="12939" y="21391"/>
                  </a:cubicBezTo>
                  <a:cubicBezTo>
                    <a:pt x="11266" y="21500"/>
                    <a:pt x="9745" y="21064"/>
                    <a:pt x="9136" y="20191"/>
                  </a:cubicBezTo>
                  <a:cubicBezTo>
                    <a:pt x="8528" y="19318"/>
                    <a:pt x="8832" y="18009"/>
                    <a:pt x="9136" y="16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107314" y="2472402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429"/>
                    <a:pt x="16200" y="6857"/>
                    <a:pt x="18900" y="10457"/>
                  </a:cubicBezTo>
                  <a:cubicBezTo>
                    <a:pt x="21600" y="14057"/>
                    <a:pt x="18900" y="1782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139064" y="240890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166581" y="2262445"/>
              <a:ext cx="162984" cy="34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14868" y="12126"/>
                  </a:moveTo>
                  <a:cubicBezTo>
                    <a:pt x="14306" y="11476"/>
                    <a:pt x="13745" y="10825"/>
                    <a:pt x="12623" y="10500"/>
                  </a:cubicBezTo>
                  <a:cubicBezTo>
                    <a:pt x="11501" y="10175"/>
                    <a:pt x="9818" y="10175"/>
                    <a:pt x="7714" y="11346"/>
                  </a:cubicBezTo>
                  <a:cubicBezTo>
                    <a:pt x="5610" y="12517"/>
                    <a:pt x="3086" y="14859"/>
                    <a:pt x="1683" y="16420"/>
                  </a:cubicBezTo>
                  <a:cubicBezTo>
                    <a:pt x="281" y="17982"/>
                    <a:pt x="0" y="18763"/>
                    <a:pt x="0" y="19608"/>
                  </a:cubicBezTo>
                  <a:cubicBezTo>
                    <a:pt x="0" y="20454"/>
                    <a:pt x="281" y="21365"/>
                    <a:pt x="2384" y="21235"/>
                  </a:cubicBezTo>
                  <a:cubicBezTo>
                    <a:pt x="4488" y="21105"/>
                    <a:pt x="8416" y="19934"/>
                    <a:pt x="11501" y="17461"/>
                  </a:cubicBezTo>
                  <a:cubicBezTo>
                    <a:pt x="14587" y="14989"/>
                    <a:pt x="16831" y="11216"/>
                    <a:pt x="18234" y="8548"/>
                  </a:cubicBezTo>
                  <a:cubicBezTo>
                    <a:pt x="19636" y="5881"/>
                    <a:pt x="20197" y="4319"/>
                    <a:pt x="20478" y="2953"/>
                  </a:cubicBezTo>
                  <a:cubicBezTo>
                    <a:pt x="20758" y="1587"/>
                    <a:pt x="20758" y="416"/>
                    <a:pt x="20197" y="90"/>
                  </a:cubicBezTo>
                  <a:cubicBezTo>
                    <a:pt x="19636" y="-235"/>
                    <a:pt x="18514" y="285"/>
                    <a:pt x="17532" y="2237"/>
                  </a:cubicBezTo>
                  <a:cubicBezTo>
                    <a:pt x="16551" y="4189"/>
                    <a:pt x="15709" y="7572"/>
                    <a:pt x="15288" y="10045"/>
                  </a:cubicBezTo>
                  <a:cubicBezTo>
                    <a:pt x="14868" y="12517"/>
                    <a:pt x="14868" y="14078"/>
                    <a:pt x="15990" y="15314"/>
                  </a:cubicBezTo>
                  <a:cubicBezTo>
                    <a:pt x="17112" y="16551"/>
                    <a:pt x="19356" y="17461"/>
                    <a:pt x="21600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360978" y="2432375"/>
              <a:ext cx="108287" cy="15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005" fill="norm" stroke="1" extrusionOk="0">
                  <a:moveTo>
                    <a:pt x="3733" y="8038"/>
                  </a:moveTo>
                  <a:cubicBezTo>
                    <a:pt x="5771" y="8614"/>
                    <a:pt x="7808" y="9190"/>
                    <a:pt x="10050" y="8470"/>
                  </a:cubicBezTo>
                  <a:cubicBezTo>
                    <a:pt x="12292" y="7750"/>
                    <a:pt x="14737" y="5734"/>
                    <a:pt x="16163" y="4006"/>
                  </a:cubicBezTo>
                  <a:cubicBezTo>
                    <a:pt x="17590" y="2278"/>
                    <a:pt x="17997" y="838"/>
                    <a:pt x="17182" y="262"/>
                  </a:cubicBezTo>
                  <a:cubicBezTo>
                    <a:pt x="16367" y="-314"/>
                    <a:pt x="14329" y="-26"/>
                    <a:pt x="11273" y="1990"/>
                  </a:cubicBezTo>
                  <a:cubicBezTo>
                    <a:pt x="8216" y="4006"/>
                    <a:pt x="4141" y="7750"/>
                    <a:pt x="1899" y="10630"/>
                  </a:cubicBezTo>
                  <a:cubicBezTo>
                    <a:pt x="-342" y="13510"/>
                    <a:pt x="-750" y="15526"/>
                    <a:pt x="1492" y="17254"/>
                  </a:cubicBezTo>
                  <a:cubicBezTo>
                    <a:pt x="3733" y="18982"/>
                    <a:pt x="8624" y="20422"/>
                    <a:pt x="12292" y="20854"/>
                  </a:cubicBezTo>
                  <a:cubicBezTo>
                    <a:pt x="15959" y="21286"/>
                    <a:pt x="18405" y="20710"/>
                    <a:pt x="20850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483552" y="2195426"/>
              <a:ext cx="210407" cy="40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46" fill="norm" stroke="1" extrusionOk="0">
                  <a:moveTo>
                    <a:pt x="13955" y="14046"/>
                  </a:moveTo>
                  <a:cubicBezTo>
                    <a:pt x="13955" y="13484"/>
                    <a:pt x="13955" y="12921"/>
                    <a:pt x="13420" y="12527"/>
                  </a:cubicBezTo>
                  <a:cubicBezTo>
                    <a:pt x="12886" y="12134"/>
                    <a:pt x="11816" y="11909"/>
                    <a:pt x="10105" y="12077"/>
                  </a:cubicBezTo>
                  <a:cubicBezTo>
                    <a:pt x="8394" y="12246"/>
                    <a:pt x="6042" y="12809"/>
                    <a:pt x="4224" y="14159"/>
                  </a:cubicBezTo>
                  <a:cubicBezTo>
                    <a:pt x="2406" y="15509"/>
                    <a:pt x="1123" y="17646"/>
                    <a:pt x="482" y="18996"/>
                  </a:cubicBezTo>
                  <a:cubicBezTo>
                    <a:pt x="-160" y="20346"/>
                    <a:pt x="-160" y="20909"/>
                    <a:pt x="482" y="21190"/>
                  </a:cubicBezTo>
                  <a:cubicBezTo>
                    <a:pt x="1123" y="21471"/>
                    <a:pt x="2406" y="21471"/>
                    <a:pt x="4759" y="20346"/>
                  </a:cubicBezTo>
                  <a:cubicBezTo>
                    <a:pt x="7111" y="19221"/>
                    <a:pt x="10533" y="16971"/>
                    <a:pt x="13313" y="13934"/>
                  </a:cubicBezTo>
                  <a:cubicBezTo>
                    <a:pt x="16093" y="10896"/>
                    <a:pt x="18232" y="7071"/>
                    <a:pt x="19408" y="4877"/>
                  </a:cubicBezTo>
                  <a:cubicBezTo>
                    <a:pt x="20585" y="2684"/>
                    <a:pt x="20798" y="2121"/>
                    <a:pt x="21012" y="1502"/>
                  </a:cubicBezTo>
                  <a:cubicBezTo>
                    <a:pt x="21226" y="884"/>
                    <a:pt x="21440" y="209"/>
                    <a:pt x="21012" y="40"/>
                  </a:cubicBezTo>
                  <a:cubicBezTo>
                    <a:pt x="20585" y="-129"/>
                    <a:pt x="19515" y="209"/>
                    <a:pt x="18446" y="1615"/>
                  </a:cubicBezTo>
                  <a:cubicBezTo>
                    <a:pt x="17377" y="3021"/>
                    <a:pt x="16307" y="5496"/>
                    <a:pt x="15773" y="8590"/>
                  </a:cubicBezTo>
                  <a:cubicBezTo>
                    <a:pt x="15238" y="11683"/>
                    <a:pt x="15238" y="15396"/>
                    <a:pt x="15559" y="17477"/>
                  </a:cubicBezTo>
                  <a:cubicBezTo>
                    <a:pt x="15880" y="19559"/>
                    <a:pt x="16521" y="20009"/>
                    <a:pt x="17163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090506" y="2234191"/>
              <a:ext cx="178859" cy="41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43" fill="norm" stroke="1" extrusionOk="0">
                  <a:moveTo>
                    <a:pt x="17456" y="13518"/>
                  </a:moveTo>
                  <a:cubicBezTo>
                    <a:pt x="16702" y="13084"/>
                    <a:pt x="15949" y="12649"/>
                    <a:pt x="14316" y="12378"/>
                  </a:cubicBezTo>
                  <a:cubicBezTo>
                    <a:pt x="12683" y="12107"/>
                    <a:pt x="10172" y="11998"/>
                    <a:pt x="7535" y="13246"/>
                  </a:cubicBezTo>
                  <a:cubicBezTo>
                    <a:pt x="4897" y="14495"/>
                    <a:pt x="2135" y="17100"/>
                    <a:pt x="879" y="18674"/>
                  </a:cubicBezTo>
                  <a:cubicBezTo>
                    <a:pt x="-377" y="20247"/>
                    <a:pt x="-126" y="20790"/>
                    <a:pt x="628" y="21116"/>
                  </a:cubicBezTo>
                  <a:cubicBezTo>
                    <a:pt x="1381" y="21441"/>
                    <a:pt x="2637" y="21550"/>
                    <a:pt x="4897" y="20519"/>
                  </a:cubicBezTo>
                  <a:cubicBezTo>
                    <a:pt x="7158" y="19488"/>
                    <a:pt x="10423" y="17317"/>
                    <a:pt x="12683" y="14495"/>
                  </a:cubicBezTo>
                  <a:cubicBezTo>
                    <a:pt x="14944" y="11673"/>
                    <a:pt x="16200" y="8199"/>
                    <a:pt x="17079" y="5866"/>
                  </a:cubicBezTo>
                  <a:cubicBezTo>
                    <a:pt x="17958" y="3532"/>
                    <a:pt x="18460" y="2338"/>
                    <a:pt x="18586" y="1470"/>
                  </a:cubicBezTo>
                  <a:cubicBezTo>
                    <a:pt x="18711" y="601"/>
                    <a:pt x="18460" y="59"/>
                    <a:pt x="17832" y="4"/>
                  </a:cubicBezTo>
                  <a:cubicBezTo>
                    <a:pt x="17204" y="-50"/>
                    <a:pt x="16200" y="384"/>
                    <a:pt x="15321" y="2338"/>
                  </a:cubicBezTo>
                  <a:cubicBezTo>
                    <a:pt x="14442" y="4292"/>
                    <a:pt x="13688" y="7765"/>
                    <a:pt x="13688" y="10587"/>
                  </a:cubicBezTo>
                  <a:cubicBezTo>
                    <a:pt x="13688" y="13409"/>
                    <a:pt x="14442" y="15580"/>
                    <a:pt x="15823" y="17100"/>
                  </a:cubicBezTo>
                  <a:cubicBezTo>
                    <a:pt x="17204" y="18619"/>
                    <a:pt x="19214" y="19488"/>
                    <a:pt x="21223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305020" y="2510502"/>
              <a:ext cx="2784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200"/>
                    <a:pt x="4867" y="10400"/>
                    <a:pt x="1782" y="14000"/>
                  </a:cubicBezTo>
                  <a:cubicBezTo>
                    <a:pt x="-1304" y="17600"/>
                    <a:pt x="239" y="196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351914" y="238985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393189" y="2419748"/>
              <a:ext cx="149226" cy="17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098" fill="norm" stroke="1" extrusionOk="0">
                  <a:moveTo>
                    <a:pt x="3150" y="7254"/>
                  </a:moveTo>
                  <a:cubicBezTo>
                    <a:pt x="2850" y="8555"/>
                    <a:pt x="2550" y="9856"/>
                    <a:pt x="3300" y="10377"/>
                  </a:cubicBezTo>
                  <a:cubicBezTo>
                    <a:pt x="4050" y="10897"/>
                    <a:pt x="5850" y="10637"/>
                    <a:pt x="7950" y="9336"/>
                  </a:cubicBezTo>
                  <a:cubicBezTo>
                    <a:pt x="10050" y="8035"/>
                    <a:pt x="12450" y="5693"/>
                    <a:pt x="13800" y="3871"/>
                  </a:cubicBezTo>
                  <a:cubicBezTo>
                    <a:pt x="15150" y="2049"/>
                    <a:pt x="15450" y="748"/>
                    <a:pt x="14700" y="227"/>
                  </a:cubicBezTo>
                  <a:cubicBezTo>
                    <a:pt x="13950" y="-293"/>
                    <a:pt x="12150" y="-33"/>
                    <a:pt x="9450" y="2179"/>
                  </a:cubicBezTo>
                  <a:cubicBezTo>
                    <a:pt x="6750" y="4391"/>
                    <a:pt x="3150" y="8555"/>
                    <a:pt x="1350" y="11548"/>
                  </a:cubicBezTo>
                  <a:cubicBezTo>
                    <a:pt x="-450" y="14541"/>
                    <a:pt x="-450" y="16362"/>
                    <a:pt x="1350" y="17924"/>
                  </a:cubicBezTo>
                  <a:cubicBezTo>
                    <a:pt x="3150" y="19485"/>
                    <a:pt x="6750" y="20787"/>
                    <a:pt x="10350" y="21047"/>
                  </a:cubicBezTo>
                  <a:cubicBezTo>
                    <a:pt x="13950" y="21307"/>
                    <a:pt x="17550" y="20526"/>
                    <a:pt x="21150" y="1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4821814" y="2370802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4866264" y="2415252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4853564" y="2504152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5345420" y="2288722"/>
              <a:ext cx="193945" cy="3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71" fill="norm" stroke="1" extrusionOk="0">
                  <a:moveTo>
                    <a:pt x="7426" y="4214"/>
                  </a:moveTo>
                  <a:cubicBezTo>
                    <a:pt x="6956" y="3442"/>
                    <a:pt x="6487" y="2671"/>
                    <a:pt x="6017" y="2864"/>
                  </a:cubicBezTo>
                  <a:cubicBezTo>
                    <a:pt x="5548" y="3057"/>
                    <a:pt x="5078" y="4214"/>
                    <a:pt x="4609" y="6914"/>
                  </a:cubicBezTo>
                  <a:cubicBezTo>
                    <a:pt x="4139" y="9614"/>
                    <a:pt x="3670" y="13857"/>
                    <a:pt x="3317" y="16300"/>
                  </a:cubicBezTo>
                  <a:cubicBezTo>
                    <a:pt x="2965" y="18742"/>
                    <a:pt x="2730" y="19385"/>
                    <a:pt x="2261" y="20092"/>
                  </a:cubicBezTo>
                  <a:cubicBezTo>
                    <a:pt x="1791" y="20800"/>
                    <a:pt x="1087" y="21571"/>
                    <a:pt x="617" y="21378"/>
                  </a:cubicBezTo>
                  <a:cubicBezTo>
                    <a:pt x="148" y="21185"/>
                    <a:pt x="-87" y="20028"/>
                    <a:pt x="30" y="17328"/>
                  </a:cubicBezTo>
                  <a:cubicBezTo>
                    <a:pt x="148" y="14628"/>
                    <a:pt x="617" y="10385"/>
                    <a:pt x="1556" y="7492"/>
                  </a:cubicBezTo>
                  <a:cubicBezTo>
                    <a:pt x="2496" y="4600"/>
                    <a:pt x="3904" y="3057"/>
                    <a:pt x="5078" y="2028"/>
                  </a:cubicBezTo>
                  <a:cubicBezTo>
                    <a:pt x="6252" y="1000"/>
                    <a:pt x="7191" y="485"/>
                    <a:pt x="8248" y="228"/>
                  </a:cubicBezTo>
                  <a:cubicBezTo>
                    <a:pt x="9304" y="-29"/>
                    <a:pt x="10478" y="-29"/>
                    <a:pt x="11652" y="35"/>
                  </a:cubicBezTo>
                  <a:cubicBezTo>
                    <a:pt x="12826" y="100"/>
                    <a:pt x="14000" y="228"/>
                    <a:pt x="15056" y="1064"/>
                  </a:cubicBezTo>
                  <a:cubicBezTo>
                    <a:pt x="16113" y="1900"/>
                    <a:pt x="17052" y="3442"/>
                    <a:pt x="16583" y="5178"/>
                  </a:cubicBezTo>
                  <a:cubicBezTo>
                    <a:pt x="16113" y="6914"/>
                    <a:pt x="14235" y="8842"/>
                    <a:pt x="12709" y="9935"/>
                  </a:cubicBezTo>
                  <a:cubicBezTo>
                    <a:pt x="11183" y="11028"/>
                    <a:pt x="10009" y="11285"/>
                    <a:pt x="8365" y="11414"/>
                  </a:cubicBezTo>
                  <a:cubicBezTo>
                    <a:pt x="6722" y="11542"/>
                    <a:pt x="4609" y="11542"/>
                    <a:pt x="3787" y="11864"/>
                  </a:cubicBezTo>
                  <a:cubicBezTo>
                    <a:pt x="2965" y="12185"/>
                    <a:pt x="3435" y="12828"/>
                    <a:pt x="5783" y="14242"/>
                  </a:cubicBezTo>
                  <a:cubicBezTo>
                    <a:pt x="8130" y="15657"/>
                    <a:pt x="12356" y="17842"/>
                    <a:pt x="15291" y="19192"/>
                  </a:cubicBezTo>
                  <a:cubicBezTo>
                    <a:pt x="18226" y="20542"/>
                    <a:pt x="19870" y="21057"/>
                    <a:pt x="21513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5618464" y="2345402"/>
              <a:ext cx="205711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23" fill="norm" stroke="1" extrusionOk="0">
                  <a:moveTo>
                    <a:pt x="4987" y="0"/>
                  </a:moveTo>
                  <a:cubicBezTo>
                    <a:pt x="4326" y="3655"/>
                    <a:pt x="3665" y="7311"/>
                    <a:pt x="3224" y="10634"/>
                  </a:cubicBezTo>
                  <a:cubicBezTo>
                    <a:pt x="2783" y="13957"/>
                    <a:pt x="2563" y="16948"/>
                    <a:pt x="2342" y="18858"/>
                  </a:cubicBezTo>
                  <a:cubicBezTo>
                    <a:pt x="2122" y="20769"/>
                    <a:pt x="1902" y="21600"/>
                    <a:pt x="1571" y="21517"/>
                  </a:cubicBezTo>
                  <a:cubicBezTo>
                    <a:pt x="1240" y="21434"/>
                    <a:pt x="800" y="20437"/>
                    <a:pt x="469" y="18028"/>
                  </a:cubicBezTo>
                  <a:cubicBezTo>
                    <a:pt x="138" y="15618"/>
                    <a:pt x="-82" y="11797"/>
                    <a:pt x="28" y="8972"/>
                  </a:cubicBezTo>
                  <a:cubicBezTo>
                    <a:pt x="138" y="6148"/>
                    <a:pt x="579" y="4320"/>
                    <a:pt x="1351" y="2991"/>
                  </a:cubicBezTo>
                  <a:cubicBezTo>
                    <a:pt x="2122" y="1662"/>
                    <a:pt x="3224" y="831"/>
                    <a:pt x="4106" y="997"/>
                  </a:cubicBezTo>
                  <a:cubicBezTo>
                    <a:pt x="4987" y="1163"/>
                    <a:pt x="5649" y="2326"/>
                    <a:pt x="6640" y="5068"/>
                  </a:cubicBezTo>
                  <a:cubicBezTo>
                    <a:pt x="7632" y="7809"/>
                    <a:pt x="8955" y="12129"/>
                    <a:pt x="10167" y="14871"/>
                  </a:cubicBezTo>
                  <a:cubicBezTo>
                    <a:pt x="11379" y="17612"/>
                    <a:pt x="12481" y="18775"/>
                    <a:pt x="13473" y="18942"/>
                  </a:cubicBezTo>
                  <a:cubicBezTo>
                    <a:pt x="14465" y="19108"/>
                    <a:pt x="15347" y="18277"/>
                    <a:pt x="16669" y="15369"/>
                  </a:cubicBezTo>
                  <a:cubicBezTo>
                    <a:pt x="17991" y="12462"/>
                    <a:pt x="19755" y="7477"/>
                    <a:pt x="20636" y="4569"/>
                  </a:cubicBezTo>
                  <a:cubicBezTo>
                    <a:pt x="21518" y="1662"/>
                    <a:pt x="21518" y="831"/>
                    <a:pt x="21298" y="582"/>
                  </a:cubicBezTo>
                  <a:cubicBezTo>
                    <a:pt x="21077" y="332"/>
                    <a:pt x="20636" y="665"/>
                    <a:pt x="20196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5869564" y="2229383"/>
              <a:ext cx="156053" cy="37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54" fill="norm" stroke="1" extrusionOk="0">
                  <a:moveTo>
                    <a:pt x="5184" y="8199"/>
                  </a:moveTo>
                  <a:cubicBezTo>
                    <a:pt x="5472" y="7095"/>
                    <a:pt x="5760" y="5990"/>
                    <a:pt x="6048" y="5745"/>
                  </a:cubicBezTo>
                  <a:cubicBezTo>
                    <a:pt x="6336" y="5499"/>
                    <a:pt x="6624" y="6113"/>
                    <a:pt x="6624" y="8384"/>
                  </a:cubicBezTo>
                  <a:cubicBezTo>
                    <a:pt x="6624" y="10654"/>
                    <a:pt x="6336" y="14581"/>
                    <a:pt x="6048" y="16974"/>
                  </a:cubicBezTo>
                  <a:cubicBezTo>
                    <a:pt x="5760" y="19368"/>
                    <a:pt x="5472" y="20227"/>
                    <a:pt x="5328" y="20227"/>
                  </a:cubicBezTo>
                  <a:cubicBezTo>
                    <a:pt x="5184" y="20227"/>
                    <a:pt x="5184" y="19368"/>
                    <a:pt x="5904" y="16668"/>
                  </a:cubicBezTo>
                  <a:cubicBezTo>
                    <a:pt x="6624" y="13968"/>
                    <a:pt x="8064" y="9427"/>
                    <a:pt x="8928" y="6481"/>
                  </a:cubicBezTo>
                  <a:cubicBezTo>
                    <a:pt x="9792" y="3536"/>
                    <a:pt x="10080" y="2186"/>
                    <a:pt x="10656" y="1265"/>
                  </a:cubicBezTo>
                  <a:cubicBezTo>
                    <a:pt x="11232" y="345"/>
                    <a:pt x="12096" y="-146"/>
                    <a:pt x="12960" y="38"/>
                  </a:cubicBezTo>
                  <a:cubicBezTo>
                    <a:pt x="13824" y="222"/>
                    <a:pt x="14688" y="1081"/>
                    <a:pt x="16416" y="3106"/>
                  </a:cubicBezTo>
                  <a:cubicBezTo>
                    <a:pt x="18144" y="5131"/>
                    <a:pt x="20736" y="8322"/>
                    <a:pt x="21168" y="11329"/>
                  </a:cubicBezTo>
                  <a:cubicBezTo>
                    <a:pt x="21600" y="14336"/>
                    <a:pt x="19872" y="17159"/>
                    <a:pt x="15984" y="18815"/>
                  </a:cubicBezTo>
                  <a:cubicBezTo>
                    <a:pt x="12096" y="20472"/>
                    <a:pt x="6048" y="20963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179481" y="2230434"/>
              <a:ext cx="166334" cy="36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25" fill="norm" stroke="1" extrusionOk="0">
                  <a:moveTo>
                    <a:pt x="21217" y="2646"/>
                  </a:moveTo>
                  <a:cubicBezTo>
                    <a:pt x="20677" y="1653"/>
                    <a:pt x="20137" y="660"/>
                    <a:pt x="19192" y="225"/>
                  </a:cubicBezTo>
                  <a:cubicBezTo>
                    <a:pt x="18247" y="-209"/>
                    <a:pt x="16897" y="-85"/>
                    <a:pt x="14332" y="1219"/>
                  </a:cubicBezTo>
                  <a:cubicBezTo>
                    <a:pt x="11767" y="2522"/>
                    <a:pt x="7987" y="5005"/>
                    <a:pt x="5287" y="8170"/>
                  </a:cubicBezTo>
                  <a:cubicBezTo>
                    <a:pt x="2587" y="11336"/>
                    <a:pt x="967" y="15184"/>
                    <a:pt x="292" y="17543"/>
                  </a:cubicBezTo>
                  <a:cubicBezTo>
                    <a:pt x="-383" y="19901"/>
                    <a:pt x="-113" y="20770"/>
                    <a:pt x="3532" y="21081"/>
                  </a:cubicBezTo>
                  <a:cubicBezTo>
                    <a:pt x="7177" y="21391"/>
                    <a:pt x="14197" y="21143"/>
                    <a:pt x="21217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6466464" y="2300952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64"/>
                    <a:pt x="14400" y="11127"/>
                    <a:pt x="10800" y="14727"/>
                  </a:cubicBezTo>
                  <a:cubicBezTo>
                    <a:pt x="7200" y="18327"/>
                    <a:pt x="36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6510914" y="2523202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6858365" y="2261513"/>
              <a:ext cx="160550" cy="31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42" fill="norm" stroke="1" extrusionOk="0">
                  <a:moveTo>
                    <a:pt x="21277" y="90"/>
                  </a:moveTo>
                  <a:cubicBezTo>
                    <a:pt x="19313" y="-52"/>
                    <a:pt x="17350" y="-194"/>
                    <a:pt x="14685" y="1085"/>
                  </a:cubicBezTo>
                  <a:cubicBezTo>
                    <a:pt x="12020" y="2364"/>
                    <a:pt x="8654" y="5064"/>
                    <a:pt x="5989" y="8048"/>
                  </a:cubicBezTo>
                  <a:cubicBezTo>
                    <a:pt x="3324" y="11032"/>
                    <a:pt x="1360" y="14301"/>
                    <a:pt x="519" y="16361"/>
                  </a:cubicBezTo>
                  <a:cubicBezTo>
                    <a:pt x="-323" y="18422"/>
                    <a:pt x="-42" y="19274"/>
                    <a:pt x="659" y="19985"/>
                  </a:cubicBezTo>
                  <a:cubicBezTo>
                    <a:pt x="1360" y="20695"/>
                    <a:pt x="2482" y="21264"/>
                    <a:pt x="4726" y="21335"/>
                  </a:cubicBezTo>
                  <a:cubicBezTo>
                    <a:pt x="6971" y="21406"/>
                    <a:pt x="10337" y="20980"/>
                    <a:pt x="12581" y="19914"/>
                  </a:cubicBezTo>
                  <a:cubicBezTo>
                    <a:pt x="14825" y="18848"/>
                    <a:pt x="15947" y="17143"/>
                    <a:pt x="14965" y="15509"/>
                  </a:cubicBezTo>
                  <a:cubicBezTo>
                    <a:pt x="13983" y="13874"/>
                    <a:pt x="10898" y="12311"/>
                    <a:pt x="8513" y="11672"/>
                  </a:cubicBezTo>
                  <a:cubicBezTo>
                    <a:pt x="6129" y="11032"/>
                    <a:pt x="4446" y="11317"/>
                    <a:pt x="2763" y="11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999864" y="2237452"/>
              <a:ext cx="18763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fill="norm" stroke="1" extrusionOk="0">
                  <a:moveTo>
                    <a:pt x="17802" y="0"/>
                  </a:moveTo>
                  <a:cubicBezTo>
                    <a:pt x="19701" y="2224"/>
                    <a:pt x="21600" y="4447"/>
                    <a:pt x="20888" y="7465"/>
                  </a:cubicBezTo>
                  <a:cubicBezTo>
                    <a:pt x="20176" y="10482"/>
                    <a:pt x="16853" y="14294"/>
                    <a:pt x="12936" y="16782"/>
                  </a:cubicBezTo>
                  <a:cubicBezTo>
                    <a:pt x="9020" y="19271"/>
                    <a:pt x="4510" y="204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321237" y="3189952"/>
              <a:ext cx="182828" cy="31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76" fill="norm" stroke="1" extrusionOk="0">
                  <a:moveTo>
                    <a:pt x="11017" y="0"/>
                  </a:moveTo>
                  <a:cubicBezTo>
                    <a:pt x="8535" y="4032"/>
                    <a:pt x="6052" y="8064"/>
                    <a:pt x="4190" y="11304"/>
                  </a:cubicBezTo>
                  <a:cubicBezTo>
                    <a:pt x="2328" y="14544"/>
                    <a:pt x="1086" y="16992"/>
                    <a:pt x="466" y="18576"/>
                  </a:cubicBezTo>
                  <a:cubicBezTo>
                    <a:pt x="-155" y="20160"/>
                    <a:pt x="-155" y="20880"/>
                    <a:pt x="466" y="21240"/>
                  </a:cubicBezTo>
                  <a:cubicBezTo>
                    <a:pt x="1086" y="21600"/>
                    <a:pt x="2328" y="21600"/>
                    <a:pt x="5928" y="20880"/>
                  </a:cubicBezTo>
                  <a:cubicBezTo>
                    <a:pt x="9528" y="20160"/>
                    <a:pt x="15486" y="18720"/>
                    <a:pt x="21445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504064" y="3329652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51"/>
                    <a:pt x="7200" y="3703"/>
                    <a:pt x="3600" y="6686"/>
                  </a:cubicBezTo>
                  <a:cubicBezTo>
                    <a:pt x="0" y="9669"/>
                    <a:pt x="0" y="13783"/>
                    <a:pt x="0" y="16354"/>
                  </a:cubicBezTo>
                  <a:cubicBezTo>
                    <a:pt x="0" y="18926"/>
                    <a:pt x="0" y="19954"/>
                    <a:pt x="1200" y="20571"/>
                  </a:cubicBezTo>
                  <a:cubicBezTo>
                    <a:pt x="2400" y="21189"/>
                    <a:pt x="4800" y="2139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758064" y="338045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939433" y="3294908"/>
              <a:ext cx="117633" cy="21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264" fill="norm" stroke="1" extrusionOk="0">
                  <a:moveTo>
                    <a:pt x="18365" y="4111"/>
                  </a:moveTo>
                  <a:cubicBezTo>
                    <a:pt x="18365" y="3052"/>
                    <a:pt x="18365" y="1993"/>
                    <a:pt x="17620" y="1146"/>
                  </a:cubicBezTo>
                  <a:cubicBezTo>
                    <a:pt x="16875" y="299"/>
                    <a:pt x="15386" y="-336"/>
                    <a:pt x="12220" y="193"/>
                  </a:cubicBezTo>
                  <a:cubicBezTo>
                    <a:pt x="9055" y="723"/>
                    <a:pt x="4213" y="2417"/>
                    <a:pt x="1793" y="3899"/>
                  </a:cubicBezTo>
                  <a:cubicBezTo>
                    <a:pt x="-628" y="5382"/>
                    <a:pt x="-628" y="6652"/>
                    <a:pt x="1979" y="8346"/>
                  </a:cubicBezTo>
                  <a:cubicBezTo>
                    <a:pt x="4586" y="10040"/>
                    <a:pt x="9800" y="12158"/>
                    <a:pt x="13151" y="13535"/>
                  </a:cubicBezTo>
                  <a:cubicBezTo>
                    <a:pt x="16503" y="14911"/>
                    <a:pt x="17993" y="15546"/>
                    <a:pt x="19110" y="16499"/>
                  </a:cubicBezTo>
                  <a:cubicBezTo>
                    <a:pt x="20227" y="17452"/>
                    <a:pt x="20972" y="18723"/>
                    <a:pt x="20600" y="19676"/>
                  </a:cubicBezTo>
                  <a:cubicBezTo>
                    <a:pt x="20227" y="20629"/>
                    <a:pt x="18738" y="21264"/>
                    <a:pt x="17248" y="21264"/>
                  </a:cubicBezTo>
                  <a:cubicBezTo>
                    <a:pt x="15758" y="21264"/>
                    <a:pt x="14269" y="20629"/>
                    <a:pt x="12779" y="1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139064" y="3380452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177164" y="329155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214067" y="3144507"/>
              <a:ext cx="164774" cy="39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143" fill="norm" stroke="1" extrusionOk="0">
                  <a:moveTo>
                    <a:pt x="13923" y="11711"/>
                  </a:moveTo>
                  <a:cubicBezTo>
                    <a:pt x="13383" y="11139"/>
                    <a:pt x="12843" y="10568"/>
                    <a:pt x="11763" y="10339"/>
                  </a:cubicBezTo>
                  <a:cubicBezTo>
                    <a:pt x="10683" y="10111"/>
                    <a:pt x="9063" y="10225"/>
                    <a:pt x="6903" y="11482"/>
                  </a:cubicBezTo>
                  <a:cubicBezTo>
                    <a:pt x="4743" y="12739"/>
                    <a:pt x="2043" y="15139"/>
                    <a:pt x="828" y="16911"/>
                  </a:cubicBezTo>
                  <a:cubicBezTo>
                    <a:pt x="-387" y="18682"/>
                    <a:pt x="-117" y="19825"/>
                    <a:pt x="693" y="20511"/>
                  </a:cubicBezTo>
                  <a:cubicBezTo>
                    <a:pt x="1503" y="21196"/>
                    <a:pt x="2853" y="21425"/>
                    <a:pt x="5148" y="20682"/>
                  </a:cubicBezTo>
                  <a:cubicBezTo>
                    <a:pt x="7443" y="19939"/>
                    <a:pt x="10683" y="18225"/>
                    <a:pt x="13518" y="14968"/>
                  </a:cubicBezTo>
                  <a:cubicBezTo>
                    <a:pt x="16353" y="11711"/>
                    <a:pt x="18783" y="6911"/>
                    <a:pt x="19998" y="4054"/>
                  </a:cubicBezTo>
                  <a:cubicBezTo>
                    <a:pt x="21213" y="1196"/>
                    <a:pt x="21213" y="282"/>
                    <a:pt x="20673" y="54"/>
                  </a:cubicBezTo>
                  <a:cubicBezTo>
                    <a:pt x="20133" y="-175"/>
                    <a:pt x="19053" y="282"/>
                    <a:pt x="17838" y="2282"/>
                  </a:cubicBezTo>
                  <a:cubicBezTo>
                    <a:pt x="16623" y="4282"/>
                    <a:pt x="15273" y="7825"/>
                    <a:pt x="14598" y="10682"/>
                  </a:cubicBezTo>
                  <a:cubicBezTo>
                    <a:pt x="13923" y="13539"/>
                    <a:pt x="13923" y="15711"/>
                    <a:pt x="14598" y="17025"/>
                  </a:cubicBezTo>
                  <a:cubicBezTo>
                    <a:pt x="15273" y="18339"/>
                    <a:pt x="16623" y="18796"/>
                    <a:pt x="17973" y="19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418464" y="3072391"/>
              <a:ext cx="310358" cy="44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75" fill="norm" stroke="1" extrusionOk="0">
                  <a:moveTo>
                    <a:pt x="0" y="17663"/>
                  </a:moveTo>
                  <a:cubicBezTo>
                    <a:pt x="1763" y="16742"/>
                    <a:pt x="3527" y="15820"/>
                    <a:pt x="4555" y="15001"/>
                  </a:cubicBezTo>
                  <a:cubicBezTo>
                    <a:pt x="5584" y="14182"/>
                    <a:pt x="5878" y="13466"/>
                    <a:pt x="5584" y="13210"/>
                  </a:cubicBezTo>
                  <a:cubicBezTo>
                    <a:pt x="5290" y="12954"/>
                    <a:pt x="4408" y="13159"/>
                    <a:pt x="3380" y="14080"/>
                  </a:cubicBezTo>
                  <a:cubicBezTo>
                    <a:pt x="2351" y="15001"/>
                    <a:pt x="1176" y="16639"/>
                    <a:pt x="588" y="17714"/>
                  </a:cubicBezTo>
                  <a:cubicBezTo>
                    <a:pt x="0" y="18789"/>
                    <a:pt x="0" y="19301"/>
                    <a:pt x="73" y="19813"/>
                  </a:cubicBezTo>
                  <a:cubicBezTo>
                    <a:pt x="147" y="20325"/>
                    <a:pt x="294" y="20836"/>
                    <a:pt x="1543" y="20990"/>
                  </a:cubicBezTo>
                  <a:cubicBezTo>
                    <a:pt x="2792" y="21144"/>
                    <a:pt x="5143" y="20939"/>
                    <a:pt x="7641" y="20120"/>
                  </a:cubicBezTo>
                  <a:cubicBezTo>
                    <a:pt x="10139" y="19301"/>
                    <a:pt x="12784" y="17868"/>
                    <a:pt x="14253" y="16844"/>
                  </a:cubicBezTo>
                  <a:cubicBezTo>
                    <a:pt x="15722" y="15820"/>
                    <a:pt x="16016" y="15206"/>
                    <a:pt x="15722" y="14848"/>
                  </a:cubicBezTo>
                  <a:cubicBezTo>
                    <a:pt x="15429" y="14489"/>
                    <a:pt x="14547" y="14387"/>
                    <a:pt x="13004" y="14694"/>
                  </a:cubicBezTo>
                  <a:cubicBezTo>
                    <a:pt x="11461" y="15001"/>
                    <a:pt x="9257" y="15718"/>
                    <a:pt x="7935" y="16588"/>
                  </a:cubicBezTo>
                  <a:cubicBezTo>
                    <a:pt x="6612" y="17458"/>
                    <a:pt x="6171" y="18482"/>
                    <a:pt x="6024" y="19301"/>
                  </a:cubicBezTo>
                  <a:cubicBezTo>
                    <a:pt x="5878" y="20120"/>
                    <a:pt x="6024" y="20734"/>
                    <a:pt x="6539" y="21092"/>
                  </a:cubicBezTo>
                  <a:cubicBezTo>
                    <a:pt x="7053" y="21451"/>
                    <a:pt x="7935" y="21553"/>
                    <a:pt x="9478" y="20888"/>
                  </a:cubicBezTo>
                  <a:cubicBezTo>
                    <a:pt x="11020" y="20222"/>
                    <a:pt x="13224" y="18789"/>
                    <a:pt x="15135" y="16281"/>
                  </a:cubicBezTo>
                  <a:cubicBezTo>
                    <a:pt x="17045" y="13773"/>
                    <a:pt x="18661" y="10190"/>
                    <a:pt x="19690" y="7477"/>
                  </a:cubicBezTo>
                  <a:cubicBezTo>
                    <a:pt x="20718" y="4764"/>
                    <a:pt x="21159" y="2922"/>
                    <a:pt x="21380" y="1744"/>
                  </a:cubicBezTo>
                  <a:cubicBezTo>
                    <a:pt x="21600" y="567"/>
                    <a:pt x="21600" y="55"/>
                    <a:pt x="21380" y="4"/>
                  </a:cubicBezTo>
                  <a:cubicBezTo>
                    <a:pt x="21159" y="-47"/>
                    <a:pt x="20718" y="362"/>
                    <a:pt x="19984" y="2154"/>
                  </a:cubicBezTo>
                  <a:cubicBezTo>
                    <a:pt x="19249" y="3945"/>
                    <a:pt x="18220" y="7119"/>
                    <a:pt x="17559" y="10036"/>
                  </a:cubicBezTo>
                  <a:cubicBezTo>
                    <a:pt x="16898" y="12954"/>
                    <a:pt x="16604" y="15616"/>
                    <a:pt x="16604" y="17202"/>
                  </a:cubicBezTo>
                  <a:cubicBezTo>
                    <a:pt x="16604" y="18789"/>
                    <a:pt x="16898" y="19301"/>
                    <a:pt x="17192" y="19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083863" y="3137435"/>
              <a:ext cx="166452" cy="40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33" fill="norm" stroke="1" extrusionOk="0">
                  <a:moveTo>
                    <a:pt x="16372" y="13786"/>
                  </a:moveTo>
                  <a:cubicBezTo>
                    <a:pt x="16102" y="13229"/>
                    <a:pt x="15832" y="12672"/>
                    <a:pt x="15292" y="12115"/>
                  </a:cubicBezTo>
                  <a:cubicBezTo>
                    <a:pt x="14752" y="11559"/>
                    <a:pt x="13942" y="11002"/>
                    <a:pt x="12457" y="11002"/>
                  </a:cubicBezTo>
                  <a:cubicBezTo>
                    <a:pt x="10972" y="11002"/>
                    <a:pt x="8812" y="11559"/>
                    <a:pt x="6517" y="13062"/>
                  </a:cubicBezTo>
                  <a:cubicBezTo>
                    <a:pt x="4222" y="14565"/>
                    <a:pt x="1792" y="17014"/>
                    <a:pt x="712" y="18573"/>
                  </a:cubicBezTo>
                  <a:cubicBezTo>
                    <a:pt x="-368" y="20132"/>
                    <a:pt x="-98" y="20800"/>
                    <a:pt x="712" y="21134"/>
                  </a:cubicBezTo>
                  <a:cubicBezTo>
                    <a:pt x="1522" y="21468"/>
                    <a:pt x="2872" y="21468"/>
                    <a:pt x="5302" y="20466"/>
                  </a:cubicBezTo>
                  <a:cubicBezTo>
                    <a:pt x="7732" y="19464"/>
                    <a:pt x="11242" y="17460"/>
                    <a:pt x="13402" y="14676"/>
                  </a:cubicBezTo>
                  <a:cubicBezTo>
                    <a:pt x="15562" y="11893"/>
                    <a:pt x="16372" y="8330"/>
                    <a:pt x="16777" y="5880"/>
                  </a:cubicBezTo>
                  <a:cubicBezTo>
                    <a:pt x="17182" y="3431"/>
                    <a:pt x="17182" y="2095"/>
                    <a:pt x="16777" y="1204"/>
                  </a:cubicBezTo>
                  <a:cubicBezTo>
                    <a:pt x="16372" y="313"/>
                    <a:pt x="15562" y="-132"/>
                    <a:pt x="14887" y="35"/>
                  </a:cubicBezTo>
                  <a:cubicBezTo>
                    <a:pt x="14212" y="202"/>
                    <a:pt x="13672" y="981"/>
                    <a:pt x="13537" y="3208"/>
                  </a:cubicBezTo>
                  <a:cubicBezTo>
                    <a:pt x="13402" y="5435"/>
                    <a:pt x="13672" y="9109"/>
                    <a:pt x="14212" y="11614"/>
                  </a:cubicBezTo>
                  <a:cubicBezTo>
                    <a:pt x="14752" y="14120"/>
                    <a:pt x="15562" y="15456"/>
                    <a:pt x="16372" y="16625"/>
                  </a:cubicBezTo>
                  <a:cubicBezTo>
                    <a:pt x="17182" y="17794"/>
                    <a:pt x="17992" y="18796"/>
                    <a:pt x="18802" y="19074"/>
                  </a:cubicBezTo>
                  <a:cubicBezTo>
                    <a:pt x="19612" y="19353"/>
                    <a:pt x="20422" y="18907"/>
                    <a:pt x="21232" y="18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4269364" y="3412202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301114" y="329155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349838" y="3278995"/>
              <a:ext cx="192577" cy="19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49" fill="norm" stroke="1" extrusionOk="0">
                  <a:moveTo>
                    <a:pt x="1621" y="7027"/>
                  </a:moveTo>
                  <a:cubicBezTo>
                    <a:pt x="1389" y="8201"/>
                    <a:pt x="1157" y="9375"/>
                    <a:pt x="1737" y="10079"/>
                  </a:cubicBezTo>
                  <a:cubicBezTo>
                    <a:pt x="2318" y="10784"/>
                    <a:pt x="3712" y="11019"/>
                    <a:pt x="5337" y="10432"/>
                  </a:cubicBezTo>
                  <a:cubicBezTo>
                    <a:pt x="6963" y="9845"/>
                    <a:pt x="8821" y="8436"/>
                    <a:pt x="9983" y="7027"/>
                  </a:cubicBezTo>
                  <a:cubicBezTo>
                    <a:pt x="11144" y="5619"/>
                    <a:pt x="11608" y="4210"/>
                    <a:pt x="11725" y="2919"/>
                  </a:cubicBezTo>
                  <a:cubicBezTo>
                    <a:pt x="11841" y="1627"/>
                    <a:pt x="11608" y="453"/>
                    <a:pt x="10796" y="101"/>
                  </a:cubicBezTo>
                  <a:cubicBezTo>
                    <a:pt x="9983" y="-251"/>
                    <a:pt x="8589" y="219"/>
                    <a:pt x="6615" y="3036"/>
                  </a:cubicBezTo>
                  <a:cubicBezTo>
                    <a:pt x="4641" y="5853"/>
                    <a:pt x="2086" y="11019"/>
                    <a:pt x="808" y="14306"/>
                  </a:cubicBezTo>
                  <a:cubicBezTo>
                    <a:pt x="-469" y="17592"/>
                    <a:pt x="-469" y="19001"/>
                    <a:pt x="2550" y="19940"/>
                  </a:cubicBezTo>
                  <a:cubicBezTo>
                    <a:pt x="5570" y="20879"/>
                    <a:pt x="11608" y="21349"/>
                    <a:pt x="15208" y="21349"/>
                  </a:cubicBezTo>
                  <a:cubicBezTo>
                    <a:pt x="18808" y="21349"/>
                    <a:pt x="19970" y="20879"/>
                    <a:pt x="21131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5069464" y="3386802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970181" y="3367752"/>
              <a:ext cx="213584" cy="1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036" fill="norm" stroke="1" extrusionOk="0">
                  <a:moveTo>
                    <a:pt x="1658" y="19440"/>
                  </a:moveTo>
                  <a:cubicBezTo>
                    <a:pt x="610" y="17280"/>
                    <a:pt x="-439" y="15120"/>
                    <a:pt x="190" y="16200"/>
                  </a:cubicBezTo>
                  <a:cubicBezTo>
                    <a:pt x="819" y="17280"/>
                    <a:pt x="3126" y="21600"/>
                    <a:pt x="6901" y="19440"/>
                  </a:cubicBezTo>
                  <a:cubicBezTo>
                    <a:pt x="10676" y="17280"/>
                    <a:pt x="15918" y="8640"/>
                    <a:pt x="211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4974214" y="3482052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5044064" y="3520152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479962" y="3293273"/>
              <a:ext cx="148303" cy="33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89" fill="norm" stroke="1" extrusionOk="0">
                  <a:moveTo>
                    <a:pt x="5800" y="3557"/>
                  </a:moveTo>
                  <a:cubicBezTo>
                    <a:pt x="6104" y="6953"/>
                    <a:pt x="6408" y="10349"/>
                    <a:pt x="6104" y="12998"/>
                  </a:cubicBezTo>
                  <a:cubicBezTo>
                    <a:pt x="5800" y="15647"/>
                    <a:pt x="4887" y="17549"/>
                    <a:pt x="3822" y="18840"/>
                  </a:cubicBezTo>
                  <a:cubicBezTo>
                    <a:pt x="2757" y="20131"/>
                    <a:pt x="1540" y="20810"/>
                    <a:pt x="780" y="20810"/>
                  </a:cubicBezTo>
                  <a:cubicBezTo>
                    <a:pt x="19" y="20810"/>
                    <a:pt x="-285" y="20131"/>
                    <a:pt x="323" y="17481"/>
                  </a:cubicBezTo>
                  <a:cubicBezTo>
                    <a:pt x="932" y="14832"/>
                    <a:pt x="2453" y="10214"/>
                    <a:pt x="4126" y="7089"/>
                  </a:cubicBezTo>
                  <a:cubicBezTo>
                    <a:pt x="5800" y="3964"/>
                    <a:pt x="7625" y="2334"/>
                    <a:pt x="9298" y="1315"/>
                  </a:cubicBezTo>
                  <a:cubicBezTo>
                    <a:pt x="10971" y="297"/>
                    <a:pt x="12492" y="-111"/>
                    <a:pt x="13709" y="25"/>
                  </a:cubicBezTo>
                  <a:cubicBezTo>
                    <a:pt x="14926" y="161"/>
                    <a:pt x="15839" y="840"/>
                    <a:pt x="16447" y="2470"/>
                  </a:cubicBezTo>
                  <a:cubicBezTo>
                    <a:pt x="17056" y="4100"/>
                    <a:pt x="17360" y="6681"/>
                    <a:pt x="16295" y="8583"/>
                  </a:cubicBezTo>
                  <a:cubicBezTo>
                    <a:pt x="15230" y="10485"/>
                    <a:pt x="12797" y="11708"/>
                    <a:pt x="10819" y="12455"/>
                  </a:cubicBezTo>
                  <a:cubicBezTo>
                    <a:pt x="8842" y="13202"/>
                    <a:pt x="7321" y="13474"/>
                    <a:pt x="5647" y="13610"/>
                  </a:cubicBezTo>
                  <a:cubicBezTo>
                    <a:pt x="3974" y="13746"/>
                    <a:pt x="2149" y="13746"/>
                    <a:pt x="1845" y="14153"/>
                  </a:cubicBezTo>
                  <a:cubicBezTo>
                    <a:pt x="1540" y="14561"/>
                    <a:pt x="2757" y="15376"/>
                    <a:pt x="5495" y="16598"/>
                  </a:cubicBezTo>
                  <a:cubicBezTo>
                    <a:pt x="8233" y="17821"/>
                    <a:pt x="12492" y="19451"/>
                    <a:pt x="15383" y="20334"/>
                  </a:cubicBezTo>
                  <a:cubicBezTo>
                    <a:pt x="18273" y="21217"/>
                    <a:pt x="19794" y="21353"/>
                    <a:pt x="2131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723940" y="3310602"/>
              <a:ext cx="183725" cy="27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37" fill="norm" stroke="1" extrusionOk="0">
                  <a:moveTo>
                    <a:pt x="2184" y="7364"/>
                  </a:moveTo>
                  <a:cubicBezTo>
                    <a:pt x="1440" y="10636"/>
                    <a:pt x="695" y="13909"/>
                    <a:pt x="322" y="15955"/>
                  </a:cubicBezTo>
                  <a:cubicBezTo>
                    <a:pt x="-50" y="18000"/>
                    <a:pt x="-50" y="18818"/>
                    <a:pt x="74" y="19718"/>
                  </a:cubicBezTo>
                  <a:cubicBezTo>
                    <a:pt x="198" y="20618"/>
                    <a:pt x="447" y="21600"/>
                    <a:pt x="571" y="21273"/>
                  </a:cubicBezTo>
                  <a:cubicBezTo>
                    <a:pt x="695" y="20945"/>
                    <a:pt x="695" y="19309"/>
                    <a:pt x="1067" y="16118"/>
                  </a:cubicBezTo>
                  <a:cubicBezTo>
                    <a:pt x="1440" y="12927"/>
                    <a:pt x="2184" y="8182"/>
                    <a:pt x="2929" y="5400"/>
                  </a:cubicBezTo>
                  <a:cubicBezTo>
                    <a:pt x="3674" y="2618"/>
                    <a:pt x="4419" y="1800"/>
                    <a:pt x="5164" y="1800"/>
                  </a:cubicBezTo>
                  <a:cubicBezTo>
                    <a:pt x="5909" y="1800"/>
                    <a:pt x="6653" y="2618"/>
                    <a:pt x="7522" y="4991"/>
                  </a:cubicBezTo>
                  <a:cubicBezTo>
                    <a:pt x="8391" y="7364"/>
                    <a:pt x="9384" y="11291"/>
                    <a:pt x="10378" y="14073"/>
                  </a:cubicBezTo>
                  <a:cubicBezTo>
                    <a:pt x="11371" y="16855"/>
                    <a:pt x="12364" y="18491"/>
                    <a:pt x="13481" y="19473"/>
                  </a:cubicBezTo>
                  <a:cubicBezTo>
                    <a:pt x="14598" y="20455"/>
                    <a:pt x="15840" y="20782"/>
                    <a:pt x="16833" y="20536"/>
                  </a:cubicBezTo>
                  <a:cubicBezTo>
                    <a:pt x="17826" y="20291"/>
                    <a:pt x="18571" y="19473"/>
                    <a:pt x="19316" y="15955"/>
                  </a:cubicBezTo>
                  <a:cubicBezTo>
                    <a:pt x="20060" y="12436"/>
                    <a:pt x="20805" y="6218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926714" y="3270690"/>
              <a:ext cx="139208" cy="31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64" fill="norm" stroke="1" extrusionOk="0">
                  <a:moveTo>
                    <a:pt x="11606" y="6090"/>
                  </a:moveTo>
                  <a:cubicBezTo>
                    <a:pt x="10639" y="9784"/>
                    <a:pt x="9672" y="13479"/>
                    <a:pt x="9188" y="15753"/>
                  </a:cubicBezTo>
                  <a:cubicBezTo>
                    <a:pt x="8704" y="18026"/>
                    <a:pt x="8704" y="18879"/>
                    <a:pt x="8543" y="18950"/>
                  </a:cubicBezTo>
                  <a:cubicBezTo>
                    <a:pt x="8382" y="19021"/>
                    <a:pt x="8060" y="18311"/>
                    <a:pt x="8060" y="15326"/>
                  </a:cubicBezTo>
                  <a:cubicBezTo>
                    <a:pt x="8060" y="12342"/>
                    <a:pt x="8382" y="7084"/>
                    <a:pt x="8866" y="4100"/>
                  </a:cubicBezTo>
                  <a:cubicBezTo>
                    <a:pt x="9349" y="1116"/>
                    <a:pt x="9994" y="405"/>
                    <a:pt x="11122" y="121"/>
                  </a:cubicBezTo>
                  <a:cubicBezTo>
                    <a:pt x="12251" y="-163"/>
                    <a:pt x="13863" y="-21"/>
                    <a:pt x="15958" y="1329"/>
                  </a:cubicBezTo>
                  <a:cubicBezTo>
                    <a:pt x="18054" y="2679"/>
                    <a:pt x="20633" y="5237"/>
                    <a:pt x="21116" y="8576"/>
                  </a:cubicBezTo>
                  <a:cubicBezTo>
                    <a:pt x="21600" y="11916"/>
                    <a:pt x="19988" y="16037"/>
                    <a:pt x="17731" y="18311"/>
                  </a:cubicBezTo>
                  <a:cubicBezTo>
                    <a:pt x="15475" y="20584"/>
                    <a:pt x="12573" y="21011"/>
                    <a:pt x="10155" y="21224"/>
                  </a:cubicBezTo>
                  <a:cubicBezTo>
                    <a:pt x="7737" y="21437"/>
                    <a:pt x="5803" y="21437"/>
                    <a:pt x="4191" y="21011"/>
                  </a:cubicBezTo>
                  <a:cubicBezTo>
                    <a:pt x="2579" y="20584"/>
                    <a:pt x="1290" y="19732"/>
                    <a:pt x="0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235888" y="3259329"/>
              <a:ext cx="148027" cy="34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99" fill="norm" stroke="1" extrusionOk="0">
                  <a:moveTo>
                    <a:pt x="20980" y="1193"/>
                  </a:moveTo>
                  <a:cubicBezTo>
                    <a:pt x="20080" y="676"/>
                    <a:pt x="19180" y="159"/>
                    <a:pt x="17980" y="29"/>
                  </a:cubicBezTo>
                  <a:cubicBezTo>
                    <a:pt x="16780" y="-100"/>
                    <a:pt x="15280" y="159"/>
                    <a:pt x="12430" y="1775"/>
                  </a:cubicBezTo>
                  <a:cubicBezTo>
                    <a:pt x="9580" y="3392"/>
                    <a:pt x="5380" y="6367"/>
                    <a:pt x="2830" y="9407"/>
                  </a:cubicBezTo>
                  <a:cubicBezTo>
                    <a:pt x="280" y="12446"/>
                    <a:pt x="-620" y="15550"/>
                    <a:pt x="430" y="17684"/>
                  </a:cubicBezTo>
                  <a:cubicBezTo>
                    <a:pt x="1480" y="19819"/>
                    <a:pt x="4480" y="20983"/>
                    <a:pt x="7630" y="21241"/>
                  </a:cubicBezTo>
                  <a:cubicBezTo>
                    <a:pt x="10780" y="21500"/>
                    <a:pt x="14080" y="20853"/>
                    <a:pt x="17380" y="2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517264" y="3297902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055"/>
                    <a:pt x="15840" y="10111"/>
                    <a:pt x="12240" y="13711"/>
                  </a:cubicBezTo>
                  <a:cubicBezTo>
                    <a:pt x="8640" y="17311"/>
                    <a:pt x="432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6568064" y="3532852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846940" y="3321185"/>
              <a:ext cx="146575" cy="19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94" fill="norm" stroke="1" extrusionOk="0">
                  <a:moveTo>
                    <a:pt x="13037" y="2323"/>
                  </a:moveTo>
                  <a:cubicBezTo>
                    <a:pt x="13037" y="1161"/>
                    <a:pt x="13037" y="0"/>
                    <a:pt x="12419" y="0"/>
                  </a:cubicBezTo>
                  <a:cubicBezTo>
                    <a:pt x="11802" y="0"/>
                    <a:pt x="10568" y="1161"/>
                    <a:pt x="8562" y="3948"/>
                  </a:cubicBezTo>
                  <a:cubicBezTo>
                    <a:pt x="6557" y="6735"/>
                    <a:pt x="3779" y="11148"/>
                    <a:pt x="2082" y="14052"/>
                  </a:cubicBezTo>
                  <a:cubicBezTo>
                    <a:pt x="385" y="16955"/>
                    <a:pt x="-232" y="18348"/>
                    <a:pt x="77" y="19510"/>
                  </a:cubicBezTo>
                  <a:cubicBezTo>
                    <a:pt x="385" y="20671"/>
                    <a:pt x="1619" y="21600"/>
                    <a:pt x="5322" y="21484"/>
                  </a:cubicBezTo>
                  <a:cubicBezTo>
                    <a:pt x="9025" y="21368"/>
                    <a:pt x="15197" y="20206"/>
                    <a:pt x="21368" y="19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952970" y="3463002"/>
              <a:ext cx="2784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538"/>
                    <a:pt x="4867" y="11077"/>
                    <a:pt x="1782" y="14677"/>
                  </a:cubicBezTo>
                  <a:cubicBezTo>
                    <a:pt x="-1304" y="18277"/>
                    <a:pt x="239" y="19938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082414" y="3278852"/>
              <a:ext cx="11874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12290" y="0"/>
                  </a:moveTo>
                  <a:cubicBezTo>
                    <a:pt x="15641" y="1376"/>
                    <a:pt x="18993" y="2753"/>
                    <a:pt x="20297" y="4871"/>
                  </a:cubicBezTo>
                  <a:cubicBezTo>
                    <a:pt x="21600" y="6988"/>
                    <a:pt x="20855" y="9847"/>
                    <a:pt x="17131" y="12759"/>
                  </a:cubicBezTo>
                  <a:cubicBezTo>
                    <a:pt x="13407" y="15671"/>
                    <a:pt x="6703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199690" y="3991279"/>
              <a:ext cx="190075" cy="22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0963" fill="norm" stroke="1" extrusionOk="0">
                  <a:moveTo>
                    <a:pt x="672" y="4084"/>
                  </a:moveTo>
                  <a:cubicBezTo>
                    <a:pt x="672" y="2284"/>
                    <a:pt x="672" y="484"/>
                    <a:pt x="552" y="84"/>
                  </a:cubicBezTo>
                  <a:cubicBezTo>
                    <a:pt x="432" y="-316"/>
                    <a:pt x="192" y="684"/>
                    <a:pt x="72" y="3684"/>
                  </a:cubicBezTo>
                  <a:cubicBezTo>
                    <a:pt x="-48" y="6684"/>
                    <a:pt x="-48" y="11684"/>
                    <a:pt x="312" y="14984"/>
                  </a:cubicBezTo>
                  <a:cubicBezTo>
                    <a:pt x="672" y="18284"/>
                    <a:pt x="1392" y="19884"/>
                    <a:pt x="2352" y="20584"/>
                  </a:cubicBezTo>
                  <a:cubicBezTo>
                    <a:pt x="3312" y="21284"/>
                    <a:pt x="4512" y="21084"/>
                    <a:pt x="5832" y="19384"/>
                  </a:cubicBezTo>
                  <a:cubicBezTo>
                    <a:pt x="7152" y="17684"/>
                    <a:pt x="8592" y="14484"/>
                    <a:pt x="9312" y="12384"/>
                  </a:cubicBezTo>
                  <a:cubicBezTo>
                    <a:pt x="10032" y="10284"/>
                    <a:pt x="10032" y="9284"/>
                    <a:pt x="10272" y="8184"/>
                  </a:cubicBezTo>
                  <a:cubicBezTo>
                    <a:pt x="10512" y="7084"/>
                    <a:pt x="10992" y="5884"/>
                    <a:pt x="11712" y="5584"/>
                  </a:cubicBezTo>
                  <a:cubicBezTo>
                    <a:pt x="12432" y="5284"/>
                    <a:pt x="13392" y="5884"/>
                    <a:pt x="14592" y="7584"/>
                  </a:cubicBezTo>
                  <a:cubicBezTo>
                    <a:pt x="15792" y="9284"/>
                    <a:pt x="17232" y="12084"/>
                    <a:pt x="18432" y="13784"/>
                  </a:cubicBezTo>
                  <a:cubicBezTo>
                    <a:pt x="19632" y="15484"/>
                    <a:pt x="20592" y="16084"/>
                    <a:pt x="21552" y="16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408814" y="4008285"/>
              <a:ext cx="88901" cy="17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3086" y="3956"/>
                  </a:moveTo>
                  <a:cubicBezTo>
                    <a:pt x="2057" y="8842"/>
                    <a:pt x="1029" y="13728"/>
                    <a:pt x="514" y="16814"/>
                  </a:cubicBezTo>
                  <a:cubicBezTo>
                    <a:pt x="0" y="19899"/>
                    <a:pt x="0" y="21185"/>
                    <a:pt x="0" y="21185"/>
                  </a:cubicBezTo>
                  <a:cubicBezTo>
                    <a:pt x="0" y="21185"/>
                    <a:pt x="0" y="19899"/>
                    <a:pt x="771" y="16814"/>
                  </a:cubicBezTo>
                  <a:cubicBezTo>
                    <a:pt x="1543" y="13728"/>
                    <a:pt x="3086" y="8842"/>
                    <a:pt x="4629" y="5756"/>
                  </a:cubicBezTo>
                  <a:cubicBezTo>
                    <a:pt x="6171" y="2671"/>
                    <a:pt x="7714" y="1385"/>
                    <a:pt x="9771" y="614"/>
                  </a:cubicBezTo>
                  <a:cubicBezTo>
                    <a:pt x="11829" y="-158"/>
                    <a:pt x="14400" y="-415"/>
                    <a:pt x="16200" y="1128"/>
                  </a:cubicBezTo>
                  <a:cubicBezTo>
                    <a:pt x="18000" y="2671"/>
                    <a:pt x="19029" y="6014"/>
                    <a:pt x="19800" y="9356"/>
                  </a:cubicBezTo>
                  <a:cubicBezTo>
                    <a:pt x="20571" y="12699"/>
                    <a:pt x="21086" y="16042"/>
                    <a:pt x="21600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551842" y="3876285"/>
              <a:ext cx="128844" cy="35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41" fill="norm" stroke="1" extrusionOk="0">
                  <a:moveTo>
                    <a:pt x="498" y="2255"/>
                  </a:moveTo>
                  <a:cubicBezTo>
                    <a:pt x="498" y="1239"/>
                    <a:pt x="498" y="222"/>
                    <a:pt x="324" y="32"/>
                  </a:cubicBezTo>
                  <a:cubicBezTo>
                    <a:pt x="149" y="-159"/>
                    <a:pt x="-199" y="476"/>
                    <a:pt x="149" y="3017"/>
                  </a:cubicBezTo>
                  <a:cubicBezTo>
                    <a:pt x="498" y="5559"/>
                    <a:pt x="1543" y="10006"/>
                    <a:pt x="2240" y="13182"/>
                  </a:cubicBezTo>
                  <a:cubicBezTo>
                    <a:pt x="2936" y="16359"/>
                    <a:pt x="3285" y="18265"/>
                    <a:pt x="3459" y="19535"/>
                  </a:cubicBezTo>
                  <a:cubicBezTo>
                    <a:pt x="3633" y="20806"/>
                    <a:pt x="3633" y="21441"/>
                    <a:pt x="3633" y="21441"/>
                  </a:cubicBezTo>
                  <a:cubicBezTo>
                    <a:pt x="3633" y="21441"/>
                    <a:pt x="3633" y="20806"/>
                    <a:pt x="4504" y="19345"/>
                  </a:cubicBezTo>
                  <a:cubicBezTo>
                    <a:pt x="5375" y="17883"/>
                    <a:pt x="7117" y="15596"/>
                    <a:pt x="8336" y="14135"/>
                  </a:cubicBezTo>
                  <a:cubicBezTo>
                    <a:pt x="9556" y="12674"/>
                    <a:pt x="10253" y="12039"/>
                    <a:pt x="11472" y="11721"/>
                  </a:cubicBezTo>
                  <a:cubicBezTo>
                    <a:pt x="12691" y="11403"/>
                    <a:pt x="14433" y="11403"/>
                    <a:pt x="15478" y="11721"/>
                  </a:cubicBezTo>
                  <a:cubicBezTo>
                    <a:pt x="16524" y="12039"/>
                    <a:pt x="16872" y="12674"/>
                    <a:pt x="17743" y="13817"/>
                  </a:cubicBezTo>
                  <a:cubicBezTo>
                    <a:pt x="18614" y="14961"/>
                    <a:pt x="20007" y="16613"/>
                    <a:pt x="20704" y="17756"/>
                  </a:cubicBezTo>
                  <a:cubicBezTo>
                    <a:pt x="21401" y="18900"/>
                    <a:pt x="21401" y="19535"/>
                    <a:pt x="20530" y="20107"/>
                  </a:cubicBezTo>
                  <a:cubicBezTo>
                    <a:pt x="19659" y="20679"/>
                    <a:pt x="17917" y="21187"/>
                    <a:pt x="14782" y="21187"/>
                  </a:cubicBezTo>
                  <a:cubicBezTo>
                    <a:pt x="11646" y="21187"/>
                    <a:pt x="7117" y="20679"/>
                    <a:pt x="4504" y="20107"/>
                  </a:cubicBezTo>
                  <a:cubicBezTo>
                    <a:pt x="1891" y="19535"/>
                    <a:pt x="1195" y="18900"/>
                    <a:pt x="1369" y="18328"/>
                  </a:cubicBezTo>
                  <a:cubicBezTo>
                    <a:pt x="1543" y="17756"/>
                    <a:pt x="2588" y="17248"/>
                    <a:pt x="3633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758064" y="4053552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770764" y="4034451"/>
              <a:ext cx="44451" cy="6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20920"/>
                  </a:moveTo>
                  <a:cubicBezTo>
                    <a:pt x="0" y="16739"/>
                    <a:pt x="0" y="12559"/>
                    <a:pt x="0" y="8726"/>
                  </a:cubicBezTo>
                  <a:cubicBezTo>
                    <a:pt x="0" y="4894"/>
                    <a:pt x="0" y="1410"/>
                    <a:pt x="3600" y="365"/>
                  </a:cubicBezTo>
                  <a:cubicBezTo>
                    <a:pt x="7200" y="-680"/>
                    <a:pt x="14400" y="714"/>
                    <a:pt x="21600" y="2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841704" y="4024156"/>
              <a:ext cx="144961" cy="21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79" fill="norm" stroke="1" extrusionOk="0">
                  <a:moveTo>
                    <a:pt x="14865" y="5325"/>
                  </a:moveTo>
                  <a:cubicBezTo>
                    <a:pt x="14865" y="3885"/>
                    <a:pt x="14865" y="2445"/>
                    <a:pt x="14239" y="1417"/>
                  </a:cubicBezTo>
                  <a:cubicBezTo>
                    <a:pt x="13613" y="388"/>
                    <a:pt x="12361" y="-229"/>
                    <a:pt x="10796" y="80"/>
                  </a:cubicBezTo>
                  <a:cubicBezTo>
                    <a:pt x="9230" y="388"/>
                    <a:pt x="7352" y="1622"/>
                    <a:pt x="5474" y="4502"/>
                  </a:cubicBezTo>
                  <a:cubicBezTo>
                    <a:pt x="3596" y="7382"/>
                    <a:pt x="1717" y="11908"/>
                    <a:pt x="778" y="14685"/>
                  </a:cubicBezTo>
                  <a:cubicBezTo>
                    <a:pt x="-161" y="17462"/>
                    <a:pt x="-161" y="18491"/>
                    <a:pt x="309" y="19417"/>
                  </a:cubicBezTo>
                  <a:cubicBezTo>
                    <a:pt x="778" y="20342"/>
                    <a:pt x="1717" y="21165"/>
                    <a:pt x="2969" y="21268"/>
                  </a:cubicBezTo>
                  <a:cubicBezTo>
                    <a:pt x="4222" y="21371"/>
                    <a:pt x="5787" y="20754"/>
                    <a:pt x="7352" y="19314"/>
                  </a:cubicBezTo>
                  <a:cubicBezTo>
                    <a:pt x="8917" y="17874"/>
                    <a:pt x="10482" y="15611"/>
                    <a:pt x="11578" y="13451"/>
                  </a:cubicBezTo>
                  <a:cubicBezTo>
                    <a:pt x="12674" y="11291"/>
                    <a:pt x="13300" y="9234"/>
                    <a:pt x="13613" y="9234"/>
                  </a:cubicBezTo>
                  <a:cubicBezTo>
                    <a:pt x="13926" y="9234"/>
                    <a:pt x="13926" y="11291"/>
                    <a:pt x="15178" y="13348"/>
                  </a:cubicBezTo>
                  <a:cubicBezTo>
                    <a:pt x="16430" y="15405"/>
                    <a:pt x="18935" y="17462"/>
                    <a:pt x="21439" y="19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050599" y="4034914"/>
              <a:ext cx="63066" cy="21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47" fill="norm" stroke="1" extrusionOk="0">
                  <a:moveTo>
                    <a:pt x="20760" y="3135"/>
                  </a:moveTo>
                  <a:cubicBezTo>
                    <a:pt x="17973" y="2288"/>
                    <a:pt x="15186" y="1441"/>
                    <a:pt x="12050" y="806"/>
                  </a:cubicBezTo>
                  <a:cubicBezTo>
                    <a:pt x="8915" y="171"/>
                    <a:pt x="5431" y="-253"/>
                    <a:pt x="2992" y="171"/>
                  </a:cubicBezTo>
                  <a:cubicBezTo>
                    <a:pt x="554" y="594"/>
                    <a:pt x="-840" y="1865"/>
                    <a:pt x="554" y="3876"/>
                  </a:cubicBezTo>
                  <a:cubicBezTo>
                    <a:pt x="1947" y="5888"/>
                    <a:pt x="6128" y="8641"/>
                    <a:pt x="9612" y="11394"/>
                  </a:cubicBezTo>
                  <a:cubicBezTo>
                    <a:pt x="13095" y="14147"/>
                    <a:pt x="15883" y="16900"/>
                    <a:pt x="15534" y="18700"/>
                  </a:cubicBezTo>
                  <a:cubicBezTo>
                    <a:pt x="15186" y="20500"/>
                    <a:pt x="11702" y="21347"/>
                    <a:pt x="8915" y="21347"/>
                  </a:cubicBezTo>
                  <a:cubicBezTo>
                    <a:pt x="6128" y="21347"/>
                    <a:pt x="4037" y="20500"/>
                    <a:pt x="1947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120014" y="3806851"/>
              <a:ext cx="364386" cy="41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32" fill="norm" stroke="1" extrusionOk="0">
                  <a:moveTo>
                    <a:pt x="0" y="16398"/>
                  </a:moveTo>
                  <a:cubicBezTo>
                    <a:pt x="1249" y="16398"/>
                    <a:pt x="2497" y="16398"/>
                    <a:pt x="3683" y="16233"/>
                  </a:cubicBezTo>
                  <a:cubicBezTo>
                    <a:pt x="4869" y="16069"/>
                    <a:pt x="5993" y="15740"/>
                    <a:pt x="6617" y="15246"/>
                  </a:cubicBezTo>
                  <a:cubicBezTo>
                    <a:pt x="7242" y="14753"/>
                    <a:pt x="7366" y="14095"/>
                    <a:pt x="7054" y="13766"/>
                  </a:cubicBezTo>
                  <a:cubicBezTo>
                    <a:pt x="6742" y="13437"/>
                    <a:pt x="5993" y="13437"/>
                    <a:pt x="5119" y="14040"/>
                  </a:cubicBezTo>
                  <a:cubicBezTo>
                    <a:pt x="4245" y="14643"/>
                    <a:pt x="3246" y="15849"/>
                    <a:pt x="2747" y="16946"/>
                  </a:cubicBezTo>
                  <a:cubicBezTo>
                    <a:pt x="2247" y="18042"/>
                    <a:pt x="2247" y="19029"/>
                    <a:pt x="2622" y="19742"/>
                  </a:cubicBezTo>
                  <a:cubicBezTo>
                    <a:pt x="2997" y="20455"/>
                    <a:pt x="3746" y="20893"/>
                    <a:pt x="5494" y="20893"/>
                  </a:cubicBezTo>
                  <a:cubicBezTo>
                    <a:pt x="7242" y="20893"/>
                    <a:pt x="9988" y="20455"/>
                    <a:pt x="11986" y="19852"/>
                  </a:cubicBezTo>
                  <a:cubicBezTo>
                    <a:pt x="13984" y="19248"/>
                    <a:pt x="15232" y="18481"/>
                    <a:pt x="15982" y="17768"/>
                  </a:cubicBezTo>
                  <a:cubicBezTo>
                    <a:pt x="16731" y="17056"/>
                    <a:pt x="16980" y="16398"/>
                    <a:pt x="16918" y="15849"/>
                  </a:cubicBezTo>
                  <a:cubicBezTo>
                    <a:pt x="16855" y="15301"/>
                    <a:pt x="16481" y="14863"/>
                    <a:pt x="15732" y="14643"/>
                  </a:cubicBezTo>
                  <a:cubicBezTo>
                    <a:pt x="14983" y="14424"/>
                    <a:pt x="13859" y="14424"/>
                    <a:pt x="12860" y="15082"/>
                  </a:cubicBezTo>
                  <a:cubicBezTo>
                    <a:pt x="11861" y="15740"/>
                    <a:pt x="10987" y="17056"/>
                    <a:pt x="10613" y="18207"/>
                  </a:cubicBezTo>
                  <a:cubicBezTo>
                    <a:pt x="10238" y="19358"/>
                    <a:pt x="10363" y="20345"/>
                    <a:pt x="10800" y="20893"/>
                  </a:cubicBezTo>
                  <a:cubicBezTo>
                    <a:pt x="11237" y="21441"/>
                    <a:pt x="11986" y="21551"/>
                    <a:pt x="13297" y="20783"/>
                  </a:cubicBezTo>
                  <a:cubicBezTo>
                    <a:pt x="14608" y="20016"/>
                    <a:pt x="16481" y="18371"/>
                    <a:pt x="17917" y="16069"/>
                  </a:cubicBezTo>
                  <a:cubicBezTo>
                    <a:pt x="19353" y="13766"/>
                    <a:pt x="20351" y="10806"/>
                    <a:pt x="20913" y="8120"/>
                  </a:cubicBezTo>
                  <a:cubicBezTo>
                    <a:pt x="21475" y="5433"/>
                    <a:pt x="21600" y="3021"/>
                    <a:pt x="21413" y="1650"/>
                  </a:cubicBezTo>
                  <a:cubicBezTo>
                    <a:pt x="21225" y="280"/>
                    <a:pt x="20726" y="-49"/>
                    <a:pt x="20227" y="6"/>
                  </a:cubicBezTo>
                  <a:cubicBezTo>
                    <a:pt x="19727" y="61"/>
                    <a:pt x="19228" y="499"/>
                    <a:pt x="18728" y="2582"/>
                  </a:cubicBezTo>
                  <a:cubicBezTo>
                    <a:pt x="18229" y="4666"/>
                    <a:pt x="17729" y="8394"/>
                    <a:pt x="17854" y="11683"/>
                  </a:cubicBezTo>
                  <a:cubicBezTo>
                    <a:pt x="17979" y="14972"/>
                    <a:pt x="18728" y="17823"/>
                    <a:pt x="19415" y="19303"/>
                  </a:cubicBezTo>
                  <a:cubicBezTo>
                    <a:pt x="20102" y="20783"/>
                    <a:pt x="20726" y="20893"/>
                    <a:pt x="21350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026262" y="4044684"/>
              <a:ext cx="288774" cy="24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64" fill="norm" stroke="1" extrusionOk="0">
                  <a:moveTo>
                    <a:pt x="8057" y="2988"/>
                  </a:moveTo>
                  <a:cubicBezTo>
                    <a:pt x="7902" y="2065"/>
                    <a:pt x="7747" y="1142"/>
                    <a:pt x="7280" y="588"/>
                  </a:cubicBezTo>
                  <a:cubicBezTo>
                    <a:pt x="6814" y="35"/>
                    <a:pt x="6037" y="-150"/>
                    <a:pt x="5416" y="127"/>
                  </a:cubicBezTo>
                  <a:cubicBezTo>
                    <a:pt x="4794" y="404"/>
                    <a:pt x="4328" y="1142"/>
                    <a:pt x="3318" y="4465"/>
                  </a:cubicBezTo>
                  <a:cubicBezTo>
                    <a:pt x="2308" y="7788"/>
                    <a:pt x="754" y="13696"/>
                    <a:pt x="210" y="17112"/>
                  </a:cubicBezTo>
                  <a:cubicBezTo>
                    <a:pt x="-334" y="20527"/>
                    <a:pt x="132" y="21450"/>
                    <a:pt x="2152" y="21358"/>
                  </a:cubicBezTo>
                  <a:cubicBezTo>
                    <a:pt x="4172" y="21265"/>
                    <a:pt x="7747" y="20158"/>
                    <a:pt x="10466" y="17758"/>
                  </a:cubicBezTo>
                  <a:cubicBezTo>
                    <a:pt x="13185" y="15358"/>
                    <a:pt x="15050" y="11665"/>
                    <a:pt x="15983" y="9265"/>
                  </a:cubicBezTo>
                  <a:cubicBezTo>
                    <a:pt x="16915" y="6865"/>
                    <a:pt x="16915" y="5758"/>
                    <a:pt x="16526" y="5296"/>
                  </a:cubicBezTo>
                  <a:cubicBezTo>
                    <a:pt x="16138" y="4835"/>
                    <a:pt x="15361" y="5019"/>
                    <a:pt x="14429" y="6127"/>
                  </a:cubicBezTo>
                  <a:cubicBezTo>
                    <a:pt x="13496" y="7235"/>
                    <a:pt x="12408" y="9265"/>
                    <a:pt x="11865" y="11388"/>
                  </a:cubicBezTo>
                  <a:cubicBezTo>
                    <a:pt x="11321" y="13512"/>
                    <a:pt x="11321" y="15727"/>
                    <a:pt x="11709" y="17112"/>
                  </a:cubicBezTo>
                  <a:cubicBezTo>
                    <a:pt x="12098" y="18496"/>
                    <a:pt x="12875" y="19050"/>
                    <a:pt x="14351" y="18404"/>
                  </a:cubicBezTo>
                  <a:cubicBezTo>
                    <a:pt x="15827" y="17758"/>
                    <a:pt x="18003" y="15912"/>
                    <a:pt x="19324" y="13696"/>
                  </a:cubicBezTo>
                  <a:cubicBezTo>
                    <a:pt x="20644" y="11481"/>
                    <a:pt x="21111" y="8896"/>
                    <a:pt x="21188" y="6958"/>
                  </a:cubicBezTo>
                  <a:cubicBezTo>
                    <a:pt x="21266" y="5019"/>
                    <a:pt x="20955" y="3727"/>
                    <a:pt x="20489" y="3358"/>
                  </a:cubicBezTo>
                  <a:cubicBezTo>
                    <a:pt x="20023" y="2988"/>
                    <a:pt x="19401" y="3542"/>
                    <a:pt x="18780" y="4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402714" y="410435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421764" y="3990052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479556" y="4040852"/>
              <a:ext cx="12962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3029" y="0"/>
                  </a:moveTo>
                  <a:cubicBezTo>
                    <a:pt x="1984" y="4800"/>
                    <a:pt x="939" y="9600"/>
                    <a:pt x="417" y="12764"/>
                  </a:cubicBezTo>
                  <a:cubicBezTo>
                    <a:pt x="-106" y="15927"/>
                    <a:pt x="-106" y="17455"/>
                    <a:pt x="242" y="17455"/>
                  </a:cubicBezTo>
                  <a:cubicBezTo>
                    <a:pt x="591" y="17455"/>
                    <a:pt x="1288" y="15927"/>
                    <a:pt x="3378" y="13200"/>
                  </a:cubicBezTo>
                  <a:cubicBezTo>
                    <a:pt x="5468" y="10473"/>
                    <a:pt x="8952" y="6545"/>
                    <a:pt x="11565" y="4473"/>
                  </a:cubicBezTo>
                  <a:cubicBezTo>
                    <a:pt x="14178" y="2400"/>
                    <a:pt x="15920" y="2182"/>
                    <a:pt x="17662" y="3055"/>
                  </a:cubicBezTo>
                  <a:cubicBezTo>
                    <a:pt x="19404" y="3927"/>
                    <a:pt x="21146" y="5891"/>
                    <a:pt x="21320" y="9164"/>
                  </a:cubicBezTo>
                  <a:cubicBezTo>
                    <a:pt x="21494" y="12436"/>
                    <a:pt x="20100" y="17018"/>
                    <a:pt x="187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948814" y="4059902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5004838" y="4098002"/>
              <a:ext cx="115427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56" fill="norm" stroke="1" extrusionOk="0">
                  <a:moveTo>
                    <a:pt x="2520" y="0"/>
                  </a:moveTo>
                  <a:cubicBezTo>
                    <a:pt x="977" y="7200"/>
                    <a:pt x="-566" y="14400"/>
                    <a:pt x="205" y="18000"/>
                  </a:cubicBezTo>
                  <a:cubicBezTo>
                    <a:pt x="977" y="21600"/>
                    <a:pt x="4063" y="21600"/>
                    <a:pt x="7920" y="20880"/>
                  </a:cubicBezTo>
                  <a:cubicBezTo>
                    <a:pt x="11777" y="20160"/>
                    <a:pt x="16405" y="18720"/>
                    <a:pt x="21034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5018664" y="422500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5586708" y="3903225"/>
              <a:ext cx="174907" cy="41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92" fill="norm" stroke="1" extrusionOk="0">
                  <a:moveTo>
                    <a:pt x="1986" y="7203"/>
                  </a:moveTo>
                  <a:cubicBezTo>
                    <a:pt x="1726" y="10969"/>
                    <a:pt x="1465" y="14735"/>
                    <a:pt x="1335" y="16895"/>
                  </a:cubicBezTo>
                  <a:cubicBezTo>
                    <a:pt x="1205" y="19055"/>
                    <a:pt x="1205" y="19609"/>
                    <a:pt x="1075" y="19554"/>
                  </a:cubicBezTo>
                  <a:cubicBezTo>
                    <a:pt x="945" y="19498"/>
                    <a:pt x="685" y="18834"/>
                    <a:pt x="424" y="16729"/>
                  </a:cubicBezTo>
                  <a:cubicBezTo>
                    <a:pt x="164" y="14624"/>
                    <a:pt x="-96" y="11080"/>
                    <a:pt x="34" y="8310"/>
                  </a:cubicBezTo>
                  <a:cubicBezTo>
                    <a:pt x="164" y="5541"/>
                    <a:pt x="685" y="3547"/>
                    <a:pt x="1465" y="2274"/>
                  </a:cubicBezTo>
                  <a:cubicBezTo>
                    <a:pt x="2246" y="1000"/>
                    <a:pt x="3287" y="446"/>
                    <a:pt x="4849" y="169"/>
                  </a:cubicBezTo>
                  <a:cubicBezTo>
                    <a:pt x="6410" y="-108"/>
                    <a:pt x="8492" y="-108"/>
                    <a:pt x="10444" y="667"/>
                  </a:cubicBezTo>
                  <a:cubicBezTo>
                    <a:pt x="12396" y="1443"/>
                    <a:pt x="14217" y="2994"/>
                    <a:pt x="14738" y="4877"/>
                  </a:cubicBezTo>
                  <a:cubicBezTo>
                    <a:pt x="15258" y="6760"/>
                    <a:pt x="14477" y="8975"/>
                    <a:pt x="13697" y="10360"/>
                  </a:cubicBezTo>
                  <a:cubicBezTo>
                    <a:pt x="12916" y="11744"/>
                    <a:pt x="12135" y="12298"/>
                    <a:pt x="10704" y="12797"/>
                  </a:cubicBezTo>
                  <a:cubicBezTo>
                    <a:pt x="9273" y="13295"/>
                    <a:pt x="7191" y="13738"/>
                    <a:pt x="5629" y="13738"/>
                  </a:cubicBezTo>
                  <a:cubicBezTo>
                    <a:pt x="4068" y="13738"/>
                    <a:pt x="3027" y="13295"/>
                    <a:pt x="3157" y="13240"/>
                  </a:cubicBezTo>
                  <a:cubicBezTo>
                    <a:pt x="3287" y="13184"/>
                    <a:pt x="4588" y="13517"/>
                    <a:pt x="7191" y="14403"/>
                  </a:cubicBezTo>
                  <a:cubicBezTo>
                    <a:pt x="9793" y="15289"/>
                    <a:pt x="13697" y="16729"/>
                    <a:pt x="16299" y="18003"/>
                  </a:cubicBezTo>
                  <a:cubicBezTo>
                    <a:pt x="18902" y="19277"/>
                    <a:pt x="20203" y="20384"/>
                    <a:pt x="21504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5831464" y="3965648"/>
              <a:ext cx="190031" cy="30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28" fill="norm" stroke="1" extrusionOk="0">
                  <a:moveTo>
                    <a:pt x="720" y="5740"/>
                  </a:moveTo>
                  <a:cubicBezTo>
                    <a:pt x="720" y="9315"/>
                    <a:pt x="720" y="12890"/>
                    <a:pt x="840" y="15646"/>
                  </a:cubicBezTo>
                  <a:cubicBezTo>
                    <a:pt x="960" y="18402"/>
                    <a:pt x="1200" y="20338"/>
                    <a:pt x="1320" y="20934"/>
                  </a:cubicBezTo>
                  <a:cubicBezTo>
                    <a:pt x="1440" y="21530"/>
                    <a:pt x="1440" y="20785"/>
                    <a:pt x="1200" y="18253"/>
                  </a:cubicBezTo>
                  <a:cubicBezTo>
                    <a:pt x="960" y="15720"/>
                    <a:pt x="480" y="11400"/>
                    <a:pt x="240" y="8496"/>
                  </a:cubicBezTo>
                  <a:cubicBezTo>
                    <a:pt x="0" y="5591"/>
                    <a:pt x="0" y="4101"/>
                    <a:pt x="0" y="2984"/>
                  </a:cubicBezTo>
                  <a:cubicBezTo>
                    <a:pt x="0" y="1867"/>
                    <a:pt x="0" y="1122"/>
                    <a:pt x="480" y="1196"/>
                  </a:cubicBezTo>
                  <a:cubicBezTo>
                    <a:pt x="960" y="1271"/>
                    <a:pt x="1920" y="2164"/>
                    <a:pt x="3720" y="4324"/>
                  </a:cubicBezTo>
                  <a:cubicBezTo>
                    <a:pt x="5520" y="6484"/>
                    <a:pt x="8160" y="9911"/>
                    <a:pt x="9840" y="12071"/>
                  </a:cubicBezTo>
                  <a:cubicBezTo>
                    <a:pt x="11520" y="14231"/>
                    <a:pt x="12240" y="15124"/>
                    <a:pt x="12960" y="15944"/>
                  </a:cubicBezTo>
                  <a:cubicBezTo>
                    <a:pt x="13680" y="16763"/>
                    <a:pt x="14400" y="17508"/>
                    <a:pt x="15360" y="17806"/>
                  </a:cubicBezTo>
                  <a:cubicBezTo>
                    <a:pt x="16320" y="18104"/>
                    <a:pt x="17520" y="17955"/>
                    <a:pt x="18600" y="15646"/>
                  </a:cubicBezTo>
                  <a:cubicBezTo>
                    <a:pt x="19680" y="13337"/>
                    <a:pt x="20640" y="8868"/>
                    <a:pt x="21120" y="6187"/>
                  </a:cubicBezTo>
                  <a:cubicBezTo>
                    <a:pt x="21600" y="3505"/>
                    <a:pt x="21600" y="2611"/>
                    <a:pt x="21480" y="1718"/>
                  </a:cubicBezTo>
                  <a:cubicBezTo>
                    <a:pt x="21360" y="824"/>
                    <a:pt x="21120" y="-70"/>
                    <a:pt x="20880" y="4"/>
                  </a:cubicBezTo>
                  <a:cubicBezTo>
                    <a:pt x="20640" y="79"/>
                    <a:pt x="20400" y="1122"/>
                    <a:pt x="20160" y="2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6123564" y="3958302"/>
              <a:ext cx="12701" cy="25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0"/>
                  </a:moveTo>
                  <a:cubicBezTo>
                    <a:pt x="14400" y="5226"/>
                    <a:pt x="7200" y="10452"/>
                    <a:pt x="3600" y="13500"/>
                  </a:cubicBezTo>
                  <a:cubicBezTo>
                    <a:pt x="0" y="16548"/>
                    <a:pt x="0" y="17419"/>
                    <a:pt x="0" y="18552"/>
                  </a:cubicBezTo>
                  <a:cubicBezTo>
                    <a:pt x="0" y="19684"/>
                    <a:pt x="0" y="21077"/>
                    <a:pt x="1800" y="21339"/>
                  </a:cubicBezTo>
                  <a:cubicBezTo>
                    <a:pt x="3600" y="21600"/>
                    <a:pt x="7200" y="20729"/>
                    <a:pt x="108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129864" y="3903214"/>
              <a:ext cx="96728" cy="33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4" h="21265" fill="norm" stroke="1" extrusionOk="0">
                  <a:moveTo>
                    <a:pt x="1333" y="3108"/>
                  </a:moveTo>
                  <a:cubicBezTo>
                    <a:pt x="452" y="1893"/>
                    <a:pt x="-430" y="678"/>
                    <a:pt x="231" y="206"/>
                  </a:cubicBezTo>
                  <a:cubicBezTo>
                    <a:pt x="892" y="-267"/>
                    <a:pt x="3097" y="3"/>
                    <a:pt x="7064" y="1758"/>
                  </a:cubicBezTo>
                  <a:cubicBezTo>
                    <a:pt x="11031" y="3513"/>
                    <a:pt x="16762" y="6753"/>
                    <a:pt x="18966" y="9791"/>
                  </a:cubicBezTo>
                  <a:cubicBezTo>
                    <a:pt x="21170" y="12828"/>
                    <a:pt x="19848" y="15663"/>
                    <a:pt x="18525" y="17418"/>
                  </a:cubicBezTo>
                  <a:cubicBezTo>
                    <a:pt x="17203" y="19173"/>
                    <a:pt x="15880" y="19848"/>
                    <a:pt x="14117" y="20320"/>
                  </a:cubicBezTo>
                  <a:cubicBezTo>
                    <a:pt x="12354" y="20793"/>
                    <a:pt x="10150" y="21063"/>
                    <a:pt x="7946" y="21198"/>
                  </a:cubicBezTo>
                  <a:cubicBezTo>
                    <a:pt x="5741" y="21333"/>
                    <a:pt x="3537" y="21333"/>
                    <a:pt x="2215" y="20523"/>
                  </a:cubicBezTo>
                  <a:cubicBezTo>
                    <a:pt x="892" y="19713"/>
                    <a:pt x="452" y="18093"/>
                    <a:pt x="11" y="16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6368864" y="3921358"/>
              <a:ext cx="106395" cy="32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87" fill="norm" stroke="1" extrusionOk="0">
                  <a:moveTo>
                    <a:pt x="20399" y="2401"/>
                  </a:moveTo>
                  <a:cubicBezTo>
                    <a:pt x="20815" y="1438"/>
                    <a:pt x="21230" y="475"/>
                    <a:pt x="20399" y="131"/>
                  </a:cubicBezTo>
                  <a:cubicBezTo>
                    <a:pt x="19568" y="-213"/>
                    <a:pt x="17492" y="62"/>
                    <a:pt x="13961" y="1644"/>
                  </a:cubicBezTo>
                  <a:cubicBezTo>
                    <a:pt x="10430" y="3226"/>
                    <a:pt x="5445" y="6116"/>
                    <a:pt x="2745" y="9280"/>
                  </a:cubicBezTo>
                  <a:cubicBezTo>
                    <a:pt x="45" y="12444"/>
                    <a:pt x="-370" y="15884"/>
                    <a:pt x="253" y="17948"/>
                  </a:cubicBezTo>
                  <a:cubicBezTo>
                    <a:pt x="876" y="20011"/>
                    <a:pt x="2538" y="20699"/>
                    <a:pt x="5445" y="21043"/>
                  </a:cubicBezTo>
                  <a:cubicBezTo>
                    <a:pt x="8353" y="21387"/>
                    <a:pt x="12507" y="21387"/>
                    <a:pt x="16661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541361" y="3977352"/>
              <a:ext cx="135852" cy="20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359" fill="norm" stroke="1" extrusionOk="0">
                  <a:moveTo>
                    <a:pt x="12772" y="4725"/>
                  </a:moveTo>
                  <a:cubicBezTo>
                    <a:pt x="12127" y="3150"/>
                    <a:pt x="11482" y="1575"/>
                    <a:pt x="10354" y="1125"/>
                  </a:cubicBezTo>
                  <a:cubicBezTo>
                    <a:pt x="9226" y="675"/>
                    <a:pt x="7614" y="1350"/>
                    <a:pt x="5679" y="4388"/>
                  </a:cubicBezTo>
                  <a:cubicBezTo>
                    <a:pt x="3745" y="7425"/>
                    <a:pt x="1488" y="12825"/>
                    <a:pt x="521" y="16088"/>
                  </a:cubicBezTo>
                  <a:cubicBezTo>
                    <a:pt x="-446" y="19350"/>
                    <a:pt x="-124" y="20475"/>
                    <a:pt x="1972" y="21037"/>
                  </a:cubicBezTo>
                  <a:cubicBezTo>
                    <a:pt x="4067" y="21600"/>
                    <a:pt x="7936" y="21600"/>
                    <a:pt x="11482" y="19575"/>
                  </a:cubicBezTo>
                  <a:cubicBezTo>
                    <a:pt x="15029" y="17550"/>
                    <a:pt x="18253" y="13500"/>
                    <a:pt x="19703" y="10125"/>
                  </a:cubicBezTo>
                  <a:cubicBezTo>
                    <a:pt x="21154" y="6750"/>
                    <a:pt x="20832" y="4050"/>
                    <a:pt x="19864" y="2362"/>
                  </a:cubicBezTo>
                  <a:cubicBezTo>
                    <a:pt x="18897" y="675"/>
                    <a:pt x="17285" y="0"/>
                    <a:pt x="15835" y="0"/>
                  </a:cubicBezTo>
                  <a:cubicBezTo>
                    <a:pt x="14384" y="0"/>
                    <a:pt x="13094" y="675"/>
                    <a:pt x="12772" y="1688"/>
                  </a:cubicBezTo>
                  <a:cubicBezTo>
                    <a:pt x="12450" y="2700"/>
                    <a:pt x="13094" y="4050"/>
                    <a:pt x="13739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6688714" y="4155152"/>
              <a:ext cx="69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57"/>
                    <a:pt x="21600" y="7513"/>
                    <a:pt x="18000" y="11113"/>
                  </a:cubicBezTo>
                  <a:cubicBezTo>
                    <a:pt x="14400" y="14713"/>
                    <a:pt x="72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6955414" y="3964652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7006214" y="3907502"/>
              <a:ext cx="9592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600" fill="norm" stroke="1" extrusionOk="0">
                  <a:moveTo>
                    <a:pt x="14547" y="0"/>
                  </a:moveTo>
                  <a:cubicBezTo>
                    <a:pt x="18073" y="3487"/>
                    <a:pt x="21600" y="6975"/>
                    <a:pt x="19176" y="10575"/>
                  </a:cubicBezTo>
                  <a:cubicBezTo>
                    <a:pt x="16751" y="14175"/>
                    <a:pt x="8376" y="178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447414" y="4288502"/>
              <a:ext cx="1397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943"/>
                    <a:pt x="16364" y="3886"/>
                    <a:pt x="13418" y="6743"/>
                  </a:cubicBezTo>
                  <a:cubicBezTo>
                    <a:pt x="10473" y="9600"/>
                    <a:pt x="7200" y="13371"/>
                    <a:pt x="4909" y="16000"/>
                  </a:cubicBezTo>
                  <a:cubicBezTo>
                    <a:pt x="2618" y="18629"/>
                    <a:pt x="1309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377564" y="4606002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460114" y="4625052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543"/>
                    <a:pt x="11314" y="3086"/>
                    <a:pt x="7714" y="6686"/>
                  </a:cubicBezTo>
                  <a:cubicBezTo>
                    <a:pt x="4114" y="10286"/>
                    <a:pt x="2057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047364" y="4910802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596"/>
                    <a:pt x="8640" y="9191"/>
                    <a:pt x="12240" y="12791"/>
                  </a:cubicBezTo>
                  <a:cubicBezTo>
                    <a:pt x="15840" y="16391"/>
                    <a:pt x="18720" y="189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5906871" y="4866352"/>
              <a:ext cx="27384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3030" y="21600"/>
                  </a:moveTo>
                  <a:cubicBezTo>
                    <a:pt x="2040" y="20880"/>
                    <a:pt x="1051" y="20160"/>
                    <a:pt x="474" y="19200"/>
                  </a:cubicBezTo>
                  <a:cubicBezTo>
                    <a:pt x="-103" y="18240"/>
                    <a:pt x="-268" y="17040"/>
                    <a:pt x="639" y="15120"/>
                  </a:cubicBezTo>
                  <a:cubicBezTo>
                    <a:pt x="1546" y="13200"/>
                    <a:pt x="3524" y="10560"/>
                    <a:pt x="6245" y="8040"/>
                  </a:cubicBezTo>
                  <a:cubicBezTo>
                    <a:pt x="8966" y="5520"/>
                    <a:pt x="12428" y="3120"/>
                    <a:pt x="15066" y="1800"/>
                  </a:cubicBezTo>
                  <a:cubicBezTo>
                    <a:pt x="17705" y="480"/>
                    <a:pt x="19518" y="240"/>
                    <a:pt x="21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133747" y="5043074"/>
              <a:ext cx="142218" cy="11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681" fill="norm" stroke="1" extrusionOk="0">
                  <a:moveTo>
                    <a:pt x="12766" y="3668"/>
                  </a:moveTo>
                  <a:cubicBezTo>
                    <a:pt x="11495" y="2511"/>
                    <a:pt x="10224" y="1354"/>
                    <a:pt x="8636" y="582"/>
                  </a:cubicBezTo>
                  <a:cubicBezTo>
                    <a:pt x="7048" y="-189"/>
                    <a:pt x="5142" y="-575"/>
                    <a:pt x="3554" y="1932"/>
                  </a:cubicBezTo>
                  <a:cubicBezTo>
                    <a:pt x="1966" y="4439"/>
                    <a:pt x="695" y="9839"/>
                    <a:pt x="218" y="13504"/>
                  </a:cubicBezTo>
                  <a:cubicBezTo>
                    <a:pt x="-258" y="17168"/>
                    <a:pt x="60" y="19096"/>
                    <a:pt x="1013" y="20061"/>
                  </a:cubicBezTo>
                  <a:cubicBezTo>
                    <a:pt x="1966" y="21025"/>
                    <a:pt x="3554" y="21025"/>
                    <a:pt x="5301" y="18904"/>
                  </a:cubicBezTo>
                  <a:cubicBezTo>
                    <a:pt x="7048" y="16782"/>
                    <a:pt x="8954" y="12539"/>
                    <a:pt x="9907" y="9454"/>
                  </a:cubicBezTo>
                  <a:cubicBezTo>
                    <a:pt x="10860" y="6368"/>
                    <a:pt x="10860" y="4439"/>
                    <a:pt x="10860" y="5404"/>
                  </a:cubicBezTo>
                  <a:cubicBezTo>
                    <a:pt x="10860" y="6368"/>
                    <a:pt x="10860" y="10225"/>
                    <a:pt x="11336" y="12925"/>
                  </a:cubicBezTo>
                  <a:cubicBezTo>
                    <a:pt x="11813" y="15625"/>
                    <a:pt x="12766" y="17168"/>
                    <a:pt x="14513" y="18132"/>
                  </a:cubicBezTo>
                  <a:cubicBezTo>
                    <a:pt x="16260" y="19096"/>
                    <a:pt x="18801" y="19482"/>
                    <a:pt x="21342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6301364" y="503780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6282314" y="494890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345814" y="4834602"/>
              <a:ext cx="57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40"/>
                    <a:pt x="9600" y="10080"/>
                    <a:pt x="13200" y="13680"/>
                  </a:cubicBezTo>
                  <a:cubicBezTo>
                    <a:pt x="16800" y="17280"/>
                    <a:pt x="192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430073" y="4914634"/>
              <a:ext cx="106511" cy="18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135" fill="norm" stroke="1" extrusionOk="0">
                  <a:moveTo>
                    <a:pt x="15865" y="3843"/>
                  </a:moveTo>
                  <a:cubicBezTo>
                    <a:pt x="15865" y="2656"/>
                    <a:pt x="15865" y="1470"/>
                    <a:pt x="14827" y="757"/>
                  </a:cubicBezTo>
                  <a:cubicBezTo>
                    <a:pt x="13788" y="45"/>
                    <a:pt x="11711" y="-192"/>
                    <a:pt x="9427" y="164"/>
                  </a:cubicBezTo>
                  <a:cubicBezTo>
                    <a:pt x="7142" y="520"/>
                    <a:pt x="4650" y="1470"/>
                    <a:pt x="2780" y="3131"/>
                  </a:cubicBezTo>
                  <a:cubicBezTo>
                    <a:pt x="911" y="4793"/>
                    <a:pt x="-335" y="7166"/>
                    <a:pt x="80" y="8590"/>
                  </a:cubicBezTo>
                  <a:cubicBezTo>
                    <a:pt x="496" y="10015"/>
                    <a:pt x="2573" y="10489"/>
                    <a:pt x="5688" y="10964"/>
                  </a:cubicBezTo>
                  <a:cubicBezTo>
                    <a:pt x="8803" y="11439"/>
                    <a:pt x="12957" y="11913"/>
                    <a:pt x="16073" y="12507"/>
                  </a:cubicBezTo>
                  <a:cubicBezTo>
                    <a:pt x="19188" y="13100"/>
                    <a:pt x="21265" y="13812"/>
                    <a:pt x="20850" y="15355"/>
                  </a:cubicBezTo>
                  <a:cubicBezTo>
                    <a:pt x="20434" y="16898"/>
                    <a:pt x="17527" y="19272"/>
                    <a:pt x="14827" y="20340"/>
                  </a:cubicBezTo>
                  <a:cubicBezTo>
                    <a:pt x="12127" y="21408"/>
                    <a:pt x="9634" y="21171"/>
                    <a:pt x="7142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023909" y="5414768"/>
              <a:ext cx="74256" cy="35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332" fill="norm" stroke="1" extrusionOk="0">
                  <a:moveTo>
                    <a:pt x="20480" y="2927"/>
                  </a:moveTo>
                  <a:cubicBezTo>
                    <a:pt x="20480" y="2288"/>
                    <a:pt x="20480" y="1649"/>
                    <a:pt x="19604" y="1010"/>
                  </a:cubicBezTo>
                  <a:cubicBezTo>
                    <a:pt x="18729" y="371"/>
                    <a:pt x="16977" y="-268"/>
                    <a:pt x="13183" y="115"/>
                  </a:cubicBezTo>
                  <a:cubicBezTo>
                    <a:pt x="9388" y="499"/>
                    <a:pt x="3550" y="1905"/>
                    <a:pt x="1215" y="4269"/>
                  </a:cubicBezTo>
                  <a:cubicBezTo>
                    <a:pt x="-1120" y="6634"/>
                    <a:pt x="48" y="9957"/>
                    <a:pt x="3550" y="12960"/>
                  </a:cubicBezTo>
                  <a:cubicBezTo>
                    <a:pt x="7053" y="15964"/>
                    <a:pt x="12891" y="18648"/>
                    <a:pt x="18729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6001707" y="5622002"/>
              <a:ext cx="12185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447" y="21600"/>
                  </a:moveTo>
                  <a:cubicBezTo>
                    <a:pt x="1330" y="19906"/>
                    <a:pt x="212" y="18212"/>
                    <a:pt x="26" y="16306"/>
                  </a:cubicBezTo>
                  <a:cubicBezTo>
                    <a:pt x="-160" y="14400"/>
                    <a:pt x="585" y="12282"/>
                    <a:pt x="4309" y="9529"/>
                  </a:cubicBezTo>
                  <a:cubicBezTo>
                    <a:pt x="8033" y="6776"/>
                    <a:pt x="14737" y="3388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6119331" y="5568999"/>
              <a:ext cx="112184" cy="13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11819" y="5414"/>
                  </a:moveTo>
                  <a:cubicBezTo>
                    <a:pt x="11411" y="3726"/>
                    <a:pt x="11004" y="2039"/>
                    <a:pt x="9781" y="1026"/>
                  </a:cubicBezTo>
                  <a:cubicBezTo>
                    <a:pt x="8558" y="14"/>
                    <a:pt x="6521" y="-324"/>
                    <a:pt x="4891" y="351"/>
                  </a:cubicBezTo>
                  <a:cubicBezTo>
                    <a:pt x="3260" y="1026"/>
                    <a:pt x="2038" y="2713"/>
                    <a:pt x="1223" y="5414"/>
                  </a:cubicBezTo>
                  <a:cubicBezTo>
                    <a:pt x="408" y="8113"/>
                    <a:pt x="0" y="11826"/>
                    <a:pt x="0" y="14526"/>
                  </a:cubicBezTo>
                  <a:cubicBezTo>
                    <a:pt x="0" y="17226"/>
                    <a:pt x="408" y="18913"/>
                    <a:pt x="1630" y="19926"/>
                  </a:cubicBezTo>
                  <a:cubicBezTo>
                    <a:pt x="2853" y="20938"/>
                    <a:pt x="4891" y="21276"/>
                    <a:pt x="6521" y="20432"/>
                  </a:cubicBezTo>
                  <a:cubicBezTo>
                    <a:pt x="8151" y="19589"/>
                    <a:pt x="9374" y="17564"/>
                    <a:pt x="10392" y="15201"/>
                  </a:cubicBezTo>
                  <a:cubicBezTo>
                    <a:pt x="11411" y="12839"/>
                    <a:pt x="12226" y="10138"/>
                    <a:pt x="14060" y="9801"/>
                  </a:cubicBezTo>
                  <a:cubicBezTo>
                    <a:pt x="15894" y="9464"/>
                    <a:pt x="18747" y="11489"/>
                    <a:pt x="21600" y="13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263264" y="556485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6241585" y="5418802"/>
              <a:ext cx="2168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14221" y="21600"/>
                  </a:moveTo>
                  <a:cubicBezTo>
                    <a:pt x="10294" y="18514"/>
                    <a:pt x="6367" y="15429"/>
                    <a:pt x="3421" y="12600"/>
                  </a:cubicBezTo>
                  <a:cubicBezTo>
                    <a:pt x="476" y="9771"/>
                    <a:pt x="-1488" y="7200"/>
                    <a:pt x="1457" y="5143"/>
                  </a:cubicBezTo>
                  <a:cubicBezTo>
                    <a:pt x="4403" y="3086"/>
                    <a:pt x="12257" y="1543"/>
                    <a:pt x="201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295014" y="5368002"/>
              <a:ext cx="57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320"/>
                    <a:pt x="6400" y="8640"/>
                    <a:pt x="10000" y="12240"/>
                  </a:cubicBezTo>
                  <a:cubicBezTo>
                    <a:pt x="13600" y="15840"/>
                    <a:pt x="176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389042" y="5454785"/>
              <a:ext cx="140923" cy="13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08" fill="norm" stroke="1" extrusionOk="0">
                  <a:moveTo>
                    <a:pt x="1154" y="5486"/>
                  </a:moveTo>
                  <a:cubicBezTo>
                    <a:pt x="509" y="9257"/>
                    <a:pt x="-136" y="13029"/>
                    <a:pt x="25" y="15943"/>
                  </a:cubicBezTo>
                  <a:cubicBezTo>
                    <a:pt x="186" y="18857"/>
                    <a:pt x="1154" y="20914"/>
                    <a:pt x="2121" y="21257"/>
                  </a:cubicBezTo>
                  <a:cubicBezTo>
                    <a:pt x="3088" y="21600"/>
                    <a:pt x="4055" y="20229"/>
                    <a:pt x="5345" y="16971"/>
                  </a:cubicBezTo>
                  <a:cubicBezTo>
                    <a:pt x="6634" y="13714"/>
                    <a:pt x="8246" y="8571"/>
                    <a:pt x="9052" y="5143"/>
                  </a:cubicBezTo>
                  <a:cubicBezTo>
                    <a:pt x="9858" y="1714"/>
                    <a:pt x="9858" y="0"/>
                    <a:pt x="9697" y="0"/>
                  </a:cubicBezTo>
                  <a:cubicBezTo>
                    <a:pt x="9536" y="0"/>
                    <a:pt x="9213" y="1714"/>
                    <a:pt x="9052" y="3429"/>
                  </a:cubicBezTo>
                  <a:cubicBezTo>
                    <a:pt x="8891" y="5143"/>
                    <a:pt x="8891" y="6857"/>
                    <a:pt x="9374" y="8400"/>
                  </a:cubicBezTo>
                  <a:cubicBezTo>
                    <a:pt x="9858" y="9943"/>
                    <a:pt x="10825" y="11314"/>
                    <a:pt x="12921" y="11829"/>
                  </a:cubicBezTo>
                  <a:cubicBezTo>
                    <a:pt x="15016" y="12343"/>
                    <a:pt x="18240" y="12000"/>
                    <a:pt x="21464" y="11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6542664" y="5387052"/>
              <a:ext cx="82551" cy="13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6171"/>
                  </a:moveTo>
                  <a:cubicBezTo>
                    <a:pt x="4431" y="8914"/>
                    <a:pt x="8862" y="11657"/>
                    <a:pt x="11908" y="14571"/>
                  </a:cubicBezTo>
                  <a:cubicBezTo>
                    <a:pt x="14954" y="17486"/>
                    <a:pt x="16615" y="20571"/>
                    <a:pt x="16892" y="21086"/>
                  </a:cubicBezTo>
                  <a:cubicBezTo>
                    <a:pt x="17169" y="21600"/>
                    <a:pt x="16062" y="19543"/>
                    <a:pt x="14954" y="16457"/>
                  </a:cubicBezTo>
                  <a:cubicBezTo>
                    <a:pt x="13846" y="13371"/>
                    <a:pt x="12738" y="9257"/>
                    <a:pt x="13846" y="6343"/>
                  </a:cubicBezTo>
                  <a:cubicBezTo>
                    <a:pt x="14954" y="3429"/>
                    <a:pt x="18277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6637914" y="5332002"/>
              <a:ext cx="184151" cy="12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8" fill="norm" stroke="1" extrusionOk="0">
                  <a:moveTo>
                    <a:pt x="0" y="10272"/>
                  </a:moveTo>
                  <a:cubicBezTo>
                    <a:pt x="1241" y="10980"/>
                    <a:pt x="2483" y="11688"/>
                    <a:pt x="3972" y="10980"/>
                  </a:cubicBezTo>
                  <a:cubicBezTo>
                    <a:pt x="5462" y="10272"/>
                    <a:pt x="7200" y="8147"/>
                    <a:pt x="8193" y="6023"/>
                  </a:cubicBezTo>
                  <a:cubicBezTo>
                    <a:pt x="9186" y="3898"/>
                    <a:pt x="9434" y="1774"/>
                    <a:pt x="8938" y="711"/>
                  </a:cubicBezTo>
                  <a:cubicBezTo>
                    <a:pt x="8441" y="-351"/>
                    <a:pt x="7200" y="-351"/>
                    <a:pt x="5834" y="1597"/>
                  </a:cubicBezTo>
                  <a:cubicBezTo>
                    <a:pt x="4469" y="3544"/>
                    <a:pt x="2979" y="7439"/>
                    <a:pt x="2110" y="10449"/>
                  </a:cubicBezTo>
                  <a:cubicBezTo>
                    <a:pt x="1241" y="13459"/>
                    <a:pt x="993" y="15583"/>
                    <a:pt x="1986" y="17531"/>
                  </a:cubicBezTo>
                  <a:cubicBezTo>
                    <a:pt x="2979" y="19479"/>
                    <a:pt x="5214" y="21249"/>
                    <a:pt x="8690" y="20364"/>
                  </a:cubicBezTo>
                  <a:cubicBezTo>
                    <a:pt x="12166" y="19479"/>
                    <a:pt x="16883" y="15938"/>
                    <a:pt x="21600" y="12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6987164" y="4244052"/>
              <a:ext cx="3175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631"/>
                    <a:pt x="4320" y="5262"/>
                    <a:pt x="7056" y="8169"/>
                  </a:cubicBezTo>
                  <a:cubicBezTo>
                    <a:pt x="9792" y="11077"/>
                    <a:pt x="13104" y="14262"/>
                    <a:pt x="15624" y="16546"/>
                  </a:cubicBezTo>
                  <a:cubicBezTo>
                    <a:pt x="18144" y="18831"/>
                    <a:pt x="19872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177664" y="4536152"/>
              <a:ext cx="1524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0"/>
                  </a:moveTo>
                  <a:cubicBezTo>
                    <a:pt x="5400" y="7714"/>
                    <a:pt x="10800" y="15429"/>
                    <a:pt x="14400" y="18514"/>
                  </a:cubicBezTo>
                  <a:cubicBezTo>
                    <a:pt x="18000" y="21600"/>
                    <a:pt x="19800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342764" y="4469974"/>
              <a:ext cx="44451" cy="10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546"/>
                  </a:moveTo>
                  <a:cubicBezTo>
                    <a:pt x="16457" y="114"/>
                    <a:pt x="11314" y="-318"/>
                    <a:pt x="7200" y="330"/>
                  </a:cubicBezTo>
                  <a:cubicBezTo>
                    <a:pt x="3086" y="978"/>
                    <a:pt x="0" y="2706"/>
                    <a:pt x="0" y="6378"/>
                  </a:cubicBezTo>
                  <a:cubicBezTo>
                    <a:pt x="0" y="10050"/>
                    <a:pt x="3086" y="15666"/>
                    <a:pt x="6171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7573481" y="4591185"/>
              <a:ext cx="80434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7" y="1376"/>
                  </a:moveTo>
                  <a:cubicBezTo>
                    <a:pt x="568" y="688"/>
                    <a:pt x="0" y="0"/>
                    <a:pt x="0" y="0"/>
                  </a:cubicBezTo>
                  <a:cubicBezTo>
                    <a:pt x="0" y="0"/>
                    <a:pt x="568" y="688"/>
                    <a:pt x="3126" y="3096"/>
                  </a:cubicBezTo>
                  <a:cubicBezTo>
                    <a:pt x="5684" y="5503"/>
                    <a:pt x="10232" y="9631"/>
                    <a:pt x="13642" y="13001"/>
                  </a:cubicBezTo>
                  <a:cubicBezTo>
                    <a:pt x="17053" y="16372"/>
                    <a:pt x="19326" y="189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7615814" y="4564232"/>
              <a:ext cx="171451" cy="28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9054"/>
                  </a:moveTo>
                  <a:cubicBezTo>
                    <a:pt x="2400" y="17019"/>
                    <a:pt x="4800" y="14985"/>
                    <a:pt x="6667" y="12480"/>
                  </a:cubicBezTo>
                  <a:cubicBezTo>
                    <a:pt x="8533" y="9976"/>
                    <a:pt x="9867" y="7002"/>
                    <a:pt x="10533" y="5124"/>
                  </a:cubicBezTo>
                  <a:cubicBezTo>
                    <a:pt x="11200" y="3245"/>
                    <a:pt x="11200" y="2463"/>
                    <a:pt x="10933" y="1602"/>
                  </a:cubicBezTo>
                  <a:cubicBezTo>
                    <a:pt x="10667" y="741"/>
                    <a:pt x="10133" y="-198"/>
                    <a:pt x="10000" y="37"/>
                  </a:cubicBezTo>
                  <a:cubicBezTo>
                    <a:pt x="9867" y="272"/>
                    <a:pt x="10133" y="1680"/>
                    <a:pt x="11067" y="4341"/>
                  </a:cubicBezTo>
                  <a:cubicBezTo>
                    <a:pt x="12000" y="7002"/>
                    <a:pt x="13600" y="10915"/>
                    <a:pt x="15467" y="13967"/>
                  </a:cubicBezTo>
                  <a:cubicBezTo>
                    <a:pt x="17333" y="17019"/>
                    <a:pt x="19467" y="19211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7831714" y="4593736"/>
              <a:ext cx="336551" cy="19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15808"/>
                  </a:moveTo>
                  <a:cubicBezTo>
                    <a:pt x="1223" y="14200"/>
                    <a:pt x="2445" y="12591"/>
                    <a:pt x="3192" y="11097"/>
                  </a:cubicBezTo>
                  <a:cubicBezTo>
                    <a:pt x="3940" y="9604"/>
                    <a:pt x="4211" y="8225"/>
                    <a:pt x="4279" y="6961"/>
                  </a:cubicBezTo>
                  <a:cubicBezTo>
                    <a:pt x="4347" y="5697"/>
                    <a:pt x="4211" y="4549"/>
                    <a:pt x="3872" y="4319"/>
                  </a:cubicBezTo>
                  <a:cubicBezTo>
                    <a:pt x="3532" y="4089"/>
                    <a:pt x="2989" y="4778"/>
                    <a:pt x="2513" y="6502"/>
                  </a:cubicBezTo>
                  <a:cubicBezTo>
                    <a:pt x="2038" y="8225"/>
                    <a:pt x="1630" y="10983"/>
                    <a:pt x="1902" y="13625"/>
                  </a:cubicBezTo>
                  <a:cubicBezTo>
                    <a:pt x="2174" y="16268"/>
                    <a:pt x="3125" y="18795"/>
                    <a:pt x="4008" y="20059"/>
                  </a:cubicBezTo>
                  <a:cubicBezTo>
                    <a:pt x="4891" y="21323"/>
                    <a:pt x="5706" y="21323"/>
                    <a:pt x="6928" y="19829"/>
                  </a:cubicBezTo>
                  <a:cubicBezTo>
                    <a:pt x="8151" y="18336"/>
                    <a:pt x="9781" y="15349"/>
                    <a:pt x="11072" y="12936"/>
                  </a:cubicBezTo>
                  <a:cubicBezTo>
                    <a:pt x="12362" y="10523"/>
                    <a:pt x="13313" y="8685"/>
                    <a:pt x="13992" y="7306"/>
                  </a:cubicBezTo>
                  <a:cubicBezTo>
                    <a:pt x="14672" y="5927"/>
                    <a:pt x="15079" y="5008"/>
                    <a:pt x="15215" y="3974"/>
                  </a:cubicBezTo>
                  <a:cubicBezTo>
                    <a:pt x="15351" y="2940"/>
                    <a:pt x="15215" y="1791"/>
                    <a:pt x="14808" y="987"/>
                  </a:cubicBezTo>
                  <a:cubicBezTo>
                    <a:pt x="14400" y="183"/>
                    <a:pt x="13721" y="-277"/>
                    <a:pt x="13109" y="183"/>
                  </a:cubicBezTo>
                  <a:cubicBezTo>
                    <a:pt x="12498" y="642"/>
                    <a:pt x="11955" y="2021"/>
                    <a:pt x="11615" y="3285"/>
                  </a:cubicBezTo>
                  <a:cubicBezTo>
                    <a:pt x="11275" y="4549"/>
                    <a:pt x="11140" y="5697"/>
                    <a:pt x="11072" y="6846"/>
                  </a:cubicBezTo>
                  <a:cubicBezTo>
                    <a:pt x="11004" y="7995"/>
                    <a:pt x="11004" y="9144"/>
                    <a:pt x="11343" y="9719"/>
                  </a:cubicBezTo>
                  <a:cubicBezTo>
                    <a:pt x="11683" y="10293"/>
                    <a:pt x="12362" y="10293"/>
                    <a:pt x="13109" y="9144"/>
                  </a:cubicBezTo>
                  <a:cubicBezTo>
                    <a:pt x="13857" y="7995"/>
                    <a:pt x="14672" y="5697"/>
                    <a:pt x="15215" y="5123"/>
                  </a:cubicBezTo>
                  <a:cubicBezTo>
                    <a:pt x="15758" y="4549"/>
                    <a:pt x="16030" y="5697"/>
                    <a:pt x="17049" y="6617"/>
                  </a:cubicBezTo>
                  <a:cubicBezTo>
                    <a:pt x="18068" y="7536"/>
                    <a:pt x="19834" y="8225"/>
                    <a:pt x="21600" y="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162858" y="4293721"/>
              <a:ext cx="176857" cy="38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0" fill="norm" stroke="1" extrusionOk="0">
                  <a:moveTo>
                    <a:pt x="10685" y="16088"/>
                  </a:moveTo>
                  <a:cubicBezTo>
                    <a:pt x="9142" y="15391"/>
                    <a:pt x="7599" y="14694"/>
                    <a:pt x="6056" y="14288"/>
                  </a:cubicBezTo>
                  <a:cubicBezTo>
                    <a:pt x="4514" y="13881"/>
                    <a:pt x="2971" y="13765"/>
                    <a:pt x="1814" y="14346"/>
                  </a:cubicBezTo>
                  <a:cubicBezTo>
                    <a:pt x="656" y="14927"/>
                    <a:pt x="-115" y="16204"/>
                    <a:pt x="14" y="17481"/>
                  </a:cubicBezTo>
                  <a:cubicBezTo>
                    <a:pt x="142" y="18759"/>
                    <a:pt x="1171" y="20036"/>
                    <a:pt x="2456" y="20733"/>
                  </a:cubicBezTo>
                  <a:cubicBezTo>
                    <a:pt x="3742" y="21430"/>
                    <a:pt x="5285" y="21546"/>
                    <a:pt x="6699" y="21081"/>
                  </a:cubicBezTo>
                  <a:cubicBezTo>
                    <a:pt x="8114" y="20617"/>
                    <a:pt x="9399" y="19572"/>
                    <a:pt x="10814" y="16785"/>
                  </a:cubicBezTo>
                  <a:cubicBezTo>
                    <a:pt x="12228" y="13998"/>
                    <a:pt x="13771" y="9469"/>
                    <a:pt x="14542" y="6565"/>
                  </a:cubicBezTo>
                  <a:cubicBezTo>
                    <a:pt x="15314" y="3662"/>
                    <a:pt x="15314" y="2385"/>
                    <a:pt x="15056" y="1456"/>
                  </a:cubicBezTo>
                  <a:cubicBezTo>
                    <a:pt x="14799" y="527"/>
                    <a:pt x="14285" y="-54"/>
                    <a:pt x="13385" y="4"/>
                  </a:cubicBezTo>
                  <a:cubicBezTo>
                    <a:pt x="12485" y="62"/>
                    <a:pt x="11199" y="759"/>
                    <a:pt x="10428" y="2675"/>
                  </a:cubicBezTo>
                  <a:cubicBezTo>
                    <a:pt x="9656" y="4591"/>
                    <a:pt x="9399" y="7727"/>
                    <a:pt x="9656" y="10456"/>
                  </a:cubicBezTo>
                  <a:cubicBezTo>
                    <a:pt x="9914" y="13185"/>
                    <a:pt x="10685" y="15507"/>
                    <a:pt x="11456" y="16901"/>
                  </a:cubicBezTo>
                  <a:cubicBezTo>
                    <a:pt x="12228" y="18294"/>
                    <a:pt x="12999" y="18759"/>
                    <a:pt x="14028" y="18933"/>
                  </a:cubicBezTo>
                  <a:cubicBezTo>
                    <a:pt x="15056" y="19107"/>
                    <a:pt x="16342" y="18991"/>
                    <a:pt x="17628" y="18527"/>
                  </a:cubicBezTo>
                  <a:cubicBezTo>
                    <a:pt x="18914" y="18062"/>
                    <a:pt x="20199" y="17249"/>
                    <a:pt x="21485" y="16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8331789" y="4480324"/>
              <a:ext cx="75875" cy="17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3" h="21433" fill="norm" stroke="1" extrusionOk="0">
                  <a:moveTo>
                    <a:pt x="12043" y="3833"/>
                  </a:moveTo>
                  <a:cubicBezTo>
                    <a:pt x="12043" y="2500"/>
                    <a:pt x="12043" y="1166"/>
                    <a:pt x="10105" y="500"/>
                  </a:cubicBezTo>
                  <a:cubicBezTo>
                    <a:pt x="8167" y="-167"/>
                    <a:pt x="4290" y="-167"/>
                    <a:pt x="2074" y="500"/>
                  </a:cubicBezTo>
                  <a:cubicBezTo>
                    <a:pt x="-141" y="1166"/>
                    <a:pt x="-695" y="2500"/>
                    <a:pt x="967" y="4233"/>
                  </a:cubicBezTo>
                  <a:cubicBezTo>
                    <a:pt x="2628" y="5966"/>
                    <a:pt x="6505" y="8100"/>
                    <a:pt x="9828" y="9566"/>
                  </a:cubicBezTo>
                  <a:cubicBezTo>
                    <a:pt x="13151" y="11033"/>
                    <a:pt x="15920" y="11833"/>
                    <a:pt x="17859" y="13033"/>
                  </a:cubicBezTo>
                  <a:cubicBezTo>
                    <a:pt x="19797" y="14233"/>
                    <a:pt x="20905" y="15833"/>
                    <a:pt x="18413" y="17300"/>
                  </a:cubicBezTo>
                  <a:cubicBezTo>
                    <a:pt x="15920" y="18766"/>
                    <a:pt x="9828" y="20100"/>
                    <a:pt x="3736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821405" y="5080789"/>
              <a:ext cx="108995" cy="21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083" fill="norm" stroke="1" extrusionOk="0">
                  <a:moveTo>
                    <a:pt x="16657" y="2611"/>
                  </a:moveTo>
                  <a:cubicBezTo>
                    <a:pt x="15434" y="1788"/>
                    <a:pt x="14212" y="965"/>
                    <a:pt x="12378" y="451"/>
                  </a:cubicBezTo>
                  <a:cubicBezTo>
                    <a:pt x="10544" y="-63"/>
                    <a:pt x="8098" y="-269"/>
                    <a:pt x="5653" y="554"/>
                  </a:cubicBezTo>
                  <a:cubicBezTo>
                    <a:pt x="3208" y="1377"/>
                    <a:pt x="763" y="3228"/>
                    <a:pt x="151" y="5080"/>
                  </a:cubicBezTo>
                  <a:cubicBezTo>
                    <a:pt x="-460" y="6931"/>
                    <a:pt x="763" y="8782"/>
                    <a:pt x="4227" y="10325"/>
                  </a:cubicBezTo>
                  <a:cubicBezTo>
                    <a:pt x="7691" y="11868"/>
                    <a:pt x="13397" y="13102"/>
                    <a:pt x="16657" y="14234"/>
                  </a:cubicBezTo>
                  <a:cubicBezTo>
                    <a:pt x="19917" y="15365"/>
                    <a:pt x="20732" y="16394"/>
                    <a:pt x="20936" y="17422"/>
                  </a:cubicBezTo>
                  <a:cubicBezTo>
                    <a:pt x="21140" y="18451"/>
                    <a:pt x="20732" y="19480"/>
                    <a:pt x="19510" y="20200"/>
                  </a:cubicBezTo>
                  <a:cubicBezTo>
                    <a:pt x="18287" y="20920"/>
                    <a:pt x="16249" y="21331"/>
                    <a:pt x="15231" y="20920"/>
                  </a:cubicBezTo>
                  <a:cubicBezTo>
                    <a:pt x="14212" y="20508"/>
                    <a:pt x="14212" y="19274"/>
                    <a:pt x="14415" y="18040"/>
                  </a:cubicBezTo>
                  <a:cubicBezTo>
                    <a:pt x="14619" y="16805"/>
                    <a:pt x="15027" y="15571"/>
                    <a:pt x="15434" y="14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7939664" y="5101302"/>
              <a:ext cx="177801" cy="11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0"/>
                  </a:moveTo>
                  <a:cubicBezTo>
                    <a:pt x="771" y="4891"/>
                    <a:pt x="1543" y="9781"/>
                    <a:pt x="2443" y="13245"/>
                  </a:cubicBezTo>
                  <a:cubicBezTo>
                    <a:pt x="3343" y="16709"/>
                    <a:pt x="4371" y="18747"/>
                    <a:pt x="5529" y="19970"/>
                  </a:cubicBezTo>
                  <a:cubicBezTo>
                    <a:pt x="6686" y="21192"/>
                    <a:pt x="7971" y="21600"/>
                    <a:pt x="8743" y="20581"/>
                  </a:cubicBezTo>
                  <a:cubicBezTo>
                    <a:pt x="9514" y="19562"/>
                    <a:pt x="9771" y="17117"/>
                    <a:pt x="9900" y="14672"/>
                  </a:cubicBezTo>
                  <a:cubicBezTo>
                    <a:pt x="10029" y="12226"/>
                    <a:pt x="10029" y="9781"/>
                    <a:pt x="10029" y="7540"/>
                  </a:cubicBezTo>
                  <a:cubicBezTo>
                    <a:pt x="10029" y="5298"/>
                    <a:pt x="10029" y="3260"/>
                    <a:pt x="10157" y="3464"/>
                  </a:cubicBezTo>
                  <a:cubicBezTo>
                    <a:pt x="10286" y="3668"/>
                    <a:pt x="10543" y="6113"/>
                    <a:pt x="11443" y="9374"/>
                  </a:cubicBezTo>
                  <a:cubicBezTo>
                    <a:pt x="12343" y="12634"/>
                    <a:pt x="13886" y="16709"/>
                    <a:pt x="15300" y="18951"/>
                  </a:cubicBezTo>
                  <a:cubicBezTo>
                    <a:pt x="16714" y="21192"/>
                    <a:pt x="18000" y="21600"/>
                    <a:pt x="19029" y="20989"/>
                  </a:cubicBezTo>
                  <a:cubicBezTo>
                    <a:pt x="20057" y="20377"/>
                    <a:pt x="20829" y="18747"/>
                    <a:pt x="21600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8090867" y="5034431"/>
              <a:ext cx="115498" cy="17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17" fill="norm" stroke="1" extrusionOk="0">
                  <a:moveTo>
                    <a:pt x="12947" y="8124"/>
                  </a:moveTo>
                  <a:cubicBezTo>
                    <a:pt x="12947" y="6838"/>
                    <a:pt x="12947" y="5552"/>
                    <a:pt x="12561" y="4009"/>
                  </a:cubicBezTo>
                  <a:cubicBezTo>
                    <a:pt x="12176" y="2467"/>
                    <a:pt x="11404" y="667"/>
                    <a:pt x="10054" y="152"/>
                  </a:cubicBezTo>
                  <a:cubicBezTo>
                    <a:pt x="8704" y="-362"/>
                    <a:pt x="6776" y="409"/>
                    <a:pt x="5040" y="2724"/>
                  </a:cubicBezTo>
                  <a:cubicBezTo>
                    <a:pt x="3304" y="5038"/>
                    <a:pt x="1761" y="8895"/>
                    <a:pt x="797" y="11724"/>
                  </a:cubicBezTo>
                  <a:cubicBezTo>
                    <a:pt x="-167" y="14552"/>
                    <a:pt x="-553" y="16352"/>
                    <a:pt x="1376" y="18024"/>
                  </a:cubicBezTo>
                  <a:cubicBezTo>
                    <a:pt x="3304" y="19695"/>
                    <a:pt x="7547" y="21238"/>
                    <a:pt x="11211" y="21109"/>
                  </a:cubicBezTo>
                  <a:cubicBezTo>
                    <a:pt x="14876" y="20981"/>
                    <a:pt x="17961" y="19181"/>
                    <a:pt x="21047" y="17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8219791" y="5053587"/>
              <a:ext cx="100874" cy="11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51" fill="norm" stroke="1" extrusionOk="0">
                  <a:moveTo>
                    <a:pt x="9296" y="2809"/>
                  </a:moveTo>
                  <a:cubicBezTo>
                    <a:pt x="7946" y="1320"/>
                    <a:pt x="6596" y="-170"/>
                    <a:pt x="5021" y="16"/>
                  </a:cubicBezTo>
                  <a:cubicBezTo>
                    <a:pt x="3446" y="202"/>
                    <a:pt x="1646" y="2064"/>
                    <a:pt x="746" y="5044"/>
                  </a:cubicBezTo>
                  <a:cubicBezTo>
                    <a:pt x="-154" y="8023"/>
                    <a:pt x="-154" y="12120"/>
                    <a:pt x="296" y="15099"/>
                  </a:cubicBezTo>
                  <a:cubicBezTo>
                    <a:pt x="746" y="18078"/>
                    <a:pt x="1646" y="19940"/>
                    <a:pt x="3446" y="20685"/>
                  </a:cubicBezTo>
                  <a:cubicBezTo>
                    <a:pt x="5246" y="21430"/>
                    <a:pt x="7946" y="21058"/>
                    <a:pt x="11096" y="19382"/>
                  </a:cubicBezTo>
                  <a:cubicBezTo>
                    <a:pt x="14246" y="17706"/>
                    <a:pt x="17846" y="14727"/>
                    <a:pt x="21446" y="11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8336450" y="4874408"/>
              <a:ext cx="297306" cy="25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20" fill="norm" stroke="1" extrusionOk="0">
                  <a:moveTo>
                    <a:pt x="234" y="16458"/>
                  </a:moveTo>
                  <a:cubicBezTo>
                    <a:pt x="1299" y="14316"/>
                    <a:pt x="2364" y="12173"/>
                    <a:pt x="2896" y="10656"/>
                  </a:cubicBezTo>
                  <a:cubicBezTo>
                    <a:pt x="3429" y="9139"/>
                    <a:pt x="3429" y="8246"/>
                    <a:pt x="3048" y="8068"/>
                  </a:cubicBezTo>
                  <a:cubicBezTo>
                    <a:pt x="2668" y="7889"/>
                    <a:pt x="1907" y="8425"/>
                    <a:pt x="1223" y="10031"/>
                  </a:cubicBezTo>
                  <a:cubicBezTo>
                    <a:pt x="538" y="11638"/>
                    <a:pt x="-70" y="14316"/>
                    <a:pt x="6" y="16636"/>
                  </a:cubicBezTo>
                  <a:cubicBezTo>
                    <a:pt x="82" y="18957"/>
                    <a:pt x="843" y="20920"/>
                    <a:pt x="2212" y="21188"/>
                  </a:cubicBezTo>
                  <a:cubicBezTo>
                    <a:pt x="3581" y="21456"/>
                    <a:pt x="5558" y="20028"/>
                    <a:pt x="7155" y="17529"/>
                  </a:cubicBezTo>
                  <a:cubicBezTo>
                    <a:pt x="8753" y="15030"/>
                    <a:pt x="9969" y="11459"/>
                    <a:pt x="10578" y="9049"/>
                  </a:cubicBezTo>
                  <a:cubicBezTo>
                    <a:pt x="11186" y="6639"/>
                    <a:pt x="11186" y="5390"/>
                    <a:pt x="10882" y="4408"/>
                  </a:cubicBezTo>
                  <a:cubicBezTo>
                    <a:pt x="10578" y="3426"/>
                    <a:pt x="9969" y="2712"/>
                    <a:pt x="9513" y="2801"/>
                  </a:cubicBezTo>
                  <a:cubicBezTo>
                    <a:pt x="9057" y="2891"/>
                    <a:pt x="8753" y="3783"/>
                    <a:pt x="9057" y="5033"/>
                  </a:cubicBezTo>
                  <a:cubicBezTo>
                    <a:pt x="9361" y="6282"/>
                    <a:pt x="10274" y="7889"/>
                    <a:pt x="11034" y="9496"/>
                  </a:cubicBezTo>
                  <a:cubicBezTo>
                    <a:pt x="11795" y="11102"/>
                    <a:pt x="12403" y="12709"/>
                    <a:pt x="12707" y="13958"/>
                  </a:cubicBezTo>
                  <a:cubicBezTo>
                    <a:pt x="13012" y="15208"/>
                    <a:pt x="13012" y="16101"/>
                    <a:pt x="12860" y="16101"/>
                  </a:cubicBezTo>
                  <a:cubicBezTo>
                    <a:pt x="12707" y="16101"/>
                    <a:pt x="12403" y="15208"/>
                    <a:pt x="12479" y="14316"/>
                  </a:cubicBezTo>
                  <a:cubicBezTo>
                    <a:pt x="12555" y="13423"/>
                    <a:pt x="13012" y="12530"/>
                    <a:pt x="14076" y="10477"/>
                  </a:cubicBezTo>
                  <a:cubicBezTo>
                    <a:pt x="15141" y="8425"/>
                    <a:pt x="16815" y="5211"/>
                    <a:pt x="17651" y="3158"/>
                  </a:cubicBezTo>
                  <a:cubicBezTo>
                    <a:pt x="18488" y="1106"/>
                    <a:pt x="18488" y="213"/>
                    <a:pt x="18107" y="35"/>
                  </a:cubicBezTo>
                  <a:cubicBezTo>
                    <a:pt x="17727" y="-144"/>
                    <a:pt x="16967" y="392"/>
                    <a:pt x="16434" y="1106"/>
                  </a:cubicBezTo>
                  <a:cubicBezTo>
                    <a:pt x="15902" y="1820"/>
                    <a:pt x="15598" y="2712"/>
                    <a:pt x="15445" y="3605"/>
                  </a:cubicBezTo>
                  <a:cubicBezTo>
                    <a:pt x="15293" y="4497"/>
                    <a:pt x="15293" y="5390"/>
                    <a:pt x="15902" y="6550"/>
                  </a:cubicBezTo>
                  <a:cubicBezTo>
                    <a:pt x="16510" y="7711"/>
                    <a:pt x="17727" y="9139"/>
                    <a:pt x="18792" y="10745"/>
                  </a:cubicBezTo>
                  <a:cubicBezTo>
                    <a:pt x="19857" y="12352"/>
                    <a:pt x="20769" y="14137"/>
                    <a:pt x="21150" y="15476"/>
                  </a:cubicBezTo>
                  <a:cubicBezTo>
                    <a:pt x="21530" y="16815"/>
                    <a:pt x="21378" y="17707"/>
                    <a:pt x="20922" y="18332"/>
                  </a:cubicBezTo>
                  <a:cubicBezTo>
                    <a:pt x="20465" y="18957"/>
                    <a:pt x="19705" y="19314"/>
                    <a:pt x="18944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1" name="Drawing"/>
          <p:cNvGrpSpPr/>
          <p:nvPr/>
        </p:nvGrpSpPr>
        <p:grpSpPr>
          <a:xfrm>
            <a:off x="127000" y="1733549"/>
            <a:ext cx="12496800" cy="8007351"/>
            <a:chOff x="0" y="0"/>
            <a:chExt cx="12496800" cy="8007349"/>
          </a:xfrm>
        </p:grpSpPr>
        <p:sp>
          <p:nvSpPr>
            <p:cNvPr id="2474" name="Line"/>
            <p:cNvSpPr/>
            <p:nvPr/>
          </p:nvSpPr>
          <p:spPr>
            <a:xfrm>
              <a:off x="1035050" y="177800"/>
              <a:ext cx="50800" cy="39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5400" y="4181"/>
                    <a:pt x="10800" y="8361"/>
                    <a:pt x="13950" y="11729"/>
                  </a:cubicBezTo>
                  <a:cubicBezTo>
                    <a:pt x="17100" y="15097"/>
                    <a:pt x="18000" y="17652"/>
                    <a:pt x="18450" y="19277"/>
                  </a:cubicBezTo>
                  <a:cubicBezTo>
                    <a:pt x="18900" y="20903"/>
                    <a:pt x="18900" y="21600"/>
                    <a:pt x="19350" y="21484"/>
                  </a:cubicBezTo>
                  <a:cubicBezTo>
                    <a:pt x="19800" y="21368"/>
                    <a:pt x="20700" y="20439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58199" y="114300"/>
              <a:ext cx="4118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947" y="21600"/>
                  </a:moveTo>
                  <a:cubicBezTo>
                    <a:pt x="504" y="20829"/>
                    <a:pt x="61" y="20057"/>
                    <a:pt x="5" y="19029"/>
                  </a:cubicBezTo>
                  <a:cubicBezTo>
                    <a:pt x="-50" y="18000"/>
                    <a:pt x="282" y="16714"/>
                    <a:pt x="1778" y="14786"/>
                  </a:cubicBezTo>
                  <a:cubicBezTo>
                    <a:pt x="3273" y="12857"/>
                    <a:pt x="5932" y="10286"/>
                    <a:pt x="9421" y="7714"/>
                  </a:cubicBezTo>
                  <a:cubicBezTo>
                    <a:pt x="12910" y="5143"/>
                    <a:pt x="17230" y="2571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257300" y="296713"/>
              <a:ext cx="203200" cy="20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11193"/>
                  </a:moveTo>
                  <a:cubicBezTo>
                    <a:pt x="900" y="12057"/>
                    <a:pt x="1800" y="12921"/>
                    <a:pt x="3712" y="12597"/>
                  </a:cubicBezTo>
                  <a:cubicBezTo>
                    <a:pt x="5625" y="12273"/>
                    <a:pt x="8550" y="10761"/>
                    <a:pt x="10687" y="8925"/>
                  </a:cubicBezTo>
                  <a:cubicBezTo>
                    <a:pt x="12825" y="7089"/>
                    <a:pt x="14175" y="4929"/>
                    <a:pt x="14512" y="3309"/>
                  </a:cubicBezTo>
                  <a:cubicBezTo>
                    <a:pt x="14850" y="1689"/>
                    <a:pt x="14175" y="609"/>
                    <a:pt x="13275" y="177"/>
                  </a:cubicBezTo>
                  <a:cubicBezTo>
                    <a:pt x="12375" y="-255"/>
                    <a:pt x="11250" y="-39"/>
                    <a:pt x="9450" y="2445"/>
                  </a:cubicBezTo>
                  <a:cubicBezTo>
                    <a:pt x="7650" y="4929"/>
                    <a:pt x="5175" y="9681"/>
                    <a:pt x="4275" y="13245"/>
                  </a:cubicBezTo>
                  <a:cubicBezTo>
                    <a:pt x="3375" y="16809"/>
                    <a:pt x="4050" y="19185"/>
                    <a:pt x="6637" y="20265"/>
                  </a:cubicBezTo>
                  <a:cubicBezTo>
                    <a:pt x="9225" y="21345"/>
                    <a:pt x="13725" y="21129"/>
                    <a:pt x="16538" y="20481"/>
                  </a:cubicBezTo>
                  <a:cubicBezTo>
                    <a:pt x="19350" y="19833"/>
                    <a:pt x="20475" y="18753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507777" y="260350"/>
              <a:ext cx="136873" cy="16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32" fill="norm" stroke="1" extrusionOk="0">
                  <a:moveTo>
                    <a:pt x="14290" y="0"/>
                  </a:moveTo>
                  <a:cubicBezTo>
                    <a:pt x="11999" y="0"/>
                    <a:pt x="9708" y="0"/>
                    <a:pt x="7254" y="2267"/>
                  </a:cubicBezTo>
                  <a:cubicBezTo>
                    <a:pt x="4799" y="4533"/>
                    <a:pt x="2181" y="9067"/>
                    <a:pt x="872" y="12400"/>
                  </a:cubicBezTo>
                  <a:cubicBezTo>
                    <a:pt x="-437" y="15733"/>
                    <a:pt x="-437" y="17867"/>
                    <a:pt x="2018" y="19333"/>
                  </a:cubicBezTo>
                  <a:cubicBezTo>
                    <a:pt x="4472" y="20800"/>
                    <a:pt x="9381" y="21600"/>
                    <a:pt x="12981" y="21067"/>
                  </a:cubicBezTo>
                  <a:cubicBezTo>
                    <a:pt x="16581" y="20533"/>
                    <a:pt x="18872" y="18667"/>
                    <a:pt x="21163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636183" y="0"/>
              <a:ext cx="167218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0"/>
                  </a:moveTo>
                  <a:cubicBezTo>
                    <a:pt x="1367" y="1007"/>
                    <a:pt x="0" y="2015"/>
                    <a:pt x="0" y="4421"/>
                  </a:cubicBezTo>
                  <a:cubicBezTo>
                    <a:pt x="0" y="6827"/>
                    <a:pt x="1367" y="10632"/>
                    <a:pt x="2461" y="13542"/>
                  </a:cubicBezTo>
                  <a:cubicBezTo>
                    <a:pt x="3554" y="16452"/>
                    <a:pt x="4375" y="18466"/>
                    <a:pt x="4785" y="19753"/>
                  </a:cubicBezTo>
                  <a:cubicBezTo>
                    <a:pt x="5195" y="21040"/>
                    <a:pt x="5195" y="21600"/>
                    <a:pt x="5195" y="21600"/>
                  </a:cubicBezTo>
                  <a:cubicBezTo>
                    <a:pt x="5195" y="21600"/>
                    <a:pt x="5195" y="21040"/>
                    <a:pt x="5605" y="19697"/>
                  </a:cubicBezTo>
                  <a:cubicBezTo>
                    <a:pt x="6015" y="18354"/>
                    <a:pt x="6835" y="16228"/>
                    <a:pt x="7792" y="14885"/>
                  </a:cubicBezTo>
                  <a:cubicBezTo>
                    <a:pt x="8749" y="13542"/>
                    <a:pt x="9843" y="12982"/>
                    <a:pt x="11073" y="12759"/>
                  </a:cubicBezTo>
                  <a:cubicBezTo>
                    <a:pt x="12304" y="12535"/>
                    <a:pt x="13671" y="12647"/>
                    <a:pt x="15448" y="13822"/>
                  </a:cubicBezTo>
                  <a:cubicBezTo>
                    <a:pt x="17225" y="14997"/>
                    <a:pt x="19413" y="17235"/>
                    <a:pt x="21600" y="1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847850" y="207623"/>
              <a:ext cx="120650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2973"/>
                  </a:moveTo>
                  <a:cubicBezTo>
                    <a:pt x="1516" y="6573"/>
                    <a:pt x="3032" y="10173"/>
                    <a:pt x="3979" y="13473"/>
                  </a:cubicBezTo>
                  <a:cubicBezTo>
                    <a:pt x="4926" y="16773"/>
                    <a:pt x="5305" y="19773"/>
                    <a:pt x="5495" y="20523"/>
                  </a:cubicBezTo>
                  <a:cubicBezTo>
                    <a:pt x="5684" y="21273"/>
                    <a:pt x="5684" y="19773"/>
                    <a:pt x="5874" y="16623"/>
                  </a:cubicBezTo>
                  <a:cubicBezTo>
                    <a:pt x="6063" y="13473"/>
                    <a:pt x="6442" y="8673"/>
                    <a:pt x="7011" y="5523"/>
                  </a:cubicBezTo>
                  <a:cubicBezTo>
                    <a:pt x="7579" y="2373"/>
                    <a:pt x="8337" y="873"/>
                    <a:pt x="9663" y="273"/>
                  </a:cubicBezTo>
                  <a:cubicBezTo>
                    <a:pt x="10989" y="-327"/>
                    <a:pt x="12884" y="-27"/>
                    <a:pt x="14968" y="2073"/>
                  </a:cubicBezTo>
                  <a:cubicBezTo>
                    <a:pt x="17053" y="4173"/>
                    <a:pt x="19326" y="8073"/>
                    <a:pt x="20463" y="11523"/>
                  </a:cubicBezTo>
                  <a:cubicBezTo>
                    <a:pt x="21600" y="14973"/>
                    <a:pt x="21600" y="17973"/>
                    <a:pt x="21600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2044700" y="190500"/>
              <a:ext cx="1" cy="165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2051050" y="1460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154604" y="171278"/>
              <a:ext cx="182197" cy="43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09" fill="norm" stroke="1" extrusionOk="0">
                  <a:moveTo>
                    <a:pt x="13923" y="2179"/>
                  </a:moveTo>
                  <a:cubicBezTo>
                    <a:pt x="13426" y="1456"/>
                    <a:pt x="12930" y="732"/>
                    <a:pt x="12061" y="319"/>
                  </a:cubicBezTo>
                  <a:cubicBezTo>
                    <a:pt x="11192" y="-95"/>
                    <a:pt x="9950" y="-198"/>
                    <a:pt x="7840" y="577"/>
                  </a:cubicBezTo>
                  <a:cubicBezTo>
                    <a:pt x="5730" y="1352"/>
                    <a:pt x="2750" y="3006"/>
                    <a:pt x="1261" y="4401"/>
                  </a:cubicBezTo>
                  <a:cubicBezTo>
                    <a:pt x="-229" y="5796"/>
                    <a:pt x="-229" y="6933"/>
                    <a:pt x="392" y="7605"/>
                  </a:cubicBezTo>
                  <a:cubicBezTo>
                    <a:pt x="1012" y="8277"/>
                    <a:pt x="2254" y="8483"/>
                    <a:pt x="3868" y="8225"/>
                  </a:cubicBezTo>
                  <a:cubicBezTo>
                    <a:pt x="5481" y="7967"/>
                    <a:pt x="7468" y="7243"/>
                    <a:pt x="8957" y="6468"/>
                  </a:cubicBezTo>
                  <a:cubicBezTo>
                    <a:pt x="10447" y="5693"/>
                    <a:pt x="11440" y="4866"/>
                    <a:pt x="12061" y="4039"/>
                  </a:cubicBezTo>
                  <a:cubicBezTo>
                    <a:pt x="12681" y="3213"/>
                    <a:pt x="12930" y="2386"/>
                    <a:pt x="12930" y="2231"/>
                  </a:cubicBezTo>
                  <a:cubicBezTo>
                    <a:pt x="12930" y="2076"/>
                    <a:pt x="12681" y="2592"/>
                    <a:pt x="11688" y="4711"/>
                  </a:cubicBezTo>
                  <a:cubicBezTo>
                    <a:pt x="10695" y="6830"/>
                    <a:pt x="8957" y="10550"/>
                    <a:pt x="7592" y="13289"/>
                  </a:cubicBezTo>
                  <a:cubicBezTo>
                    <a:pt x="6226" y="16028"/>
                    <a:pt x="5233" y="17785"/>
                    <a:pt x="4488" y="19077"/>
                  </a:cubicBezTo>
                  <a:cubicBezTo>
                    <a:pt x="3743" y="20369"/>
                    <a:pt x="3247" y="21195"/>
                    <a:pt x="3743" y="21299"/>
                  </a:cubicBezTo>
                  <a:cubicBezTo>
                    <a:pt x="4240" y="21402"/>
                    <a:pt x="5730" y="20782"/>
                    <a:pt x="8212" y="19335"/>
                  </a:cubicBezTo>
                  <a:cubicBezTo>
                    <a:pt x="10695" y="17888"/>
                    <a:pt x="14171" y="15614"/>
                    <a:pt x="16530" y="13444"/>
                  </a:cubicBezTo>
                  <a:cubicBezTo>
                    <a:pt x="18888" y="11274"/>
                    <a:pt x="20130" y="9207"/>
                    <a:pt x="21371" y="7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347129" y="198579"/>
              <a:ext cx="351621" cy="16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869" fill="norm" stroke="1" extrusionOk="0">
                  <a:moveTo>
                    <a:pt x="921" y="2910"/>
                  </a:moveTo>
                  <a:cubicBezTo>
                    <a:pt x="921" y="5512"/>
                    <a:pt x="921" y="8115"/>
                    <a:pt x="791" y="10067"/>
                  </a:cubicBezTo>
                  <a:cubicBezTo>
                    <a:pt x="662" y="12018"/>
                    <a:pt x="403" y="13320"/>
                    <a:pt x="209" y="15011"/>
                  </a:cubicBezTo>
                  <a:cubicBezTo>
                    <a:pt x="15" y="16703"/>
                    <a:pt x="-114" y="18785"/>
                    <a:pt x="145" y="19956"/>
                  </a:cubicBezTo>
                  <a:cubicBezTo>
                    <a:pt x="403" y="21127"/>
                    <a:pt x="1050" y="21387"/>
                    <a:pt x="2214" y="19435"/>
                  </a:cubicBezTo>
                  <a:cubicBezTo>
                    <a:pt x="3378" y="17483"/>
                    <a:pt x="5060" y="13320"/>
                    <a:pt x="6030" y="10587"/>
                  </a:cubicBezTo>
                  <a:cubicBezTo>
                    <a:pt x="7000" y="7854"/>
                    <a:pt x="7258" y="6553"/>
                    <a:pt x="7452" y="5252"/>
                  </a:cubicBezTo>
                  <a:cubicBezTo>
                    <a:pt x="7646" y="3951"/>
                    <a:pt x="7776" y="2650"/>
                    <a:pt x="7711" y="2650"/>
                  </a:cubicBezTo>
                  <a:cubicBezTo>
                    <a:pt x="7646" y="2650"/>
                    <a:pt x="7388" y="3951"/>
                    <a:pt x="7129" y="6033"/>
                  </a:cubicBezTo>
                  <a:cubicBezTo>
                    <a:pt x="6870" y="8115"/>
                    <a:pt x="6612" y="10977"/>
                    <a:pt x="6547" y="13059"/>
                  </a:cubicBezTo>
                  <a:cubicBezTo>
                    <a:pt x="6482" y="15141"/>
                    <a:pt x="6612" y="16442"/>
                    <a:pt x="7064" y="17223"/>
                  </a:cubicBezTo>
                  <a:cubicBezTo>
                    <a:pt x="7517" y="18004"/>
                    <a:pt x="8293" y="18264"/>
                    <a:pt x="9393" y="16442"/>
                  </a:cubicBezTo>
                  <a:cubicBezTo>
                    <a:pt x="10492" y="14621"/>
                    <a:pt x="11915" y="10717"/>
                    <a:pt x="12691" y="8115"/>
                  </a:cubicBezTo>
                  <a:cubicBezTo>
                    <a:pt x="13467" y="5512"/>
                    <a:pt x="13596" y="4211"/>
                    <a:pt x="13726" y="2910"/>
                  </a:cubicBezTo>
                  <a:cubicBezTo>
                    <a:pt x="13855" y="1609"/>
                    <a:pt x="13984" y="307"/>
                    <a:pt x="13726" y="47"/>
                  </a:cubicBezTo>
                  <a:cubicBezTo>
                    <a:pt x="13467" y="-213"/>
                    <a:pt x="12820" y="568"/>
                    <a:pt x="12173" y="3040"/>
                  </a:cubicBezTo>
                  <a:cubicBezTo>
                    <a:pt x="11527" y="5512"/>
                    <a:pt x="10880" y="9676"/>
                    <a:pt x="10557" y="12409"/>
                  </a:cubicBezTo>
                  <a:cubicBezTo>
                    <a:pt x="10233" y="15141"/>
                    <a:pt x="10233" y="16442"/>
                    <a:pt x="10621" y="17223"/>
                  </a:cubicBezTo>
                  <a:cubicBezTo>
                    <a:pt x="11009" y="18004"/>
                    <a:pt x="11785" y="18264"/>
                    <a:pt x="13467" y="17093"/>
                  </a:cubicBezTo>
                  <a:cubicBezTo>
                    <a:pt x="15148" y="15922"/>
                    <a:pt x="17735" y="13320"/>
                    <a:pt x="19223" y="11498"/>
                  </a:cubicBezTo>
                  <a:cubicBezTo>
                    <a:pt x="20710" y="9676"/>
                    <a:pt x="21098" y="8635"/>
                    <a:pt x="21486" y="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2800349" y="48683"/>
              <a:ext cx="264018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5657" y="2830"/>
                  </a:moveTo>
                  <a:cubicBezTo>
                    <a:pt x="5657" y="2086"/>
                    <a:pt x="5657" y="1341"/>
                    <a:pt x="6086" y="819"/>
                  </a:cubicBezTo>
                  <a:cubicBezTo>
                    <a:pt x="6514" y="298"/>
                    <a:pt x="7371" y="0"/>
                    <a:pt x="9429" y="0"/>
                  </a:cubicBezTo>
                  <a:cubicBezTo>
                    <a:pt x="11486" y="0"/>
                    <a:pt x="14743" y="298"/>
                    <a:pt x="16971" y="1043"/>
                  </a:cubicBezTo>
                  <a:cubicBezTo>
                    <a:pt x="19200" y="1788"/>
                    <a:pt x="20400" y="2979"/>
                    <a:pt x="21000" y="3948"/>
                  </a:cubicBezTo>
                  <a:cubicBezTo>
                    <a:pt x="21600" y="4916"/>
                    <a:pt x="21600" y="5661"/>
                    <a:pt x="20229" y="6703"/>
                  </a:cubicBezTo>
                  <a:cubicBezTo>
                    <a:pt x="18857" y="7746"/>
                    <a:pt x="16114" y="9087"/>
                    <a:pt x="14143" y="9832"/>
                  </a:cubicBezTo>
                  <a:cubicBezTo>
                    <a:pt x="12171" y="10577"/>
                    <a:pt x="10971" y="10726"/>
                    <a:pt x="10800" y="10874"/>
                  </a:cubicBezTo>
                  <a:cubicBezTo>
                    <a:pt x="10629" y="11023"/>
                    <a:pt x="11486" y="11172"/>
                    <a:pt x="12943" y="11545"/>
                  </a:cubicBezTo>
                  <a:cubicBezTo>
                    <a:pt x="14400" y="11917"/>
                    <a:pt x="16457" y="12513"/>
                    <a:pt x="17829" y="13109"/>
                  </a:cubicBezTo>
                  <a:cubicBezTo>
                    <a:pt x="19200" y="13705"/>
                    <a:pt x="19886" y="14301"/>
                    <a:pt x="20229" y="14971"/>
                  </a:cubicBezTo>
                  <a:cubicBezTo>
                    <a:pt x="20571" y="15641"/>
                    <a:pt x="20571" y="16386"/>
                    <a:pt x="18943" y="17354"/>
                  </a:cubicBezTo>
                  <a:cubicBezTo>
                    <a:pt x="17314" y="18323"/>
                    <a:pt x="14057" y="19514"/>
                    <a:pt x="10629" y="20259"/>
                  </a:cubicBezTo>
                  <a:cubicBezTo>
                    <a:pt x="7200" y="21004"/>
                    <a:pt x="3600" y="21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223433" y="459316"/>
              <a:ext cx="1927299" cy="23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396" fill="norm" stroke="1" extrusionOk="0">
                  <a:moveTo>
                    <a:pt x="1233" y="18900"/>
                  </a:moveTo>
                  <a:cubicBezTo>
                    <a:pt x="901" y="19286"/>
                    <a:pt x="569" y="19671"/>
                    <a:pt x="344" y="20057"/>
                  </a:cubicBezTo>
                  <a:cubicBezTo>
                    <a:pt x="119" y="20443"/>
                    <a:pt x="0" y="20829"/>
                    <a:pt x="0" y="21118"/>
                  </a:cubicBezTo>
                  <a:cubicBezTo>
                    <a:pt x="0" y="21407"/>
                    <a:pt x="119" y="21600"/>
                    <a:pt x="569" y="21021"/>
                  </a:cubicBezTo>
                  <a:cubicBezTo>
                    <a:pt x="1020" y="20443"/>
                    <a:pt x="1802" y="19093"/>
                    <a:pt x="2667" y="17839"/>
                  </a:cubicBezTo>
                  <a:cubicBezTo>
                    <a:pt x="3533" y="16586"/>
                    <a:pt x="4481" y="15429"/>
                    <a:pt x="5406" y="14368"/>
                  </a:cubicBezTo>
                  <a:cubicBezTo>
                    <a:pt x="6331" y="13307"/>
                    <a:pt x="7232" y="12343"/>
                    <a:pt x="8061" y="11379"/>
                  </a:cubicBezTo>
                  <a:cubicBezTo>
                    <a:pt x="8891" y="10414"/>
                    <a:pt x="9650" y="9450"/>
                    <a:pt x="10385" y="8582"/>
                  </a:cubicBezTo>
                  <a:cubicBezTo>
                    <a:pt x="11120" y="7714"/>
                    <a:pt x="11831" y="6943"/>
                    <a:pt x="12566" y="6171"/>
                  </a:cubicBezTo>
                  <a:cubicBezTo>
                    <a:pt x="13301" y="5400"/>
                    <a:pt x="14060" y="4629"/>
                    <a:pt x="14961" y="3761"/>
                  </a:cubicBezTo>
                  <a:cubicBezTo>
                    <a:pt x="15862" y="2893"/>
                    <a:pt x="16905" y="1929"/>
                    <a:pt x="17913" y="1350"/>
                  </a:cubicBezTo>
                  <a:cubicBezTo>
                    <a:pt x="18921" y="771"/>
                    <a:pt x="19893" y="579"/>
                    <a:pt x="20462" y="482"/>
                  </a:cubicBezTo>
                  <a:cubicBezTo>
                    <a:pt x="21031" y="386"/>
                    <a:pt x="21197" y="386"/>
                    <a:pt x="21339" y="289"/>
                  </a:cubicBezTo>
                  <a:cubicBezTo>
                    <a:pt x="21481" y="193"/>
                    <a:pt x="21600" y="0"/>
                    <a:pt x="21588" y="0"/>
                  </a:cubicBezTo>
                  <a:cubicBezTo>
                    <a:pt x="21576" y="0"/>
                    <a:pt x="21434" y="193"/>
                    <a:pt x="21292" y="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773544" y="533400"/>
              <a:ext cx="1191907" cy="21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09" fill="norm" stroke="1" extrusionOk="0">
                  <a:moveTo>
                    <a:pt x="655" y="19440"/>
                  </a:moveTo>
                  <a:cubicBezTo>
                    <a:pt x="349" y="19872"/>
                    <a:pt x="43" y="20304"/>
                    <a:pt x="4" y="20736"/>
                  </a:cubicBezTo>
                  <a:cubicBezTo>
                    <a:pt x="-34" y="21168"/>
                    <a:pt x="196" y="21600"/>
                    <a:pt x="923" y="21492"/>
                  </a:cubicBezTo>
                  <a:cubicBezTo>
                    <a:pt x="1651" y="21384"/>
                    <a:pt x="2877" y="20736"/>
                    <a:pt x="4236" y="19656"/>
                  </a:cubicBezTo>
                  <a:cubicBezTo>
                    <a:pt x="5596" y="18576"/>
                    <a:pt x="7089" y="17064"/>
                    <a:pt x="8717" y="15228"/>
                  </a:cubicBezTo>
                  <a:cubicBezTo>
                    <a:pt x="10345" y="13392"/>
                    <a:pt x="12106" y="11232"/>
                    <a:pt x="13811" y="9288"/>
                  </a:cubicBezTo>
                  <a:cubicBezTo>
                    <a:pt x="15515" y="7344"/>
                    <a:pt x="17162" y="5616"/>
                    <a:pt x="18445" y="4104"/>
                  </a:cubicBezTo>
                  <a:cubicBezTo>
                    <a:pt x="19728" y="2592"/>
                    <a:pt x="20647" y="1296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429000" y="184150"/>
              <a:ext cx="19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3454400" y="3556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4127500" y="146050"/>
              <a:ext cx="63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35"/>
                    <a:pt x="21600" y="11270"/>
                    <a:pt x="18000" y="14870"/>
                  </a:cubicBezTo>
                  <a:cubicBezTo>
                    <a:pt x="14400" y="18470"/>
                    <a:pt x="72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3968699" y="107950"/>
              <a:ext cx="387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355" y="21600"/>
                  </a:moveTo>
                  <a:cubicBezTo>
                    <a:pt x="120" y="19309"/>
                    <a:pt x="-115" y="17018"/>
                    <a:pt x="61" y="15382"/>
                  </a:cubicBezTo>
                  <a:cubicBezTo>
                    <a:pt x="237" y="13745"/>
                    <a:pt x="824" y="12764"/>
                    <a:pt x="2996" y="10636"/>
                  </a:cubicBezTo>
                  <a:cubicBezTo>
                    <a:pt x="5168" y="8509"/>
                    <a:pt x="8924" y="5236"/>
                    <a:pt x="12270" y="3273"/>
                  </a:cubicBezTo>
                  <a:cubicBezTo>
                    <a:pt x="15615" y="1309"/>
                    <a:pt x="18550" y="655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241799" y="215900"/>
              <a:ext cx="209551" cy="22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6539"/>
                  </a:moveTo>
                  <a:cubicBezTo>
                    <a:pt x="0" y="5350"/>
                    <a:pt x="0" y="4161"/>
                    <a:pt x="764" y="3567"/>
                  </a:cubicBezTo>
                  <a:cubicBezTo>
                    <a:pt x="1527" y="2972"/>
                    <a:pt x="3055" y="2972"/>
                    <a:pt x="4800" y="4062"/>
                  </a:cubicBezTo>
                  <a:cubicBezTo>
                    <a:pt x="6545" y="5152"/>
                    <a:pt x="8509" y="7332"/>
                    <a:pt x="9055" y="10305"/>
                  </a:cubicBezTo>
                  <a:cubicBezTo>
                    <a:pt x="9600" y="13277"/>
                    <a:pt x="8727" y="17042"/>
                    <a:pt x="7745" y="19123"/>
                  </a:cubicBezTo>
                  <a:cubicBezTo>
                    <a:pt x="6764" y="21204"/>
                    <a:pt x="5673" y="21600"/>
                    <a:pt x="5018" y="20906"/>
                  </a:cubicBezTo>
                  <a:cubicBezTo>
                    <a:pt x="4364" y="20213"/>
                    <a:pt x="4145" y="18429"/>
                    <a:pt x="5673" y="15160"/>
                  </a:cubicBezTo>
                  <a:cubicBezTo>
                    <a:pt x="7200" y="11890"/>
                    <a:pt x="10473" y="7134"/>
                    <a:pt x="13418" y="4360"/>
                  </a:cubicBezTo>
                  <a:cubicBezTo>
                    <a:pt x="16364" y="1585"/>
                    <a:pt x="18982" y="7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440367" y="242479"/>
              <a:ext cx="405237" cy="25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00" fill="norm" stroke="1" extrusionOk="0">
                  <a:moveTo>
                    <a:pt x="1580" y="5300"/>
                  </a:moveTo>
                  <a:cubicBezTo>
                    <a:pt x="2137" y="5300"/>
                    <a:pt x="2694" y="5300"/>
                    <a:pt x="3250" y="4940"/>
                  </a:cubicBezTo>
                  <a:cubicBezTo>
                    <a:pt x="3807" y="4580"/>
                    <a:pt x="4364" y="3860"/>
                    <a:pt x="4753" y="3050"/>
                  </a:cubicBezTo>
                  <a:cubicBezTo>
                    <a:pt x="5143" y="2240"/>
                    <a:pt x="5366" y="1340"/>
                    <a:pt x="5199" y="980"/>
                  </a:cubicBezTo>
                  <a:cubicBezTo>
                    <a:pt x="5032" y="620"/>
                    <a:pt x="4475" y="800"/>
                    <a:pt x="3640" y="2060"/>
                  </a:cubicBezTo>
                  <a:cubicBezTo>
                    <a:pt x="2805" y="3320"/>
                    <a:pt x="1691" y="5660"/>
                    <a:pt x="968" y="8090"/>
                  </a:cubicBezTo>
                  <a:cubicBezTo>
                    <a:pt x="244" y="10520"/>
                    <a:pt x="-90" y="13040"/>
                    <a:pt x="21" y="14480"/>
                  </a:cubicBezTo>
                  <a:cubicBezTo>
                    <a:pt x="133" y="15920"/>
                    <a:pt x="689" y="16280"/>
                    <a:pt x="1803" y="16100"/>
                  </a:cubicBezTo>
                  <a:cubicBezTo>
                    <a:pt x="2916" y="15920"/>
                    <a:pt x="4586" y="15200"/>
                    <a:pt x="6256" y="13670"/>
                  </a:cubicBezTo>
                  <a:cubicBezTo>
                    <a:pt x="7926" y="12140"/>
                    <a:pt x="9597" y="9800"/>
                    <a:pt x="10599" y="8000"/>
                  </a:cubicBezTo>
                  <a:cubicBezTo>
                    <a:pt x="11601" y="6200"/>
                    <a:pt x="11935" y="4940"/>
                    <a:pt x="12102" y="3860"/>
                  </a:cubicBezTo>
                  <a:cubicBezTo>
                    <a:pt x="12269" y="2780"/>
                    <a:pt x="12269" y="1880"/>
                    <a:pt x="11990" y="1520"/>
                  </a:cubicBezTo>
                  <a:cubicBezTo>
                    <a:pt x="11712" y="1160"/>
                    <a:pt x="11155" y="1340"/>
                    <a:pt x="10543" y="2150"/>
                  </a:cubicBezTo>
                  <a:cubicBezTo>
                    <a:pt x="9931" y="2960"/>
                    <a:pt x="9263" y="4400"/>
                    <a:pt x="8762" y="6020"/>
                  </a:cubicBezTo>
                  <a:cubicBezTo>
                    <a:pt x="8261" y="7640"/>
                    <a:pt x="7926" y="9440"/>
                    <a:pt x="7759" y="10790"/>
                  </a:cubicBezTo>
                  <a:cubicBezTo>
                    <a:pt x="7592" y="12140"/>
                    <a:pt x="7592" y="13040"/>
                    <a:pt x="7815" y="13850"/>
                  </a:cubicBezTo>
                  <a:cubicBezTo>
                    <a:pt x="8038" y="14660"/>
                    <a:pt x="8483" y="15380"/>
                    <a:pt x="9708" y="15380"/>
                  </a:cubicBezTo>
                  <a:cubicBezTo>
                    <a:pt x="10933" y="15380"/>
                    <a:pt x="12937" y="14660"/>
                    <a:pt x="14830" y="12950"/>
                  </a:cubicBezTo>
                  <a:cubicBezTo>
                    <a:pt x="16722" y="11240"/>
                    <a:pt x="18504" y="8540"/>
                    <a:pt x="19506" y="6650"/>
                  </a:cubicBezTo>
                  <a:cubicBezTo>
                    <a:pt x="20508" y="4760"/>
                    <a:pt x="20731" y="3680"/>
                    <a:pt x="20842" y="2690"/>
                  </a:cubicBezTo>
                  <a:cubicBezTo>
                    <a:pt x="20953" y="1700"/>
                    <a:pt x="20953" y="800"/>
                    <a:pt x="20675" y="350"/>
                  </a:cubicBezTo>
                  <a:cubicBezTo>
                    <a:pt x="20397" y="-100"/>
                    <a:pt x="19840" y="-100"/>
                    <a:pt x="19395" y="260"/>
                  </a:cubicBezTo>
                  <a:cubicBezTo>
                    <a:pt x="18949" y="620"/>
                    <a:pt x="18615" y="1340"/>
                    <a:pt x="18448" y="2150"/>
                  </a:cubicBezTo>
                  <a:cubicBezTo>
                    <a:pt x="18281" y="2960"/>
                    <a:pt x="18281" y="3860"/>
                    <a:pt x="18671" y="4850"/>
                  </a:cubicBezTo>
                  <a:cubicBezTo>
                    <a:pt x="19061" y="5840"/>
                    <a:pt x="19840" y="6920"/>
                    <a:pt x="20452" y="7820"/>
                  </a:cubicBezTo>
                  <a:cubicBezTo>
                    <a:pt x="21065" y="8720"/>
                    <a:pt x="21510" y="9440"/>
                    <a:pt x="21232" y="11060"/>
                  </a:cubicBezTo>
                  <a:cubicBezTo>
                    <a:pt x="20953" y="12680"/>
                    <a:pt x="19951" y="15200"/>
                    <a:pt x="18559" y="17090"/>
                  </a:cubicBezTo>
                  <a:cubicBezTo>
                    <a:pt x="17168" y="18980"/>
                    <a:pt x="15386" y="20240"/>
                    <a:pt x="13605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941501" y="1280542"/>
              <a:ext cx="161000" cy="27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81" fill="norm" stroke="1" extrusionOk="0">
                  <a:moveTo>
                    <a:pt x="2269" y="1140"/>
                  </a:moveTo>
                  <a:cubicBezTo>
                    <a:pt x="2269" y="1952"/>
                    <a:pt x="2269" y="2764"/>
                    <a:pt x="2962" y="3170"/>
                  </a:cubicBezTo>
                  <a:cubicBezTo>
                    <a:pt x="3654" y="3576"/>
                    <a:pt x="5039" y="3576"/>
                    <a:pt x="7946" y="3333"/>
                  </a:cubicBezTo>
                  <a:cubicBezTo>
                    <a:pt x="10854" y="3089"/>
                    <a:pt x="15285" y="2602"/>
                    <a:pt x="17915" y="1952"/>
                  </a:cubicBezTo>
                  <a:cubicBezTo>
                    <a:pt x="20546" y="1303"/>
                    <a:pt x="21377" y="491"/>
                    <a:pt x="20962" y="166"/>
                  </a:cubicBezTo>
                  <a:cubicBezTo>
                    <a:pt x="20546" y="-159"/>
                    <a:pt x="18885" y="3"/>
                    <a:pt x="16669" y="572"/>
                  </a:cubicBezTo>
                  <a:cubicBezTo>
                    <a:pt x="14454" y="1140"/>
                    <a:pt x="11685" y="2115"/>
                    <a:pt x="9746" y="2927"/>
                  </a:cubicBezTo>
                  <a:cubicBezTo>
                    <a:pt x="7808" y="3739"/>
                    <a:pt x="6700" y="4388"/>
                    <a:pt x="6562" y="5038"/>
                  </a:cubicBezTo>
                  <a:cubicBezTo>
                    <a:pt x="6423" y="5688"/>
                    <a:pt x="7254" y="6337"/>
                    <a:pt x="8500" y="6743"/>
                  </a:cubicBezTo>
                  <a:cubicBezTo>
                    <a:pt x="9746" y="7149"/>
                    <a:pt x="11408" y="7312"/>
                    <a:pt x="12377" y="7799"/>
                  </a:cubicBezTo>
                  <a:cubicBezTo>
                    <a:pt x="13346" y="8286"/>
                    <a:pt x="13623" y="9098"/>
                    <a:pt x="11962" y="10479"/>
                  </a:cubicBezTo>
                  <a:cubicBezTo>
                    <a:pt x="10300" y="11859"/>
                    <a:pt x="6700" y="13808"/>
                    <a:pt x="4346" y="15188"/>
                  </a:cubicBezTo>
                  <a:cubicBezTo>
                    <a:pt x="1992" y="16569"/>
                    <a:pt x="885" y="17381"/>
                    <a:pt x="331" y="18274"/>
                  </a:cubicBezTo>
                  <a:cubicBezTo>
                    <a:pt x="-223" y="19167"/>
                    <a:pt x="-223" y="20142"/>
                    <a:pt x="1439" y="20710"/>
                  </a:cubicBezTo>
                  <a:cubicBezTo>
                    <a:pt x="3100" y="21279"/>
                    <a:pt x="6423" y="21441"/>
                    <a:pt x="9331" y="21116"/>
                  </a:cubicBezTo>
                  <a:cubicBezTo>
                    <a:pt x="12239" y="20791"/>
                    <a:pt x="14731" y="19979"/>
                    <a:pt x="17223" y="19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104900" y="1397000"/>
              <a:ext cx="222250" cy="13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3869"/>
                  </a:moveTo>
                  <a:cubicBezTo>
                    <a:pt x="617" y="2579"/>
                    <a:pt x="1234" y="1290"/>
                    <a:pt x="2057" y="967"/>
                  </a:cubicBezTo>
                  <a:cubicBezTo>
                    <a:pt x="2880" y="645"/>
                    <a:pt x="3909" y="1290"/>
                    <a:pt x="4834" y="3224"/>
                  </a:cubicBezTo>
                  <a:cubicBezTo>
                    <a:pt x="5760" y="5158"/>
                    <a:pt x="6583" y="8382"/>
                    <a:pt x="6274" y="11445"/>
                  </a:cubicBezTo>
                  <a:cubicBezTo>
                    <a:pt x="5966" y="14507"/>
                    <a:pt x="4526" y="17409"/>
                    <a:pt x="3291" y="19182"/>
                  </a:cubicBezTo>
                  <a:cubicBezTo>
                    <a:pt x="2057" y="20955"/>
                    <a:pt x="1029" y="21600"/>
                    <a:pt x="617" y="20955"/>
                  </a:cubicBezTo>
                  <a:cubicBezTo>
                    <a:pt x="206" y="20310"/>
                    <a:pt x="411" y="18376"/>
                    <a:pt x="2674" y="14991"/>
                  </a:cubicBezTo>
                  <a:cubicBezTo>
                    <a:pt x="4937" y="11606"/>
                    <a:pt x="9257" y="6770"/>
                    <a:pt x="11931" y="3869"/>
                  </a:cubicBezTo>
                  <a:cubicBezTo>
                    <a:pt x="14606" y="967"/>
                    <a:pt x="15634" y="0"/>
                    <a:pt x="15737" y="0"/>
                  </a:cubicBezTo>
                  <a:cubicBezTo>
                    <a:pt x="15840" y="0"/>
                    <a:pt x="15017" y="967"/>
                    <a:pt x="13886" y="2901"/>
                  </a:cubicBezTo>
                  <a:cubicBezTo>
                    <a:pt x="12754" y="4836"/>
                    <a:pt x="11314" y="7737"/>
                    <a:pt x="10594" y="10155"/>
                  </a:cubicBezTo>
                  <a:cubicBezTo>
                    <a:pt x="9874" y="12573"/>
                    <a:pt x="9874" y="14507"/>
                    <a:pt x="11520" y="15797"/>
                  </a:cubicBezTo>
                  <a:cubicBezTo>
                    <a:pt x="13166" y="17087"/>
                    <a:pt x="16457" y="17731"/>
                    <a:pt x="18411" y="18054"/>
                  </a:cubicBezTo>
                  <a:cubicBezTo>
                    <a:pt x="20366" y="18376"/>
                    <a:pt x="20983" y="18376"/>
                    <a:pt x="21600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022350" y="1568449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136649" y="1574800"/>
              <a:ext cx="158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6560"/>
                    <a:pt x="6912" y="11520"/>
                    <a:pt x="10512" y="7920"/>
                  </a:cubicBezTo>
                  <a:cubicBezTo>
                    <a:pt x="14112" y="4320"/>
                    <a:pt x="1785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416050" y="13906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416050" y="15430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012950" y="1283185"/>
              <a:ext cx="12700" cy="27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424"/>
                  </a:moveTo>
                  <a:cubicBezTo>
                    <a:pt x="7200" y="612"/>
                    <a:pt x="14400" y="-200"/>
                    <a:pt x="18000" y="44"/>
                  </a:cubicBezTo>
                  <a:cubicBezTo>
                    <a:pt x="21600" y="287"/>
                    <a:pt x="21600" y="1586"/>
                    <a:pt x="16200" y="4591"/>
                  </a:cubicBezTo>
                  <a:cubicBezTo>
                    <a:pt x="10800" y="7595"/>
                    <a:pt x="0" y="12305"/>
                    <a:pt x="0" y="15391"/>
                  </a:cubicBezTo>
                  <a:cubicBezTo>
                    <a:pt x="0" y="18477"/>
                    <a:pt x="10800" y="19938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101850" y="1471459"/>
              <a:ext cx="30571" cy="43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19449" fill="norm" stroke="1" extrusionOk="0">
                  <a:moveTo>
                    <a:pt x="8640" y="6407"/>
                  </a:moveTo>
                  <a:cubicBezTo>
                    <a:pt x="7200" y="12042"/>
                    <a:pt x="5760" y="17677"/>
                    <a:pt x="7920" y="19085"/>
                  </a:cubicBezTo>
                  <a:cubicBezTo>
                    <a:pt x="10080" y="20494"/>
                    <a:pt x="15840" y="17677"/>
                    <a:pt x="18720" y="12981"/>
                  </a:cubicBezTo>
                  <a:cubicBezTo>
                    <a:pt x="21600" y="8285"/>
                    <a:pt x="21600" y="1711"/>
                    <a:pt x="18000" y="303"/>
                  </a:cubicBezTo>
                  <a:cubicBezTo>
                    <a:pt x="14400" y="-1106"/>
                    <a:pt x="7200" y="2651"/>
                    <a:pt x="0" y="6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654300" y="1250949"/>
              <a:ext cx="31750" cy="33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21600" y="0"/>
                  </a:moveTo>
                  <a:cubicBezTo>
                    <a:pt x="17280" y="3142"/>
                    <a:pt x="12960" y="6284"/>
                    <a:pt x="9360" y="10015"/>
                  </a:cubicBezTo>
                  <a:cubicBezTo>
                    <a:pt x="5760" y="13745"/>
                    <a:pt x="2880" y="18065"/>
                    <a:pt x="1440" y="19833"/>
                  </a:cubicBezTo>
                  <a:cubicBezTo>
                    <a:pt x="0" y="21600"/>
                    <a:pt x="0" y="20815"/>
                    <a:pt x="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550255" y="1257300"/>
              <a:ext cx="31359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67" y="21600"/>
                  </a:moveTo>
                  <a:cubicBezTo>
                    <a:pt x="22" y="19350"/>
                    <a:pt x="-123" y="17100"/>
                    <a:pt x="167" y="15300"/>
                  </a:cubicBezTo>
                  <a:cubicBezTo>
                    <a:pt x="457" y="13500"/>
                    <a:pt x="1182" y="12150"/>
                    <a:pt x="3936" y="9675"/>
                  </a:cubicBezTo>
                  <a:cubicBezTo>
                    <a:pt x="6690" y="7200"/>
                    <a:pt x="11474" y="3600"/>
                    <a:pt x="14736" y="1800"/>
                  </a:cubicBezTo>
                  <a:cubicBezTo>
                    <a:pt x="17998" y="0"/>
                    <a:pt x="19737" y="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801358" y="1466850"/>
              <a:ext cx="77823" cy="13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078" fill="norm" stroke="1" extrusionOk="0">
                  <a:moveTo>
                    <a:pt x="13028" y="0"/>
                  </a:moveTo>
                  <a:cubicBezTo>
                    <a:pt x="10259" y="327"/>
                    <a:pt x="7490" y="655"/>
                    <a:pt x="5274" y="2945"/>
                  </a:cubicBezTo>
                  <a:cubicBezTo>
                    <a:pt x="3059" y="5236"/>
                    <a:pt x="1398" y="9491"/>
                    <a:pt x="567" y="12600"/>
                  </a:cubicBezTo>
                  <a:cubicBezTo>
                    <a:pt x="-264" y="15709"/>
                    <a:pt x="-264" y="17673"/>
                    <a:pt x="1121" y="19145"/>
                  </a:cubicBezTo>
                  <a:cubicBezTo>
                    <a:pt x="2505" y="20618"/>
                    <a:pt x="5274" y="21600"/>
                    <a:pt x="9151" y="20782"/>
                  </a:cubicBezTo>
                  <a:cubicBezTo>
                    <a:pt x="13028" y="19964"/>
                    <a:pt x="18013" y="17345"/>
                    <a:pt x="19674" y="13745"/>
                  </a:cubicBezTo>
                  <a:cubicBezTo>
                    <a:pt x="21336" y="10145"/>
                    <a:pt x="19674" y="5564"/>
                    <a:pt x="18013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962990" y="1421180"/>
              <a:ext cx="78660" cy="17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19" fill="norm" stroke="1" extrusionOk="0">
                  <a:moveTo>
                    <a:pt x="21124" y="4777"/>
                  </a:moveTo>
                  <a:cubicBezTo>
                    <a:pt x="20556" y="3491"/>
                    <a:pt x="19987" y="2205"/>
                    <a:pt x="17429" y="1305"/>
                  </a:cubicBezTo>
                  <a:cubicBezTo>
                    <a:pt x="14871" y="405"/>
                    <a:pt x="10324" y="-109"/>
                    <a:pt x="6913" y="20"/>
                  </a:cubicBezTo>
                  <a:cubicBezTo>
                    <a:pt x="3503" y="148"/>
                    <a:pt x="1229" y="920"/>
                    <a:pt x="377" y="1948"/>
                  </a:cubicBezTo>
                  <a:cubicBezTo>
                    <a:pt x="-476" y="2977"/>
                    <a:pt x="92" y="4262"/>
                    <a:pt x="2366" y="5934"/>
                  </a:cubicBezTo>
                  <a:cubicBezTo>
                    <a:pt x="4640" y="7605"/>
                    <a:pt x="8619" y="9662"/>
                    <a:pt x="11461" y="11334"/>
                  </a:cubicBezTo>
                  <a:cubicBezTo>
                    <a:pt x="14303" y="13005"/>
                    <a:pt x="16008" y="14291"/>
                    <a:pt x="16861" y="15577"/>
                  </a:cubicBezTo>
                  <a:cubicBezTo>
                    <a:pt x="17713" y="16862"/>
                    <a:pt x="17713" y="18148"/>
                    <a:pt x="16292" y="19048"/>
                  </a:cubicBezTo>
                  <a:cubicBezTo>
                    <a:pt x="14871" y="19948"/>
                    <a:pt x="12029" y="20462"/>
                    <a:pt x="9187" y="20848"/>
                  </a:cubicBezTo>
                  <a:cubicBezTo>
                    <a:pt x="6345" y="21234"/>
                    <a:pt x="3503" y="21491"/>
                    <a:pt x="2935" y="20720"/>
                  </a:cubicBezTo>
                  <a:cubicBezTo>
                    <a:pt x="2366" y="19948"/>
                    <a:pt x="4071" y="18148"/>
                    <a:pt x="5777" y="16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3086099" y="1420197"/>
              <a:ext cx="83629" cy="23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12" fill="norm" stroke="1" extrusionOk="0">
                  <a:moveTo>
                    <a:pt x="15805" y="3150"/>
                  </a:moveTo>
                  <a:cubicBezTo>
                    <a:pt x="16332" y="2168"/>
                    <a:pt x="16859" y="1187"/>
                    <a:pt x="15805" y="597"/>
                  </a:cubicBezTo>
                  <a:cubicBezTo>
                    <a:pt x="14751" y="8"/>
                    <a:pt x="12117" y="-188"/>
                    <a:pt x="10273" y="205"/>
                  </a:cubicBezTo>
                  <a:cubicBezTo>
                    <a:pt x="8429" y="597"/>
                    <a:pt x="7376" y="1579"/>
                    <a:pt x="8429" y="3739"/>
                  </a:cubicBezTo>
                  <a:cubicBezTo>
                    <a:pt x="9483" y="5899"/>
                    <a:pt x="12644" y="9237"/>
                    <a:pt x="15015" y="11496"/>
                  </a:cubicBezTo>
                  <a:cubicBezTo>
                    <a:pt x="17385" y="13754"/>
                    <a:pt x="18966" y="14932"/>
                    <a:pt x="20020" y="16012"/>
                  </a:cubicBezTo>
                  <a:cubicBezTo>
                    <a:pt x="21073" y="17092"/>
                    <a:pt x="21600" y="18074"/>
                    <a:pt x="18176" y="18957"/>
                  </a:cubicBezTo>
                  <a:cubicBezTo>
                    <a:pt x="14751" y="19841"/>
                    <a:pt x="7376" y="20627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3738033" y="1428477"/>
              <a:ext cx="179918" cy="23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13214" y="4612"/>
                  </a:moveTo>
                  <a:cubicBezTo>
                    <a:pt x="12960" y="3656"/>
                    <a:pt x="12706" y="2700"/>
                    <a:pt x="12071" y="1745"/>
                  </a:cubicBezTo>
                  <a:cubicBezTo>
                    <a:pt x="11435" y="789"/>
                    <a:pt x="10419" y="-167"/>
                    <a:pt x="8767" y="24"/>
                  </a:cubicBezTo>
                  <a:cubicBezTo>
                    <a:pt x="7115" y="215"/>
                    <a:pt x="4828" y="1553"/>
                    <a:pt x="3049" y="4803"/>
                  </a:cubicBezTo>
                  <a:cubicBezTo>
                    <a:pt x="1271" y="8052"/>
                    <a:pt x="0" y="13214"/>
                    <a:pt x="0" y="16559"/>
                  </a:cubicBezTo>
                  <a:cubicBezTo>
                    <a:pt x="0" y="19904"/>
                    <a:pt x="1271" y="21433"/>
                    <a:pt x="3431" y="21051"/>
                  </a:cubicBezTo>
                  <a:cubicBezTo>
                    <a:pt x="5591" y="20668"/>
                    <a:pt x="8640" y="18375"/>
                    <a:pt x="10419" y="15507"/>
                  </a:cubicBezTo>
                  <a:cubicBezTo>
                    <a:pt x="12198" y="12640"/>
                    <a:pt x="12706" y="9199"/>
                    <a:pt x="12960" y="7001"/>
                  </a:cubicBezTo>
                  <a:cubicBezTo>
                    <a:pt x="13214" y="4803"/>
                    <a:pt x="13214" y="3847"/>
                    <a:pt x="13214" y="4134"/>
                  </a:cubicBezTo>
                  <a:cubicBezTo>
                    <a:pt x="13214" y="4421"/>
                    <a:pt x="13214" y="5950"/>
                    <a:pt x="13341" y="8244"/>
                  </a:cubicBezTo>
                  <a:cubicBezTo>
                    <a:pt x="13468" y="10537"/>
                    <a:pt x="13722" y="13596"/>
                    <a:pt x="15120" y="15698"/>
                  </a:cubicBezTo>
                  <a:cubicBezTo>
                    <a:pt x="16518" y="17801"/>
                    <a:pt x="19059" y="18948"/>
                    <a:pt x="21600" y="2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3950550" y="1425437"/>
              <a:ext cx="140967" cy="25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42" fill="norm" stroke="1" extrusionOk="0">
                  <a:moveTo>
                    <a:pt x="1778" y="8922"/>
                  </a:moveTo>
                  <a:cubicBezTo>
                    <a:pt x="1778" y="11262"/>
                    <a:pt x="1778" y="13602"/>
                    <a:pt x="1460" y="15492"/>
                  </a:cubicBezTo>
                  <a:cubicBezTo>
                    <a:pt x="1143" y="17382"/>
                    <a:pt x="507" y="18822"/>
                    <a:pt x="190" y="18732"/>
                  </a:cubicBezTo>
                  <a:cubicBezTo>
                    <a:pt x="-128" y="18642"/>
                    <a:pt x="-128" y="17022"/>
                    <a:pt x="825" y="14142"/>
                  </a:cubicBezTo>
                  <a:cubicBezTo>
                    <a:pt x="1778" y="11262"/>
                    <a:pt x="3684" y="7122"/>
                    <a:pt x="5590" y="4422"/>
                  </a:cubicBezTo>
                  <a:cubicBezTo>
                    <a:pt x="7496" y="1722"/>
                    <a:pt x="9401" y="462"/>
                    <a:pt x="10990" y="102"/>
                  </a:cubicBezTo>
                  <a:cubicBezTo>
                    <a:pt x="12578" y="-258"/>
                    <a:pt x="13848" y="282"/>
                    <a:pt x="15596" y="2622"/>
                  </a:cubicBezTo>
                  <a:cubicBezTo>
                    <a:pt x="17343" y="4962"/>
                    <a:pt x="19566" y="9102"/>
                    <a:pt x="20519" y="12522"/>
                  </a:cubicBezTo>
                  <a:cubicBezTo>
                    <a:pt x="21472" y="15942"/>
                    <a:pt x="21154" y="18642"/>
                    <a:pt x="20837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680861" y="1464733"/>
              <a:ext cx="189590" cy="17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73" fill="norm" stroke="1" extrusionOk="0">
                  <a:moveTo>
                    <a:pt x="2777" y="267"/>
                  </a:moveTo>
                  <a:cubicBezTo>
                    <a:pt x="1817" y="4533"/>
                    <a:pt x="857" y="8800"/>
                    <a:pt x="377" y="11600"/>
                  </a:cubicBezTo>
                  <a:cubicBezTo>
                    <a:pt x="-103" y="14400"/>
                    <a:pt x="-103" y="15733"/>
                    <a:pt x="257" y="17467"/>
                  </a:cubicBezTo>
                  <a:cubicBezTo>
                    <a:pt x="617" y="19200"/>
                    <a:pt x="1337" y="21333"/>
                    <a:pt x="2897" y="21467"/>
                  </a:cubicBezTo>
                  <a:cubicBezTo>
                    <a:pt x="4457" y="21600"/>
                    <a:pt x="6857" y="19733"/>
                    <a:pt x="9017" y="16267"/>
                  </a:cubicBezTo>
                  <a:cubicBezTo>
                    <a:pt x="11177" y="12800"/>
                    <a:pt x="13097" y="7733"/>
                    <a:pt x="14177" y="4533"/>
                  </a:cubicBezTo>
                  <a:cubicBezTo>
                    <a:pt x="15257" y="1333"/>
                    <a:pt x="15497" y="0"/>
                    <a:pt x="15497" y="0"/>
                  </a:cubicBezTo>
                  <a:cubicBezTo>
                    <a:pt x="15497" y="0"/>
                    <a:pt x="15257" y="1333"/>
                    <a:pt x="15377" y="4000"/>
                  </a:cubicBezTo>
                  <a:cubicBezTo>
                    <a:pt x="15497" y="6667"/>
                    <a:pt x="15977" y="10667"/>
                    <a:pt x="17057" y="13733"/>
                  </a:cubicBezTo>
                  <a:cubicBezTo>
                    <a:pt x="18137" y="16800"/>
                    <a:pt x="19817" y="18933"/>
                    <a:pt x="21497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4915842" y="1452373"/>
              <a:ext cx="97765" cy="16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87" fill="norm" stroke="1" extrusionOk="0">
                  <a:moveTo>
                    <a:pt x="2552" y="3467"/>
                  </a:moveTo>
                  <a:cubicBezTo>
                    <a:pt x="1174" y="6707"/>
                    <a:pt x="-205" y="9947"/>
                    <a:pt x="25" y="10487"/>
                  </a:cubicBezTo>
                  <a:cubicBezTo>
                    <a:pt x="255" y="11027"/>
                    <a:pt x="2093" y="8867"/>
                    <a:pt x="4161" y="6707"/>
                  </a:cubicBezTo>
                  <a:cubicBezTo>
                    <a:pt x="6229" y="4547"/>
                    <a:pt x="8527" y="2387"/>
                    <a:pt x="11055" y="1172"/>
                  </a:cubicBezTo>
                  <a:cubicBezTo>
                    <a:pt x="13582" y="-43"/>
                    <a:pt x="16340" y="-313"/>
                    <a:pt x="18178" y="362"/>
                  </a:cubicBezTo>
                  <a:cubicBezTo>
                    <a:pt x="20016" y="1037"/>
                    <a:pt x="20935" y="2657"/>
                    <a:pt x="21165" y="6302"/>
                  </a:cubicBezTo>
                  <a:cubicBezTo>
                    <a:pt x="21395" y="9947"/>
                    <a:pt x="20935" y="15617"/>
                    <a:pt x="20476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073650" y="1282699"/>
              <a:ext cx="137946" cy="34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91" fill="norm" stroke="1" extrusionOk="0">
                  <a:moveTo>
                    <a:pt x="2901" y="0"/>
                  </a:moveTo>
                  <a:cubicBezTo>
                    <a:pt x="3546" y="4945"/>
                    <a:pt x="4191" y="9889"/>
                    <a:pt x="4513" y="12882"/>
                  </a:cubicBezTo>
                  <a:cubicBezTo>
                    <a:pt x="4836" y="15875"/>
                    <a:pt x="4836" y="16916"/>
                    <a:pt x="4675" y="17761"/>
                  </a:cubicBezTo>
                  <a:cubicBezTo>
                    <a:pt x="4513" y="18607"/>
                    <a:pt x="4191" y="19258"/>
                    <a:pt x="4030" y="19193"/>
                  </a:cubicBezTo>
                  <a:cubicBezTo>
                    <a:pt x="3869" y="19128"/>
                    <a:pt x="3869" y="18347"/>
                    <a:pt x="4352" y="17241"/>
                  </a:cubicBezTo>
                  <a:cubicBezTo>
                    <a:pt x="4836" y="16135"/>
                    <a:pt x="5803" y="14704"/>
                    <a:pt x="6931" y="13598"/>
                  </a:cubicBezTo>
                  <a:cubicBezTo>
                    <a:pt x="8060" y="12492"/>
                    <a:pt x="9349" y="11711"/>
                    <a:pt x="10800" y="11255"/>
                  </a:cubicBezTo>
                  <a:cubicBezTo>
                    <a:pt x="12251" y="10800"/>
                    <a:pt x="13863" y="10670"/>
                    <a:pt x="15152" y="10865"/>
                  </a:cubicBezTo>
                  <a:cubicBezTo>
                    <a:pt x="16442" y="11060"/>
                    <a:pt x="17409" y="11581"/>
                    <a:pt x="18699" y="12752"/>
                  </a:cubicBezTo>
                  <a:cubicBezTo>
                    <a:pt x="19988" y="13923"/>
                    <a:pt x="21600" y="15745"/>
                    <a:pt x="20794" y="17241"/>
                  </a:cubicBezTo>
                  <a:cubicBezTo>
                    <a:pt x="19988" y="18737"/>
                    <a:pt x="16764" y="19908"/>
                    <a:pt x="13540" y="20624"/>
                  </a:cubicBezTo>
                  <a:cubicBezTo>
                    <a:pt x="10316" y="21340"/>
                    <a:pt x="7093" y="21600"/>
                    <a:pt x="4836" y="21210"/>
                  </a:cubicBezTo>
                  <a:cubicBezTo>
                    <a:pt x="2579" y="20819"/>
                    <a:pt x="1290" y="19778"/>
                    <a:pt x="0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946649" y="147955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33"/>
                    <a:pt x="7200" y="5867"/>
                    <a:pt x="3600" y="9467"/>
                  </a:cubicBezTo>
                  <a:cubicBezTo>
                    <a:pt x="0" y="13067"/>
                    <a:pt x="0" y="17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295900" y="147319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314373" y="1408568"/>
              <a:ext cx="19627" cy="5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198" fill="norm" stroke="1" extrusionOk="0">
                  <a:moveTo>
                    <a:pt x="7069" y="21198"/>
                  </a:moveTo>
                  <a:cubicBezTo>
                    <a:pt x="7069" y="16878"/>
                    <a:pt x="7069" y="12558"/>
                    <a:pt x="4909" y="8238"/>
                  </a:cubicBezTo>
                  <a:cubicBezTo>
                    <a:pt x="2749" y="3918"/>
                    <a:pt x="-1571" y="-402"/>
                    <a:pt x="589" y="30"/>
                  </a:cubicBezTo>
                  <a:cubicBezTo>
                    <a:pt x="2749" y="462"/>
                    <a:pt x="11389" y="5646"/>
                    <a:pt x="20029" y="1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360924" y="1412124"/>
              <a:ext cx="157227" cy="19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34" fill="norm" stroke="1" extrusionOk="0">
                  <a:moveTo>
                    <a:pt x="13617" y="8792"/>
                  </a:moveTo>
                  <a:cubicBezTo>
                    <a:pt x="13617" y="6934"/>
                    <a:pt x="13617" y="5076"/>
                    <a:pt x="13473" y="3450"/>
                  </a:cubicBezTo>
                  <a:cubicBezTo>
                    <a:pt x="13329" y="1824"/>
                    <a:pt x="13041" y="431"/>
                    <a:pt x="12033" y="82"/>
                  </a:cubicBezTo>
                  <a:cubicBezTo>
                    <a:pt x="11025" y="-266"/>
                    <a:pt x="9297" y="431"/>
                    <a:pt x="7137" y="3334"/>
                  </a:cubicBezTo>
                  <a:cubicBezTo>
                    <a:pt x="4977" y="6237"/>
                    <a:pt x="2385" y="11347"/>
                    <a:pt x="1089" y="14482"/>
                  </a:cubicBezTo>
                  <a:cubicBezTo>
                    <a:pt x="-207" y="17618"/>
                    <a:pt x="-207" y="18779"/>
                    <a:pt x="369" y="19708"/>
                  </a:cubicBezTo>
                  <a:cubicBezTo>
                    <a:pt x="945" y="20637"/>
                    <a:pt x="2097" y="21334"/>
                    <a:pt x="3249" y="21334"/>
                  </a:cubicBezTo>
                  <a:cubicBezTo>
                    <a:pt x="4401" y="21334"/>
                    <a:pt x="5553" y="20637"/>
                    <a:pt x="7281" y="18779"/>
                  </a:cubicBezTo>
                  <a:cubicBezTo>
                    <a:pt x="9009" y="16921"/>
                    <a:pt x="11313" y="13902"/>
                    <a:pt x="12897" y="11811"/>
                  </a:cubicBezTo>
                  <a:cubicBezTo>
                    <a:pt x="14481" y="9721"/>
                    <a:pt x="15345" y="8560"/>
                    <a:pt x="15633" y="8560"/>
                  </a:cubicBezTo>
                  <a:cubicBezTo>
                    <a:pt x="15921" y="8560"/>
                    <a:pt x="15633" y="9721"/>
                    <a:pt x="15489" y="11231"/>
                  </a:cubicBezTo>
                  <a:cubicBezTo>
                    <a:pt x="15345" y="12740"/>
                    <a:pt x="15345" y="14599"/>
                    <a:pt x="15633" y="16108"/>
                  </a:cubicBezTo>
                  <a:cubicBezTo>
                    <a:pt x="15921" y="17618"/>
                    <a:pt x="16497" y="18779"/>
                    <a:pt x="17505" y="19360"/>
                  </a:cubicBezTo>
                  <a:cubicBezTo>
                    <a:pt x="18513" y="19940"/>
                    <a:pt x="19953" y="19940"/>
                    <a:pt x="21393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568241" y="1424101"/>
              <a:ext cx="89610" cy="18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07" fill="norm" stroke="1" extrusionOk="0">
                  <a:moveTo>
                    <a:pt x="20782" y="1247"/>
                  </a:moveTo>
                  <a:cubicBezTo>
                    <a:pt x="18818" y="527"/>
                    <a:pt x="16855" y="-193"/>
                    <a:pt x="13173" y="47"/>
                  </a:cubicBezTo>
                  <a:cubicBezTo>
                    <a:pt x="9491" y="287"/>
                    <a:pt x="4091" y="1487"/>
                    <a:pt x="1637" y="3287"/>
                  </a:cubicBezTo>
                  <a:cubicBezTo>
                    <a:pt x="-818" y="5087"/>
                    <a:pt x="-327" y="7487"/>
                    <a:pt x="1882" y="9527"/>
                  </a:cubicBezTo>
                  <a:cubicBezTo>
                    <a:pt x="4091" y="11567"/>
                    <a:pt x="8018" y="13247"/>
                    <a:pt x="10227" y="14687"/>
                  </a:cubicBezTo>
                  <a:cubicBezTo>
                    <a:pt x="12437" y="16127"/>
                    <a:pt x="12927" y="17327"/>
                    <a:pt x="11700" y="18407"/>
                  </a:cubicBezTo>
                  <a:cubicBezTo>
                    <a:pt x="10473" y="19487"/>
                    <a:pt x="7527" y="20447"/>
                    <a:pt x="4582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5664200" y="1439438"/>
              <a:ext cx="165100" cy="15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5" fill="norm" stroke="1" extrusionOk="0">
                  <a:moveTo>
                    <a:pt x="0" y="8050"/>
                  </a:moveTo>
                  <a:cubicBezTo>
                    <a:pt x="4154" y="7474"/>
                    <a:pt x="8308" y="6898"/>
                    <a:pt x="11077" y="6178"/>
                  </a:cubicBezTo>
                  <a:cubicBezTo>
                    <a:pt x="13846" y="5458"/>
                    <a:pt x="15231" y="4594"/>
                    <a:pt x="16200" y="3442"/>
                  </a:cubicBezTo>
                  <a:cubicBezTo>
                    <a:pt x="17169" y="2290"/>
                    <a:pt x="17723" y="850"/>
                    <a:pt x="16754" y="274"/>
                  </a:cubicBezTo>
                  <a:cubicBezTo>
                    <a:pt x="15785" y="-302"/>
                    <a:pt x="13292" y="-14"/>
                    <a:pt x="10938" y="1570"/>
                  </a:cubicBezTo>
                  <a:cubicBezTo>
                    <a:pt x="8585" y="3154"/>
                    <a:pt x="6369" y="6034"/>
                    <a:pt x="5677" y="9634"/>
                  </a:cubicBezTo>
                  <a:cubicBezTo>
                    <a:pt x="4985" y="13234"/>
                    <a:pt x="5815" y="17554"/>
                    <a:pt x="8723" y="19426"/>
                  </a:cubicBezTo>
                  <a:cubicBezTo>
                    <a:pt x="11631" y="21298"/>
                    <a:pt x="16615" y="20722"/>
                    <a:pt x="21600" y="20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804933" y="1168515"/>
              <a:ext cx="235744" cy="46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99" fill="norm" stroke="1" extrusionOk="0">
                  <a:moveTo>
                    <a:pt x="12981" y="14069"/>
                  </a:moveTo>
                  <a:cubicBezTo>
                    <a:pt x="12413" y="13678"/>
                    <a:pt x="11844" y="13287"/>
                    <a:pt x="10234" y="13189"/>
                  </a:cubicBezTo>
                  <a:cubicBezTo>
                    <a:pt x="8623" y="13091"/>
                    <a:pt x="5971" y="13287"/>
                    <a:pt x="3981" y="14215"/>
                  </a:cubicBezTo>
                  <a:cubicBezTo>
                    <a:pt x="1992" y="15144"/>
                    <a:pt x="665" y="16805"/>
                    <a:pt x="192" y="17929"/>
                  </a:cubicBezTo>
                  <a:cubicBezTo>
                    <a:pt x="-282" y="19053"/>
                    <a:pt x="97" y="19640"/>
                    <a:pt x="1613" y="19737"/>
                  </a:cubicBezTo>
                  <a:cubicBezTo>
                    <a:pt x="3129" y="19835"/>
                    <a:pt x="5781" y="19444"/>
                    <a:pt x="8529" y="17783"/>
                  </a:cubicBezTo>
                  <a:cubicBezTo>
                    <a:pt x="11276" y="16121"/>
                    <a:pt x="14118" y="13189"/>
                    <a:pt x="16202" y="10404"/>
                  </a:cubicBezTo>
                  <a:cubicBezTo>
                    <a:pt x="18286" y="7618"/>
                    <a:pt x="19613" y="4979"/>
                    <a:pt x="20371" y="3171"/>
                  </a:cubicBezTo>
                  <a:cubicBezTo>
                    <a:pt x="21129" y="1363"/>
                    <a:pt x="21318" y="385"/>
                    <a:pt x="20844" y="92"/>
                  </a:cubicBezTo>
                  <a:cubicBezTo>
                    <a:pt x="20371" y="-201"/>
                    <a:pt x="19234" y="190"/>
                    <a:pt x="18097" y="1461"/>
                  </a:cubicBezTo>
                  <a:cubicBezTo>
                    <a:pt x="16960" y="2731"/>
                    <a:pt x="15823" y="4881"/>
                    <a:pt x="15160" y="7667"/>
                  </a:cubicBezTo>
                  <a:cubicBezTo>
                    <a:pt x="14497" y="10452"/>
                    <a:pt x="14307" y="13873"/>
                    <a:pt x="14592" y="16268"/>
                  </a:cubicBezTo>
                  <a:cubicBezTo>
                    <a:pt x="14876" y="18662"/>
                    <a:pt x="15634" y="20031"/>
                    <a:pt x="16392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6662884" y="1373577"/>
              <a:ext cx="131616" cy="18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04" fill="norm" stroke="1" extrusionOk="0">
                  <a:moveTo>
                    <a:pt x="17205" y="4763"/>
                  </a:moveTo>
                  <a:cubicBezTo>
                    <a:pt x="17205" y="3101"/>
                    <a:pt x="17205" y="1440"/>
                    <a:pt x="16176" y="609"/>
                  </a:cubicBezTo>
                  <a:cubicBezTo>
                    <a:pt x="15148" y="-222"/>
                    <a:pt x="13090" y="-222"/>
                    <a:pt x="10862" y="727"/>
                  </a:cubicBezTo>
                  <a:cubicBezTo>
                    <a:pt x="8633" y="1677"/>
                    <a:pt x="6233" y="3576"/>
                    <a:pt x="4176" y="6780"/>
                  </a:cubicBezTo>
                  <a:cubicBezTo>
                    <a:pt x="2119" y="9985"/>
                    <a:pt x="405" y="14494"/>
                    <a:pt x="62" y="17224"/>
                  </a:cubicBezTo>
                  <a:cubicBezTo>
                    <a:pt x="-281" y="19954"/>
                    <a:pt x="748" y="20903"/>
                    <a:pt x="4519" y="21141"/>
                  </a:cubicBezTo>
                  <a:cubicBezTo>
                    <a:pt x="8290" y="21378"/>
                    <a:pt x="14805" y="20903"/>
                    <a:pt x="21319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827696" y="1404358"/>
              <a:ext cx="105694" cy="13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0956" fill="norm" stroke="1" extrusionOk="0">
                  <a:moveTo>
                    <a:pt x="19654" y="839"/>
                  </a:moveTo>
                  <a:cubicBezTo>
                    <a:pt x="15085" y="507"/>
                    <a:pt x="10516" y="174"/>
                    <a:pt x="7193" y="1504"/>
                  </a:cubicBezTo>
                  <a:cubicBezTo>
                    <a:pt x="3870" y="2833"/>
                    <a:pt x="1793" y="5824"/>
                    <a:pt x="754" y="8316"/>
                  </a:cubicBezTo>
                  <a:cubicBezTo>
                    <a:pt x="-284" y="10808"/>
                    <a:pt x="-284" y="12802"/>
                    <a:pt x="962" y="14962"/>
                  </a:cubicBezTo>
                  <a:cubicBezTo>
                    <a:pt x="2208" y="17122"/>
                    <a:pt x="4701" y="19448"/>
                    <a:pt x="6985" y="20445"/>
                  </a:cubicBezTo>
                  <a:cubicBezTo>
                    <a:pt x="9270" y="21442"/>
                    <a:pt x="11347" y="21110"/>
                    <a:pt x="13839" y="18285"/>
                  </a:cubicBezTo>
                  <a:cubicBezTo>
                    <a:pt x="16331" y="15460"/>
                    <a:pt x="19239" y="10144"/>
                    <a:pt x="20278" y="6654"/>
                  </a:cubicBezTo>
                  <a:cubicBezTo>
                    <a:pt x="21316" y="3165"/>
                    <a:pt x="20485" y="1504"/>
                    <a:pt x="19031" y="673"/>
                  </a:cubicBezTo>
                  <a:cubicBezTo>
                    <a:pt x="17578" y="-158"/>
                    <a:pt x="15501" y="-158"/>
                    <a:pt x="14462" y="340"/>
                  </a:cubicBezTo>
                  <a:cubicBezTo>
                    <a:pt x="13424" y="839"/>
                    <a:pt x="13424" y="1836"/>
                    <a:pt x="13424" y="2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023100" y="14287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7023100" y="13462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7093455" y="1363251"/>
              <a:ext cx="118492" cy="17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090" fill="norm" stroke="1" extrusionOk="0">
                  <a:moveTo>
                    <a:pt x="1028" y="3959"/>
                  </a:moveTo>
                  <a:cubicBezTo>
                    <a:pt x="1028" y="6442"/>
                    <a:pt x="1028" y="8924"/>
                    <a:pt x="842" y="11035"/>
                  </a:cubicBezTo>
                  <a:cubicBezTo>
                    <a:pt x="656" y="13145"/>
                    <a:pt x="283" y="14883"/>
                    <a:pt x="97" y="14759"/>
                  </a:cubicBezTo>
                  <a:cubicBezTo>
                    <a:pt x="-89" y="14635"/>
                    <a:pt x="-89" y="12649"/>
                    <a:pt x="842" y="10042"/>
                  </a:cubicBezTo>
                  <a:cubicBezTo>
                    <a:pt x="1773" y="7435"/>
                    <a:pt x="3635" y="4207"/>
                    <a:pt x="5311" y="2221"/>
                  </a:cubicBezTo>
                  <a:cubicBezTo>
                    <a:pt x="6987" y="235"/>
                    <a:pt x="8477" y="-510"/>
                    <a:pt x="11270" y="359"/>
                  </a:cubicBezTo>
                  <a:cubicBezTo>
                    <a:pt x="14063" y="1228"/>
                    <a:pt x="18159" y="3711"/>
                    <a:pt x="19835" y="7435"/>
                  </a:cubicBezTo>
                  <a:cubicBezTo>
                    <a:pt x="21511" y="11159"/>
                    <a:pt x="20766" y="16124"/>
                    <a:pt x="20021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854200" y="2198472"/>
              <a:ext cx="184150" cy="32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873"/>
                  </a:moveTo>
                  <a:cubicBezTo>
                    <a:pt x="1986" y="1884"/>
                    <a:pt x="3972" y="896"/>
                    <a:pt x="5834" y="402"/>
                  </a:cubicBezTo>
                  <a:cubicBezTo>
                    <a:pt x="7697" y="-92"/>
                    <a:pt x="9434" y="-92"/>
                    <a:pt x="10676" y="190"/>
                  </a:cubicBezTo>
                  <a:cubicBezTo>
                    <a:pt x="11917" y="473"/>
                    <a:pt x="12662" y="1037"/>
                    <a:pt x="13034" y="2873"/>
                  </a:cubicBezTo>
                  <a:cubicBezTo>
                    <a:pt x="13407" y="4708"/>
                    <a:pt x="13407" y="7814"/>
                    <a:pt x="11793" y="10990"/>
                  </a:cubicBezTo>
                  <a:cubicBezTo>
                    <a:pt x="10179" y="14167"/>
                    <a:pt x="6952" y="17414"/>
                    <a:pt x="4841" y="19249"/>
                  </a:cubicBezTo>
                  <a:cubicBezTo>
                    <a:pt x="2731" y="21084"/>
                    <a:pt x="1738" y="21508"/>
                    <a:pt x="1986" y="21508"/>
                  </a:cubicBezTo>
                  <a:cubicBezTo>
                    <a:pt x="2234" y="21508"/>
                    <a:pt x="3724" y="21084"/>
                    <a:pt x="7200" y="20308"/>
                  </a:cubicBezTo>
                  <a:cubicBezTo>
                    <a:pt x="10676" y="19532"/>
                    <a:pt x="16138" y="18402"/>
                    <a:pt x="21600" y="17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082255" y="2393950"/>
              <a:ext cx="29210" cy="4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2" h="20746" fill="norm" stroke="1" extrusionOk="0">
                  <a:moveTo>
                    <a:pt x="13331" y="0"/>
                  </a:moveTo>
                  <a:cubicBezTo>
                    <a:pt x="7571" y="2817"/>
                    <a:pt x="1811" y="5635"/>
                    <a:pt x="371" y="9391"/>
                  </a:cubicBezTo>
                  <a:cubicBezTo>
                    <a:pt x="-1069" y="13148"/>
                    <a:pt x="1811" y="17843"/>
                    <a:pt x="6851" y="19722"/>
                  </a:cubicBezTo>
                  <a:cubicBezTo>
                    <a:pt x="11891" y="21600"/>
                    <a:pt x="19091" y="20661"/>
                    <a:pt x="19811" y="18783"/>
                  </a:cubicBezTo>
                  <a:cubicBezTo>
                    <a:pt x="20531" y="16904"/>
                    <a:pt x="14771" y="14087"/>
                    <a:pt x="9011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693535" y="2161116"/>
              <a:ext cx="367166" cy="52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44" fill="norm" stroke="1" extrusionOk="0">
                  <a:moveTo>
                    <a:pt x="4747" y="2246"/>
                  </a:moveTo>
                  <a:cubicBezTo>
                    <a:pt x="4253" y="2506"/>
                    <a:pt x="3760" y="2765"/>
                    <a:pt x="3266" y="3024"/>
                  </a:cubicBezTo>
                  <a:cubicBezTo>
                    <a:pt x="2772" y="3283"/>
                    <a:pt x="2279" y="3542"/>
                    <a:pt x="1723" y="3326"/>
                  </a:cubicBezTo>
                  <a:cubicBezTo>
                    <a:pt x="1168" y="3110"/>
                    <a:pt x="551" y="2419"/>
                    <a:pt x="427" y="1901"/>
                  </a:cubicBezTo>
                  <a:cubicBezTo>
                    <a:pt x="304" y="1382"/>
                    <a:pt x="674" y="1037"/>
                    <a:pt x="1168" y="691"/>
                  </a:cubicBezTo>
                  <a:cubicBezTo>
                    <a:pt x="1661" y="346"/>
                    <a:pt x="2279" y="0"/>
                    <a:pt x="2834" y="0"/>
                  </a:cubicBezTo>
                  <a:cubicBezTo>
                    <a:pt x="3389" y="0"/>
                    <a:pt x="3883" y="346"/>
                    <a:pt x="4253" y="1555"/>
                  </a:cubicBezTo>
                  <a:cubicBezTo>
                    <a:pt x="4624" y="2765"/>
                    <a:pt x="4871" y="4838"/>
                    <a:pt x="4994" y="6566"/>
                  </a:cubicBezTo>
                  <a:cubicBezTo>
                    <a:pt x="5117" y="8294"/>
                    <a:pt x="5117" y="9677"/>
                    <a:pt x="4624" y="10757"/>
                  </a:cubicBezTo>
                  <a:cubicBezTo>
                    <a:pt x="4130" y="11837"/>
                    <a:pt x="3143" y="12614"/>
                    <a:pt x="2340" y="13090"/>
                  </a:cubicBezTo>
                  <a:cubicBezTo>
                    <a:pt x="1538" y="13565"/>
                    <a:pt x="921" y="13738"/>
                    <a:pt x="489" y="13608"/>
                  </a:cubicBezTo>
                  <a:cubicBezTo>
                    <a:pt x="57" y="13478"/>
                    <a:pt x="-190" y="13046"/>
                    <a:pt x="180" y="12139"/>
                  </a:cubicBezTo>
                  <a:cubicBezTo>
                    <a:pt x="551" y="11232"/>
                    <a:pt x="1538" y="9850"/>
                    <a:pt x="3204" y="8294"/>
                  </a:cubicBezTo>
                  <a:cubicBezTo>
                    <a:pt x="4871" y="6739"/>
                    <a:pt x="7216" y="5011"/>
                    <a:pt x="8573" y="3931"/>
                  </a:cubicBezTo>
                  <a:cubicBezTo>
                    <a:pt x="9931" y="2851"/>
                    <a:pt x="10301" y="2419"/>
                    <a:pt x="10733" y="1987"/>
                  </a:cubicBezTo>
                  <a:cubicBezTo>
                    <a:pt x="11165" y="1555"/>
                    <a:pt x="11659" y="1123"/>
                    <a:pt x="11659" y="1253"/>
                  </a:cubicBezTo>
                  <a:cubicBezTo>
                    <a:pt x="11659" y="1382"/>
                    <a:pt x="11165" y="2074"/>
                    <a:pt x="10610" y="3758"/>
                  </a:cubicBezTo>
                  <a:cubicBezTo>
                    <a:pt x="10055" y="5443"/>
                    <a:pt x="9437" y="8122"/>
                    <a:pt x="8759" y="10930"/>
                  </a:cubicBezTo>
                  <a:cubicBezTo>
                    <a:pt x="8080" y="13738"/>
                    <a:pt x="7339" y="16675"/>
                    <a:pt x="6969" y="18446"/>
                  </a:cubicBezTo>
                  <a:cubicBezTo>
                    <a:pt x="6599" y="20218"/>
                    <a:pt x="6599" y="20822"/>
                    <a:pt x="6907" y="21168"/>
                  </a:cubicBezTo>
                  <a:cubicBezTo>
                    <a:pt x="7216" y="21514"/>
                    <a:pt x="7833" y="21600"/>
                    <a:pt x="8882" y="21038"/>
                  </a:cubicBezTo>
                  <a:cubicBezTo>
                    <a:pt x="9931" y="20477"/>
                    <a:pt x="11412" y="19267"/>
                    <a:pt x="12338" y="17928"/>
                  </a:cubicBezTo>
                  <a:cubicBezTo>
                    <a:pt x="13264" y="16589"/>
                    <a:pt x="13634" y="15120"/>
                    <a:pt x="13449" y="14126"/>
                  </a:cubicBezTo>
                  <a:cubicBezTo>
                    <a:pt x="13264" y="13133"/>
                    <a:pt x="12523" y="12614"/>
                    <a:pt x="12585" y="12355"/>
                  </a:cubicBezTo>
                  <a:cubicBezTo>
                    <a:pt x="12647" y="12096"/>
                    <a:pt x="13511" y="12096"/>
                    <a:pt x="15115" y="11750"/>
                  </a:cubicBezTo>
                  <a:cubicBezTo>
                    <a:pt x="16720" y="11405"/>
                    <a:pt x="19065" y="10714"/>
                    <a:pt x="21410" y="1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702050" y="2158999"/>
              <a:ext cx="381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00"/>
                    <a:pt x="16800" y="9600"/>
                    <a:pt x="13200" y="13200"/>
                  </a:cubicBezTo>
                  <a:cubicBezTo>
                    <a:pt x="9600" y="16800"/>
                    <a:pt x="4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689350" y="2209622"/>
              <a:ext cx="203200" cy="27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3473"/>
                  </a:moveTo>
                  <a:cubicBezTo>
                    <a:pt x="1350" y="13805"/>
                    <a:pt x="2700" y="14137"/>
                    <a:pt x="4500" y="13888"/>
                  </a:cubicBezTo>
                  <a:cubicBezTo>
                    <a:pt x="6300" y="13639"/>
                    <a:pt x="8550" y="12808"/>
                    <a:pt x="11138" y="10814"/>
                  </a:cubicBezTo>
                  <a:cubicBezTo>
                    <a:pt x="13725" y="8820"/>
                    <a:pt x="16650" y="5663"/>
                    <a:pt x="18337" y="3420"/>
                  </a:cubicBezTo>
                  <a:cubicBezTo>
                    <a:pt x="20025" y="1177"/>
                    <a:pt x="20475" y="-152"/>
                    <a:pt x="20700" y="14"/>
                  </a:cubicBezTo>
                  <a:cubicBezTo>
                    <a:pt x="20925" y="180"/>
                    <a:pt x="20925" y="1842"/>
                    <a:pt x="21037" y="5248"/>
                  </a:cubicBezTo>
                  <a:cubicBezTo>
                    <a:pt x="21150" y="8654"/>
                    <a:pt x="21375" y="13805"/>
                    <a:pt x="21488" y="16796"/>
                  </a:cubicBezTo>
                  <a:cubicBezTo>
                    <a:pt x="21600" y="19786"/>
                    <a:pt x="21600" y="20617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000500" y="2552700"/>
              <a:ext cx="254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400550" y="2336800"/>
              <a:ext cx="184150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90" y="0"/>
                    <a:pt x="2979" y="0"/>
                    <a:pt x="4593" y="2502"/>
                  </a:cubicBezTo>
                  <a:cubicBezTo>
                    <a:pt x="6207" y="5005"/>
                    <a:pt x="7945" y="10010"/>
                    <a:pt x="8690" y="13171"/>
                  </a:cubicBezTo>
                  <a:cubicBezTo>
                    <a:pt x="9434" y="16332"/>
                    <a:pt x="9186" y="17649"/>
                    <a:pt x="8690" y="18966"/>
                  </a:cubicBezTo>
                  <a:cubicBezTo>
                    <a:pt x="8193" y="20283"/>
                    <a:pt x="7448" y="21600"/>
                    <a:pt x="6579" y="21600"/>
                  </a:cubicBezTo>
                  <a:cubicBezTo>
                    <a:pt x="5710" y="21600"/>
                    <a:pt x="4717" y="20283"/>
                    <a:pt x="5090" y="17122"/>
                  </a:cubicBezTo>
                  <a:cubicBezTo>
                    <a:pt x="5462" y="13961"/>
                    <a:pt x="7200" y="8956"/>
                    <a:pt x="9559" y="6059"/>
                  </a:cubicBezTo>
                  <a:cubicBezTo>
                    <a:pt x="11917" y="3161"/>
                    <a:pt x="14897" y="2371"/>
                    <a:pt x="17007" y="2239"/>
                  </a:cubicBezTo>
                  <a:cubicBezTo>
                    <a:pt x="19117" y="2107"/>
                    <a:pt x="20359" y="2634"/>
                    <a:pt x="21600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598682" y="2362200"/>
              <a:ext cx="100319" cy="12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714" fill="norm" stroke="1" extrusionOk="0">
                  <a:moveTo>
                    <a:pt x="19977" y="2090"/>
                  </a:moveTo>
                  <a:cubicBezTo>
                    <a:pt x="15927" y="1394"/>
                    <a:pt x="11877" y="697"/>
                    <a:pt x="8502" y="2439"/>
                  </a:cubicBezTo>
                  <a:cubicBezTo>
                    <a:pt x="5127" y="4181"/>
                    <a:pt x="2427" y="8361"/>
                    <a:pt x="1077" y="11497"/>
                  </a:cubicBezTo>
                  <a:cubicBezTo>
                    <a:pt x="-273" y="14632"/>
                    <a:pt x="-273" y="16723"/>
                    <a:pt x="627" y="18465"/>
                  </a:cubicBezTo>
                  <a:cubicBezTo>
                    <a:pt x="1527" y="20206"/>
                    <a:pt x="3327" y="21600"/>
                    <a:pt x="6927" y="20032"/>
                  </a:cubicBezTo>
                  <a:cubicBezTo>
                    <a:pt x="10527" y="18465"/>
                    <a:pt x="15927" y="13935"/>
                    <a:pt x="18627" y="10103"/>
                  </a:cubicBezTo>
                  <a:cubicBezTo>
                    <a:pt x="21327" y="6271"/>
                    <a:pt x="21327" y="3135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762499" y="2223660"/>
              <a:ext cx="25401" cy="31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10800" y="3400"/>
                  </a:moveTo>
                  <a:cubicBezTo>
                    <a:pt x="10800" y="2675"/>
                    <a:pt x="10800" y="1950"/>
                    <a:pt x="11700" y="1226"/>
                  </a:cubicBezTo>
                  <a:cubicBezTo>
                    <a:pt x="12600" y="501"/>
                    <a:pt x="14400" y="-224"/>
                    <a:pt x="15300" y="66"/>
                  </a:cubicBezTo>
                  <a:cubicBezTo>
                    <a:pt x="16200" y="356"/>
                    <a:pt x="16200" y="1661"/>
                    <a:pt x="13500" y="4632"/>
                  </a:cubicBezTo>
                  <a:cubicBezTo>
                    <a:pt x="10800" y="7604"/>
                    <a:pt x="5400" y="12243"/>
                    <a:pt x="2700" y="15070"/>
                  </a:cubicBezTo>
                  <a:cubicBezTo>
                    <a:pt x="0" y="17897"/>
                    <a:pt x="0" y="18912"/>
                    <a:pt x="0" y="19781"/>
                  </a:cubicBezTo>
                  <a:cubicBezTo>
                    <a:pt x="0" y="20651"/>
                    <a:pt x="0" y="21376"/>
                    <a:pt x="1800" y="21376"/>
                  </a:cubicBezTo>
                  <a:cubicBezTo>
                    <a:pt x="3600" y="21376"/>
                    <a:pt x="7200" y="20651"/>
                    <a:pt x="10800" y="19854"/>
                  </a:cubicBezTo>
                  <a:cubicBezTo>
                    <a:pt x="14400" y="19057"/>
                    <a:pt x="18000" y="18187"/>
                    <a:pt x="21600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867456" y="2254249"/>
              <a:ext cx="156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280"/>
                    <a:pt x="-1582" y="10560"/>
                    <a:pt x="1118" y="14160"/>
                  </a:cubicBezTo>
                  <a:cubicBezTo>
                    <a:pt x="3818" y="17760"/>
                    <a:pt x="11918" y="1968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546014" y="2403287"/>
              <a:ext cx="238837" cy="17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37" fill="norm" stroke="1" extrusionOk="0">
                  <a:moveTo>
                    <a:pt x="12853" y="4266"/>
                  </a:moveTo>
                  <a:cubicBezTo>
                    <a:pt x="11526" y="2466"/>
                    <a:pt x="10200" y="666"/>
                    <a:pt x="8684" y="151"/>
                  </a:cubicBezTo>
                  <a:cubicBezTo>
                    <a:pt x="7168" y="-363"/>
                    <a:pt x="5463" y="408"/>
                    <a:pt x="3947" y="2851"/>
                  </a:cubicBezTo>
                  <a:cubicBezTo>
                    <a:pt x="2432" y="5294"/>
                    <a:pt x="1105" y="9408"/>
                    <a:pt x="442" y="12108"/>
                  </a:cubicBezTo>
                  <a:cubicBezTo>
                    <a:pt x="-221" y="14808"/>
                    <a:pt x="-221" y="16094"/>
                    <a:pt x="1011" y="16608"/>
                  </a:cubicBezTo>
                  <a:cubicBezTo>
                    <a:pt x="2242" y="17123"/>
                    <a:pt x="4705" y="16866"/>
                    <a:pt x="6600" y="15708"/>
                  </a:cubicBezTo>
                  <a:cubicBezTo>
                    <a:pt x="8495" y="14551"/>
                    <a:pt x="9821" y="12494"/>
                    <a:pt x="10674" y="10823"/>
                  </a:cubicBezTo>
                  <a:cubicBezTo>
                    <a:pt x="11526" y="9151"/>
                    <a:pt x="11905" y="7866"/>
                    <a:pt x="12095" y="7866"/>
                  </a:cubicBezTo>
                  <a:cubicBezTo>
                    <a:pt x="12284" y="7866"/>
                    <a:pt x="12284" y="9151"/>
                    <a:pt x="13042" y="11208"/>
                  </a:cubicBezTo>
                  <a:cubicBezTo>
                    <a:pt x="13800" y="13266"/>
                    <a:pt x="15316" y="16094"/>
                    <a:pt x="16832" y="17894"/>
                  </a:cubicBezTo>
                  <a:cubicBezTo>
                    <a:pt x="18347" y="19694"/>
                    <a:pt x="19863" y="20466"/>
                    <a:pt x="21379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427050" y="2248896"/>
              <a:ext cx="152042" cy="3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38" fill="norm" stroke="1" extrusionOk="0">
                  <a:moveTo>
                    <a:pt x="9645" y="1509"/>
                  </a:moveTo>
                  <a:cubicBezTo>
                    <a:pt x="10533" y="723"/>
                    <a:pt x="11421" y="-62"/>
                    <a:pt x="11865" y="3"/>
                  </a:cubicBezTo>
                  <a:cubicBezTo>
                    <a:pt x="12308" y="69"/>
                    <a:pt x="12308" y="985"/>
                    <a:pt x="10533" y="3276"/>
                  </a:cubicBezTo>
                  <a:cubicBezTo>
                    <a:pt x="8758" y="5567"/>
                    <a:pt x="5207" y="9233"/>
                    <a:pt x="3136" y="11393"/>
                  </a:cubicBezTo>
                  <a:cubicBezTo>
                    <a:pt x="1065" y="13553"/>
                    <a:pt x="473" y="14207"/>
                    <a:pt x="177" y="15123"/>
                  </a:cubicBezTo>
                  <a:cubicBezTo>
                    <a:pt x="-119" y="16040"/>
                    <a:pt x="-119" y="17218"/>
                    <a:pt x="769" y="17676"/>
                  </a:cubicBezTo>
                  <a:cubicBezTo>
                    <a:pt x="1656" y="18134"/>
                    <a:pt x="3432" y="17873"/>
                    <a:pt x="6834" y="17153"/>
                  </a:cubicBezTo>
                  <a:cubicBezTo>
                    <a:pt x="10237" y="16433"/>
                    <a:pt x="15267" y="15254"/>
                    <a:pt x="18078" y="14338"/>
                  </a:cubicBezTo>
                  <a:cubicBezTo>
                    <a:pt x="20889" y="13422"/>
                    <a:pt x="21481" y="12767"/>
                    <a:pt x="21185" y="12243"/>
                  </a:cubicBezTo>
                  <a:cubicBezTo>
                    <a:pt x="20889" y="11720"/>
                    <a:pt x="19706" y="11327"/>
                    <a:pt x="18818" y="11523"/>
                  </a:cubicBezTo>
                  <a:cubicBezTo>
                    <a:pt x="17930" y="11720"/>
                    <a:pt x="17339" y="12505"/>
                    <a:pt x="16895" y="13618"/>
                  </a:cubicBezTo>
                  <a:cubicBezTo>
                    <a:pt x="16451" y="14731"/>
                    <a:pt x="16155" y="16171"/>
                    <a:pt x="16303" y="17545"/>
                  </a:cubicBezTo>
                  <a:cubicBezTo>
                    <a:pt x="16451" y="18920"/>
                    <a:pt x="17043" y="20229"/>
                    <a:pt x="17634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711950" y="245110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911707" y="2341827"/>
              <a:ext cx="73294" cy="18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120" fill="norm" stroke="1" extrusionOk="0">
                  <a:moveTo>
                    <a:pt x="20776" y="2997"/>
                  </a:moveTo>
                  <a:cubicBezTo>
                    <a:pt x="18976" y="2048"/>
                    <a:pt x="17176" y="1098"/>
                    <a:pt x="14176" y="505"/>
                  </a:cubicBezTo>
                  <a:cubicBezTo>
                    <a:pt x="11176" y="-89"/>
                    <a:pt x="6976" y="-326"/>
                    <a:pt x="3976" y="742"/>
                  </a:cubicBezTo>
                  <a:cubicBezTo>
                    <a:pt x="976" y="1810"/>
                    <a:pt x="-824" y="4184"/>
                    <a:pt x="376" y="6439"/>
                  </a:cubicBezTo>
                  <a:cubicBezTo>
                    <a:pt x="1576" y="8694"/>
                    <a:pt x="5776" y="10830"/>
                    <a:pt x="8776" y="12966"/>
                  </a:cubicBezTo>
                  <a:cubicBezTo>
                    <a:pt x="11776" y="15103"/>
                    <a:pt x="13576" y="17239"/>
                    <a:pt x="13276" y="18663"/>
                  </a:cubicBezTo>
                  <a:cubicBezTo>
                    <a:pt x="12976" y="20087"/>
                    <a:pt x="10576" y="20799"/>
                    <a:pt x="7876" y="21037"/>
                  </a:cubicBezTo>
                  <a:cubicBezTo>
                    <a:pt x="5176" y="21274"/>
                    <a:pt x="2176" y="21037"/>
                    <a:pt x="976" y="19969"/>
                  </a:cubicBezTo>
                  <a:cubicBezTo>
                    <a:pt x="-224" y="18900"/>
                    <a:pt x="376" y="17001"/>
                    <a:pt x="976" y="15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023100" y="237490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7061200" y="2292350"/>
              <a:ext cx="25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7144345" y="2222662"/>
              <a:ext cx="181740" cy="27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000" fill="norm" stroke="1" extrusionOk="0">
                  <a:moveTo>
                    <a:pt x="14082" y="14282"/>
                  </a:moveTo>
                  <a:cubicBezTo>
                    <a:pt x="13089" y="13805"/>
                    <a:pt x="12096" y="13329"/>
                    <a:pt x="11475" y="12694"/>
                  </a:cubicBezTo>
                  <a:cubicBezTo>
                    <a:pt x="10854" y="12058"/>
                    <a:pt x="10606" y="11264"/>
                    <a:pt x="9861" y="10788"/>
                  </a:cubicBezTo>
                  <a:cubicBezTo>
                    <a:pt x="9116" y="10311"/>
                    <a:pt x="7875" y="10153"/>
                    <a:pt x="6137" y="11264"/>
                  </a:cubicBezTo>
                  <a:cubicBezTo>
                    <a:pt x="4399" y="12376"/>
                    <a:pt x="2164" y="14758"/>
                    <a:pt x="1047" y="16347"/>
                  </a:cubicBezTo>
                  <a:cubicBezTo>
                    <a:pt x="-70" y="17935"/>
                    <a:pt x="-70" y="18729"/>
                    <a:pt x="54" y="19603"/>
                  </a:cubicBezTo>
                  <a:cubicBezTo>
                    <a:pt x="178" y="20476"/>
                    <a:pt x="427" y="21429"/>
                    <a:pt x="2785" y="20794"/>
                  </a:cubicBezTo>
                  <a:cubicBezTo>
                    <a:pt x="5144" y="20158"/>
                    <a:pt x="9613" y="17935"/>
                    <a:pt x="13089" y="14520"/>
                  </a:cubicBezTo>
                  <a:cubicBezTo>
                    <a:pt x="16564" y="11105"/>
                    <a:pt x="19047" y="6500"/>
                    <a:pt x="20289" y="3800"/>
                  </a:cubicBezTo>
                  <a:cubicBezTo>
                    <a:pt x="21530" y="1100"/>
                    <a:pt x="21530" y="305"/>
                    <a:pt x="20909" y="67"/>
                  </a:cubicBezTo>
                  <a:cubicBezTo>
                    <a:pt x="20289" y="-171"/>
                    <a:pt x="19047" y="147"/>
                    <a:pt x="17558" y="2291"/>
                  </a:cubicBezTo>
                  <a:cubicBezTo>
                    <a:pt x="16068" y="4435"/>
                    <a:pt x="14330" y="8405"/>
                    <a:pt x="13709" y="11582"/>
                  </a:cubicBezTo>
                  <a:cubicBezTo>
                    <a:pt x="13089" y="14758"/>
                    <a:pt x="13585" y="17141"/>
                    <a:pt x="14951" y="18570"/>
                  </a:cubicBezTo>
                  <a:cubicBezTo>
                    <a:pt x="16316" y="20000"/>
                    <a:pt x="18551" y="20476"/>
                    <a:pt x="20785" y="2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7365484" y="2214757"/>
              <a:ext cx="272387" cy="31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05" fill="norm" stroke="1" extrusionOk="0">
                  <a:moveTo>
                    <a:pt x="1536" y="14882"/>
                  </a:moveTo>
                  <a:cubicBezTo>
                    <a:pt x="2200" y="14447"/>
                    <a:pt x="2865" y="14012"/>
                    <a:pt x="3446" y="13287"/>
                  </a:cubicBezTo>
                  <a:cubicBezTo>
                    <a:pt x="4028" y="12562"/>
                    <a:pt x="4526" y="11547"/>
                    <a:pt x="4194" y="11330"/>
                  </a:cubicBezTo>
                  <a:cubicBezTo>
                    <a:pt x="3862" y="11112"/>
                    <a:pt x="2699" y="11692"/>
                    <a:pt x="1785" y="12852"/>
                  </a:cubicBezTo>
                  <a:cubicBezTo>
                    <a:pt x="871" y="14012"/>
                    <a:pt x="206" y="15751"/>
                    <a:pt x="40" y="16984"/>
                  </a:cubicBezTo>
                  <a:cubicBezTo>
                    <a:pt x="-126" y="18216"/>
                    <a:pt x="206" y="18941"/>
                    <a:pt x="1286" y="19303"/>
                  </a:cubicBezTo>
                  <a:cubicBezTo>
                    <a:pt x="2366" y="19665"/>
                    <a:pt x="4194" y="19665"/>
                    <a:pt x="6437" y="18868"/>
                  </a:cubicBezTo>
                  <a:cubicBezTo>
                    <a:pt x="8680" y="18071"/>
                    <a:pt x="11339" y="16476"/>
                    <a:pt x="12917" y="15389"/>
                  </a:cubicBezTo>
                  <a:cubicBezTo>
                    <a:pt x="14496" y="14302"/>
                    <a:pt x="14994" y="13722"/>
                    <a:pt x="14911" y="13214"/>
                  </a:cubicBezTo>
                  <a:cubicBezTo>
                    <a:pt x="14828" y="12707"/>
                    <a:pt x="14163" y="12272"/>
                    <a:pt x="13499" y="12345"/>
                  </a:cubicBezTo>
                  <a:cubicBezTo>
                    <a:pt x="12834" y="12417"/>
                    <a:pt x="12169" y="12997"/>
                    <a:pt x="11422" y="14157"/>
                  </a:cubicBezTo>
                  <a:cubicBezTo>
                    <a:pt x="10674" y="15316"/>
                    <a:pt x="9843" y="17056"/>
                    <a:pt x="9428" y="18361"/>
                  </a:cubicBezTo>
                  <a:cubicBezTo>
                    <a:pt x="9012" y="19665"/>
                    <a:pt x="9012" y="20535"/>
                    <a:pt x="9428" y="20825"/>
                  </a:cubicBezTo>
                  <a:cubicBezTo>
                    <a:pt x="9843" y="21115"/>
                    <a:pt x="10674" y="20825"/>
                    <a:pt x="12419" y="18723"/>
                  </a:cubicBezTo>
                  <a:cubicBezTo>
                    <a:pt x="14163" y="16621"/>
                    <a:pt x="16822" y="12707"/>
                    <a:pt x="18483" y="9663"/>
                  </a:cubicBezTo>
                  <a:cubicBezTo>
                    <a:pt x="20145" y="6618"/>
                    <a:pt x="20809" y="4444"/>
                    <a:pt x="21142" y="2922"/>
                  </a:cubicBezTo>
                  <a:cubicBezTo>
                    <a:pt x="21474" y="1400"/>
                    <a:pt x="21474" y="530"/>
                    <a:pt x="21059" y="167"/>
                  </a:cubicBezTo>
                  <a:cubicBezTo>
                    <a:pt x="20643" y="-195"/>
                    <a:pt x="19812" y="-50"/>
                    <a:pt x="18899" y="1400"/>
                  </a:cubicBezTo>
                  <a:cubicBezTo>
                    <a:pt x="17985" y="2849"/>
                    <a:pt x="16988" y="5604"/>
                    <a:pt x="16157" y="8865"/>
                  </a:cubicBezTo>
                  <a:cubicBezTo>
                    <a:pt x="15326" y="12127"/>
                    <a:pt x="14662" y="15896"/>
                    <a:pt x="14662" y="18071"/>
                  </a:cubicBezTo>
                  <a:cubicBezTo>
                    <a:pt x="14662" y="20245"/>
                    <a:pt x="15326" y="20825"/>
                    <a:pt x="15991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8119873" y="2174789"/>
              <a:ext cx="181469" cy="37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81" fill="norm" stroke="1" extrusionOk="0">
                  <a:moveTo>
                    <a:pt x="12724" y="13943"/>
                  </a:moveTo>
                  <a:cubicBezTo>
                    <a:pt x="11742" y="13581"/>
                    <a:pt x="10760" y="13219"/>
                    <a:pt x="9656" y="13098"/>
                  </a:cubicBezTo>
                  <a:cubicBezTo>
                    <a:pt x="8551" y="12977"/>
                    <a:pt x="7324" y="13098"/>
                    <a:pt x="5729" y="14184"/>
                  </a:cubicBezTo>
                  <a:cubicBezTo>
                    <a:pt x="4133" y="15270"/>
                    <a:pt x="2170" y="17322"/>
                    <a:pt x="1065" y="18709"/>
                  </a:cubicBezTo>
                  <a:cubicBezTo>
                    <a:pt x="-40" y="20097"/>
                    <a:pt x="-285" y="20821"/>
                    <a:pt x="329" y="21183"/>
                  </a:cubicBezTo>
                  <a:cubicBezTo>
                    <a:pt x="942" y="21545"/>
                    <a:pt x="2415" y="21545"/>
                    <a:pt x="5238" y="20037"/>
                  </a:cubicBezTo>
                  <a:cubicBezTo>
                    <a:pt x="8060" y="18528"/>
                    <a:pt x="12233" y="15511"/>
                    <a:pt x="15179" y="12133"/>
                  </a:cubicBezTo>
                  <a:cubicBezTo>
                    <a:pt x="18124" y="8754"/>
                    <a:pt x="19842" y="5013"/>
                    <a:pt x="20579" y="2841"/>
                  </a:cubicBezTo>
                  <a:cubicBezTo>
                    <a:pt x="21315" y="669"/>
                    <a:pt x="21070" y="66"/>
                    <a:pt x="20579" y="5"/>
                  </a:cubicBezTo>
                  <a:cubicBezTo>
                    <a:pt x="20088" y="-55"/>
                    <a:pt x="19351" y="428"/>
                    <a:pt x="18247" y="2600"/>
                  </a:cubicBezTo>
                  <a:cubicBezTo>
                    <a:pt x="17142" y="4772"/>
                    <a:pt x="15670" y="8633"/>
                    <a:pt x="14933" y="11348"/>
                  </a:cubicBezTo>
                  <a:cubicBezTo>
                    <a:pt x="14197" y="14063"/>
                    <a:pt x="14197" y="15632"/>
                    <a:pt x="14688" y="16718"/>
                  </a:cubicBezTo>
                  <a:cubicBezTo>
                    <a:pt x="15179" y="17804"/>
                    <a:pt x="16160" y="18408"/>
                    <a:pt x="17265" y="18649"/>
                  </a:cubicBezTo>
                  <a:cubicBezTo>
                    <a:pt x="18370" y="18890"/>
                    <a:pt x="19597" y="18770"/>
                    <a:pt x="20824" y="18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8337550" y="2406650"/>
              <a:ext cx="190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8382000" y="23241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407476" y="2326226"/>
              <a:ext cx="184075" cy="17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42" fill="norm" stroke="1" extrusionOk="0">
                  <a:moveTo>
                    <a:pt x="6619" y="5913"/>
                  </a:moveTo>
                  <a:cubicBezTo>
                    <a:pt x="7601" y="6685"/>
                    <a:pt x="8582" y="7456"/>
                    <a:pt x="9687" y="7071"/>
                  </a:cubicBezTo>
                  <a:cubicBezTo>
                    <a:pt x="10791" y="6685"/>
                    <a:pt x="12019" y="5142"/>
                    <a:pt x="12755" y="3728"/>
                  </a:cubicBezTo>
                  <a:cubicBezTo>
                    <a:pt x="13491" y="2313"/>
                    <a:pt x="13737" y="1028"/>
                    <a:pt x="13246" y="385"/>
                  </a:cubicBezTo>
                  <a:cubicBezTo>
                    <a:pt x="12755" y="-258"/>
                    <a:pt x="11528" y="-258"/>
                    <a:pt x="9319" y="1671"/>
                  </a:cubicBezTo>
                  <a:cubicBezTo>
                    <a:pt x="7110" y="3599"/>
                    <a:pt x="3919" y="7456"/>
                    <a:pt x="2078" y="10156"/>
                  </a:cubicBezTo>
                  <a:cubicBezTo>
                    <a:pt x="237" y="12856"/>
                    <a:pt x="-254" y="14399"/>
                    <a:pt x="114" y="16071"/>
                  </a:cubicBezTo>
                  <a:cubicBezTo>
                    <a:pt x="482" y="17742"/>
                    <a:pt x="1710" y="19542"/>
                    <a:pt x="5391" y="20442"/>
                  </a:cubicBezTo>
                  <a:cubicBezTo>
                    <a:pt x="9073" y="21342"/>
                    <a:pt x="15210" y="21342"/>
                    <a:pt x="21346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754327" y="3073196"/>
              <a:ext cx="185723" cy="22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772" fill="norm" stroke="1" extrusionOk="0">
                  <a:moveTo>
                    <a:pt x="4549" y="11909"/>
                  </a:moveTo>
                  <a:cubicBezTo>
                    <a:pt x="6733" y="10522"/>
                    <a:pt x="8917" y="9135"/>
                    <a:pt x="10495" y="7649"/>
                  </a:cubicBezTo>
                  <a:cubicBezTo>
                    <a:pt x="12073" y="6162"/>
                    <a:pt x="13043" y="4577"/>
                    <a:pt x="13529" y="3289"/>
                  </a:cubicBezTo>
                  <a:cubicBezTo>
                    <a:pt x="14014" y="2001"/>
                    <a:pt x="14014" y="1010"/>
                    <a:pt x="13286" y="416"/>
                  </a:cubicBezTo>
                  <a:cubicBezTo>
                    <a:pt x="12558" y="-179"/>
                    <a:pt x="11102" y="-377"/>
                    <a:pt x="8796" y="1506"/>
                  </a:cubicBezTo>
                  <a:cubicBezTo>
                    <a:pt x="6491" y="3388"/>
                    <a:pt x="3335" y="7351"/>
                    <a:pt x="1637" y="10918"/>
                  </a:cubicBezTo>
                  <a:cubicBezTo>
                    <a:pt x="-62" y="14485"/>
                    <a:pt x="-305" y="17656"/>
                    <a:pt x="302" y="19340"/>
                  </a:cubicBezTo>
                  <a:cubicBezTo>
                    <a:pt x="908" y="21025"/>
                    <a:pt x="2365" y="21223"/>
                    <a:pt x="5520" y="19935"/>
                  </a:cubicBezTo>
                  <a:cubicBezTo>
                    <a:pt x="8675" y="18647"/>
                    <a:pt x="13529" y="15873"/>
                    <a:pt x="16441" y="13891"/>
                  </a:cubicBezTo>
                  <a:cubicBezTo>
                    <a:pt x="19353" y="11909"/>
                    <a:pt x="20324" y="10720"/>
                    <a:pt x="21295" y="9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978679" y="2919870"/>
              <a:ext cx="37571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42" fill="norm" stroke="1" extrusionOk="0">
                  <a:moveTo>
                    <a:pt x="14100" y="1547"/>
                  </a:moveTo>
                  <a:cubicBezTo>
                    <a:pt x="11700" y="806"/>
                    <a:pt x="9300" y="65"/>
                    <a:pt x="6900" y="4"/>
                  </a:cubicBezTo>
                  <a:cubicBezTo>
                    <a:pt x="4500" y="-58"/>
                    <a:pt x="2100" y="559"/>
                    <a:pt x="900" y="2719"/>
                  </a:cubicBezTo>
                  <a:cubicBezTo>
                    <a:pt x="-300" y="4879"/>
                    <a:pt x="-300" y="8582"/>
                    <a:pt x="900" y="11791"/>
                  </a:cubicBezTo>
                  <a:cubicBezTo>
                    <a:pt x="2100" y="15000"/>
                    <a:pt x="4500" y="17716"/>
                    <a:pt x="8100" y="19259"/>
                  </a:cubicBezTo>
                  <a:cubicBezTo>
                    <a:pt x="11700" y="20801"/>
                    <a:pt x="16500" y="21172"/>
                    <a:pt x="2130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3064120" y="3071137"/>
              <a:ext cx="72781" cy="22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262" fill="norm" stroke="1" extrusionOk="0">
                  <a:moveTo>
                    <a:pt x="20073" y="214"/>
                  </a:moveTo>
                  <a:cubicBezTo>
                    <a:pt x="17154" y="14"/>
                    <a:pt x="14235" y="-186"/>
                    <a:pt x="10441" y="314"/>
                  </a:cubicBezTo>
                  <a:cubicBezTo>
                    <a:pt x="6646" y="814"/>
                    <a:pt x="1976" y="2014"/>
                    <a:pt x="516" y="3514"/>
                  </a:cubicBezTo>
                  <a:cubicBezTo>
                    <a:pt x="-943" y="5014"/>
                    <a:pt x="808" y="6814"/>
                    <a:pt x="4311" y="8514"/>
                  </a:cubicBezTo>
                  <a:cubicBezTo>
                    <a:pt x="7814" y="10214"/>
                    <a:pt x="13068" y="11814"/>
                    <a:pt x="16279" y="13814"/>
                  </a:cubicBezTo>
                  <a:cubicBezTo>
                    <a:pt x="19489" y="15814"/>
                    <a:pt x="20657" y="18214"/>
                    <a:pt x="19489" y="19614"/>
                  </a:cubicBezTo>
                  <a:cubicBezTo>
                    <a:pt x="18322" y="21014"/>
                    <a:pt x="14819" y="21414"/>
                    <a:pt x="12192" y="21214"/>
                  </a:cubicBezTo>
                  <a:cubicBezTo>
                    <a:pt x="9565" y="21014"/>
                    <a:pt x="7814" y="20214"/>
                    <a:pt x="6062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190858" y="3054282"/>
              <a:ext cx="149243" cy="19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52" fill="norm" stroke="1" extrusionOk="0">
                  <a:moveTo>
                    <a:pt x="452" y="9457"/>
                  </a:moveTo>
                  <a:cubicBezTo>
                    <a:pt x="3452" y="8782"/>
                    <a:pt x="6452" y="8107"/>
                    <a:pt x="8702" y="7320"/>
                  </a:cubicBezTo>
                  <a:cubicBezTo>
                    <a:pt x="10952" y="6532"/>
                    <a:pt x="12452" y="5632"/>
                    <a:pt x="13202" y="4395"/>
                  </a:cubicBezTo>
                  <a:cubicBezTo>
                    <a:pt x="13952" y="3157"/>
                    <a:pt x="13952" y="1582"/>
                    <a:pt x="13202" y="682"/>
                  </a:cubicBezTo>
                  <a:cubicBezTo>
                    <a:pt x="12452" y="-218"/>
                    <a:pt x="10952" y="-443"/>
                    <a:pt x="8552" y="1357"/>
                  </a:cubicBezTo>
                  <a:cubicBezTo>
                    <a:pt x="6152" y="3157"/>
                    <a:pt x="2852" y="6982"/>
                    <a:pt x="1202" y="10245"/>
                  </a:cubicBezTo>
                  <a:cubicBezTo>
                    <a:pt x="-448" y="13507"/>
                    <a:pt x="-448" y="16207"/>
                    <a:pt x="1502" y="18119"/>
                  </a:cubicBezTo>
                  <a:cubicBezTo>
                    <a:pt x="3452" y="20032"/>
                    <a:pt x="7352" y="21157"/>
                    <a:pt x="10952" y="21045"/>
                  </a:cubicBezTo>
                  <a:cubicBezTo>
                    <a:pt x="14552" y="20932"/>
                    <a:pt x="17852" y="19582"/>
                    <a:pt x="21152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742346" y="2953839"/>
              <a:ext cx="118454" cy="30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23" fill="norm" stroke="1" extrusionOk="0">
                  <a:moveTo>
                    <a:pt x="21207" y="1273"/>
                  </a:moveTo>
                  <a:cubicBezTo>
                    <a:pt x="19691" y="823"/>
                    <a:pt x="18175" y="373"/>
                    <a:pt x="16470" y="148"/>
                  </a:cubicBezTo>
                  <a:cubicBezTo>
                    <a:pt x="14765" y="-77"/>
                    <a:pt x="12870" y="-77"/>
                    <a:pt x="11354" y="373"/>
                  </a:cubicBezTo>
                  <a:cubicBezTo>
                    <a:pt x="9839" y="823"/>
                    <a:pt x="8702" y="1723"/>
                    <a:pt x="6807" y="4348"/>
                  </a:cubicBezTo>
                  <a:cubicBezTo>
                    <a:pt x="4912" y="6973"/>
                    <a:pt x="2260" y="11323"/>
                    <a:pt x="933" y="14323"/>
                  </a:cubicBezTo>
                  <a:cubicBezTo>
                    <a:pt x="-393" y="17323"/>
                    <a:pt x="-393" y="18973"/>
                    <a:pt x="1502" y="19948"/>
                  </a:cubicBezTo>
                  <a:cubicBezTo>
                    <a:pt x="3396" y="20923"/>
                    <a:pt x="7186" y="21223"/>
                    <a:pt x="10975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925459" y="3041650"/>
              <a:ext cx="4329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21036" y="0"/>
                  </a:moveTo>
                  <a:cubicBezTo>
                    <a:pt x="13836" y="3703"/>
                    <a:pt x="6636" y="7406"/>
                    <a:pt x="3036" y="10491"/>
                  </a:cubicBezTo>
                  <a:cubicBezTo>
                    <a:pt x="-564" y="13577"/>
                    <a:pt x="-564" y="16046"/>
                    <a:pt x="979" y="17794"/>
                  </a:cubicBezTo>
                  <a:cubicBezTo>
                    <a:pt x="2522" y="19543"/>
                    <a:pt x="5607" y="20571"/>
                    <a:pt x="8179" y="21086"/>
                  </a:cubicBezTo>
                  <a:cubicBezTo>
                    <a:pt x="10750" y="21600"/>
                    <a:pt x="12807" y="21600"/>
                    <a:pt x="148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867150" y="3022600"/>
              <a:ext cx="2476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000"/>
                    <a:pt x="9600" y="10400"/>
                    <a:pt x="13200" y="6800"/>
                  </a:cubicBezTo>
                  <a:cubicBezTo>
                    <a:pt x="16800" y="3200"/>
                    <a:pt x="19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4121150" y="2956983"/>
              <a:ext cx="103092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66" fill="norm" stroke="1" extrusionOk="0">
                  <a:moveTo>
                    <a:pt x="0" y="134"/>
                  </a:moveTo>
                  <a:cubicBezTo>
                    <a:pt x="2160" y="0"/>
                    <a:pt x="4320" y="-134"/>
                    <a:pt x="6912" y="268"/>
                  </a:cubicBezTo>
                  <a:cubicBezTo>
                    <a:pt x="9504" y="671"/>
                    <a:pt x="12528" y="1610"/>
                    <a:pt x="15552" y="3421"/>
                  </a:cubicBezTo>
                  <a:cubicBezTo>
                    <a:pt x="18576" y="5232"/>
                    <a:pt x="21600" y="7916"/>
                    <a:pt x="20952" y="10733"/>
                  </a:cubicBezTo>
                  <a:cubicBezTo>
                    <a:pt x="20304" y="13550"/>
                    <a:pt x="15984" y="16502"/>
                    <a:pt x="12096" y="18313"/>
                  </a:cubicBezTo>
                  <a:cubicBezTo>
                    <a:pt x="8208" y="20124"/>
                    <a:pt x="4752" y="20795"/>
                    <a:pt x="129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4229100" y="3251199"/>
              <a:ext cx="444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4648199" y="3065367"/>
              <a:ext cx="209551" cy="17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7" fill="norm" stroke="1" extrusionOk="0">
                  <a:moveTo>
                    <a:pt x="0" y="4562"/>
                  </a:moveTo>
                  <a:cubicBezTo>
                    <a:pt x="436" y="3105"/>
                    <a:pt x="873" y="1649"/>
                    <a:pt x="1636" y="921"/>
                  </a:cubicBezTo>
                  <a:cubicBezTo>
                    <a:pt x="2400" y="193"/>
                    <a:pt x="3491" y="193"/>
                    <a:pt x="5455" y="1407"/>
                  </a:cubicBezTo>
                  <a:cubicBezTo>
                    <a:pt x="7418" y="2620"/>
                    <a:pt x="10255" y="5047"/>
                    <a:pt x="12000" y="7717"/>
                  </a:cubicBezTo>
                  <a:cubicBezTo>
                    <a:pt x="13745" y="10386"/>
                    <a:pt x="14400" y="13299"/>
                    <a:pt x="14400" y="15483"/>
                  </a:cubicBezTo>
                  <a:cubicBezTo>
                    <a:pt x="14400" y="17667"/>
                    <a:pt x="13745" y="19123"/>
                    <a:pt x="12873" y="19973"/>
                  </a:cubicBezTo>
                  <a:cubicBezTo>
                    <a:pt x="12000" y="20822"/>
                    <a:pt x="10909" y="21065"/>
                    <a:pt x="9927" y="18881"/>
                  </a:cubicBezTo>
                  <a:cubicBezTo>
                    <a:pt x="8945" y="16696"/>
                    <a:pt x="8073" y="12085"/>
                    <a:pt x="8836" y="8323"/>
                  </a:cubicBezTo>
                  <a:cubicBezTo>
                    <a:pt x="9600" y="4562"/>
                    <a:pt x="12000" y="1649"/>
                    <a:pt x="14400" y="557"/>
                  </a:cubicBezTo>
                  <a:cubicBezTo>
                    <a:pt x="16800" y="-535"/>
                    <a:pt x="19200" y="193"/>
                    <a:pt x="21600" y="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867539" y="3074344"/>
              <a:ext cx="114553" cy="11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0903" fill="norm" stroke="1" extrusionOk="0">
                  <a:moveTo>
                    <a:pt x="9788" y="2142"/>
                  </a:moveTo>
                  <a:cubicBezTo>
                    <a:pt x="7473" y="2528"/>
                    <a:pt x="5159" y="2914"/>
                    <a:pt x="3423" y="5035"/>
                  </a:cubicBezTo>
                  <a:cubicBezTo>
                    <a:pt x="1688" y="7157"/>
                    <a:pt x="530" y="11014"/>
                    <a:pt x="145" y="13907"/>
                  </a:cubicBezTo>
                  <a:cubicBezTo>
                    <a:pt x="-241" y="16799"/>
                    <a:pt x="145" y="18728"/>
                    <a:pt x="1302" y="19885"/>
                  </a:cubicBezTo>
                  <a:cubicBezTo>
                    <a:pt x="2459" y="21042"/>
                    <a:pt x="4388" y="21428"/>
                    <a:pt x="7859" y="19885"/>
                  </a:cubicBezTo>
                  <a:cubicBezTo>
                    <a:pt x="11330" y="18342"/>
                    <a:pt x="16345" y="14871"/>
                    <a:pt x="18852" y="11592"/>
                  </a:cubicBezTo>
                  <a:cubicBezTo>
                    <a:pt x="21359" y="8314"/>
                    <a:pt x="21359" y="5228"/>
                    <a:pt x="19816" y="3107"/>
                  </a:cubicBezTo>
                  <a:cubicBezTo>
                    <a:pt x="18273" y="985"/>
                    <a:pt x="15188" y="-172"/>
                    <a:pt x="13066" y="21"/>
                  </a:cubicBezTo>
                  <a:cubicBezTo>
                    <a:pt x="10945" y="214"/>
                    <a:pt x="9788" y="1757"/>
                    <a:pt x="8630" y="3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016499" y="2990850"/>
              <a:ext cx="12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31"/>
                    <a:pt x="21600" y="8862"/>
                    <a:pt x="18000" y="12462"/>
                  </a:cubicBezTo>
                  <a:cubicBezTo>
                    <a:pt x="14400" y="16062"/>
                    <a:pt x="72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111750" y="2897494"/>
              <a:ext cx="13925" cy="34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481" fill="norm" stroke="1" extrusionOk="0">
                  <a:moveTo>
                    <a:pt x="0" y="2281"/>
                  </a:moveTo>
                  <a:cubicBezTo>
                    <a:pt x="9257" y="1214"/>
                    <a:pt x="18514" y="148"/>
                    <a:pt x="20057" y="14"/>
                  </a:cubicBezTo>
                  <a:cubicBezTo>
                    <a:pt x="21600" y="-119"/>
                    <a:pt x="15429" y="681"/>
                    <a:pt x="10800" y="3214"/>
                  </a:cubicBezTo>
                  <a:cubicBezTo>
                    <a:pt x="6171" y="5748"/>
                    <a:pt x="3086" y="10014"/>
                    <a:pt x="3086" y="13348"/>
                  </a:cubicBezTo>
                  <a:cubicBezTo>
                    <a:pt x="3086" y="16681"/>
                    <a:pt x="6171" y="19081"/>
                    <a:pt x="9257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703950" y="3121191"/>
              <a:ext cx="265050" cy="16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79" fill="norm" stroke="1" extrusionOk="0">
                  <a:moveTo>
                    <a:pt x="11180" y="6779"/>
                  </a:moveTo>
                  <a:cubicBezTo>
                    <a:pt x="9809" y="4379"/>
                    <a:pt x="8437" y="1979"/>
                    <a:pt x="7237" y="779"/>
                  </a:cubicBezTo>
                  <a:cubicBezTo>
                    <a:pt x="6037" y="-421"/>
                    <a:pt x="5009" y="-421"/>
                    <a:pt x="3809" y="2112"/>
                  </a:cubicBezTo>
                  <a:cubicBezTo>
                    <a:pt x="2609" y="4646"/>
                    <a:pt x="1237" y="9712"/>
                    <a:pt x="552" y="12912"/>
                  </a:cubicBezTo>
                  <a:cubicBezTo>
                    <a:pt x="-134" y="16112"/>
                    <a:pt x="-134" y="17446"/>
                    <a:pt x="295" y="18379"/>
                  </a:cubicBezTo>
                  <a:cubicBezTo>
                    <a:pt x="723" y="19312"/>
                    <a:pt x="1580" y="19846"/>
                    <a:pt x="3295" y="18112"/>
                  </a:cubicBezTo>
                  <a:cubicBezTo>
                    <a:pt x="5009" y="16379"/>
                    <a:pt x="7580" y="12379"/>
                    <a:pt x="9123" y="9712"/>
                  </a:cubicBezTo>
                  <a:cubicBezTo>
                    <a:pt x="10666" y="7046"/>
                    <a:pt x="11180" y="5712"/>
                    <a:pt x="11437" y="5712"/>
                  </a:cubicBezTo>
                  <a:cubicBezTo>
                    <a:pt x="11695" y="5712"/>
                    <a:pt x="11695" y="7046"/>
                    <a:pt x="12037" y="9446"/>
                  </a:cubicBezTo>
                  <a:cubicBezTo>
                    <a:pt x="12380" y="11846"/>
                    <a:pt x="13066" y="15312"/>
                    <a:pt x="14695" y="17446"/>
                  </a:cubicBezTo>
                  <a:cubicBezTo>
                    <a:pt x="16323" y="19579"/>
                    <a:pt x="18895" y="20379"/>
                    <a:pt x="21466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623050" y="3024250"/>
              <a:ext cx="119087" cy="24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80" fill="norm" stroke="1" extrusionOk="0">
                  <a:moveTo>
                    <a:pt x="0" y="5303"/>
                  </a:moveTo>
                  <a:cubicBezTo>
                    <a:pt x="372" y="4396"/>
                    <a:pt x="745" y="3488"/>
                    <a:pt x="2793" y="2581"/>
                  </a:cubicBezTo>
                  <a:cubicBezTo>
                    <a:pt x="4841" y="1673"/>
                    <a:pt x="8566" y="766"/>
                    <a:pt x="11545" y="312"/>
                  </a:cubicBezTo>
                  <a:cubicBezTo>
                    <a:pt x="14524" y="-142"/>
                    <a:pt x="16759" y="-142"/>
                    <a:pt x="17876" y="584"/>
                  </a:cubicBezTo>
                  <a:cubicBezTo>
                    <a:pt x="18993" y="1310"/>
                    <a:pt x="18993" y="2762"/>
                    <a:pt x="17131" y="4396"/>
                  </a:cubicBezTo>
                  <a:cubicBezTo>
                    <a:pt x="15269" y="6029"/>
                    <a:pt x="11545" y="7845"/>
                    <a:pt x="8938" y="9024"/>
                  </a:cubicBezTo>
                  <a:cubicBezTo>
                    <a:pt x="6331" y="10204"/>
                    <a:pt x="4841" y="10749"/>
                    <a:pt x="5400" y="11293"/>
                  </a:cubicBezTo>
                  <a:cubicBezTo>
                    <a:pt x="5959" y="11838"/>
                    <a:pt x="8566" y="12382"/>
                    <a:pt x="11359" y="13018"/>
                  </a:cubicBezTo>
                  <a:cubicBezTo>
                    <a:pt x="14152" y="13653"/>
                    <a:pt x="17131" y="14379"/>
                    <a:pt x="18993" y="15196"/>
                  </a:cubicBezTo>
                  <a:cubicBezTo>
                    <a:pt x="20855" y="16013"/>
                    <a:pt x="21600" y="16920"/>
                    <a:pt x="20297" y="17919"/>
                  </a:cubicBezTo>
                  <a:cubicBezTo>
                    <a:pt x="18993" y="18917"/>
                    <a:pt x="15641" y="20006"/>
                    <a:pt x="12290" y="20641"/>
                  </a:cubicBezTo>
                  <a:cubicBezTo>
                    <a:pt x="8938" y="21276"/>
                    <a:pt x="5586" y="21458"/>
                    <a:pt x="4283" y="21095"/>
                  </a:cubicBezTo>
                  <a:cubicBezTo>
                    <a:pt x="2979" y="20732"/>
                    <a:pt x="3724" y="19824"/>
                    <a:pt x="4469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864350" y="31432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7059083" y="3053137"/>
              <a:ext cx="59267" cy="17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08" fill="norm" stroke="1" extrusionOk="0">
                  <a:moveTo>
                    <a:pt x="20855" y="5482"/>
                  </a:moveTo>
                  <a:cubicBezTo>
                    <a:pt x="20110" y="4211"/>
                    <a:pt x="19365" y="2940"/>
                    <a:pt x="17503" y="1924"/>
                  </a:cubicBezTo>
                  <a:cubicBezTo>
                    <a:pt x="15641" y="907"/>
                    <a:pt x="12662" y="145"/>
                    <a:pt x="8938" y="18"/>
                  </a:cubicBezTo>
                  <a:cubicBezTo>
                    <a:pt x="5214" y="-109"/>
                    <a:pt x="745" y="399"/>
                    <a:pt x="745" y="2178"/>
                  </a:cubicBezTo>
                  <a:cubicBezTo>
                    <a:pt x="745" y="3957"/>
                    <a:pt x="5214" y="7006"/>
                    <a:pt x="9683" y="9929"/>
                  </a:cubicBezTo>
                  <a:cubicBezTo>
                    <a:pt x="14152" y="12851"/>
                    <a:pt x="18621" y="15646"/>
                    <a:pt x="19365" y="17552"/>
                  </a:cubicBezTo>
                  <a:cubicBezTo>
                    <a:pt x="20110" y="19458"/>
                    <a:pt x="17131" y="20475"/>
                    <a:pt x="13034" y="20983"/>
                  </a:cubicBezTo>
                  <a:cubicBezTo>
                    <a:pt x="8938" y="21491"/>
                    <a:pt x="3724" y="21491"/>
                    <a:pt x="1489" y="20347"/>
                  </a:cubicBezTo>
                  <a:cubicBezTo>
                    <a:pt x="-745" y="19204"/>
                    <a:pt x="0" y="16917"/>
                    <a:pt x="745" y="14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7175500" y="3092450"/>
              <a:ext cx="190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7194550" y="301625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7221361" y="2919871"/>
              <a:ext cx="155438" cy="27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282" fill="norm" stroke="1" extrusionOk="0">
                  <a:moveTo>
                    <a:pt x="16864" y="12851"/>
                  </a:moveTo>
                  <a:cubicBezTo>
                    <a:pt x="14590" y="12033"/>
                    <a:pt x="12316" y="11215"/>
                    <a:pt x="9474" y="11869"/>
                  </a:cubicBezTo>
                  <a:cubicBezTo>
                    <a:pt x="6632" y="12524"/>
                    <a:pt x="3222" y="14651"/>
                    <a:pt x="1516" y="16288"/>
                  </a:cubicBezTo>
                  <a:cubicBezTo>
                    <a:pt x="-189" y="17924"/>
                    <a:pt x="-189" y="19069"/>
                    <a:pt x="237" y="19969"/>
                  </a:cubicBezTo>
                  <a:cubicBezTo>
                    <a:pt x="664" y="20869"/>
                    <a:pt x="1516" y="21524"/>
                    <a:pt x="3648" y="21197"/>
                  </a:cubicBezTo>
                  <a:cubicBezTo>
                    <a:pt x="5779" y="20869"/>
                    <a:pt x="9190" y="19560"/>
                    <a:pt x="12458" y="16124"/>
                  </a:cubicBezTo>
                  <a:cubicBezTo>
                    <a:pt x="15727" y="12688"/>
                    <a:pt x="18853" y="7124"/>
                    <a:pt x="20132" y="3933"/>
                  </a:cubicBezTo>
                  <a:cubicBezTo>
                    <a:pt x="21411" y="742"/>
                    <a:pt x="20843" y="-76"/>
                    <a:pt x="19848" y="6"/>
                  </a:cubicBezTo>
                  <a:cubicBezTo>
                    <a:pt x="18853" y="88"/>
                    <a:pt x="17432" y="1069"/>
                    <a:pt x="16011" y="3360"/>
                  </a:cubicBezTo>
                  <a:cubicBezTo>
                    <a:pt x="14590" y="5651"/>
                    <a:pt x="13169" y="9251"/>
                    <a:pt x="12885" y="12033"/>
                  </a:cubicBezTo>
                  <a:cubicBezTo>
                    <a:pt x="12600" y="14815"/>
                    <a:pt x="13453" y="16779"/>
                    <a:pt x="14590" y="17760"/>
                  </a:cubicBezTo>
                  <a:cubicBezTo>
                    <a:pt x="15727" y="18742"/>
                    <a:pt x="17148" y="18742"/>
                    <a:pt x="18569" y="18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7391415" y="3062523"/>
              <a:ext cx="101585" cy="12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096" fill="norm" stroke="1" extrusionOk="0">
                  <a:moveTo>
                    <a:pt x="7932" y="4926"/>
                  </a:moveTo>
                  <a:cubicBezTo>
                    <a:pt x="10136" y="5274"/>
                    <a:pt x="12340" y="5623"/>
                    <a:pt x="13883" y="4752"/>
                  </a:cubicBezTo>
                  <a:cubicBezTo>
                    <a:pt x="15425" y="3881"/>
                    <a:pt x="16307" y="1790"/>
                    <a:pt x="15646" y="745"/>
                  </a:cubicBezTo>
                  <a:cubicBezTo>
                    <a:pt x="14985" y="-300"/>
                    <a:pt x="12780" y="-300"/>
                    <a:pt x="10136" y="1094"/>
                  </a:cubicBezTo>
                  <a:cubicBezTo>
                    <a:pt x="7491" y="2487"/>
                    <a:pt x="4405" y="5274"/>
                    <a:pt x="2421" y="8410"/>
                  </a:cubicBezTo>
                  <a:cubicBezTo>
                    <a:pt x="438" y="11545"/>
                    <a:pt x="-444" y="15029"/>
                    <a:pt x="217" y="17294"/>
                  </a:cubicBezTo>
                  <a:cubicBezTo>
                    <a:pt x="878" y="19558"/>
                    <a:pt x="3083" y="20603"/>
                    <a:pt x="6829" y="20952"/>
                  </a:cubicBezTo>
                  <a:cubicBezTo>
                    <a:pt x="10576" y="21300"/>
                    <a:pt x="15866" y="20952"/>
                    <a:pt x="21156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7494008" y="2844950"/>
              <a:ext cx="213803" cy="33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53" fill="norm" stroke="1" extrusionOk="0">
                  <a:moveTo>
                    <a:pt x="11334" y="17738"/>
                  </a:moveTo>
                  <a:cubicBezTo>
                    <a:pt x="11970" y="16913"/>
                    <a:pt x="12605" y="16087"/>
                    <a:pt x="12181" y="15675"/>
                  </a:cubicBezTo>
                  <a:cubicBezTo>
                    <a:pt x="11758" y="15262"/>
                    <a:pt x="10275" y="15262"/>
                    <a:pt x="8370" y="15537"/>
                  </a:cubicBezTo>
                  <a:cubicBezTo>
                    <a:pt x="6464" y="15812"/>
                    <a:pt x="4134" y="16363"/>
                    <a:pt x="2652" y="16982"/>
                  </a:cubicBezTo>
                  <a:cubicBezTo>
                    <a:pt x="1170" y="17601"/>
                    <a:pt x="534" y="18289"/>
                    <a:pt x="217" y="18977"/>
                  </a:cubicBezTo>
                  <a:cubicBezTo>
                    <a:pt x="-101" y="19664"/>
                    <a:pt x="-101" y="20352"/>
                    <a:pt x="428" y="20765"/>
                  </a:cubicBezTo>
                  <a:cubicBezTo>
                    <a:pt x="958" y="21178"/>
                    <a:pt x="2017" y="21315"/>
                    <a:pt x="3817" y="20903"/>
                  </a:cubicBezTo>
                  <a:cubicBezTo>
                    <a:pt x="5617" y="20490"/>
                    <a:pt x="8158" y="19527"/>
                    <a:pt x="10911" y="17257"/>
                  </a:cubicBezTo>
                  <a:cubicBezTo>
                    <a:pt x="13664" y="14987"/>
                    <a:pt x="16628" y="11410"/>
                    <a:pt x="18428" y="8589"/>
                  </a:cubicBezTo>
                  <a:cubicBezTo>
                    <a:pt x="20228" y="5769"/>
                    <a:pt x="20864" y="3705"/>
                    <a:pt x="21181" y="2329"/>
                  </a:cubicBezTo>
                  <a:cubicBezTo>
                    <a:pt x="21499" y="954"/>
                    <a:pt x="21499" y="266"/>
                    <a:pt x="20864" y="59"/>
                  </a:cubicBezTo>
                  <a:cubicBezTo>
                    <a:pt x="20228" y="-147"/>
                    <a:pt x="18958" y="128"/>
                    <a:pt x="17687" y="1848"/>
                  </a:cubicBezTo>
                  <a:cubicBezTo>
                    <a:pt x="16417" y="3568"/>
                    <a:pt x="15146" y="6732"/>
                    <a:pt x="14828" y="10240"/>
                  </a:cubicBezTo>
                  <a:cubicBezTo>
                    <a:pt x="14511" y="13749"/>
                    <a:pt x="15146" y="17601"/>
                    <a:pt x="15781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8149998" y="2867777"/>
              <a:ext cx="190997" cy="38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65" fill="norm" stroke="1" extrusionOk="0">
                  <a:moveTo>
                    <a:pt x="13911" y="14608"/>
                  </a:moveTo>
                  <a:cubicBezTo>
                    <a:pt x="12962" y="14264"/>
                    <a:pt x="12012" y="13919"/>
                    <a:pt x="9758" y="14493"/>
                  </a:cubicBezTo>
                  <a:cubicBezTo>
                    <a:pt x="7503" y="15068"/>
                    <a:pt x="3942" y="16562"/>
                    <a:pt x="2043" y="17653"/>
                  </a:cubicBezTo>
                  <a:cubicBezTo>
                    <a:pt x="144" y="18745"/>
                    <a:pt x="-93" y="19434"/>
                    <a:pt x="26" y="20123"/>
                  </a:cubicBezTo>
                  <a:cubicBezTo>
                    <a:pt x="144" y="20813"/>
                    <a:pt x="619" y="21502"/>
                    <a:pt x="3230" y="20985"/>
                  </a:cubicBezTo>
                  <a:cubicBezTo>
                    <a:pt x="5841" y="20468"/>
                    <a:pt x="10588" y="18745"/>
                    <a:pt x="13793" y="16447"/>
                  </a:cubicBezTo>
                  <a:cubicBezTo>
                    <a:pt x="16997" y="14149"/>
                    <a:pt x="18659" y="11276"/>
                    <a:pt x="19727" y="8691"/>
                  </a:cubicBezTo>
                  <a:cubicBezTo>
                    <a:pt x="20795" y="6106"/>
                    <a:pt x="21270" y="3808"/>
                    <a:pt x="21388" y="2315"/>
                  </a:cubicBezTo>
                  <a:cubicBezTo>
                    <a:pt x="21507" y="821"/>
                    <a:pt x="21270" y="132"/>
                    <a:pt x="20795" y="17"/>
                  </a:cubicBezTo>
                  <a:cubicBezTo>
                    <a:pt x="20320" y="-98"/>
                    <a:pt x="19608" y="362"/>
                    <a:pt x="18896" y="2085"/>
                  </a:cubicBezTo>
                  <a:cubicBezTo>
                    <a:pt x="18184" y="3808"/>
                    <a:pt x="17472" y="6796"/>
                    <a:pt x="16997" y="9323"/>
                  </a:cubicBezTo>
                  <a:cubicBezTo>
                    <a:pt x="16522" y="11851"/>
                    <a:pt x="16285" y="13919"/>
                    <a:pt x="16878" y="15413"/>
                  </a:cubicBezTo>
                  <a:cubicBezTo>
                    <a:pt x="17472" y="16906"/>
                    <a:pt x="18896" y="17825"/>
                    <a:pt x="20320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8369300" y="3105150"/>
              <a:ext cx="31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8411633" y="3001287"/>
              <a:ext cx="40218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417" fill="norm" stroke="1" extrusionOk="0">
                  <a:moveTo>
                    <a:pt x="1080" y="20417"/>
                  </a:moveTo>
                  <a:cubicBezTo>
                    <a:pt x="0" y="12793"/>
                    <a:pt x="-1080" y="5170"/>
                    <a:pt x="2160" y="1993"/>
                  </a:cubicBezTo>
                  <a:cubicBezTo>
                    <a:pt x="5400" y="-1183"/>
                    <a:pt x="12960" y="88"/>
                    <a:pt x="2052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8456123" y="3011040"/>
              <a:ext cx="192578" cy="18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048" fill="norm" stroke="1" extrusionOk="0">
                  <a:moveTo>
                    <a:pt x="5105" y="9335"/>
                  </a:moveTo>
                  <a:cubicBezTo>
                    <a:pt x="6731" y="7636"/>
                    <a:pt x="8357" y="5937"/>
                    <a:pt x="9402" y="4238"/>
                  </a:cubicBezTo>
                  <a:cubicBezTo>
                    <a:pt x="10447" y="2539"/>
                    <a:pt x="10912" y="840"/>
                    <a:pt x="10447" y="234"/>
                  </a:cubicBezTo>
                  <a:cubicBezTo>
                    <a:pt x="9983" y="-373"/>
                    <a:pt x="8589" y="112"/>
                    <a:pt x="6615" y="2782"/>
                  </a:cubicBezTo>
                  <a:cubicBezTo>
                    <a:pt x="4641" y="5452"/>
                    <a:pt x="2086" y="10306"/>
                    <a:pt x="808" y="13339"/>
                  </a:cubicBezTo>
                  <a:cubicBezTo>
                    <a:pt x="-469" y="16373"/>
                    <a:pt x="-469" y="17587"/>
                    <a:pt x="2550" y="18679"/>
                  </a:cubicBezTo>
                  <a:cubicBezTo>
                    <a:pt x="5570" y="19771"/>
                    <a:pt x="11608" y="20742"/>
                    <a:pt x="15208" y="20984"/>
                  </a:cubicBezTo>
                  <a:cubicBezTo>
                    <a:pt x="18808" y="21227"/>
                    <a:pt x="19970" y="20742"/>
                    <a:pt x="21131" y="2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9010650" y="1327635"/>
              <a:ext cx="230878" cy="193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71" fill="norm" stroke="1" extrusionOk="0">
                  <a:moveTo>
                    <a:pt x="1751" y="207"/>
                  </a:moveTo>
                  <a:cubicBezTo>
                    <a:pt x="4865" y="89"/>
                    <a:pt x="7978" y="-29"/>
                    <a:pt x="10314" y="6"/>
                  </a:cubicBezTo>
                  <a:cubicBezTo>
                    <a:pt x="12649" y="42"/>
                    <a:pt x="14205" y="230"/>
                    <a:pt x="14789" y="702"/>
                  </a:cubicBezTo>
                  <a:cubicBezTo>
                    <a:pt x="15373" y="1174"/>
                    <a:pt x="14984" y="1928"/>
                    <a:pt x="13914" y="2683"/>
                  </a:cubicBezTo>
                  <a:cubicBezTo>
                    <a:pt x="12843" y="3437"/>
                    <a:pt x="11092" y="4192"/>
                    <a:pt x="10411" y="4970"/>
                  </a:cubicBezTo>
                  <a:cubicBezTo>
                    <a:pt x="9730" y="5748"/>
                    <a:pt x="10119" y="6550"/>
                    <a:pt x="11286" y="7328"/>
                  </a:cubicBezTo>
                  <a:cubicBezTo>
                    <a:pt x="12454" y="8106"/>
                    <a:pt x="14400" y="8861"/>
                    <a:pt x="16346" y="9533"/>
                  </a:cubicBezTo>
                  <a:cubicBezTo>
                    <a:pt x="18292" y="10205"/>
                    <a:pt x="20238" y="10795"/>
                    <a:pt x="20919" y="11372"/>
                  </a:cubicBezTo>
                  <a:cubicBezTo>
                    <a:pt x="21600" y="11950"/>
                    <a:pt x="21016" y="12516"/>
                    <a:pt x="20432" y="13105"/>
                  </a:cubicBezTo>
                  <a:cubicBezTo>
                    <a:pt x="19849" y="13695"/>
                    <a:pt x="19265" y="14308"/>
                    <a:pt x="18973" y="14968"/>
                  </a:cubicBezTo>
                  <a:cubicBezTo>
                    <a:pt x="18681" y="15629"/>
                    <a:pt x="18681" y="16336"/>
                    <a:pt x="18778" y="17114"/>
                  </a:cubicBezTo>
                  <a:cubicBezTo>
                    <a:pt x="18876" y="17892"/>
                    <a:pt x="19070" y="18741"/>
                    <a:pt x="17903" y="19461"/>
                  </a:cubicBezTo>
                  <a:cubicBezTo>
                    <a:pt x="16735" y="20180"/>
                    <a:pt x="14205" y="20769"/>
                    <a:pt x="10995" y="21099"/>
                  </a:cubicBezTo>
                  <a:cubicBezTo>
                    <a:pt x="7784" y="21430"/>
                    <a:pt x="3892" y="21500"/>
                    <a:pt x="0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9645649" y="1781528"/>
              <a:ext cx="169043" cy="45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68" fill="norm" stroke="1" extrusionOk="0">
                  <a:moveTo>
                    <a:pt x="7200" y="7066"/>
                  </a:moveTo>
                  <a:cubicBezTo>
                    <a:pt x="6933" y="9980"/>
                    <a:pt x="6667" y="12893"/>
                    <a:pt x="6400" y="14902"/>
                  </a:cubicBezTo>
                  <a:cubicBezTo>
                    <a:pt x="6133" y="16912"/>
                    <a:pt x="5867" y="18017"/>
                    <a:pt x="5467" y="19072"/>
                  </a:cubicBezTo>
                  <a:cubicBezTo>
                    <a:pt x="5067" y="20126"/>
                    <a:pt x="4533" y="21131"/>
                    <a:pt x="4267" y="21332"/>
                  </a:cubicBezTo>
                  <a:cubicBezTo>
                    <a:pt x="4000" y="21533"/>
                    <a:pt x="4000" y="20930"/>
                    <a:pt x="4133" y="18770"/>
                  </a:cubicBezTo>
                  <a:cubicBezTo>
                    <a:pt x="4267" y="16610"/>
                    <a:pt x="4533" y="12893"/>
                    <a:pt x="5467" y="9628"/>
                  </a:cubicBezTo>
                  <a:cubicBezTo>
                    <a:pt x="6400" y="6363"/>
                    <a:pt x="8000" y="3550"/>
                    <a:pt x="9467" y="1993"/>
                  </a:cubicBezTo>
                  <a:cubicBezTo>
                    <a:pt x="10933" y="435"/>
                    <a:pt x="12267" y="134"/>
                    <a:pt x="13600" y="33"/>
                  </a:cubicBezTo>
                  <a:cubicBezTo>
                    <a:pt x="14933" y="-67"/>
                    <a:pt x="16267" y="33"/>
                    <a:pt x="17733" y="686"/>
                  </a:cubicBezTo>
                  <a:cubicBezTo>
                    <a:pt x="19200" y="1340"/>
                    <a:pt x="20800" y="2545"/>
                    <a:pt x="21200" y="4052"/>
                  </a:cubicBezTo>
                  <a:cubicBezTo>
                    <a:pt x="21600" y="5559"/>
                    <a:pt x="20800" y="7367"/>
                    <a:pt x="18000" y="8774"/>
                  </a:cubicBezTo>
                  <a:cubicBezTo>
                    <a:pt x="15200" y="10180"/>
                    <a:pt x="10400" y="11185"/>
                    <a:pt x="7200" y="11587"/>
                  </a:cubicBezTo>
                  <a:cubicBezTo>
                    <a:pt x="4000" y="11989"/>
                    <a:pt x="2400" y="11788"/>
                    <a:pt x="1467" y="11436"/>
                  </a:cubicBezTo>
                  <a:cubicBezTo>
                    <a:pt x="533" y="11085"/>
                    <a:pt x="267" y="10582"/>
                    <a:pt x="0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9802283" y="1962150"/>
              <a:ext cx="218017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2" fill="norm" stroke="1" extrusionOk="0">
                  <a:moveTo>
                    <a:pt x="207" y="10265"/>
                  </a:moveTo>
                  <a:cubicBezTo>
                    <a:pt x="0" y="8982"/>
                    <a:pt x="-208" y="7699"/>
                    <a:pt x="415" y="6950"/>
                  </a:cubicBezTo>
                  <a:cubicBezTo>
                    <a:pt x="1038" y="6202"/>
                    <a:pt x="2492" y="5988"/>
                    <a:pt x="4050" y="6950"/>
                  </a:cubicBezTo>
                  <a:cubicBezTo>
                    <a:pt x="5607" y="7913"/>
                    <a:pt x="7269" y="10051"/>
                    <a:pt x="7996" y="12404"/>
                  </a:cubicBezTo>
                  <a:cubicBezTo>
                    <a:pt x="8723" y="14756"/>
                    <a:pt x="8515" y="17323"/>
                    <a:pt x="7684" y="19034"/>
                  </a:cubicBezTo>
                  <a:cubicBezTo>
                    <a:pt x="6854" y="20745"/>
                    <a:pt x="5400" y="21600"/>
                    <a:pt x="4569" y="21493"/>
                  </a:cubicBezTo>
                  <a:cubicBezTo>
                    <a:pt x="3738" y="21386"/>
                    <a:pt x="3530" y="20317"/>
                    <a:pt x="3842" y="17857"/>
                  </a:cubicBezTo>
                  <a:cubicBezTo>
                    <a:pt x="4154" y="15398"/>
                    <a:pt x="4984" y="11549"/>
                    <a:pt x="7373" y="8661"/>
                  </a:cubicBezTo>
                  <a:cubicBezTo>
                    <a:pt x="9761" y="5774"/>
                    <a:pt x="13707" y="3850"/>
                    <a:pt x="16304" y="2566"/>
                  </a:cubicBezTo>
                  <a:cubicBezTo>
                    <a:pt x="18900" y="1283"/>
                    <a:pt x="20146" y="642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0068316" y="1814707"/>
              <a:ext cx="180585" cy="34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69" fill="norm" stroke="1" extrusionOk="0">
                  <a:moveTo>
                    <a:pt x="17458" y="2025"/>
                  </a:moveTo>
                  <a:cubicBezTo>
                    <a:pt x="17458" y="1249"/>
                    <a:pt x="17458" y="473"/>
                    <a:pt x="16837" y="149"/>
                  </a:cubicBezTo>
                  <a:cubicBezTo>
                    <a:pt x="16216" y="-174"/>
                    <a:pt x="14975" y="-45"/>
                    <a:pt x="12865" y="1249"/>
                  </a:cubicBezTo>
                  <a:cubicBezTo>
                    <a:pt x="10754" y="2542"/>
                    <a:pt x="7775" y="5000"/>
                    <a:pt x="5292" y="7586"/>
                  </a:cubicBezTo>
                  <a:cubicBezTo>
                    <a:pt x="2810" y="10173"/>
                    <a:pt x="823" y="12889"/>
                    <a:pt x="203" y="15024"/>
                  </a:cubicBezTo>
                  <a:cubicBezTo>
                    <a:pt x="-418" y="17158"/>
                    <a:pt x="327" y="18710"/>
                    <a:pt x="3306" y="19745"/>
                  </a:cubicBezTo>
                  <a:cubicBezTo>
                    <a:pt x="6285" y="20779"/>
                    <a:pt x="11499" y="21297"/>
                    <a:pt x="14851" y="21361"/>
                  </a:cubicBezTo>
                  <a:cubicBezTo>
                    <a:pt x="18203" y="21426"/>
                    <a:pt x="19692" y="21038"/>
                    <a:pt x="21182" y="2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0218674" y="1840370"/>
              <a:ext cx="144527" cy="28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92" fill="norm" stroke="1" extrusionOk="0">
                  <a:moveTo>
                    <a:pt x="13862" y="15001"/>
                  </a:moveTo>
                  <a:cubicBezTo>
                    <a:pt x="14801" y="14380"/>
                    <a:pt x="15740" y="13758"/>
                    <a:pt x="15584" y="12826"/>
                  </a:cubicBezTo>
                  <a:cubicBezTo>
                    <a:pt x="15427" y="11893"/>
                    <a:pt x="14175" y="10650"/>
                    <a:pt x="12766" y="9951"/>
                  </a:cubicBezTo>
                  <a:cubicBezTo>
                    <a:pt x="11358" y="9252"/>
                    <a:pt x="9792" y="9096"/>
                    <a:pt x="7601" y="10573"/>
                  </a:cubicBezTo>
                  <a:cubicBezTo>
                    <a:pt x="5410" y="12049"/>
                    <a:pt x="2592" y="15157"/>
                    <a:pt x="1184" y="17099"/>
                  </a:cubicBezTo>
                  <a:cubicBezTo>
                    <a:pt x="-225" y="19042"/>
                    <a:pt x="-225" y="19819"/>
                    <a:pt x="401" y="20440"/>
                  </a:cubicBezTo>
                  <a:cubicBezTo>
                    <a:pt x="1027" y="21062"/>
                    <a:pt x="2279" y="21528"/>
                    <a:pt x="5253" y="20440"/>
                  </a:cubicBezTo>
                  <a:cubicBezTo>
                    <a:pt x="8227" y="19352"/>
                    <a:pt x="12923" y="16711"/>
                    <a:pt x="15740" y="13292"/>
                  </a:cubicBezTo>
                  <a:cubicBezTo>
                    <a:pt x="18558" y="9873"/>
                    <a:pt x="19497" y="5678"/>
                    <a:pt x="19966" y="3191"/>
                  </a:cubicBezTo>
                  <a:cubicBezTo>
                    <a:pt x="20436" y="705"/>
                    <a:pt x="20436" y="-72"/>
                    <a:pt x="20279" y="6"/>
                  </a:cubicBezTo>
                  <a:cubicBezTo>
                    <a:pt x="20123" y="83"/>
                    <a:pt x="19810" y="1016"/>
                    <a:pt x="19497" y="3580"/>
                  </a:cubicBezTo>
                  <a:cubicBezTo>
                    <a:pt x="19184" y="6144"/>
                    <a:pt x="18871" y="10340"/>
                    <a:pt x="19184" y="13292"/>
                  </a:cubicBezTo>
                  <a:cubicBezTo>
                    <a:pt x="19497" y="16245"/>
                    <a:pt x="20436" y="17954"/>
                    <a:pt x="21375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0405205" y="2000250"/>
              <a:ext cx="2784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629"/>
                    <a:pt x="4867" y="9257"/>
                    <a:pt x="1782" y="12857"/>
                  </a:cubicBezTo>
                  <a:cubicBezTo>
                    <a:pt x="-1304" y="16457"/>
                    <a:pt x="239" y="19029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0439400" y="19685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0458944" y="1947763"/>
              <a:ext cx="126507" cy="16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979" fill="norm" stroke="1" extrusionOk="0">
                  <a:moveTo>
                    <a:pt x="4166" y="8529"/>
                  </a:moveTo>
                  <a:cubicBezTo>
                    <a:pt x="5937" y="9082"/>
                    <a:pt x="7707" y="9636"/>
                    <a:pt x="9478" y="8944"/>
                  </a:cubicBezTo>
                  <a:cubicBezTo>
                    <a:pt x="11248" y="8252"/>
                    <a:pt x="13019" y="6313"/>
                    <a:pt x="13904" y="4513"/>
                  </a:cubicBezTo>
                  <a:cubicBezTo>
                    <a:pt x="14789" y="2713"/>
                    <a:pt x="14789" y="1052"/>
                    <a:pt x="13904" y="359"/>
                  </a:cubicBezTo>
                  <a:cubicBezTo>
                    <a:pt x="13019" y="-333"/>
                    <a:pt x="11248" y="-56"/>
                    <a:pt x="8947" y="1467"/>
                  </a:cubicBezTo>
                  <a:cubicBezTo>
                    <a:pt x="6645" y="2990"/>
                    <a:pt x="3812" y="5759"/>
                    <a:pt x="2042" y="9082"/>
                  </a:cubicBezTo>
                  <a:cubicBezTo>
                    <a:pt x="271" y="12405"/>
                    <a:pt x="-437" y="16282"/>
                    <a:pt x="271" y="18498"/>
                  </a:cubicBezTo>
                  <a:cubicBezTo>
                    <a:pt x="979" y="20713"/>
                    <a:pt x="3104" y="21267"/>
                    <a:pt x="6822" y="20852"/>
                  </a:cubicBezTo>
                  <a:cubicBezTo>
                    <a:pt x="10540" y="20436"/>
                    <a:pt x="15852" y="19052"/>
                    <a:pt x="21163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0858500" y="1866900"/>
              <a:ext cx="193762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0" y="0"/>
                  </a:moveTo>
                  <a:cubicBezTo>
                    <a:pt x="5165" y="1938"/>
                    <a:pt x="10330" y="3877"/>
                    <a:pt x="13500" y="4985"/>
                  </a:cubicBezTo>
                  <a:cubicBezTo>
                    <a:pt x="16670" y="6092"/>
                    <a:pt x="17843" y="6369"/>
                    <a:pt x="19017" y="6923"/>
                  </a:cubicBezTo>
                  <a:cubicBezTo>
                    <a:pt x="20191" y="7477"/>
                    <a:pt x="21365" y="8308"/>
                    <a:pt x="21483" y="9277"/>
                  </a:cubicBezTo>
                  <a:cubicBezTo>
                    <a:pt x="21600" y="10246"/>
                    <a:pt x="20661" y="11354"/>
                    <a:pt x="17374" y="13431"/>
                  </a:cubicBezTo>
                  <a:cubicBezTo>
                    <a:pt x="14087" y="15508"/>
                    <a:pt x="8452" y="18554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0979150" y="2000250"/>
              <a:ext cx="152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965"/>
                    <a:pt x="10800" y="5929"/>
                    <a:pt x="7200" y="9529"/>
                  </a:cubicBezTo>
                  <a:cubicBezTo>
                    <a:pt x="3600" y="13129"/>
                    <a:pt x="180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1218005" y="1836092"/>
              <a:ext cx="104046" cy="27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31" fill="norm" stroke="1" extrusionOk="0">
                  <a:moveTo>
                    <a:pt x="1795" y="916"/>
                  </a:moveTo>
                  <a:cubicBezTo>
                    <a:pt x="3523" y="422"/>
                    <a:pt x="5251" y="-73"/>
                    <a:pt x="8275" y="9"/>
                  </a:cubicBezTo>
                  <a:cubicBezTo>
                    <a:pt x="11299" y="92"/>
                    <a:pt x="15619" y="751"/>
                    <a:pt x="17347" y="1906"/>
                  </a:cubicBezTo>
                  <a:cubicBezTo>
                    <a:pt x="19075" y="3060"/>
                    <a:pt x="18211" y="4709"/>
                    <a:pt x="16915" y="5780"/>
                  </a:cubicBezTo>
                  <a:cubicBezTo>
                    <a:pt x="15619" y="6852"/>
                    <a:pt x="13891" y="7347"/>
                    <a:pt x="12163" y="7842"/>
                  </a:cubicBezTo>
                  <a:cubicBezTo>
                    <a:pt x="10435" y="8336"/>
                    <a:pt x="8707" y="8831"/>
                    <a:pt x="9787" y="9325"/>
                  </a:cubicBezTo>
                  <a:cubicBezTo>
                    <a:pt x="10867" y="9820"/>
                    <a:pt x="14755" y="10315"/>
                    <a:pt x="17347" y="10974"/>
                  </a:cubicBezTo>
                  <a:cubicBezTo>
                    <a:pt x="19939" y="11634"/>
                    <a:pt x="21235" y="12458"/>
                    <a:pt x="21235" y="13695"/>
                  </a:cubicBezTo>
                  <a:cubicBezTo>
                    <a:pt x="21235" y="14932"/>
                    <a:pt x="19939" y="16580"/>
                    <a:pt x="17131" y="17982"/>
                  </a:cubicBezTo>
                  <a:cubicBezTo>
                    <a:pt x="14323" y="19383"/>
                    <a:pt x="10003" y="20538"/>
                    <a:pt x="6763" y="21032"/>
                  </a:cubicBezTo>
                  <a:cubicBezTo>
                    <a:pt x="3523" y="21527"/>
                    <a:pt x="1363" y="21362"/>
                    <a:pt x="499" y="20867"/>
                  </a:cubicBezTo>
                  <a:cubicBezTo>
                    <a:pt x="-365" y="20373"/>
                    <a:pt x="67" y="19548"/>
                    <a:pt x="499" y="18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1309350" y="1765300"/>
              <a:ext cx="170995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15805" y="0"/>
                  </a:moveTo>
                  <a:cubicBezTo>
                    <a:pt x="17385" y="789"/>
                    <a:pt x="18966" y="1578"/>
                    <a:pt x="20020" y="3551"/>
                  </a:cubicBezTo>
                  <a:cubicBezTo>
                    <a:pt x="21073" y="5523"/>
                    <a:pt x="21600" y="8679"/>
                    <a:pt x="21073" y="11392"/>
                  </a:cubicBezTo>
                  <a:cubicBezTo>
                    <a:pt x="20546" y="14104"/>
                    <a:pt x="18966" y="16373"/>
                    <a:pt x="15278" y="18000"/>
                  </a:cubicBezTo>
                  <a:cubicBezTo>
                    <a:pt x="11590" y="19627"/>
                    <a:pt x="5795" y="20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0" y="3460749"/>
              <a:ext cx="124968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" y="20348"/>
                    <a:pt x="227" y="19096"/>
                    <a:pt x="348" y="18313"/>
                  </a:cubicBezTo>
                  <a:cubicBezTo>
                    <a:pt x="468" y="17530"/>
                    <a:pt x="596" y="17217"/>
                    <a:pt x="732" y="16983"/>
                  </a:cubicBezTo>
                  <a:cubicBezTo>
                    <a:pt x="867" y="16748"/>
                    <a:pt x="1010" y="16591"/>
                    <a:pt x="1152" y="16278"/>
                  </a:cubicBezTo>
                  <a:cubicBezTo>
                    <a:pt x="1295" y="15965"/>
                    <a:pt x="1438" y="15496"/>
                    <a:pt x="1573" y="15104"/>
                  </a:cubicBezTo>
                  <a:cubicBezTo>
                    <a:pt x="1709" y="14713"/>
                    <a:pt x="1837" y="14400"/>
                    <a:pt x="1976" y="14087"/>
                  </a:cubicBezTo>
                  <a:cubicBezTo>
                    <a:pt x="2115" y="13774"/>
                    <a:pt x="2265" y="13461"/>
                    <a:pt x="2411" y="13070"/>
                  </a:cubicBezTo>
                  <a:cubicBezTo>
                    <a:pt x="2557" y="12678"/>
                    <a:pt x="2700" y="12209"/>
                    <a:pt x="2846" y="11739"/>
                  </a:cubicBezTo>
                  <a:cubicBezTo>
                    <a:pt x="2993" y="11270"/>
                    <a:pt x="3143" y="10800"/>
                    <a:pt x="3293" y="10409"/>
                  </a:cubicBezTo>
                  <a:cubicBezTo>
                    <a:pt x="3443" y="10017"/>
                    <a:pt x="3593" y="9704"/>
                    <a:pt x="3746" y="9313"/>
                  </a:cubicBezTo>
                  <a:cubicBezTo>
                    <a:pt x="3900" y="8922"/>
                    <a:pt x="4057" y="8452"/>
                    <a:pt x="4215" y="7983"/>
                  </a:cubicBezTo>
                  <a:cubicBezTo>
                    <a:pt x="4372" y="7513"/>
                    <a:pt x="4529" y="7043"/>
                    <a:pt x="4687" y="6574"/>
                  </a:cubicBezTo>
                  <a:cubicBezTo>
                    <a:pt x="4844" y="6104"/>
                    <a:pt x="5001" y="5635"/>
                    <a:pt x="5148" y="5243"/>
                  </a:cubicBezTo>
                  <a:cubicBezTo>
                    <a:pt x="5294" y="4852"/>
                    <a:pt x="5429" y="4539"/>
                    <a:pt x="5557" y="4304"/>
                  </a:cubicBezTo>
                  <a:cubicBezTo>
                    <a:pt x="5685" y="4070"/>
                    <a:pt x="5806" y="3913"/>
                    <a:pt x="5932" y="3757"/>
                  </a:cubicBezTo>
                  <a:cubicBezTo>
                    <a:pt x="6059" y="3600"/>
                    <a:pt x="6190" y="3443"/>
                    <a:pt x="6320" y="3209"/>
                  </a:cubicBezTo>
                  <a:cubicBezTo>
                    <a:pt x="6450" y="2974"/>
                    <a:pt x="6578" y="2661"/>
                    <a:pt x="6712" y="2426"/>
                  </a:cubicBezTo>
                  <a:cubicBezTo>
                    <a:pt x="6845" y="2191"/>
                    <a:pt x="6984" y="2035"/>
                    <a:pt x="7121" y="1800"/>
                  </a:cubicBezTo>
                  <a:cubicBezTo>
                    <a:pt x="7259" y="1565"/>
                    <a:pt x="7394" y="1252"/>
                    <a:pt x="7527" y="1017"/>
                  </a:cubicBezTo>
                  <a:cubicBezTo>
                    <a:pt x="7661" y="783"/>
                    <a:pt x="7793" y="626"/>
                    <a:pt x="7924" y="470"/>
                  </a:cubicBezTo>
                  <a:cubicBezTo>
                    <a:pt x="8056" y="313"/>
                    <a:pt x="8188" y="157"/>
                    <a:pt x="8325" y="78"/>
                  </a:cubicBezTo>
                  <a:cubicBezTo>
                    <a:pt x="8462" y="0"/>
                    <a:pt x="8605" y="0"/>
                    <a:pt x="8744" y="0"/>
                  </a:cubicBezTo>
                  <a:cubicBezTo>
                    <a:pt x="8883" y="0"/>
                    <a:pt x="9018" y="0"/>
                    <a:pt x="9157" y="78"/>
                  </a:cubicBezTo>
                  <a:cubicBezTo>
                    <a:pt x="9296" y="157"/>
                    <a:pt x="9439" y="313"/>
                    <a:pt x="9584" y="548"/>
                  </a:cubicBezTo>
                  <a:cubicBezTo>
                    <a:pt x="9728" y="783"/>
                    <a:pt x="9874" y="1096"/>
                    <a:pt x="10023" y="1330"/>
                  </a:cubicBezTo>
                  <a:cubicBezTo>
                    <a:pt x="10171" y="1565"/>
                    <a:pt x="10321" y="1722"/>
                    <a:pt x="10471" y="1878"/>
                  </a:cubicBezTo>
                  <a:cubicBezTo>
                    <a:pt x="10621" y="2035"/>
                    <a:pt x="10771" y="2191"/>
                    <a:pt x="10924" y="2348"/>
                  </a:cubicBezTo>
                  <a:cubicBezTo>
                    <a:pt x="11078" y="2504"/>
                    <a:pt x="11235" y="2661"/>
                    <a:pt x="11391" y="2739"/>
                  </a:cubicBezTo>
                  <a:cubicBezTo>
                    <a:pt x="11546" y="2817"/>
                    <a:pt x="11700" y="2817"/>
                    <a:pt x="11854" y="2896"/>
                  </a:cubicBezTo>
                  <a:cubicBezTo>
                    <a:pt x="12007" y="2974"/>
                    <a:pt x="12161" y="3130"/>
                    <a:pt x="12316" y="3287"/>
                  </a:cubicBezTo>
                  <a:cubicBezTo>
                    <a:pt x="12472" y="3443"/>
                    <a:pt x="12629" y="3600"/>
                    <a:pt x="12788" y="3835"/>
                  </a:cubicBezTo>
                  <a:cubicBezTo>
                    <a:pt x="12948" y="4070"/>
                    <a:pt x="13109" y="4383"/>
                    <a:pt x="13244" y="4696"/>
                  </a:cubicBezTo>
                  <a:cubicBezTo>
                    <a:pt x="13379" y="5009"/>
                    <a:pt x="13489" y="5322"/>
                    <a:pt x="13601" y="5557"/>
                  </a:cubicBezTo>
                  <a:cubicBezTo>
                    <a:pt x="13712" y="5791"/>
                    <a:pt x="13826" y="5948"/>
                    <a:pt x="13945" y="6104"/>
                  </a:cubicBezTo>
                  <a:cubicBezTo>
                    <a:pt x="14063" y="6261"/>
                    <a:pt x="14188" y="6417"/>
                    <a:pt x="14307" y="6574"/>
                  </a:cubicBezTo>
                  <a:cubicBezTo>
                    <a:pt x="14426" y="6730"/>
                    <a:pt x="14539" y="6887"/>
                    <a:pt x="14685" y="7122"/>
                  </a:cubicBezTo>
                  <a:cubicBezTo>
                    <a:pt x="14832" y="7357"/>
                    <a:pt x="15011" y="7670"/>
                    <a:pt x="15161" y="7904"/>
                  </a:cubicBezTo>
                  <a:cubicBezTo>
                    <a:pt x="15311" y="8139"/>
                    <a:pt x="15432" y="8296"/>
                    <a:pt x="15556" y="8452"/>
                  </a:cubicBezTo>
                  <a:cubicBezTo>
                    <a:pt x="15680" y="8609"/>
                    <a:pt x="15809" y="8765"/>
                    <a:pt x="15942" y="8922"/>
                  </a:cubicBezTo>
                  <a:cubicBezTo>
                    <a:pt x="16076" y="9078"/>
                    <a:pt x="16215" y="9235"/>
                    <a:pt x="16348" y="9470"/>
                  </a:cubicBezTo>
                  <a:cubicBezTo>
                    <a:pt x="16482" y="9704"/>
                    <a:pt x="16610" y="10017"/>
                    <a:pt x="16745" y="10252"/>
                  </a:cubicBezTo>
                  <a:cubicBezTo>
                    <a:pt x="16880" y="10487"/>
                    <a:pt x="17023" y="10643"/>
                    <a:pt x="17162" y="10800"/>
                  </a:cubicBezTo>
                  <a:cubicBezTo>
                    <a:pt x="17301" y="10957"/>
                    <a:pt x="17437" y="11113"/>
                    <a:pt x="17574" y="11270"/>
                  </a:cubicBezTo>
                  <a:cubicBezTo>
                    <a:pt x="17711" y="11426"/>
                    <a:pt x="17850" y="11583"/>
                    <a:pt x="17984" y="11739"/>
                  </a:cubicBezTo>
                  <a:cubicBezTo>
                    <a:pt x="18117" y="11896"/>
                    <a:pt x="18245" y="12052"/>
                    <a:pt x="18379" y="12209"/>
                  </a:cubicBezTo>
                  <a:cubicBezTo>
                    <a:pt x="18512" y="12365"/>
                    <a:pt x="18651" y="12522"/>
                    <a:pt x="18781" y="12600"/>
                  </a:cubicBezTo>
                  <a:cubicBezTo>
                    <a:pt x="18911" y="12678"/>
                    <a:pt x="19032" y="12678"/>
                    <a:pt x="19156" y="12757"/>
                  </a:cubicBezTo>
                  <a:cubicBezTo>
                    <a:pt x="19280" y="12835"/>
                    <a:pt x="19409" y="12991"/>
                    <a:pt x="19560" y="13070"/>
                  </a:cubicBezTo>
                  <a:cubicBezTo>
                    <a:pt x="19712" y="13148"/>
                    <a:pt x="19888" y="13148"/>
                    <a:pt x="20052" y="13148"/>
                  </a:cubicBezTo>
                  <a:cubicBezTo>
                    <a:pt x="20217" y="13148"/>
                    <a:pt x="20371" y="13148"/>
                    <a:pt x="20550" y="13304"/>
                  </a:cubicBezTo>
                  <a:cubicBezTo>
                    <a:pt x="20729" y="13461"/>
                    <a:pt x="20934" y="13774"/>
                    <a:pt x="21113" y="14165"/>
                  </a:cubicBezTo>
                  <a:cubicBezTo>
                    <a:pt x="21293" y="14557"/>
                    <a:pt x="21446" y="15026"/>
                    <a:pt x="21600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4493355" y="3635110"/>
              <a:ext cx="123096" cy="28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2" fill="norm" stroke="1" extrusionOk="0">
                  <a:moveTo>
                    <a:pt x="7013" y="5023"/>
                  </a:moveTo>
                  <a:cubicBezTo>
                    <a:pt x="5915" y="9153"/>
                    <a:pt x="4816" y="13282"/>
                    <a:pt x="4267" y="15744"/>
                  </a:cubicBezTo>
                  <a:cubicBezTo>
                    <a:pt x="3718" y="18206"/>
                    <a:pt x="3718" y="19000"/>
                    <a:pt x="3352" y="19794"/>
                  </a:cubicBezTo>
                  <a:cubicBezTo>
                    <a:pt x="2986" y="20588"/>
                    <a:pt x="2254" y="21382"/>
                    <a:pt x="1888" y="21382"/>
                  </a:cubicBezTo>
                  <a:cubicBezTo>
                    <a:pt x="1522" y="21382"/>
                    <a:pt x="1522" y="20588"/>
                    <a:pt x="1522" y="17729"/>
                  </a:cubicBezTo>
                  <a:cubicBezTo>
                    <a:pt x="1522" y="14870"/>
                    <a:pt x="1522" y="9947"/>
                    <a:pt x="2803" y="6611"/>
                  </a:cubicBezTo>
                  <a:cubicBezTo>
                    <a:pt x="4084" y="3276"/>
                    <a:pt x="6647" y="1529"/>
                    <a:pt x="9027" y="656"/>
                  </a:cubicBezTo>
                  <a:cubicBezTo>
                    <a:pt x="11406" y="-218"/>
                    <a:pt x="13603" y="-218"/>
                    <a:pt x="15433" y="656"/>
                  </a:cubicBezTo>
                  <a:cubicBezTo>
                    <a:pt x="17264" y="1529"/>
                    <a:pt x="18728" y="3276"/>
                    <a:pt x="18545" y="5420"/>
                  </a:cubicBezTo>
                  <a:cubicBezTo>
                    <a:pt x="18362" y="7564"/>
                    <a:pt x="16532" y="10106"/>
                    <a:pt x="14518" y="11535"/>
                  </a:cubicBezTo>
                  <a:cubicBezTo>
                    <a:pt x="12505" y="12964"/>
                    <a:pt x="10308" y="13282"/>
                    <a:pt x="8294" y="13441"/>
                  </a:cubicBezTo>
                  <a:cubicBezTo>
                    <a:pt x="6281" y="13600"/>
                    <a:pt x="4450" y="13600"/>
                    <a:pt x="2803" y="13123"/>
                  </a:cubicBezTo>
                  <a:cubicBezTo>
                    <a:pt x="1155" y="12647"/>
                    <a:pt x="-309" y="11694"/>
                    <a:pt x="57" y="11297"/>
                  </a:cubicBezTo>
                  <a:cubicBezTo>
                    <a:pt x="423" y="10900"/>
                    <a:pt x="2620" y="11058"/>
                    <a:pt x="5915" y="12408"/>
                  </a:cubicBezTo>
                  <a:cubicBezTo>
                    <a:pt x="9210" y="13758"/>
                    <a:pt x="13603" y="16300"/>
                    <a:pt x="16349" y="17967"/>
                  </a:cubicBezTo>
                  <a:cubicBezTo>
                    <a:pt x="19094" y="19635"/>
                    <a:pt x="20193" y="20429"/>
                    <a:pt x="21291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4680455" y="3653366"/>
              <a:ext cx="151895" cy="22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09" fill="norm" stroke="1" extrusionOk="0">
                  <a:moveTo>
                    <a:pt x="2628" y="8125"/>
                  </a:moveTo>
                  <a:cubicBezTo>
                    <a:pt x="2628" y="11097"/>
                    <a:pt x="2628" y="14070"/>
                    <a:pt x="2628" y="16349"/>
                  </a:cubicBezTo>
                  <a:cubicBezTo>
                    <a:pt x="2628" y="18628"/>
                    <a:pt x="2628" y="20213"/>
                    <a:pt x="2328" y="20411"/>
                  </a:cubicBezTo>
                  <a:cubicBezTo>
                    <a:pt x="2028" y="20609"/>
                    <a:pt x="1428" y="19420"/>
                    <a:pt x="978" y="16646"/>
                  </a:cubicBezTo>
                  <a:cubicBezTo>
                    <a:pt x="528" y="13872"/>
                    <a:pt x="228" y="9512"/>
                    <a:pt x="78" y="6837"/>
                  </a:cubicBezTo>
                  <a:cubicBezTo>
                    <a:pt x="-72" y="4161"/>
                    <a:pt x="-72" y="3171"/>
                    <a:pt x="678" y="2774"/>
                  </a:cubicBezTo>
                  <a:cubicBezTo>
                    <a:pt x="1428" y="2378"/>
                    <a:pt x="2928" y="2576"/>
                    <a:pt x="4728" y="4855"/>
                  </a:cubicBezTo>
                  <a:cubicBezTo>
                    <a:pt x="6528" y="7134"/>
                    <a:pt x="8628" y="11494"/>
                    <a:pt x="9828" y="14268"/>
                  </a:cubicBezTo>
                  <a:cubicBezTo>
                    <a:pt x="11028" y="17042"/>
                    <a:pt x="11328" y="18231"/>
                    <a:pt x="11778" y="19321"/>
                  </a:cubicBezTo>
                  <a:cubicBezTo>
                    <a:pt x="12228" y="20411"/>
                    <a:pt x="12828" y="21402"/>
                    <a:pt x="13578" y="21501"/>
                  </a:cubicBezTo>
                  <a:cubicBezTo>
                    <a:pt x="14328" y="21600"/>
                    <a:pt x="15228" y="20807"/>
                    <a:pt x="16428" y="17538"/>
                  </a:cubicBezTo>
                  <a:cubicBezTo>
                    <a:pt x="17628" y="14268"/>
                    <a:pt x="19128" y="8521"/>
                    <a:pt x="20028" y="4954"/>
                  </a:cubicBezTo>
                  <a:cubicBezTo>
                    <a:pt x="20928" y="1387"/>
                    <a:pt x="21228" y="0"/>
                    <a:pt x="21378" y="0"/>
                  </a:cubicBezTo>
                  <a:cubicBezTo>
                    <a:pt x="21528" y="0"/>
                    <a:pt x="21528" y="1387"/>
                    <a:pt x="21528" y="2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4863588" y="3639603"/>
              <a:ext cx="105045" cy="24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328" fill="norm" stroke="1" extrusionOk="0">
                  <a:moveTo>
                    <a:pt x="6331" y="4266"/>
                  </a:moveTo>
                  <a:cubicBezTo>
                    <a:pt x="5500" y="8259"/>
                    <a:pt x="4670" y="12252"/>
                    <a:pt x="4254" y="14794"/>
                  </a:cubicBezTo>
                  <a:cubicBezTo>
                    <a:pt x="3839" y="17335"/>
                    <a:pt x="3839" y="18424"/>
                    <a:pt x="3631" y="19422"/>
                  </a:cubicBezTo>
                  <a:cubicBezTo>
                    <a:pt x="3423" y="20420"/>
                    <a:pt x="3008" y="21328"/>
                    <a:pt x="2800" y="21328"/>
                  </a:cubicBezTo>
                  <a:cubicBezTo>
                    <a:pt x="2593" y="21328"/>
                    <a:pt x="2593" y="20420"/>
                    <a:pt x="2593" y="17244"/>
                  </a:cubicBezTo>
                  <a:cubicBezTo>
                    <a:pt x="2593" y="14067"/>
                    <a:pt x="2593" y="8622"/>
                    <a:pt x="3008" y="5264"/>
                  </a:cubicBezTo>
                  <a:cubicBezTo>
                    <a:pt x="3423" y="1906"/>
                    <a:pt x="4254" y="636"/>
                    <a:pt x="5708" y="182"/>
                  </a:cubicBezTo>
                  <a:cubicBezTo>
                    <a:pt x="7162" y="-272"/>
                    <a:pt x="9239" y="91"/>
                    <a:pt x="12354" y="1634"/>
                  </a:cubicBezTo>
                  <a:cubicBezTo>
                    <a:pt x="15470" y="3177"/>
                    <a:pt x="19623" y="5899"/>
                    <a:pt x="20454" y="8894"/>
                  </a:cubicBezTo>
                  <a:cubicBezTo>
                    <a:pt x="21285" y="11889"/>
                    <a:pt x="18793" y="15157"/>
                    <a:pt x="15054" y="17244"/>
                  </a:cubicBezTo>
                  <a:cubicBezTo>
                    <a:pt x="11316" y="19331"/>
                    <a:pt x="6331" y="20239"/>
                    <a:pt x="3423" y="20148"/>
                  </a:cubicBezTo>
                  <a:cubicBezTo>
                    <a:pt x="516" y="20057"/>
                    <a:pt x="-315" y="18968"/>
                    <a:pt x="100" y="18152"/>
                  </a:cubicBezTo>
                  <a:cubicBezTo>
                    <a:pt x="516" y="17335"/>
                    <a:pt x="2177" y="16790"/>
                    <a:pt x="3839" y="16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5058538" y="3627760"/>
              <a:ext cx="91312" cy="28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170" fill="norm" stroke="1" extrusionOk="0">
                  <a:moveTo>
                    <a:pt x="21177" y="3615"/>
                  </a:moveTo>
                  <a:cubicBezTo>
                    <a:pt x="21177" y="2206"/>
                    <a:pt x="21177" y="798"/>
                    <a:pt x="19950" y="250"/>
                  </a:cubicBezTo>
                  <a:cubicBezTo>
                    <a:pt x="18722" y="-298"/>
                    <a:pt x="16268" y="15"/>
                    <a:pt x="12832" y="1580"/>
                  </a:cubicBezTo>
                  <a:cubicBezTo>
                    <a:pt x="9395" y="3145"/>
                    <a:pt x="4977" y="5963"/>
                    <a:pt x="2522" y="9093"/>
                  </a:cubicBezTo>
                  <a:cubicBezTo>
                    <a:pt x="68" y="12224"/>
                    <a:pt x="-423" y="15667"/>
                    <a:pt x="313" y="17780"/>
                  </a:cubicBezTo>
                  <a:cubicBezTo>
                    <a:pt x="1050" y="19893"/>
                    <a:pt x="3013" y="20676"/>
                    <a:pt x="5468" y="20989"/>
                  </a:cubicBezTo>
                  <a:cubicBezTo>
                    <a:pt x="7922" y="21302"/>
                    <a:pt x="10868" y="21145"/>
                    <a:pt x="13813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5179210" y="3704912"/>
              <a:ext cx="97165" cy="16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0935" fill="norm" stroke="1" extrusionOk="0">
                  <a:moveTo>
                    <a:pt x="16708" y="1239"/>
                  </a:moveTo>
                  <a:cubicBezTo>
                    <a:pt x="14908" y="439"/>
                    <a:pt x="13108" y="-361"/>
                    <a:pt x="11083" y="172"/>
                  </a:cubicBezTo>
                  <a:cubicBezTo>
                    <a:pt x="9058" y="706"/>
                    <a:pt x="6808" y="2572"/>
                    <a:pt x="4783" y="5639"/>
                  </a:cubicBezTo>
                  <a:cubicBezTo>
                    <a:pt x="2758" y="8706"/>
                    <a:pt x="958" y="12972"/>
                    <a:pt x="283" y="15906"/>
                  </a:cubicBezTo>
                  <a:cubicBezTo>
                    <a:pt x="-392" y="18839"/>
                    <a:pt x="58" y="20439"/>
                    <a:pt x="2533" y="20839"/>
                  </a:cubicBezTo>
                  <a:cubicBezTo>
                    <a:pt x="5008" y="21239"/>
                    <a:pt x="9508" y="20439"/>
                    <a:pt x="13108" y="17506"/>
                  </a:cubicBezTo>
                  <a:cubicBezTo>
                    <a:pt x="16708" y="14572"/>
                    <a:pt x="19408" y="9506"/>
                    <a:pt x="20308" y="6306"/>
                  </a:cubicBezTo>
                  <a:cubicBezTo>
                    <a:pt x="21208" y="3106"/>
                    <a:pt x="20308" y="1772"/>
                    <a:pt x="18283" y="972"/>
                  </a:cubicBezTo>
                  <a:cubicBezTo>
                    <a:pt x="16258" y="172"/>
                    <a:pt x="13108" y="-94"/>
                    <a:pt x="11533" y="439"/>
                  </a:cubicBezTo>
                  <a:cubicBezTo>
                    <a:pt x="9958" y="972"/>
                    <a:pt x="9958" y="2306"/>
                    <a:pt x="9958" y="3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5264150" y="3867150"/>
              <a:ext cx="762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5453427" y="3676650"/>
              <a:ext cx="1392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914"/>
                    <a:pt x="1783" y="11829"/>
                    <a:pt x="240" y="15429"/>
                  </a:cubicBezTo>
                  <a:cubicBezTo>
                    <a:pt x="-1303" y="19029"/>
                    <a:pt x="4868" y="2031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441950" y="3651249"/>
              <a:ext cx="13213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13162" y="0"/>
                  </a:moveTo>
                  <a:cubicBezTo>
                    <a:pt x="15525" y="1350"/>
                    <a:pt x="17887" y="2700"/>
                    <a:pt x="19406" y="5100"/>
                  </a:cubicBezTo>
                  <a:cubicBezTo>
                    <a:pt x="20925" y="7500"/>
                    <a:pt x="21600" y="10950"/>
                    <a:pt x="20588" y="13575"/>
                  </a:cubicBezTo>
                  <a:cubicBezTo>
                    <a:pt x="19575" y="16200"/>
                    <a:pt x="16875" y="18000"/>
                    <a:pt x="13162" y="19200"/>
                  </a:cubicBezTo>
                  <a:cubicBezTo>
                    <a:pt x="9450" y="20400"/>
                    <a:pt x="4725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4359456" y="3549649"/>
              <a:ext cx="1569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457"/>
                    <a:pt x="-1582" y="8914"/>
                    <a:pt x="1118" y="12514"/>
                  </a:cubicBezTo>
                  <a:cubicBezTo>
                    <a:pt x="3818" y="16114"/>
                    <a:pt x="11918" y="1885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4337049" y="3532916"/>
              <a:ext cx="1428127" cy="53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07" fill="norm" stroke="1" extrusionOk="0">
                  <a:moveTo>
                    <a:pt x="0" y="2956"/>
                  </a:moveTo>
                  <a:cubicBezTo>
                    <a:pt x="576" y="2448"/>
                    <a:pt x="1152" y="1940"/>
                    <a:pt x="1872" y="1601"/>
                  </a:cubicBezTo>
                  <a:cubicBezTo>
                    <a:pt x="2592" y="1262"/>
                    <a:pt x="3456" y="1093"/>
                    <a:pt x="4528" y="923"/>
                  </a:cubicBezTo>
                  <a:cubicBezTo>
                    <a:pt x="5600" y="754"/>
                    <a:pt x="6880" y="585"/>
                    <a:pt x="8224" y="500"/>
                  </a:cubicBezTo>
                  <a:cubicBezTo>
                    <a:pt x="9568" y="415"/>
                    <a:pt x="10976" y="415"/>
                    <a:pt x="12320" y="415"/>
                  </a:cubicBezTo>
                  <a:cubicBezTo>
                    <a:pt x="13664" y="415"/>
                    <a:pt x="14944" y="415"/>
                    <a:pt x="16064" y="458"/>
                  </a:cubicBezTo>
                  <a:cubicBezTo>
                    <a:pt x="17184" y="500"/>
                    <a:pt x="18144" y="585"/>
                    <a:pt x="18864" y="585"/>
                  </a:cubicBezTo>
                  <a:cubicBezTo>
                    <a:pt x="19584" y="585"/>
                    <a:pt x="20064" y="500"/>
                    <a:pt x="20480" y="331"/>
                  </a:cubicBezTo>
                  <a:cubicBezTo>
                    <a:pt x="20896" y="161"/>
                    <a:pt x="21248" y="-93"/>
                    <a:pt x="21424" y="34"/>
                  </a:cubicBezTo>
                  <a:cubicBezTo>
                    <a:pt x="21600" y="161"/>
                    <a:pt x="21600" y="669"/>
                    <a:pt x="21584" y="2533"/>
                  </a:cubicBezTo>
                  <a:cubicBezTo>
                    <a:pt x="21568" y="4396"/>
                    <a:pt x="21536" y="7615"/>
                    <a:pt x="21456" y="10241"/>
                  </a:cubicBezTo>
                  <a:cubicBezTo>
                    <a:pt x="21376" y="12867"/>
                    <a:pt x="21248" y="14900"/>
                    <a:pt x="21152" y="16340"/>
                  </a:cubicBezTo>
                  <a:cubicBezTo>
                    <a:pt x="21056" y="17780"/>
                    <a:pt x="20992" y="18627"/>
                    <a:pt x="20960" y="19262"/>
                  </a:cubicBezTo>
                  <a:cubicBezTo>
                    <a:pt x="20928" y="19898"/>
                    <a:pt x="20928" y="20321"/>
                    <a:pt x="20864" y="20660"/>
                  </a:cubicBezTo>
                  <a:cubicBezTo>
                    <a:pt x="20800" y="20999"/>
                    <a:pt x="20672" y="21253"/>
                    <a:pt x="20544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330700" y="3975099"/>
              <a:ext cx="1492250" cy="4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0"/>
                  </a:moveTo>
                  <a:cubicBezTo>
                    <a:pt x="858" y="3757"/>
                    <a:pt x="1716" y="7513"/>
                    <a:pt x="2681" y="8922"/>
                  </a:cubicBezTo>
                  <a:cubicBezTo>
                    <a:pt x="3646" y="10330"/>
                    <a:pt x="4718" y="9391"/>
                    <a:pt x="5775" y="8922"/>
                  </a:cubicBezTo>
                  <a:cubicBezTo>
                    <a:pt x="6832" y="8452"/>
                    <a:pt x="7874" y="8452"/>
                    <a:pt x="8946" y="10330"/>
                  </a:cubicBezTo>
                  <a:cubicBezTo>
                    <a:pt x="10019" y="12209"/>
                    <a:pt x="11122" y="15965"/>
                    <a:pt x="12209" y="17843"/>
                  </a:cubicBezTo>
                  <a:cubicBezTo>
                    <a:pt x="13297" y="19722"/>
                    <a:pt x="14369" y="19722"/>
                    <a:pt x="15549" y="19722"/>
                  </a:cubicBezTo>
                  <a:cubicBezTo>
                    <a:pt x="16729" y="19722"/>
                    <a:pt x="18015" y="19722"/>
                    <a:pt x="18965" y="20191"/>
                  </a:cubicBezTo>
                  <a:cubicBezTo>
                    <a:pt x="19915" y="20661"/>
                    <a:pt x="20528" y="21600"/>
                    <a:pt x="20911" y="21130"/>
                  </a:cubicBezTo>
                  <a:cubicBezTo>
                    <a:pt x="21294" y="20661"/>
                    <a:pt x="21447" y="18783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051027" y="4019550"/>
              <a:ext cx="635273" cy="39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32" fill="norm" stroke="1" extrusionOk="0">
                  <a:moveTo>
                    <a:pt x="21537" y="0"/>
                  </a:moveTo>
                  <a:cubicBezTo>
                    <a:pt x="20891" y="1051"/>
                    <a:pt x="20245" y="2102"/>
                    <a:pt x="19169" y="3211"/>
                  </a:cubicBezTo>
                  <a:cubicBezTo>
                    <a:pt x="18092" y="4320"/>
                    <a:pt x="16586" y="5488"/>
                    <a:pt x="14827" y="7005"/>
                  </a:cubicBezTo>
                  <a:cubicBezTo>
                    <a:pt x="13069" y="8523"/>
                    <a:pt x="11060" y="10391"/>
                    <a:pt x="9122" y="12259"/>
                  </a:cubicBezTo>
                  <a:cubicBezTo>
                    <a:pt x="7185" y="14128"/>
                    <a:pt x="5319" y="15996"/>
                    <a:pt x="3991" y="17397"/>
                  </a:cubicBezTo>
                  <a:cubicBezTo>
                    <a:pt x="2664" y="18798"/>
                    <a:pt x="1875" y="19732"/>
                    <a:pt x="1229" y="20374"/>
                  </a:cubicBezTo>
                  <a:cubicBezTo>
                    <a:pt x="583" y="21016"/>
                    <a:pt x="81" y="21366"/>
                    <a:pt x="9" y="21483"/>
                  </a:cubicBezTo>
                  <a:cubicBezTo>
                    <a:pt x="-63" y="21600"/>
                    <a:pt x="296" y="21483"/>
                    <a:pt x="655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025967" y="4275966"/>
              <a:ext cx="190434" cy="18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55" fill="norm" stroke="1" extrusionOk="0">
                  <a:moveTo>
                    <a:pt x="13522" y="3441"/>
                  </a:moveTo>
                  <a:cubicBezTo>
                    <a:pt x="13047" y="1951"/>
                    <a:pt x="12573" y="462"/>
                    <a:pt x="11860" y="89"/>
                  </a:cubicBezTo>
                  <a:cubicBezTo>
                    <a:pt x="11148" y="-283"/>
                    <a:pt x="10199" y="462"/>
                    <a:pt x="8300" y="3317"/>
                  </a:cubicBezTo>
                  <a:cubicBezTo>
                    <a:pt x="6401" y="6172"/>
                    <a:pt x="3553" y="11138"/>
                    <a:pt x="1891" y="14489"/>
                  </a:cubicBezTo>
                  <a:cubicBezTo>
                    <a:pt x="230" y="17841"/>
                    <a:pt x="-245" y="19579"/>
                    <a:pt x="111" y="20448"/>
                  </a:cubicBezTo>
                  <a:cubicBezTo>
                    <a:pt x="467" y="21317"/>
                    <a:pt x="1654" y="21317"/>
                    <a:pt x="5333" y="20820"/>
                  </a:cubicBezTo>
                  <a:cubicBezTo>
                    <a:pt x="9012" y="20324"/>
                    <a:pt x="15184" y="19331"/>
                    <a:pt x="21355" y="18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140563" y="3983566"/>
              <a:ext cx="126249" cy="16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367" fill="norm" stroke="1" extrusionOk="0">
                  <a:moveTo>
                    <a:pt x="11437" y="3733"/>
                  </a:moveTo>
                  <a:cubicBezTo>
                    <a:pt x="10392" y="2667"/>
                    <a:pt x="9347" y="1600"/>
                    <a:pt x="7953" y="1200"/>
                  </a:cubicBezTo>
                  <a:cubicBezTo>
                    <a:pt x="6560" y="800"/>
                    <a:pt x="4818" y="1067"/>
                    <a:pt x="3598" y="1867"/>
                  </a:cubicBezTo>
                  <a:cubicBezTo>
                    <a:pt x="2379" y="2667"/>
                    <a:pt x="1682" y="4000"/>
                    <a:pt x="986" y="6667"/>
                  </a:cubicBezTo>
                  <a:cubicBezTo>
                    <a:pt x="289" y="9333"/>
                    <a:pt x="-408" y="13333"/>
                    <a:pt x="289" y="16267"/>
                  </a:cubicBezTo>
                  <a:cubicBezTo>
                    <a:pt x="986" y="19200"/>
                    <a:pt x="3076" y="21067"/>
                    <a:pt x="5863" y="21333"/>
                  </a:cubicBezTo>
                  <a:cubicBezTo>
                    <a:pt x="8650" y="21600"/>
                    <a:pt x="12134" y="20267"/>
                    <a:pt x="14921" y="17467"/>
                  </a:cubicBezTo>
                  <a:cubicBezTo>
                    <a:pt x="17708" y="14667"/>
                    <a:pt x="19798" y="10400"/>
                    <a:pt x="20495" y="7600"/>
                  </a:cubicBezTo>
                  <a:cubicBezTo>
                    <a:pt x="21192" y="4800"/>
                    <a:pt x="20495" y="3467"/>
                    <a:pt x="19624" y="2267"/>
                  </a:cubicBezTo>
                  <a:cubicBezTo>
                    <a:pt x="18753" y="1067"/>
                    <a:pt x="17708" y="0"/>
                    <a:pt x="15792" y="0"/>
                  </a:cubicBezTo>
                  <a:cubicBezTo>
                    <a:pt x="13876" y="0"/>
                    <a:pt x="11089" y="1067"/>
                    <a:pt x="9521" y="2267"/>
                  </a:cubicBezTo>
                  <a:cubicBezTo>
                    <a:pt x="7953" y="3467"/>
                    <a:pt x="7605" y="4800"/>
                    <a:pt x="7257" y="6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470400" y="420370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514850" y="4184649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565650" y="4277019"/>
              <a:ext cx="146050" cy="12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2564"/>
                  </a:moveTo>
                  <a:cubicBezTo>
                    <a:pt x="1252" y="1519"/>
                    <a:pt x="2504" y="474"/>
                    <a:pt x="3913" y="125"/>
                  </a:cubicBezTo>
                  <a:cubicBezTo>
                    <a:pt x="5322" y="-223"/>
                    <a:pt x="6887" y="125"/>
                    <a:pt x="7826" y="1519"/>
                  </a:cubicBezTo>
                  <a:cubicBezTo>
                    <a:pt x="8765" y="2912"/>
                    <a:pt x="9078" y="5351"/>
                    <a:pt x="8139" y="7964"/>
                  </a:cubicBezTo>
                  <a:cubicBezTo>
                    <a:pt x="7200" y="10577"/>
                    <a:pt x="5009" y="13364"/>
                    <a:pt x="3443" y="15629"/>
                  </a:cubicBezTo>
                  <a:cubicBezTo>
                    <a:pt x="1878" y="17893"/>
                    <a:pt x="939" y="19635"/>
                    <a:pt x="1252" y="20506"/>
                  </a:cubicBezTo>
                  <a:cubicBezTo>
                    <a:pt x="1565" y="21377"/>
                    <a:pt x="3130" y="21377"/>
                    <a:pt x="6730" y="20854"/>
                  </a:cubicBezTo>
                  <a:cubicBezTo>
                    <a:pt x="10330" y="20332"/>
                    <a:pt x="15965" y="19287"/>
                    <a:pt x="21600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5308599" y="4057650"/>
              <a:ext cx="6921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89" y="1714"/>
                    <a:pt x="2378" y="3429"/>
                    <a:pt x="3600" y="4914"/>
                  </a:cubicBezTo>
                  <a:cubicBezTo>
                    <a:pt x="4822" y="6400"/>
                    <a:pt x="6077" y="7657"/>
                    <a:pt x="7761" y="9086"/>
                  </a:cubicBezTo>
                  <a:cubicBezTo>
                    <a:pt x="9446" y="10514"/>
                    <a:pt x="11560" y="12114"/>
                    <a:pt x="13310" y="13543"/>
                  </a:cubicBezTo>
                  <a:cubicBezTo>
                    <a:pt x="15061" y="14971"/>
                    <a:pt x="16448" y="16229"/>
                    <a:pt x="17769" y="17543"/>
                  </a:cubicBezTo>
                  <a:cubicBezTo>
                    <a:pt x="19090" y="18857"/>
                    <a:pt x="20345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924549" y="4330700"/>
              <a:ext cx="15273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13135" y="0"/>
                  </a:moveTo>
                  <a:cubicBezTo>
                    <a:pt x="12843" y="1091"/>
                    <a:pt x="12551" y="2182"/>
                    <a:pt x="13865" y="4473"/>
                  </a:cubicBezTo>
                  <a:cubicBezTo>
                    <a:pt x="15178" y="6764"/>
                    <a:pt x="18097" y="10255"/>
                    <a:pt x="19703" y="12545"/>
                  </a:cubicBezTo>
                  <a:cubicBezTo>
                    <a:pt x="21308" y="14836"/>
                    <a:pt x="21600" y="15927"/>
                    <a:pt x="19995" y="17236"/>
                  </a:cubicBezTo>
                  <a:cubicBezTo>
                    <a:pt x="18389" y="18545"/>
                    <a:pt x="14886" y="20073"/>
                    <a:pt x="11238" y="20836"/>
                  </a:cubicBezTo>
                  <a:cubicBezTo>
                    <a:pt x="7589" y="21600"/>
                    <a:pt x="379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892799" y="4062868"/>
              <a:ext cx="31751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341"/>
                  </a:moveTo>
                  <a:cubicBezTo>
                    <a:pt x="1440" y="1113"/>
                    <a:pt x="2880" y="-114"/>
                    <a:pt x="5040" y="9"/>
                  </a:cubicBezTo>
                  <a:cubicBezTo>
                    <a:pt x="7200" y="131"/>
                    <a:pt x="10080" y="1604"/>
                    <a:pt x="12240" y="5041"/>
                  </a:cubicBezTo>
                  <a:cubicBezTo>
                    <a:pt x="14400" y="8477"/>
                    <a:pt x="15840" y="13877"/>
                    <a:pt x="17280" y="16945"/>
                  </a:cubicBezTo>
                  <a:cubicBezTo>
                    <a:pt x="18720" y="20013"/>
                    <a:pt x="20160" y="20750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461000" y="4248150"/>
              <a:ext cx="317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082"/>
                    <a:pt x="8640" y="10165"/>
                    <a:pt x="12240" y="13765"/>
                  </a:cubicBezTo>
                  <a:cubicBezTo>
                    <a:pt x="15840" y="17365"/>
                    <a:pt x="1872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5537200" y="4273549"/>
              <a:ext cx="444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320"/>
                    <a:pt x="11314" y="8640"/>
                    <a:pt x="7714" y="12240"/>
                  </a:cubicBezTo>
                  <a:cubicBezTo>
                    <a:pt x="4114" y="15840"/>
                    <a:pt x="205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588000" y="4365872"/>
              <a:ext cx="196850" cy="10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3255"/>
                  </a:moveTo>
                  <a:cubicBezTo>
                    <a:pt x="929" y="1932"/>
                    <a:pt x="1858" y="610"/>
                    <a:pt x="2903" y="169"/>
                  </a:cubicBezTo>
                  <a:cubicBezTo>
                    <a:pt x="3948" y="-272"/>
                    <a:pt x="5110" y="169"/>
                    <a:pt x="6039" y="1271"/>
                  </a:cubicBezTo>
                  <a:cubicBezTo>
                    <a:pt x="6968" y="2373"/>
                    <a:pt x="7665" y="4136"/>
                    <a:pt x="7316" y="6781"/>
                  </a:cubicBezTo>
                  <a:cubicBezTo>
                    <a:pt x="6968" y="9426"/>
                    <a:pt x="5574" y="12952"/>
                    <a:pt x="4529" y="15597"/>
                  </a:cubicBezTo>
                  <a:cubicBezTo>
                    <a:pt x="3484" y="18242"/>
                    <a:pt x="2787" y="20006"/>
                    <a:pt x="3019" y="20667"/>
                  </a:cubicBezTo>
                  <a:cubicBezTo>
                    <a:pt x="3252" y="21328"/>
                    <a:pt x="4413" y="20887"/>
                    <a:pt x="7665" y="20006"/>
                  </a:cubicBezTo>
                  <a:cubicBezTo>
                    <a:pt x="10916" y="19124"/>
                    <a:pt x="16258" y="17801"/>
                    <a:pt x="21600" y="16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204305" y="4523154"/>
              <a:ext cx="123096" cy="29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9" fill="norm" stroke="1" extrusionOk="0">
                  <a:moveTo>
                    <a:pt x="9210" y="7212"/>
                  </a:moveTo>
                  <a:cubicBezTo>
                    <a:pt x="7745" y="9510"/>
                    <a:pt x="6281" y="11808"/>
                    <a:pt x="5366" y="13876"/>
                  </a:cubicBezTo>
                  <a:cubicBezTo>
                    <a:pt x="4450" y="15944"/>
                    <a:pt x="4084" y="17782"/>
                    <a:pt x="3535" y="19161"/>
                  </a:cubicBezTo>
                  <a:cubicBezTo>
                    <a:pt x="2986" y="20540"/>
                    <a:pt x="2254" y="21459"/>
                    <a:pt x="1705" y="21459"/>
                  </a:cubicBezTo>
                  <a:cubicBezTo>
                    <a:pt x="1155" y="21459"/>
                    <a:pt x="789" y="20540"/>
                    <a:pt x="423" y="17706"/>
                  </a:cubicBezTo>
                  <a:cubicBezTo>
                    <a:pt x="57" y="14872"/>
                    <a:pt x="-309" y="10123"/>
                    <a:pt x="423" y="6829"/>
                  </a:cubicBezTo>
                  <a:cubicBezTo>
                    <a:pt x="1155" y="3536"/>
                    <a:pt x="2986" y="1697"/>
                    <a:pt x="4816" y="778"/>
                  </a:cubicBezTo>
                  <a:cubicBezTo>
                    <a:pt x="6647" y="-141"/>
                    <a:pt x="8477" y="-141"/>
                    <a:pt x="11406" y="242"/>
                  </a:cubicBezTo>
                  <a:cubicBezTo>
                    <a:pt x="14335" y="625"/>
                    <a:pt x="18362" y="1391"/>
                    <a:pt x="19827" y="3306"/>
                  </a:cubicBezTo>
                  <a:cubicBezTo>
                    <a:pt x="21291" y="5221"/>
                    <a:pt x="20193" y="8285"/>
                    <a:pt x="17996" y="10276"/>
                  </a:cubicBezTo>
                  <a:cubicBezTo>
                    <a:pt x="15799" y="12268"/>
                    <a:pt x="12505" y="13187"/>
                    <a:pt x="9759" y="13570"/>
                  </a:cubicBezTo>
                  <a:cubicBezTo>
                    <a:pt x="7013" y="13953"/>
                    <a:pt x="4816" y="13799"/>
                    <a:pt x="4450" y="13953"/>
                  </a:cubicBezTo>
                  <a:cubicBezTo>
                    <a:pt x="4084" y="14106"/>
                    <a:pt x="5549" y="14565"/>
                    <a:pt x="8660" y="15638"/>
                  </a:cubicBezTo>
                  <a:cubicBezTo>
                    <a:pt x="11772" y="16710"/>
                    <a:pt x="16532" y="18395"/>
                    <a:pt x="21291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359575" y="4621072"/>
              <a:ext cx="157414" cy="18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09" fill="norm" stroke="1" extrusionOk="0">
                  <a:moveTo>
                    <a:pt x="3398" y="3145"/>
                  </a:moveTo>
                  <a:cubicBezTo>
                    <a:pt x="2534" y="5845"/>
                    <a:pt x="1670" y="8545"/>
                    <a:pt x="1382" y="10632"/>
                  </a:cubicBezTo>
                  <a:cubicBezTo>
                    <a:pt x="1094" y="12718"/>
                    <a:pt x="1382" y="14191"/>
                    <a:pt x="1670" y="16032"/>
                  </a:cubicBezTo>
                  <a:cubicBezTo>
                    <a:pt x="1958" y="17873"/>
                    <a:pt x="2246" y="20082"/>
                    <a:pt x="2102" y="20450"/>
                  </a:cubicBezTo>
                  <a:cubicBezTo>
                    <a:pt x="1958" y="20818"/>
                    <a:pt x="1382" y="19345"/>
                    <a:pt x="950" y="16768"/>
                  </a:cubicBezTo>
                  <a:cubicBezTo>
                    <a:pt x="518" y="14191"/>
                    <a:pt x="230" y="10509"/>
                    <a:pt x="86" y="8054"/>
                  </a:cubicBezTo>
                  <a:cubicBezTo>
                    <a:pt x="-58" y="5600"/>
                    <a:pt x="-58" y="4373"/>
                    <a:pt x="374" y="3268"/>
                  </a:cubicBezTo>
                  <a:cubicBezTo>
                    <a:pt x="806" y="2164"/>
                    <a:pt x="1670" y="1182"/>
                    <a:pt x="3110" y="1427"/>
                  </a:cubicBezTo>
                  <a:cubicBezTo>
                    <a:pt x="4550" y="1673"/>
                    <a:pt x="6566" y="3145"/>
                    <a:pt x="8150" y="6336"/>
                  </a:cubicBezTo>
                  <a:cubicBezTo>
                    <a:pt x="9734" y="9527"/>
                    <a:pt x="10886" y="14436"/>
                    <a:pt x="12182" y="17382"/>
                  </a:cubicBezTo>
                  <a:cubicBezTo>
                    <a:pt x="13478" y="20327"/>
                    <a:pt x="14918" y="21309"/>
                    <a:pt x="16070" y="21309"/>
                  </a:cubicBezTo>
                  <a:cubicBezTo>
                    <a:pt x="17222" y="21309"/>
                    <a:pt x="18086" y="20327"/>
                    <a:pt x="18950" y="17259"/>
                  </a:cubicBezTo>
                  <a:cubicBezTo>
                    <a:pt x="19814" y="14191"/>
                    <a:pt x="20678" y="9036"/>
                    <a:pt x="21110" y="5600"/>
                  </a:cubicBezTo>
                  <a:cubicBezTo>
                    <a:pt x="21542" y="2164"/>
                    <a:pt x="21542" y="445"/>
                    <a:pt x="20966" y="77"/>
                  </a:cubicBezTo>
                  <a:cubicBezTo>
                    <a:pt x="20390" y="-291"/>
                    <a:pt x="19238" y="691"/>
                    <a:pt x="18662" y="2164"/>
                  </a:cubicBezTo>
                  <a:cubicBezTo>
                    <a:pt x="18086" y="3636"/>
                    <a:pt x="18086" y="5600"/>
                    <a:pt x="18086" y="7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562350" y="4654550"/>
              <a:ext cx="63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3566167" y="4573107"/>
              <a:ext cx="76966" cy="26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9" h="21153" fill="norm" stroke="1" extrusionOk="0">
                  <a:moveTo>
                    <a:pt x="663" y="5568"/>
                  </a:moveTo>
                  <a:cubicBezTo>
                    <a:pt x="663" y="4710"/>
                    <a:pt x="663" y="3853"/>
                    <a:pt x="386" y="2825"/>
                  </a:cubicBezTo>
                  <a:cubicBezTo>
                    <a:pt x="109" y="1796"/>
                    <a:pt x="-445" y="596"/>
                    <a:pt x="663" y="168"/>
                  </a:cubicBezTo>
                  <a:cubicBezTo>
                    <a:pt x="1770" y="-261"/>
                    <a:pt x="4540" y="82"/>
                    <a:pt x="8693" y="1796"/>
                  </a:cubicBezTo>
                  <a:cubicBezTo>
                    <a:pt x="12847" y="3510"/>
                    <a:pt x="18386" y="6596"/>
                    <a:pt x="19770" y="9596"/>
                  </a:cubicBezTo>
                  <a:cubicBezTo>
                    <a:pt x="21155" y="12596"/>
                    <a:pt x="18386" y="15510"/>
                    <a:pt x="15617" y="17396"/>
                  </a:cubicBezTo>
                  <a:cubicBezTo>
                    <a:pt x="12847" y="19282"/>
                    <a:pt x="10078" y="20139"/>
                    <a:pt x="7309" y="20653"/>
                  </a:cubicBezTo>
                  <a:cubicBezTo>
                    <a:pt x="4540" y="21168"/>
                    <a:pt x="1770" y="21339"/>
                    <a:pt x="663" y="20910"/>
                  </a:cubicBezTo>
                  <a:cubicBezTo>
                    <a:pt x="-445" y="20482"/>
                    <a:pt x="109" y="19453"/>
                    <a:pt x="1493" y="18596"/>
                  </a:cubicBezTo>
                  <a:cubicBezTo>
                    <a:pt x="2878" y="17739"/>
                    <a:pt x="5093" y="17053"/>
                    <a:pt x="7309" y="16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696203" y="4554651"/>
              <a:ext cx="113798" cy="2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62" fill="norm" stroke="1" extrusionOk="0">
                  <a:moveTo>
                    <a:pt x="17579" y="891"/>
                  </a:moveTo>
                  <a:cubicBezTo>
                    <a:pt x="16009" y="376"/>
                    <a:pt x="14438" y="-138"/>
                    <a:pt x="12670" y="33"/>
                  </a:cubicBezTo>
                  <a:cubicBezTo>
                    <a:pt x="10903" y="205"/>
                    <a:pt x="8939" y="1062"/>
                    <a:pt x="6387" y="3633"/>
                  </a:cubicBezTo>
                  <a:cubicBezTo>
                    <a:pt x="3834" y="6205"/>
                    <a:pt x="692" y="10491"/>
                    <a:pt x="103" y="13576"/>
                  </a:cubicBezTo>
                  <a:cubicBezTo>
                    <a:pt x="-486" y="16662"/>
                    <a:pt x="1478" y="18548"/>
                    <a:pt x="5405" y="19662"/>
                  </a:cubicBezTo>
                  <a:cubicBezTo>
                    <a:pt x="9332" y="20776"/>
                    <a:pt x="15223" y="21119"/>
                    <a:pt x="21114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886199" y="4578350"/>
              <a:ext cx="571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69"/>
                    <a:pt x="8000" y="738"/>
                    <a:pt x="10800" y="2215"/>
                  </a:cubicBezTo>
                  <a:cubicBezTo>
                    <a:pt x="13600" y="3692"/>
                    <a:pt x="15200" y="6277"/>
                    <a:pt x="16800" y="9692"/>
                  </a:cubicBezTo>
                  <a:cubicBezTo>
                    <a:pt x="18400" y="13108"/>
                    <a:pt x="20000" y="17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006850" y="4768850"/>
              <a:ext cx="571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120586" y="4589321"/>
              <a:ext cx="131563" cy="20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39" fill="norm" stroke="1" extrusionOk="0">
                  <a:moveTo>
                    <a:pt x="1102" y="5470"/>
                  </a:moveTo>
                  <a:cubicBezTo>
                    <a:pt x="427" y="4368"/>
                    <a:pt x="-248" y="3266"/>
                    <a:pt x="89" y="2384"/>
                  </a:cubicBezTo>
                  <a:cubicBezTo>
                    <a:pt x="427" y="1502"/>
                    <a:pt x="1777" y="841"/>
                    <a:pt x="3802" y="400"/>
                  </a:cubicBezTo>
                  <a:cubicBezTo>
                    <a:pt x="5827" y="-41"/>
                    <a:pt x="8527" y="-261"/>
                    <a:pt x="10721" y="510"/>
                  </a:cubicBezTo>
                  <a:cubicBezTo>
                    <a:pt x="12915" y="1282"/>
                    <a:pt x="14602" y="3045"/>
                    <a:pt x="15277" y="4588"/>
                  </a:cubicBezTo>
                  <a:cubicBezTo>
                    <a:pt x="15952" y="6131"/>
                    <a:pt x="15615" y="7453"/>
                    <a:pt x="14771" y="8445"/>
                  </a:cubicBezTo>
                  <a:cubicBezTo>
                    <a:pt x="13927" y="9437"/>
                    <a:pt x="12577" y="10098"/>
                    <a:pt x="12746" y="10429"/>
                  </a:cubicBezTo>
                  <a:cubicBezTo>
                    <a:pt x="12915" y="10759"/>
                    <a:pt x="14602" y="10759"/>
                    <a:pt x="16289" y="11641"/>
                  </a:cubicBezTo>
                  <a:cubicBezTo>
                    <a:pt x="17977" y="12523"/>
                    <a:pt x="19665" y="14286"/>
                    <a:pt x="20508" y="15719"/>
                  </a:cubicBezTo>
                  <a:cubicBezTo>
                    <a:pt x="21352" y="17151"/>
                    <a:pt x="21352" y="18253"/>
                    <a:pt x="17977" y="19135"/>
                  </a:cubicBezTo>
                  <a:cubicBezTo>
                    <a:pt x="14602" y="20017"/>
                    <a:pt x="7852" y="20678"/>
                    <a:pt x="1102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2984499" y="4420596"/>
              <a:ext cx="53109" cy="46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554" fill="norm" stroke="1" extrusionOk="0">
                  <a:moveTo>
                    <a:pt x="0" y="1138"/>
                  </a:moveTo>
                  <a:cubicBezTo>
                    <a:pt x="4154" y="546"/>
                    <a:pt x="8308" y="-46"/>
                    <a:pt x="11631" y="3"/>
                  </a:cubicBezTo>
                  <a:cubicBezTo>
                    <a:pt x="14954" y="53"/>
                    <a:pt x="17446" y="743"/>
                    <a:pt x="19108" y="2913"/>
                  </a:cubicBezTo>
                  <a:cubicBezTo>
                    <a:pt x="20769" y="5083"/>
                    <a:pt x="21600" y="8732"/>
                    <a:pt x="19938" y="12086"/>
                  </a:cubicBezTo>
                  <a:cubicBezTo>
                    <a:pt x="18277" y="15439"/>
                    <a:pt x="14123" y="18496"/>
                    <a:pt x="9969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2984500" y="4419864"/>
              <a:ext cx="1545432" cy="52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89" fill="norm" stroke="1" extrusionOk="0">
                  <a:moveTo>
                    <a:pt x="886" y="1043"/>
                  </a:moveTo>
                  <a:cubicBezTo>
                    <a:pt x="1832" y="779"/>
                    <a:pt x="2778" y="516"/>
                    <a:pt x="3871" y="340"/>
                  </a:cubicBezTo>
                  <a:cubicBezTo>
                    <a:pt x="4964" y="165"/>
                    <a:pt x="6205" y="77"/>
                    <a:pt x="7417" y="33"/>
                  </a:cubicBezTo>
                  <a:cubicBezTo>
                    <a:pt x="8628" y="-11"/>
                    <a:pt x="9810" y="-11"/>
                    <a:pt x="10933" y="33"/>
                  </a:cubicBezTo>
                  <a:cubicBezTo>
                    <a:pt x="12056" y="77"/>
                    <a:pt x="13120" y="165"/>
                    <a:pt x="14183" y="384"/>
                  </a:cubicBezTo>
                  <a:cubicBezTo>
                    <a:pt x="15247" y="604"/>
                    <a:pt x="16311" y="955"/>
                    <a:pt x="17153" y="1218"/>
                  </a:cubicBezTo>
                  <a:cubicBezTo>
                    <a:pt x="17995" y="1482"/>
                    <a:pt x="18616" y="1657"/>
                    <a:pt x="19236" y="1877"/>
                  </a:cubicBezTo>
                  <a:cubicBezTo>
                    <a:pt x="19857" y="2096"/>
                    <a:pt x="20477" y="2360"/>
                    <a:pt x="20876" y="2491"/>
                  </a:cubicBezTo>
                  <a:cubicBezTo>
                    <a:pt x="21275" y="2623"/>
                    <a:pt x="21452" y="2623"/>
                    <a:pt x="21526" y="2843"/>
                  </a:cubicBezTo>
                  <a:cubicBezTo>
                    <a:pt x="21600" y="3062"/>
                    <a:pt x="21570" y="3501"/>
                    <a:pt x="21556" y="4687"/>
                  </a:cubicBezTo>
                  <a:cubicBezTo>
                    <a:pt x="21541" y="5872"/>
                    <a:pt x="21541" y="7804"/>
                    <a:pt x="21452" y="10043"/>
                  </a:cubicBezTo>
                  <a:cubicBezTo>
                    <a:pt x="21364" y="12282"/>
                    <a:pt x="21186" y="14828"/>
                    <a:pt x="21083" y="16452"/>
                  </a:cubicBezTo>
                  <a:cubicBezTo>
                    <a:pt x="20979" y="18077"/>
                    <a:pt x="20950" y="18779"/>
                    <a:pt x="20920" y="19350"/>
                  </a:cubicBezTo>
                  <a:cubicBezTo>
                    <a:pt x="20891" y="19921"/>
                    <a:pt x="20861" y="20360"/>
                    <a:pt x="20773" y="20667"/>
                  </a:cubicBezTo>
                  <a:cubicBezTo>
                    <a:pt x="20684" y="20974"/>
                    <a:pt x="20536" y="21150"/>
                    <a:pt x="20108" y="21282"/>
                  </a:cubicBezTo>
                  <a:cubicBezTo>
                    <a:pt x="19679" y="21413"/>
                    <a:pt x="18970" y="21501"/>
                    <a:pt x="18113" y="21413"/>
                  </a:cubicBezTo>
                  <a:cubicBezTo>
                    <a:pt x="17256" y="21326"/>
                    <a:pt x="16252" y="21062"/>
                    <a:pt x="15144" y="20887"/>
                  </a:cubicBezTo>
                  <a:cubicBezTo>
                    <a:pt x="14036" y="20711"/>
                    <a:pt x="12824" y="20623"/>
                    <a:pt x="11657" y="20535"/>
                  </a:cubicBezTo>
                  <a:cubicBezTo>
                    <a:pt x="10490" y="20448"/>
                    <a:pt x="9367" y="20360"/>
                    <a:pt x="8288" y="20404"/>
                  </a:cubicBezTo>
                  <a:cubicBezTo>
                    <a:pt x="7210" y="20448"/>
                    <a:pt x="6176" y="20623"/>
                    <a:pt x="5156" y="20799"/>
                  </a:cubicBezTo>
                  <a:cubicBezTo>
                    <a:pt x="4137" y="20974"/>
                    <a:pt x="3132" y="21150"/>
                    <a:pt x="2275" y="21282"/>
                  </a:cubicBezTo>
                  <a:cubicBezTo>
                    <a:pt x="1418" y="21413"/>
                    <a:pt x="709" y="21501"/>
                    <a:pt x="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267200" y="4584700"/>
              <a:ext cx="7732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fill="norm" stroke="1" extrusionOk="0">
                  <a:moveTo>
                    <a:pt x="3323" y="1080"/>
                  </a:moveTo>
                  <a:cubicBezTo>
                    <a:pt x="6092" y="540"/>
                    <a:pt x="8862" y="0"/>
                    <a:pt x="11354" y="0"/>
                  </a:cubicBezTo>
                  <a:cubicBezTo>
                    <a:pt x="13846" y="0"/>
                    <a:pt x="16062" y="540"/>
                    <a:pt x="18000" y="2250"/>
                  </a:cubicBezTo>
                  <a:cubicBezTo>
                    <a:pt x="19938" y="3960"/>
                    <a:pt x="21600" y="6840"/>
                    <a:pt x="18554" y="10260"/>
                  </a:cubicBezTo>
                  <a:cubicBezTo>
                    <a:pt x="15508" y="13680"/>
                    <a:pt x="7754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2319458" y="4940300"/>
              <a:ext cx="919042" cy="58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37" fill="norm" stroke="1" extrusionOk="0">
                  <a:moveTo>
                    <a:pt x="21560" y="0"/>
                  </a:moveTo>
                  <a:cubicBezTo>
                    <a:pt x="21163" y="861"/>
                    <a:pt x="20766" y="1722"/>
                    <a:pt x="19748" y="2857"/>
                  </a:cubicBezTo>
                  <a:cubicBezTo>
                    <a:pt x="18730" y="3991"/>
                    <a:pt x="17091" y="5400"/>
                    <a:pt x="15428" y="6770"/>
                  </a:cubicBezTo>
                  <a:cubicBezTo>
                    <a:pt x="13764" y="8139"/>
                    <a:pt x="12076" y="9470"/>
                    <a:pt x="10412" y="10878"/>
                  </a:cubicBezTo>
                  <a:cubicBezTo>
                    <a:pt x="8749" y="12287"/>
                    <a:pt x="7110" y="13774"/>
                    <a:pt x="5571" y="15378"/>
                  </a:cubicBezTo>
                  <a:cubicBezTo>
                    <a:pt x="4032" y="16983"/>
                    <a:pt x="2592" y="18704"/>
                    <a:pt x="1772" y="19683"/>
                  </a:cubicBezTo>
                  <a:cubicBezTo>
                    <a:pt x="953" y="20661"/>
                    <a:pt x="754" y="20896"/>
                    <a:pt x="531" y="21130"/>
                  </a:cubicBezTo>
                  <a:cubicBezTo>
                    <a:pt x="308" y="21365"/>
                    <a:pt x="59" y="21600"/>
                    <a:pt x="10" y="21522"/>
                  </a:cubicBezTo>
                  <a:cubicBezTo>
                    <a:pt x="-40" y="21443"/>
                    <a:pt x="109" y="21052"/>
                    <a:pt x="332" y="20583"/>
                  </a:cubicBezTo>
                  <a:cubicBezTo>
                    <a:pt x="556" y="20113"/>
                    <a:pt x="854" y="19565"/>
                    <a:pt x="1152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2315849" y="5327237"/>
              <a:ext cx="255902" cy="21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988" fill="norm" stroke="1" extrusionOk="0">
                  <a:moveTo>
                    <a:pt x="7064" y="4444"/>
                  </a:moveTo>
                  <a:cubicBezTo>
                    <a:pt x="7772" y="2557"/>
                    <a:pt x="8480" y="670"/>
                    <a:pt x="8569" y="145"/>
                  </a:cubicBezTo>
                  <a:cubicBezTo>
                    <a:pt x="8657" y="-379"/>
                    <a:pt x="8126" y="460"/>
                    <a:pt x="6621" y="3501"/>
                  </a:cubicBezTo>
                  <a:cubicBezTo>
                    <a:pt x="5116" y="6541"/>
                    <a:pt x="2638" y="11784"/>
                    <a:pt x="1310" y="15035"/>
                  </a:cubicBezTo>
                  <a:cubicBezTo>
                    <a:pt x="-18" y="18285"/>
                    <a:pt x="-195" y="19543"/>
                    <a:pt x="159" y="20277"/>
                  </a:cubicBezTo>
                  <a:cubicBezTo>
                    <a:pt x="513" y="21011"/>
                    <a:pt x="1398" y="21221"/>
                    <a:pt x="4585" y="20697"/>
                  </a:cubicBezTo>
                  <a:cubicBezTo>
                    <a:pt x="7772" y="20172"/>
                    <a:pt x="13261" y="18914"/>
                    <a:pt x="16448" y="18075"/>
                  </a:cubicBezTo>
                  <a:cubicBezTo>
                    <a:pt x="19635" y="17237"/>
                    <a:pt x="20520" y="16817"/>
                    <a:pt x="21405" y="16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2616199" y="507365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62"/>
                    <a:pt x="14400" y="10523"/>
                    <a:pt x="18000" y="14123"/>
                  </a:cubicBezTo>
                  <a:cubicBezTo>
                    <a:pt x="21600" y="17723"/>
                    <a:pt x="2160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3670300" y="4959350"/>
              <a:ext cx="6350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880"/>
                    <a:pt x="14400" y="5760"/>
                    <a:pt x="14400" y="8600"/>
                  </a:cubicBezTo>
                  <a:cubicBezTo>
                    <a:pt x="14400" y="11440"/>
                    <a:pt x="7200" y="14240"/>
                    <a:pt x="7200" y="16400"/>
                  </a:cubicBezTo>
                  <a:cubicBezTo>
                    <a:pt x="7200" y="18560"/>
                    <a:pt x="14400" y="20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3575050" y="5454650"/>
              <a:ext cx="1016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3695700" y="5441950"/>
              <a:ext cx="889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00"/>
                    <a:pt x="16457" y="800"/>
                    <a:pt x="12857" y="4400"/>
                  </a:cubicBezTo>
                  <a:cubicBezTo>
                    <a:pt x="9257" y="8000"/>
                    <a:pt x="4629" y="14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3435350" y="5207000"/>
              <a:ext cx="171450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5"/>
                  </a:moveTo>
                  <a:cubicBezTo>
                    <a:pt x="1067" y="1012"/>
                    <a:pt x="2133" y="0"/>
                    <a:pt x="3867" y="0"/>
                  </a:cubicBezTo>
                  <a:cubicBezTo>
                    <a:pt x="5600" y="0"/>
                    <a:pt x="8000" y="1012"/>
                    <a:pt x="9600" y="2194"/>
                  </a:cubicBezTo>
                  <a:cubicBezTo>
                    <a:pt x="11200" y="3375"/>
                    <a:pt x="12000" y="4725"/>
                    <a:pt x="11733" y="6750"/>
                  </a:cubicBezTo>
                  <a:cubicBezTo>
                    <a:pt x="11467" y="8775"/>
                    <a:pt x="10133" y="11475"/>
                    <a:pt x="8533" y="13838"/>
                  </a:cubicBezTo>
                  <a:cubicBezTo>
                    <a:pt x="6933" y="16200"/>
                    <a:pt x="5067" y="18225"/>
                    <a:pt x="4800" y="19575"/>
                  </a:cubicBezTo>
                  <a:cubicBezTo>
                    <a:pt x="4533" y="20925"/>
                    <a:pt x="5867" y="21600"/>
                    <a:pt x="8933" y="21600"/>
                  </a:cubicBezTo>
                  <a:cubicBezTo>
                    <a:pt x="12000" y="21600"/>
                    <a:pt x="1680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4070350" y="4959350"/>
              <a:ext cx="64770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1458"/>
                    <a:pt x="2118" y="2916"/>
                    <a:pt x="3671" y="4603"/>
                  </a:cubicBezTo>
                  <a:cubicBezTo>
                    <a:pt x="5224" y="6289"/>
                    <a:pt x="7271" y="8203"/>
                    <a:pt x="9282" y="9797"/>
                  </a:cubicBezTo>
                  <a:cubicBezTo>
                    <a:pt x="11294" y="11392"/>
                    <a:pt x="13271" y="12668"/>
                    <a:pt x="14788" y="13990"/>
                  </a:cubicBezTo>
                  <a:cubicBezTo>
                    <a:pt x="16306" y="15311"/>
                    <a:pt x="17365" y="16678"/>
                    <a:pt x="18000" y="17544"/>
                  </a:cubicBezTo>
                  <a:cubicBezTo>
                    <a:pt x="18635" y="18410"/>
                    <a:pt x="18847" y="18775"/>
                    <a:pt x="19129" y="19003"/>
                  </a:cubicBezTo>
                  <a:cubicBezTo>
                    <a:pt x="19412" y="19230"/>
                    <a:pt x="19765" y="19322"/>
                    <a:pt x="20118" y="19413"/>
                  </a:cubicBezTo>
                  <a:cubicBezTo>
                    <a:pt x="20471" y="19504"/>
                    <a:pt x="20824" y="19595"/>
                    <a:pt x="21071" y="19959"/>
                  </a:cubicBezTo>
                  <a:cubicBezTo>
                    <a:pt x="21318" y="20324"/>
                    <a:pt x="21459" y="209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4635500" y="5306155"/>
              <a:ext cx="144403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67" fill="norm" stroke="1" extrusionOk="0">
                  <a:moveTo>
                    <a:pt x="15026" y="182"/>
                  </a:moveTo>
                  <a:cubicBezTo>
                    <a:pt x="13461" y="25"/>
                    <a:pt x="11896" y="-133"/>
                    <a:pt x="11113" y="182"/>
                  </a:cubicBezTo>
                  <a:cubicBezTo>
                    <a:pt x="10330" y="498"/>
                    <a:pt x="10330" y="1286"/>
                    <a:pt x="10957" y="2705"/>
                  </a:cubicBezTo>
                  <a:cubicBezTo>
                    <a:pt x="11583" y="4124"/>
                    <a:pt x="12835" y="6174"/>
                    <a:pt x="14087" y="7593"/>
                  </a:cubicBezTo>
                  <a:cubicBezTo>
                    <a:pt x="15339" y="9012"/>
                    <a:pt x="16591" y="9800"/>
                    <a:pt x="17843" y="10431"/>
                  </a:cubicBezTo>
                  <a:cubicBezTo>
                    <a:pt x="19096" y="11061"/>
                    <a:pt x="20348" y="11534"/>
                    <a:pt x="20974" y="12165"/>
                  </a:cubicBezTo>
                  <a:cubicBezTo>
                    <a:pt x="21600" y="12795"/>
                    <a:pt x="21600" y="13584"/>
                    <a:pt x="19878" y="14372"/>
                  </a:cubicBezTo>
                  <a:cubicBezTo>
                    <a:pt x="18157" y="15160"/>
                    <a:pt x="14713" y="15949"/>
                    <a:pt x="11113" y="17131"/>
                  </a:cubicBezTo>
                  <a:cubicBezTo>
                    <a:pt x="7513" y="18314"/>
                    <a:pt x="3757" y="19890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4171949" y="5223139"/>
              <a:ext cx="142252" cy="16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31" fill="norm" stroke="1" extrusionOk="0">
                  <a:moveTo>
                    <a:pt x="4765" y="4421"/>
                  </a:moveTo>
                  <a:cubicBezTo>
                    <a:pt x="4447" y="3071"/>
                    <a:pt x="4129" y="1721"/>
                    <a:pt x="4765" y="911"/>
                  </a:cubicBezTo>
                  <a:cubicBezTo>
                    <a:pt x="5400" y="101"/>
                    <a:pt x="6988" y="-169"/>
                    <a:pt x="8418" y="101"/>
                  </a:cubicBezTo>
                  <a:cubicBezTo>
                    <a:pt x="9847" y="371"/>
                    <a:pt x="11118" y="1181"/>
                    <a:pt x="12071" y="2261"/>
                  </a:cubicBezTo>
                  <a:cubicBezTo>
                    <a:pt x="13024" y="3341"/>
                    <a:pt x="13659" y="4691"/>
                    <a:pt x="13500" y="6176"/>
                  </a:cubicBezTo>
                  <a:cubicBezTo>
                    <a:pt x="13341" y="7661"/>
                    <a:pt x="12388" y="9281"/>
                    <a:pt x="12865" y="10091"/>
                  </a:cubicBezTo>
                  <a:cubicBezTo>
                    <a:pt x="13341" y="10901"/>
                    <a:pt x="15247" y="10901"/>
                    <a:pt x="16835" y="11441"/>
                  </a:cubicBezTo>
                  <a:cubicBezTo>
                    <a:pt x="18424" y="11981"/>
                    <a:pt x="19694" y="13061"/>
                    <a:pt x="20488" y="14276"/>
                  </a:cubicBezTo>
                  <a:cubicBezTo>
                    <a:pt x="21282" y="15491"/>
                    <a:pt x="21600" y="16841"/>
                    <a:pt x="21124" y="17921"/>
                  </a:cubicBezTo>
                  <a:cubicBezTo>
                    <a:pt x="20647" y="19001"/>
                    <a:pt x="19376" y="19811"/>
                    <a:pt x="15724" y="20351"/>
                  </a:cubicBezTo>
                  <a:cubicBezTo>
                    <a:pt x="12071" y="20891"/>
                    <a:pt x="6035" y="21161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839155" y="5226050"/>
              <a:ext cx="3739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2250"/>
                    <a:pt x="-1516" y="4500"/>
                    <a:pt x="1326" y="8100"/>
                  </a:cubicBezTo>
                  <a:cubicBezTo>
                    <a:pt x="4168" y="11700"/>
                    <a:pt x="12126" y="16650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901950" y="5219700"/>
              <a:ext cx="381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96"/>
                    <a:pt x="7200" y="9792"/>
                    <a:pt x="3600" y="13392"/>
                  </a:cubicBezTo>
                  <a:cubicBezTo>
                    <a:pt x="0" y="16992"/>
                    <a:pt x="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2940050" y="5276305"/>
              <a:ext cx="72693" cy="15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89" fill="norm" stroke="1" extrusionOk="0">
                  <a:moveTo>
                    <a:pt x="0" y="2631"/>
                  </a:moveTo>
                  <a:cubicBezTo>
                    <a:pt x="1851" y="1494"/>
                    <a:pt x="3703" y="357"/>
                    <a:pt x="6171" y="73"/>
                  </a:cubicBezTo>
                  <a:cubicBezTo>
                    <a:pt x="8640" y="-211"/>
                    <a:pt x="11726" y="357"/>
                    <a:pt x="13886" y="1352"/>
                  </a:cubicBezTo>
                  <a:cubicBezTo>
                    <a:pt x="16046" y="2347"/>
                    <a:pt x="17280" y="3768"/>
                    <a:pt x="15737" y="5047"/>
                  </a:cubicBezTo>
                  <a:cubicBezTo>
                    <a:pt x="14194" y="6326"/>
                    <a:pt x="9874" y="7463"/>
                    <a:pt x="9566" y="8457"/>
                  </a:cubicBezTo>
                  <a:cubicBezTo>
                    <a:pt x="9257" y="9452"/>
                    <a:pt x="12960" y="10305"/>
                    <a:pt x="15737" y="11300"/>
                  </a:cubicBezTo>
                  <a:cubicBezTo>
                    <a:pt x="18514" y="12294"/>
                    <a:pt x="20366" y="13431"/>
                    <a:pt x="20983" y="14710"/>
                  </a:cubicBezTo>
                  <a:cubicBezTo>
                    <a:pt x="21600" y="15989"/>
                    <a:pt x="20983" y="17410"/>
                    <a:pt x="17589" y="18547"/>
                  </a:cubicBezTo>
                  <a:cubicBezTo>
                    <a:pt x="14194" y="19684"/>
                    <a:pt x="8023" y="20536"/>
                    <a:pt x="1851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746500" y="51181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3778250" y="5111750"/>
              <a:ext cx="381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3809999" y="5198099"/>
              <a:ext cx="77181" cy="16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377" fill="norm" stroke="1" extrusionOk="0">
                  <a:moveTo>
                    <a:pt x="0" y="3704"/>
                  </a:moveTo>
                  <a:cubicBezTo>
                    <a:pt x="1705" y="2582"/>
                    <a:pt x="3411" y="1460"/>
                    <a:pt x="5684" y="759"/>
                  </a:cubicBezTo>
                  <a:cubicBezTo>
                    <a:pt x="7958" y="58"/>
                    <a:pt x="10800" y="-223"/>
                    <a:pt x="13074" y="198"/>
                  </a:cubicBezTo>
                  <a:cubicBezTo>
                    <a:pt x="15347" y="619"/>
                    <a:pt x="17053" y="1741"/>
                    <a:pt x="17337" y="3003"/>
                  </a:cubicBezTo>
                  <a:cubicBezTo>
                    <a:pt x="17621" y="4265"/>
                    <a:pt x="16484" y="5668"/>
                    <a:pt x="13926" y="6930"/>
                  </a:cubicBezTo>
                  <a:cubicBezTo>
                    <a:pt x="11368" y="8193"/>
                    <a:pt x="7389" y="9315"/>
                    <a:pt x="7105" y="9876"/>
                  </a:cubicBezTo>
                  <a:cubicBezTo>
                    <a:pt x="6821" y="10437"/>
                    <a:pt x="10232" y="10437"/>
                    <a:pt x="13074" y="10858"/>
                  </a:cubicBezTo>
                  <a:cubicBezTo>
                    <a:pt x="15916" y="11278"/>
                    <a:pt x="18189" y="12120"/>
                    <a:pt x="19611" y="13382"/>
                  </a:cubicBezTo>
                  <a:cubicBezTo>
                    <a:pt x="21032" y="14645"/>
                    <a:pt x="21600" y="16328"/>
                    <a:pt x="18189" y="17730"/>
                  </a:cubicBezTo>
                  <a:cubicBezTo>
                    <a:pt x="14779" y="19133"/>
                    <a:pt x="7389" y="20255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4432299" y="5035550"/>
              <a:ext cx="1569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927"/>
                    <a:pt x="16200" y="7855"/>
                    <a:pt x="18900" y="11455"/>
                  </a:cubicBezTo>
                  <a:cubicBezTo>
                    <a:pt x="21600" y="15055"/>
                    <a:pt x="18900" y="18327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4476750" y="5048250"/>
              <a:ext cx="508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4521200" y="5137150"/>
              <a:ext cx="8809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600" fill="norm" stroke="1" extrusionOk="0">
                  <a:moveTo>
                    <a:pt x="4521" y="0"/>
                  </a:moveTo>
                  <a:cubicBezTo>
                    <a:pt x="7033" y="0"/>
                    <a:pt x="9544" y="0"/>
                    <a:pt x="12056" y="144"/>
                  </a:cubicBezTo>
                  <a:cubicBezTo>
                    <a:pt x="14567" y="288"/>
                    <a:pt x="17079" y="576"/>
                    <a:pt x="18837" y="1440"/>
                  </a:cubicBezTo>
                  <a:cubicBezTo>
                    <a:pt x="20595" y="2304"/>
                    <a:pt x="21600" y="3744"/>
                    <a:pt x="20344" y="5184"/>
                  </a:cubicBezTo>
                  <a:cubicBezTo>
                    <a:pt x="19088" y="6624"/>
                    <a:pt x="15572" y="8064"/>
                    <a:pt x="15070" y="9216"/>
                  </a:cubicBezTo>
                  <a:cubicBezTo>
                    <a:pt x="14567" y="10368"/>
                    <a:pt x="17079" y="11232"/>
                    <a:pt x="18586" y="12384"/>
                  </a:cubicBezTo>
                  <a:cubicBezTo>
                    <a:pt x="20093" y="13536"/>
                    <a:pt x="20595" y="14976"/>
                    <a:pt x="17330" y="16560"/>
                  </a:cubicBezTo>
                  <a:cubicBezTo>
                    <a:pt x="14065" y="18144"/>
                    <a:pt x="7033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782233" y="5727700"/>
              <a:ext cx="846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80"/>
                    <a:pt x="0" y="9360"/>
                    <a:pt x="0" y="12960"/>
                  </a:cubicBezTo>
                  <a:cubicBezTo>
                    <a:pt x="0" y="16560"/>
                    <a:pt x="10800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663700" y="5727700"/>
              <a:ext cx="2921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7" y="16364"/>
                    <a:pt x="6574" y="11127"/>
                    <a:pt x="10174" y="7527"/>
                  </a:cubicBezTo>
                  <a:cubicBezTo>
                    <a:pt x="13774" y="3927"/>
                    <a:pt x="1768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924050" y="5911850"/>
              <a:ext cx="508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190750" y="5734050"/>
              <a:ext cx="1961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673"/>
                    <a:pt x="17280" y="11345"/>
                    <a:pt x="19440" y="14945"/>
                  </a:cubicBezTo>
                  <a:cubicBezTo>
                    <a:pt x="21600" y="18545"/>
                    <a:pt x="17280" y="20073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485323" y="5585883"/>
              <a:ext cx="1062157" cy="53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78" fill="norm" stroke="1" extrusionOk="0">
                  <a:moveTo>
                    <a:pt x="17976" y="2914"/>
                  </a:moveTo>
                  <a:cubicBezTo>
                    <a:pt x="17591" y="2314"/>
                    <a:pt x="17206" y="1714"/>
                    <a:pt x="16436" y="1200"/>
                  </a:cubicBezTo>
                  <a:cubicBezTo>
                    <a:pt x="15666" y="685"/>
                    <a:pt x="14511" y="257"/>
                    <a:pt x="13335" y="85"/>
                  </a:cubicBezTo>
                  <a:cubicBezTo>
                    <a:pt x="12159" y="-86"/>
                    <a:pt x="10961" y="0"/>
                    <a:pt x="9721" y="343"/>
                  </a:cubicBezTo>
                  <a:cubicBezTo>
                    <a:pt x="8480" y="685"/>
                    <a:pt x="7197" y="1285"/>
                    <a:pt x="6106" y="2014"/>
                  </a:cubicBezTo>
                  <a:cubicBezTo>
                    <a:pt x="5016" y="2743"/>
                    <a:pt x="4117" y="3600"/>
                    <a:pt x="3155" y="4928"/>
                  </a:cubicBezTo>
                  <a:cubicBezTo>
                    <a:pt x="2193" y="6257"/>
                    <a:pt x="1166" y="8057"/>
                    <a:pt x="589" y="9471"/>
                  </a:cubicBezTo>
                  <a:cubicBezTo>
                    <a:pt x="11" y="10885"/>
                    <a:pt x="-117" y="11914"/>
                    <a:pt x="97" y="13414"/>
                  </a:cubicBezTo>
                  <a:cubicBezTo>
                    <a:pt x="311" y="14914"/>
                    <a:pt x="867" y="16885"/>
                    <a:pt x="1594" y="18257"/>
                  </a:cubicBezTo>
                  <a:cubicBezTo>
                    <a:pt x="2321" y="19628"/>
                    <a:pt x="3219" y="20400"/>
                    <a:pt x="4502" y="20871"/>
                  </a:cubicBezTo>
                  <a:cubicBezTo>
                    <a:pt x="5786" y="21343"/>
                    <a:pt x="7454" y="21514"/>
                    <a:pt x="8972" y="21471"/>
                  </a:cubicBezTo>
                  <a:cubicBezTo>
                    <a:pt x="10491" y="21428"/>
                    <a:pt x="11859" y="21171"/>
                    <a:pt x="13271" y="20528"/>
                  </a:cubicBezTo>
                  <a:cubicBezTo>
                    <a:pt x="14682" y="19885"/>
                    <a:pt x="16136" y="18857"/>
                    <a:pt x="17441" y="17571"/>
                  </a:cubicBezTo>
                  <a:cubicBezTo>
                    <a:pt x="18746" y="16285"/>
                    <a:pt x="19900" y="14743"/>
                    <a:pt x="20585" y="13028"/>
                  </a:cubicBezTo>
                  <a:cubicBezTo>
                    <a:pt x="21269" y="11314"/>
                    <a:pt x="21483" y="9428"/>
                    <a:pt x="21462" y="7628"/>
                  </a:cubicBezTo>
                  <a:cubicBezTo>
                    <a:pt x="21440" y="5828"/>
                    <a:pt x="21184" y="4114"/>
                    <a:pt x="20734" y="2871"/>
                  </a:cubicBezTo>
                  <a:cubicBezTo>
                    <a:pt x="20285" y="1628"/>
                    <a:pt x="19644" y="857"/>
                    <a:pt x="18767" y="771"/>
                  </a:cubicBezTo>
                  <a:cubicBezTo>
                    <a:pt x="17890" y="685"/>
                    <a:pt x="16778" y="1285"/>
                    <a:pt x="15666" y="1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354916" y="5740400"/>
              <a:ext cx="1693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227"/>
                    <a:pt x="10800" y="12454"/>
                    <a:pt x="6750" y="16054"/>
                  </a:cubicBezTo>
                  <a:cubicBezTo>
                    <a:pt x="2700" y="19654"/>
                    <a:pt x="0" y="20627"/>
                    <a:pt x="0" y="21114"/>
                  </a:cubicBezTo>
                  <a:cubicBezTo>
                    <a:pt x="0" y="21600"/>
                    <a:pt x="2700" y="2160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225800" y="5733486"/>
              <a:ext cx="323850" cy="5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1271" y="16405"/>
                    <a:pt x="2541" y="11777"/>
                    <a:pt x="5365" y="7920"/>
                  </a:cubicBezTo>
                  <a:cubicBezTo>
                    <a:pt x="8188" y="4063"/>
                    <a:pt x="12565" y="977"/>
                    <a:pt x="15529" y="205"/>
                  </a:cubicBezTo>
                  <a:cubicBezTo>
                    <a:pt x="18494" y="-566"/>
                    <a:pt x="20047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473450" y="5918200"/>
              <a:ext cx="381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86"/>
                    <a:pt x="14400" y="10971"/>
                    <a:pt x="10800" y="14571"/>
                  </a:cubicBezTo>
                  <a:cubicBezTo>
                    <a:pt x="7200" y="18171"/>
                    <a:pt x="36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3609921" y="5772727"/>
              <a:ext cx="206430" cy="18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70" fill="norm" stroke="1" extrusionOk="0">
                  <a:moveTo>
                    <a:pt x="336" y="4401"/>
                  </a:moveTo>
                  <a:cubicBezTo>
                    <a:pt x="336" y="3160"/>
                    <a:pt x="336" y="1918"/>
                    <a:pt x="997" y="1173"/>
                  </a:cubicBezTo>
                  <a:cubicBezTo>
                    <a:pt x="1658" y="429"/>
                    <a:pt x="2981" y="180"/>
                    <a:pt x="4303" y="56"/>
                  </a:cubicBezTo>
                  <a:cubicBezTo>
                    <a:pt x="5626" y="-68"/>
                    <a:pt x="6948" y="-68"/>
                    <a:pt x="8271" y="925"/>
                  </a:cubicBezTo>
                  <a:cubicBezTo>
                    <a:pt x="9593" y="1918"/>
                    <a:pt x="10915" y="3904"/>
                    <a:pt x="10034" y="6760"/>
                  </a:cubicBezTo>
                  <a:cubicBezTo>
                    <a:pt x="9152" y="9615"/>
                    <a:pt x="6066" y="13339"/>
                    <a:pt x="3752" y="15946"/>
                  </a:cubicBezTo>
                  <a:cubicBezTo>
                    <a:pt x="1438" y="18553"/>
                    <a:pt x="-105" y="20042"/>
                    <a:pt x="5" y="20787"/>
                  </a:cubicBezTo>
                  <a:cubicBezTo>
                    <a:pt x="115" y="21532"/>
                    <a:pt x="1879" y="21532"/>
                    <a:pt x="5736" y="21408"/>
                  </a:cubicBezTo>
                  <a:cubicBezTo>
                    <a:pt x="9593" y="21284"/>
                    <a:pt x="15544" y="21035"/>
                    <a:pt x="21495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039397" y="5596003"/>
              <a:ext cx="941376" cy="50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63" fill="norm" stroke="1" extrusionOk="0">
                  <a:moveTo>
                    <a:pt x="16071" y="3980"/>
                  </a:moveTo>
                  <a:cubicBezTo>
                    <a:pt x="16071" y="3530"/>
                    <a:pt x="16071" y="3080"/>
                    <a:pt x="15782" y="2540"/>
                  </a:cubicBezTo>
                  <a:cubicBezTo>
                    <a:pt x="15494" y="2000"/>
                    <a:pt x="14916" y="1370"/>
                    <a:pt x="14074" y="875"/>
                  </a:cubicBezTo>
                  <a:cubicBezTo>
                    <a:pt x="13233" y="380"/>
                    <a:pt x="12126" y="20"/>
                    <a:pt x="10755" y="155"/>
                  </a:cubicBezTo>
                  <a:cubicBezTo>
                    <a:pt x="9384" y="290"/>
                    <a:pt x="7748" y="920"/>
                    <a:pt x="6281" y="1910"/>
                  </a:cubicBezTo>
                  <a:cubicBezTo>
                    <a:pt x="4814" y="2900"/>
                    <a:pt x="3515" y="4250"/>
                    <a:pt x="2481" y="5780"/>
                  </a:cubicBezTo>
                  <a:cubicBezTo>
                    <a:pt x="1446" y="7310"/>
                    <a:pt x="677" y="9020"/>
                    <a:pt x="292" y="10370"/>
                  </a:cubicBezTo>
                  <a:cubicBezTo>
                    <a:pt x="-93" y="11720"/>
                    <a:pt x="-93" y="12710"/>
                    <a:pt x="268" y="13925"/>
                  </a:cubicBezTo>
                  <a:cubicBezTo>
                    <a:pt x="629" y="15140"/>
                    <a:pt x="1350" y="16580"/>
                    <a:pt x="2457" y="17750"/>
                  </a:cubicBezTo>
                  <a:cubicBezTo>
                    <a:pt x="3563" y="18920"/>
                    <a:pt x="5054" y="19820"/>
                    <a:pt x="6714" y="20450"/>
                  </a:cubicBezTo>
                  <a:cubicBezTo>
                    <a:pt x="8374" y="21080"/>
                    <a:pt x="10202" y="21440"/>
                    <a:pt x="11838" y="21350"/>
                  </a:cubicBezTo>
                  <a:cubicBezTo>
                    <a:pt x="13473" y="21260"/>
                    <a:pt x="14916" y="20720"/>
                    <a:pt x="16191" y="19775"/>
                  </a:cubicBezTo>
                  <a:cubicBezTo>
                    <a:pt x="17466" y="18830"/>
                    <a:pt x="18572" y="17480"/>
                    <a:pt x="19438" y="15680"/>
                  </a:cubicBezTo>
                  <a:cubicBezTo>
                    <a:pt x="20304" y="13880"/>
                    <a:pt x="20930" y="11630"/>
                    <a:pt x="21218" y="9380"/>
                  </a:cubicBezTo>
                  <a:cubicBezTo>
                    <a:pt x="21507" y="7130"/>
                    <a:pt x="21459" y="4880"/>
                    <a:pt x="20954" y="3260"/>
                  </a:cubicBezTo>
                  <a:cubicBezTo>
                    <a:pt x="20449" y="1640"/>
                    <a:pt x="19487" y="650"/>
                    <a:pt x="18188" y="245"/>
                  </a:cubicBezTo>
                  <a:cubicBezTo>
                    <a:pt x="16889" y="-160"/>
                    <a:pt x="15253" y="20"/>
                    <a:pt x="13617" y="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654550" y="5722347"/>
              <a:ext cx="25400" cy="21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3076"/>
                  </a:moveTo>
                  <a:cubicBezTo>
                    <a:pt x="3600" y="1594"/>
                    <a:pt x="7200" y="112"/>
                    <a:pt x="9900" y="6"/>
                  </a:cubicBezTo>
                  <a:cubicBezTo>
                    <a:pt x="12600" y="-100"/>
                    <a:pt x="14400" y="1171"/>
                    <a:pt x="16200" y="4982"/>
                  </a:cubicBezTo>
                  <a:cubicBezTo>
                    <a:pt x="18000" y="8794"/>
                    <a:pt x="19800" y="15147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527550" y="5715000"/>
              <a:ext cx="368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4400"/>
                    <a:pt x="7945" y="7200"/>
                    <a:pt x="11545" y="3600"/>
                  </a:cubicBezTo>
                  <a:cubicBezTo>
                    <a:pt x="15145" y="0"/>
                    <a:pt x="183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768850" y="5892800"/>
              <a:ext cx="4955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8144" y="0"/>
                  </a:moveTo>
                  <a:cubicBezTo>
                    <a:pt x="19872" y="1895"/>
                    <a:pt x="21600" y="3789"/>
                    <a:pt x="18576" y="7389"/>
                  </a:cubicBezTo>
                  <a:cubicBezTo>
                    <a:pt x="15552" y="10989"/>
                    <a:pt x="7776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4933949" y="5741489"/>
              <a:ext cx="154585" cy="25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10" fill="norm" stroke="1" extrusionOk="0">
                  <a:moveTo>
                    <a:pt x="7881" y="3598"/>
                  </a:moveTo>
                  <a:cubicBezTo>
                    <a:pt x="7005" y="2895"/>
                    <a:pt x="6130" y="2193"/>
                    <a:pt x="6276" y="1578"/>
                  </a:cubicBezTo>
                  <a:cubicBezTo>
                    <a:pt x="6422" y="964"/>
                    <a:pt x="7589" y="437"/>
                    <a:pt x="8903" y="173"/>
                  </a:cubicBezTo>
                  <a:cubicBezTo>
                    <a:pt x="10216" y="-90"/>
                    <a:pt x="11676" y="-90"/>
                    <a:pt x="13719" y="437"/>
                  </a:cubicBezTo>
                  <a:cubicBezTo>
                    <a:pt x="15762" y="964"/>
                    <a:pt x="18389" y="2017"/>
                    <a:pt x="19411" y="3071"/>
                  </a:cubicBezTo>
                  <a:cubicBezTo>
                    <a:pt x="20432" y="4125"/>
                    <a:pt x="19849" y="5178"/>
                    <a:pt x="18973" y="5969"/>
                  </a:cubicBezTo>
                  <a:cubicBezTo>
                    <a:pt x="18097" y="6759"/>
                    <a:pt x="16930" y="7286"/>
                    <a:pt x="15762" y="7812"/>
                  </a:cubicBezTo>
                  <a:cubicBezTo>
                    <a:pt x="14595" y="8339"/>
                    <a:pt x="13427" y="8866"/>
                    <a:pt x="13865" y="9305"/>
                  </a:cubicBezTo>
                  <a:cubicBezTo>
                    <a:pt x="14303" y="9744"/>
                    <a:pt x="16346" y="10095"/>
                    <a:pt x="17951" y="10622"/>
                  </a:cubicBezTo>
                  <a:cubicBezTo>
                    <a:pt x="19557" y="11149"/>
                    <a:pt x="20724" y="11851"/>
                    <a:pt x="21162" y="13081"/>
                  </a:cubicBezTo>
                  <a:cubicBezTo>
                    <a:pt x="21600" y="14310"/>
                    <a:pt x="21308" y="16066"/>
                    <a:pt x="17659" y="17559"/>
                  </a:cubicBezTo>
                  <a:cubicBezTo>
                    <a:pt x="14011" y="19051"/>
                    <a:pt x="7005" y="20281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386720" y="5594314"/>
              <a:ext cx="914533" cy="53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53" fill="norm" stroke="1" extrusionOk="0">
                  <a:moveTo>
                    <a:pt x="17087" y="3062"/>
                  </a:moveTo>
                  <a:cubicBezTo>
                    <a:pt x="16988" y="2467"/>
                    <a:pt x="16888" y="1872"/>
                    <a:pt x="16713" y="1532"/>
                  </a:cubicBezTo>
                  <a:cubicBezTo>
                    <a:pt x="16539" y="1192"/>
                    <a:pt x="16289" y="1107"/>
                    <a:pt x="15566" y="936"/>
                  </a:cubicBezTo>
                  <a:cubicBezTo>
                    <a:pt x="14843" y="766"/>
                    <a:pt x="13645" y="511"/>
                    <a:pt x="12323" y="299"/>
                  </a:cubicBezTo>
                  <a:cubicBezTo>
                    <a:pt x="11001" y="86"/>
                    <a:pt x="9555" y="-84"/>
                    <a:pt x="8158" y="44"/>
                  </a:cubicBezTo>
                  <a:cubicBezTo>
                    <a:pt x="6761" y="171"/>
                    <a:pt x="5414" y="596"/>
                    <a:pt x="4142" y="1617"/>
                  </a:cubicBezTo>
                  <a:cubicBezTo>
                    <a:pt x="2870" y="2637"/>
                    <a:pt x="1673" y="4253"/>
                    <a:pt x="950" y="5954"/>
                  </a:cubicBezTo>
                  <a:cubicBezTo>
                    <a:pt x="226" y="7655"/>
                    <a:pt x="-23" y="9440"/>
                    <a:pt x="2" y="11141"/>
                  </a:cubicBezTo>
                  <a:cubicBezTo>
                    <a:pt x="27" y="12842"/>
                    <a:pt x="326" y="14458"/>
                    <a:pt x="1199" y="15861"/>
                  </a:cubicBezTo>
                  <a:cubicBezTo>
                    <a:pt x="2072" y="17264"/>
                    <a:pt x="3519" y="18455"/>
                    <a:pt x="5140" y="19305"/>
                  </a:cubicBezTo>
                  <a:cubicBezTo>
                    <a:pt x="6761" y="20155"/>
                    <a:pt x="8557" y="20666"/>
                    <a:pt x="10328" y="21006"/>
                  </a:cubicBezTo>
                  <a:cubicBezTo>
                    <a:pt x="12099" y="21346"/>
                    <a:pt x="13845" y="21516"/>
                    <a:pt x="15242" y="21431"/>
                  </a:cubicBezTo>
                  <a:cubicBezTo>
                    <a:pt x="16638" y="21346"/>
                    <a:pt x="17686" y="21006"/>
                    <a:pt x="18559" y="20453"/>
                  </a:cubicBezTo>
                  <a:cubicBezTo>
                    <a:pt x="19432" y="19900"/>
                    <a:pt x="20130" y="19135"/>
                    <a:pt x="20654" y="17732"/>
                  </a:cubicBezTo>
                  <a:cubicBezTo>
                    <a:pt x="21178" y="16329"/>
                    <a:pt x="21527" y="14288"/>
                    <a:pt x="21552" y="12247"/>
                  </a:cubicBezTo>
                  <a:cubicBezTo>
                    <a:pt x="21577" y="10206"/>
                    <a:pt x="21278" y="8165"/>
                    <a:pt x="20554" y="6336"/>
                  </a:cubicBezTo>
                  <a:cubicBezTo>
                    <a:pt x="19831" y="4508"/>
                    <a:pt x="18684" y="2892"/>
                    <a:pt x="17736" y="2042"/>
                  </a:cubicBezTo>
                  <a:cubicBezTo>
                    <a:pt x="16788" y="1192"/>
                    <a:pt x="16040" y="1107"/>
                    <a:pt x="15292" y="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6343914" y="4489113"/>
              <a:ext cx="145787" cy="28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119" fill="norm" stroke="1" extrusionOk="0">
                  <a:moveTo>
                    <a:pt x="4657" y="7069"/>
                  </a:moveTo>
                  <a:cubicBezTo>
                    <a:pt x="3404" y="10355"/>
                    <a:pt x="2152" y="13642"/>
                    <a:pt x="1526" y="15755"/>
                  </a:cubicBezTo>
                  <a:cubicBezTo>
                    <a:pt x="900" y="17869"/>
                    <a:pt x="900" y="18808"/>
                    <a:pt x="744" y="19669"/>
                  </a:cubicBezTo>
                  <a:cubicBezTo>
                    <a:pt x="587" y="20529"/>
                    <a:pt x="274" y="21312"/>
                    <a:pt x="118" y="21077"/>
                  </a:cubicBezTo>
                  <a:cubicBezTo>
                    <a:pt x="-39" y="20842"/>
                    <a:pt x="-39" y="19590"/>
                    <a:pt x="118" y="16695"/>
                  </a:cubicBezTo>
                  <a:cubicBezTo>
                    <a:pt x="274" y="13799"/>
                    <a:pt x="587" y="9260"/>
                    <a:pt x="1526" y="6208"/>
                  </a:cubicBezTo>
                  <a:cubicBezTo>
                    <a:pt x="2465" y="3155"/>
                    <a:pt x="4031" y="1590"/>
                    <a:pt x="6378" y="729"/>
                  </a:cubicBezTo>
                  <a:cubicBezTo>
                    <a:pt x="8726" y="-131"/>
                    <a:pt x="11857" y="-288"/>
                    <a:pt x="13735" y="573"/>
                  </a:cubicBezTo>
                  <a:cubicBezTo>
                    <a:pt x="15613" y="1434"/>
                    <a:pt x="16239" y="3312"/>
                    <a:pt x="15613" y="5112"/>
                  </a:cubicBezTo>
                  <a:cubicBezTo>
                    <a:pt x="14987" y="6912"/>
                    <a:pt x="13109" y="8634"/>
                    <a:pt x="11387" y="9651"/>
                  </a:cubicBezTo>
                  <a:cubicBezTo>
                    <a:pt x="9665" y="10669"/>
                    <a:pt x="8100" y="10982"/>
                    <a:pt x="6535" y="10982"/>
                  </a:cubicBezTo>
                  <a:cubicBezTo>
                    <a:pt x="4970" y="10982"/>
                    <a:pt x="3404" y="10669"/>
                    <a:pt x="3561" y="10669"/>
                  </a:cubicBezTo>
                  <a:cubicBezTo>
                    <a:pt x="3718" y="10669"/>
                    <a:pt x="5596" y="10982"/>
                    <a:pt x="8883" y="12625"/>
                  </a:cubicBezTo>
                  <a:cubicBezTo>
                    <a:pt x="12170" y="14269"/>
                    <a:pt x="16865" y="17242"/>
                    <a:pt x="21561" y="2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6512152" y="4546335"/>
              <a:ext cx="136034" cy="22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29" fill="norm" stroke="1" extrusionOk="0">
                  <a:moveTo>
                    <a:pt x="5447" y="6081"/>
                  </a:moveTo>
                  <a:cubicBezTo>
                    <a:pt x="4450" y="8100"/>
                    <a:pt x="3453" y="10118"/>
                    <a:pt x="3121" y="12238"/>
                  </a:cubicBezTo>
                  <a:cubicBezTo>
                    <a:pt x="2789" y="14358"/>
                    <a:pt x="3121" y="16578"/>
                    <a:pt x="3287" y="18294"/>
                  </a:cubicBezTo>
                  <a:cubicBezTo>
                    <a:pt x="3453" y="20010"/>
                    <a:pt x="3453" y="21221"/>
                    <a:pt x="3287" y="21322"/>
                  </a:cubicBezTo>
                  <a:cubicBezTo>
                    <a:pt x="3121" y="21423"/>
                    <a:pt x="2789" y="20414"/>
                    <a:pt x="2124" y="17184"/>
                  </a:cubicBezTo>
                  <a:cubicBezTo>
                    <a:pt x="1460" y="13954"/>
                    <a:pt x="463" y="8503"/>
                    <a:pt x="130" y="5072"/>
                  </a:cubicBezTo>
                  <a:cubicBezTo>
                    <a:pt x="-202" y="1640"/>
                    <a:pt x="130" y="227"/>
                    <a:pt x="795" y="25"/>
                  </a:cubicBezTo>
                  <a:cubicBezTo>
                    <a:pt x="1460" y="-177"/>
                    <a:pt x="2456" y="832"/>
                    <a:pt x="4450" y="3053"/>
                  </a:cubicBezTo>
                  <a:cubicBezTo>
                    <a:pt x="6444" y="5273"/>
                    <a:pt x="9435" y="8705"/>
                    <a:pt x="11595" y="11330"/>
                  </a:cubicBezTo>
                  <a:cubicBezTo>
                    <a:pt x="13755" y="13954"/>
                    <a:pt x="15084" y="15771"/>
                    <a:pt x="16413" y="16982"/>
                  </a:cubicBezTo>
                  <a:cubicBezTo>
                    <a:pt x="17743" y="18193"/>
                    <a:pt x="19072" y="18799"/>
                    <a:pt x="19903" y="18496"/>
                  </a:cubicBezTo>
                  <a:cubicBezTo>
                    <a:pt x="20733" y="18193"/>
                    <a:pt x="21066" y="16982"/>
                    <a:pt x="21232" y="15165"/>
                  </a:cubicBezTo>
                  <a:cubicBezTo>
                    <a:pt x="21398" y="13348"/>
                    <a:pt x="21398" y="10926"/>
                    <a:pt x="21232" y="9513"/>
                  </a:cubicBezTo>
                  <a:cubicBezTo>
                    <a:pt x="21066" y="8100"/>
                    <a:pt x="20733" y="7696"/>
                    <a:pt x="20401" y="7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6718300" y="4565650"/>
              <a:ext cx="1217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4600"/>
                    <a:pt x="14400" y="9200"/>
                    <a:pt x="18000" y="12600"/>
                  </a:cubicBezTo>
                  <a:cubicBezTo>
                    <a:pt x="21600" y="16000"/>
                    <a:pt x="21600" y="18200"/>
                    <a:pt x="18000" y="19500"/>
                  </a:cubicBezTo>
                  <a:cubicBezTo>
                    <a:pt x="14400" y="20800"/>
                    <a:pt x="720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6667500" y="4536985"/>
              <a:ext cx="119127" cy="25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75" fill="norm" stroke="1" extrusionOk="0">
                  <a:moveTo>
                    <a:pt x="4547" y="4972"/>
                  </a:moveTo>
                  <a:cubicBezTo>
                    <a:pt x="4926" y="3752"/>
                    <a:pt x="5305" y="2533"/>
                    <a:pt x="7389" y="1575"/>
                  </a:cubicBezTo>
                  <a:cubicBezTo>
                    <a:pt x="9474" y="617"/>
                    <a:pt x="13263" y="-80"/>
                    <a:pt x="15916" y="7"/>
                  </a:cubicBezTo>
                  <a:cubicBezTo>
                    <a:pt x="18568" y="94"/>
                    <a:pt x="20084" y="965"/>
                    <a:pt x="20842" y="3491"/>
                  </a:cubicBezTo>
                  <a:cubicBezTo>
                    <a:pt x="21600" y="6017"/>
                    <a:pt x="21600" y="10197"/>
                    <a:pt x="19895" y="13420"/>
                  </a:cubicBezTo>
                  <a:cubicBezTo>
                    <a:pt x="18189" y="16643"/>
                    <a:pt x="14779" y="18907"/>
                    <a:pt x="11937" y="20126"/>
                  </a:cubicBezTo>
                  <a:cubicBezTo>
                    <a:pt x="9095" y="21346"/>
                    <a:pt x="6821" y="21520"/>
                    <a:pt x="4926" y="20997"/>
                  </a:cubicBezTo>
                  <a:cubicBezTo>
                    <a:pt x="3032" y="20475"/>
                    <a:pt x="1516" y="19255"/>
                    <a:pt x="0" y="18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6629400" y="4559300"/>
              <a:ext cx="254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6883400" y="4512996"/>
              <a:ext cx="127000" cy="28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2045"/>
                  </a:moveTo>
                  <a:cubicBezTo>
                    <a:pt x="21240" y="1250"/>
                    <a:pt x="20880" y="456"/>
                    <a:pt x="19800" y="139"/>
                  </a:cubicBezTo>
                  <a:cubicBezTo>
                    <a:pt x="18720" y="-179"/>
                    <a:pt x="16920" y="-20"/>
                    <a:pt x="14220" y="1330"/>
                  </a:cubicBezTo>
                  <a:cubicBezTo>
                    <a:pt x="11520" y="2680"/>
                    <a:pt x="7920" y="5221"/>
                    <a:pt x="5040" y="7683"/>
                  </a:cubicBezTo>
                  <a:cubicBezTo>
                    <a:pt x="2160" y="10145"/>
                    <a:pt x="0" y="12527"/>
                    <a:pt x="0" y="14750"/>
                  </a:cubicBezTo>
                  <a:cubicBezTo>
                    <a:pt x="0" y="16974"/>
                    <a:pt x="2160" y="19039"/>
                    <a:pt x="5220" y="20150"/>
                  </a:cubicBezTo>
                  <a:cubicBezTo>
                    <a:pt x="8280" y="21262"/>
                    <a:pt x="12240" y="21421"/>
                    <a:pt x="14940" y="21262"/>
                  </a:cubicBezTo>
                  <a:cubicBezTo>
                    <a:pt x="17640" y="21103"/>
                    <a:pt x="19080" y="20627"/>
                    <a:pt x="20520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105650" y="4568331"/>
              <a:ext cx="6350" cy="22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47"/>
                  </a:moveTo>
                  <a:cubicBezTo>
                    <a:pt x="7200" y="947"/>
                    <a:pt x="14400" y="-253"/>
                    <a:pt x="18000" y="47"/>
                  </a:cubicBezTo>
                  <a:cubicBezTo>
                    <a:pt x="21600" y="347"/>
                    <a:pt x="21600" y="2147"/>
                    <a:pt x="21600" y="5947"/>
                  </a:cubicBezTo>
                  <a:cubicBezTo>
                    <a:pt x="21600" y="9747"/>
                    <a:pt x="21600" y="15547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124700" y="4737099"/>
              <a:ext cx="69850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0"/>
                  </a:moveTo>
                  <a:cubicBezTo>
                    <a:pt x="17018" y="6113"/>
                    <a:pt x="12436" y="12226"/>
                    <a:pt x="8836" y="16098"/>
                  </a:cubicBezTo>
                  <a:cubicBezTo>
                    <a:pt x="5236" y="19970"/>
                    <a:pt x="2618" y="21600"/>
                    <a:pt x="1309" y="21396"/>
                  </a:cubicBezTo>
                  <a:cubicBezTo>
                    <a:pt x="0" y="21192"/>
                    <a:pt x="0" y="19155"/>
                    <a:pt x="0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7263468" y="4540250"/>
              <a:ext cx="121583" cy="19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10" fill="norm" stroke="1" extrusionOk="0">
                  <a:moveTo>
                    <a:pt x="11144" y="0"/>
                  </a:moveTo>
                  <a:cubicBezTo>
                    <a:pt x="8582" y="3757"/>
                    <a:pt x="6019" y="7513"/>
                    <a:pt x="4188" y="10213"/>
                  </a:cubicBezTo>
                  <a:cubicBezTo>
                    <a:pt x="2358" y="12913"/>
                    <a:pt x="1260" y="14557"/>
                    <a:pt x="527" y="16317"/>
                  </a:cubicBezTo>
                  <a:cubicBezTo>
                    <a:pt x="-205" y="18078"/>
                    <a:pt x="-571" y="19957"/>
                    <a:pt x="2175" y="20778"/>
                  </a:cubicBezTo>
                  <a:cubicBezTo>
                    <a:pt x="4921" y="21600"/>
                    <a:pt x="10778" y="21365"/>
                    <a:pt x="14439" y="20778"/>
                  </a:cubicBezTo>
                  <a:cubicBezTo>
                    <a:pt x="18100" y="20191"/>
                    <a:pt x="19565" y="19252"/>
                    <a:pt x="21029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7341608" y="4686300"/>
              <a:ext cx="3074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1516"/>
                    <a:pt x="6514" y="3032"/>
                    <a:pt x="2914" y="5874"/>
                  </a:cubicBezTo>
                  <a:cubicBezTo>
                    <a:pt x="-686" y="8716"/>
                    <a:pt x="-686" y="12884"/>
                    <a:pt x="1474" y="15726"/>
                  </a:cubicBezTo>
                  <a:cubicBezTo>
                    <a:pt x="3634" y="18568"/>
                    <a:pt x="7954" y="20084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7404100" y="4508500"/>
              <a:ext cx="13034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15429" y="0"/>
                  </a:moveTo>
                  <a:cubicBezTo>
                    <a:pt x="17829" y="2483"/>
                    <a:pt x="20229" y="4966"/>
                    <a:pt x="20914" y="7634"/>
                  </a:cubicBezTo>
                  <a:cubicBezTo>
                    <a:pt x="21600" y="10303"/>
                    <a:pt x="20571" y="13159"/>
                    <a:pt x="16800" y="15517"/>
                  </a:cubicBezTo>
                  <a:cubicBezTo>
                    <a:pt x="13029" y="17876"/>
                    <a:pt x="6514" y="197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6209736" y="4330700"/>
              <a:ext cx="32315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20609" y="0"/>
                  </a:moveTo>
                  <a:cubicBezTo>
                    <a:pt x="17909" y="2842"/>
                    <a:pt x="15209" y="5684"/>
                    <a:pt x="11159" y="8763"/>
                  </a:cubicBezTo>
                  <a:cubicBezTo>
                    <a:pt x="7109" y="11842"/>
                    <a:pt x="1709" y="15158"/>
                    <a:pt x="359" y="17337"/>
                  </a:cubicBezTo>
                  <a:cubicBezTo>
                    <a:pt x="-991" y="19516"/>
                    <a:pt x="1709" y="20558"/>
                    <a:pt x="4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6195154" y="4287258"/>
              <a:ext cx="1598461" cy="70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17" fill="norm" stroke="1" extrusionOk="0">
                  <a:moveTo>
                    <a:pt x="119" y="4458"/>
                  </a:moveTo>
                  <a:cubicBezTo>
                    <a:pt x="604" y="4198"/>
                    <a:pt x="1089" y="3938"/>
                    <a:pt x="1873" y="3645"/>
                  </a:cubicBezTo>
                  <a:cubicBezTo>
                    <a:pt x="2658" y="3352"/>
                    <a:pt x="3742" y="3027"/>
                    <a:pt x="4784" y="2767"/>
                  </a:cubicBezTo>
                  <a:cubicBezTo>
                    <a:pt x="5825" y="2506"/>
                    <a:pt x="6824" y="2311"/>
                    <a:pt x="7908" y="2116"/>
                  </a:cubicBezTo>
                  <a:cubicBezTo>
                    <a:pt x="8993" y="1921"/>
                    <a:pt x="10163" y="1726"/>
                    <a:pt x="11233" y="1530"/>
                  </a:cubicBezTo>
                  <a:cubicBezTo>
                    <a:pt x="12303" y="1335"/>
                    <a:pt x="13273" y="1140"/>
                    <a:pt x="14257" y="977"/>
                  </a:cubicBezTo>
                  <a:cubicBezTo>
                    <a:pt x="15242" y="815"/>
                    <a:pt x="16240" y="685"/>
                    <a:pt x="17282" y="522"/>
                  </a:cubicBezTo>
                  <a:cubicBezTo>
                    <a:pt x="18323" y="359"/>
                    <a:pt x="19407" y="164"/>
                    <a:pt x="20064" y="67"/>
                  </a:cubicBezTo>
                  <a:cubicBezTo>
                    <a:pt x="20720" y="-31"/>
                    <a:pt x="20948" y="-31"/>
                    <a:pt x="21091" y="132"/>
                  </a:cubicBezTo>
                  <a:cubicBezTo>
                    <a:pt x="21234" y="294"/>
                    <a:pt x="21291" y="620"/>
                    <a:pt x="21348" y="1758"/>
                  </a:cubicBezTo>
                  <a:cubicBezTo>
                    <a:pt x="21405" y="2897"/>
                    <a:pt x="21462" y="4849"/>
                    <a:pt x="21505" y="6865"/>
                  </a:cubicBezTo>
                  <a:cubicBezTo>
                    <a:pt x="21547" y="8882"/>
                    <a:pt x="21576" y="10964"/>
                    <a:pt x="21505" y="12981"/>
                  </a:cubicBezTo>
                  <a:cubicBezTo>
                    <a:pt x="21433" y="14998"/>
                    <a:pt x="21262" y="16950"/>
                    <a:pt x="21148" y="18218"/>
                  </a:cubicBezTo>
                  <a:cubicBezTo>
                    <a:pt x="21034" y="19487"/>
                    <a:pt x="20977" y="20073"/>
                    <a:pt x="20905" y="20496"/>
                  </a:cubicBezTo>
                  <a:cubicBezTo>
                    <a:pt x="20834" y="20918"/>
                    <a:pt x="20749" y="21179"/>
                    <a:pt x="20520" y="21341"/>
                  </a:cubicBezTo>
                  <a:cubicBezTo>
                    <a:pt x="20292" y="21504"/>
                    <a:pt x="19921" y="21569"/>
                    <a:pt x="19293" y="21471"/>
                  </a:cubicBezTo>
                  <a:cubicBezTo>
                    <a:pt x="18666" y="21374"/>
                    <a:pt x="17781" y="21114"/>
                    <a:pt x="16868" y="20886"/>
                  </a:cubicBezTo>
                  <a:cubicBezTo>
                    <a:pt x="15955" y="20658"/>
                    <a:pt x="15013" y="20463"/>
                    <a:pt x="14029" y="20300"/>
                  </a:cubicBezTo>
                  <a:cubicBezTo>
                    <a:pt x="13044" y="20138"/>
                    <a:pt x="12017" y="20008"/>
                    <a:pt x="11033" y="19845"/>
                  </a:cubicBezTo>
                  <a:cubicBezTo>
                    <a:pt x="10048" y="19682"/>
                    <a:pt x="9107" y="19487"/>
                    <a:pt x="8037" y="19357"/>
                  </a:cubicBezTo>
                  <a:cubicBezTo>
                    <a:pt x="6967" y="19227"/>
                    <a:pt x="5768" y="19162"/>
                    <a:pt x="4656" y="19194"/>
                  </a:cubicBezTo>
                  <a:cubicBezTo>
                    <a:pt x="3543" y="19227"/>
                    <a:pt x="2515" y="19357"/>
                    <a:pt x="1816" y="19422"/>
                  </a:cubicBezTo>
                  <a:cubicBezTo>
                    <a:pt x="1117" y="19487"/>
                    <a:pt x="746" y="19487"/>
                    <a:pt x="475" y="19455"/>
                  </a:cubicBezTo>
                  <a:cubicBezTo>
                    <a:pt x="204" y="19422"/>
                    <a:pt x="33" y="19357"/>
                    <a:pt x="5" y="19162"/>
                  </a:cubicBezTo>
                  <a:cubicBezTo>
                    <a:pt x="-24" y="18967"/>
                    <a:pt x="90" y="18641"/>
                    <a:pt x="204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6658156" y="4978400"/>
              <a:ext cx="28395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1168"/>
                  </a:moveTo>
                  <a:cubicBezTo>
                    <a:pt x="20696" y="584"/>
                    <a:pt x="20696" y="0"/>
                    <a:pt x="20696" y="0"/>
                  </a:cubicBezTo>
                  <a:cubicBezTo>
                    <a:pt x="20696" y="0"/>
                    <a:pt x="20696" y="584"/>
                    <a:pt x="19153" y="1946"/>
                  </a:cubicBezTo>
                  <a:cubicBezTo>
                    <a:pt x="17610" y="3308"/>
                    <a:pt x="14525" y="5449"/>
                    <a:pt x="10667" y="7751"/>
                  </a:cubicBezTo>
                  <a:cubicBezTo>
                    <a:pt x="6810" y="10054"/>
                    <a:pt x="2182" y="12519"/>
                    <a:pt x="639" y="14854"/>
                  </a:cubicBezTo>
                  <a:cubicBezTo>
                    <a:pt x="-904" y="17189"/>
                    <a:pt x="639" y="19395"/>
                    <a:pt x="2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6534150" y="5594350"/>
              <a:ext cx="133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7200"/>
                    <a:pt x="8914" y="14400"/>
                    <a:pt x="12514" y="18000"/>
                  </a:cubicBezTo>
                  <a:cubicBezTo>
                    <a:pt x="16114" y="21600"/>
                    <a:pt x="188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591300" y="5575300"/>
              <a:ext cx="1651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2274"/>
                    <a:pt x="13292" y="4547"/>
                    <a:pt x="9692" y="8147"/>
                  </a:cubicBezTo>
                  <a:cubicBezTo>
                    <a:pt x="6092" y="11747"/>
                    <a:pt x="3046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521450" y="5175250"/>
              <a:ext cx="317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6883400" y="4971486"/>
              <a:ext cx="736600" cy="60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47"/>
                  </a:moveTo>
                  <a:cubicBezTo>
                    <a:pt x="310" y="96"/>
                    <a:pt x="621" y="-55"/>
                    <a:pt x="931" y="21"/>
                  </a:cubicBezTo>
                  <a:cubicBezTo>
                    <a:pt x="1241" y="96"/>
                    <a:pt x="1552" y="398"/>
                    <a:pt x="2514" y="1304"/>
                  </a:cubicBezTo>
                  <a:cubicBezTo>
                    <a:pt x="3476" y="2211"/>
                    <a:pt x="5090" y="3721"/>
                    <a:pt x="6921" y="5345"/>
                  </a:cubicBezTo>
                  <a:cubicBezTo>
                    <a:pt x="8752" y="6969"/>
                    <a:pt x="10800" y="8706"/>
                    <a:pt x="12569" y="10443"/>
                  </a:cubicBezTo>
                  <a:cubicBezTo>
                    <a:pt x="14338" y="12180"/>
                    <a:pt x="15828" y="13917"/>
                    <a:pt x="16976" y="15428"/>
                  </a:cubicBezTo>
                  <a:cubicBezTo>
                    <a:pt x="18124" y="16938"/>
                    <a:pt x="18931" y="18222"/>
                    <a:pt x="19459" y="19015"/>
                  </a:cubicBezTo>
                  <a:cubicBezTo>
                    <a:pt x="19986" y="19808"/>
                    <a:pt x="20234" y="20110"/>
                    <a:pt x="20545" y="20412"/>
                  </a:cubicBezTo>
                  <a:cubicBezTo>
                    <a:pt x="20855" y="20714"/>
                    <a:pt x="21228" y="21016"/>
                    <a:pt x="21414" y="21205"/>
                  </a:cubicBezTo>
                  <a:cubicBezTo>
                    <a:pt x="21600" y="21394"/>
                    <a:pt x="21600" y="21469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7429500" y="5524500"/>
              <a:ext cx="19050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0"/>
                  </a:moveTo>
                  <a:cubicBezTo>
                    <a:pt x="2400" y="7958"/>
                    <a:pt x="4800" y="15916"/>
                    <a:pt x="8400" y="18758"/>
                  </a:cubicBezTo>
                  <a:cubicBezTo>
                    <a:pt x="12000" y="21600"/>
                    <a:pt x="16800" y="19326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575550" y="5441950"/>
              <a:ext cx="1079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073900" y="5283994"/>
              <a:ext cx="190500" cy="11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5542"/>
                  </a:moveTo>
                  <a:cubicBezTo>
                    <a:pt x="480" y="3647"/>
                    <a:pt x="960" y="1753"/>
                    <a:pt x="2040" y="805"/>
                  </a:cubicBezTo>
                  <a:cubicBezTo>
                    <a:pt x="3120" y="-142"/>
                    <a:pt x="4800" y="-142"/>
                    <a:pt x="6240" y="237"/>
                  </a:cubicBezTo>
                  <a:cubicBezTo>
                    <a:pt x="7680" y="616"/>
                    <a:pt x="8880" y="1374"/>
                    <a:pt x="9240" y="3837"/>
                  </a:cubicBezTo>
                  <a:cubicBezTo>
                    <a:pt x="9600" y="6300"/>
                    <a:pt x="9120" y="10469"/>
                    <a:pt x="8280" y="13121"/>
                  </a:cubicBezTo>
                  <a:cubicBezTo>
                    <a:pt x="7440" y="15774"/>
                    <a:pt x="6240" y="16911"/>
                    <a:pt x="6600" y="18047"/>
                  </a:cubicBezTo>
                  <a:cubicBezTo>
                    <a:pt x="6960" y="19184"/>
                    <a:pt x="8880" y="20321"/>
                    <a:pt x="11640" y="20890"/>
                  </a:cubicBezTo>
                  <a:cubicBezTo>
                    <a:pt x="14400" y="21458"/>
                    <a:pt x="18000" y="21458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512050" y="5014899"/>
              <a:ext cx="1301750" cy="5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63"/>
                  </a:moveTo>
                  <a:cubicBezTo>
                    <a:pt x="386" y="-20"/>
                    <a:pt x="773" y="-103"/>
                    <a:pt x="1317" y="395"/>
                  </a:cubicBezTo>
                  <a:cubicBezTo>
                    <a:pt x="1861" y="894"/>
                    <a:pt x="2564" y="1974"/>
                    <a:pt x="3460" y="3262"/>
                  </a:cubicBezTo>
                  <a:cubicBezTo>
                    <a:pt x="4355" y="4549"/>
                    <a:pt x="5444" y="6045"/>
                    <a:pt x="6585" y="7249"/>
                  </a:cubicBezTo>
                  <a:cubicBezTo>
                    <a:pt x="7727" y="8454"/>
                    <a:pt x="8921" y="9368"/>
                    <a:pt x="10168" y="10199"/>
                  </a:cubicBezTo>
                  <a:cubicBezTo>
                    <a:pt x="11415" y="11029"/>
                    <a:pt x="12714" y="11777"/>
                    <a:pt x="13979" y="12608"/>
                  </a:cubicBezTo>
                  <a:cubicBezTo>
                    <a:pt x="15243" y="13439"/>
                    <a:pt x="16472" y="14352"/>
                    <a:pt x="17596" y="15391"/>
                  </a:cubicBezTo>
                  <a:cubicBezTo>
                    <a:pt x="18720" y="16429"/>
                    <a:pt x="19739" y="17592"/>
                    <a:pt x="20388" y="18631"/>
                  </a:cubicBezTo>
                  <a:cubicBezTo>
                    <a:pt x="21038" y="19669"/>
                    <a:pt x="21319" y="20583"/>
                    <a:pt x="2160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8680449" y="5378450"/>
              <a:ext cx="149436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6389" y="0"/>
                  </a:moveTo>
                  <a:cubicBezTo>
                    <a:pt x="4259" y="0"/>
                    <a:pt x="2130" y="0"/>
                    <a:pt x="2130" y="527"/>
                  </a:cubicBezTo>
                  <a:cubicBezTo>
                    <a:pt x="2130" y="1054"/>
                    <a:pt x="4259" y="2107"/>
                    <a:pt x="7606" y="3951"/>
                  </a:cubicBezTo>
                  <a:cubicBezTo>
                    <a:pt x="10952" y="5795"/>
                    <a:pt x="15515" y="8429"/>
                    <a:pt x="18101" y="10185"/>
                  </a:cubicBezTo>
                  <a:cubicBezTo>
                    <a:pt x="20687" y="11941"/>
                    <a:pt x="21296" y="12820"/>
                    <a:pt x="21448" y="13698"/>
                  </a:cubicBezTo>
                  <a:cubicBezTo>
                    <a:pt x="21600" y="14576"/>
                    <a:pt x="21296" y="15454"/>
                    <a:pt x="17645" y="16771"/>
                  </a:cubicBezTo>
                  <a:cubicBezTo>
                    <a:pt x="13994" y="18088"/>
                    <a:pt x="6997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994649" y="5321300"/>
              <a:ext cx="14696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4563" y="0"/>
                  </a:moveTo>
                  <a:cubicBezTo>
                    <a:pt x="6085" y="0"/>
                    <a:pt x="7606" y="0"/>
                    <a:pt x="9127" y="248"/>
                  </a:cubicBezTo>
                  <a:cubicBezTo>
                    <a:pt x="10648" y="497"/>
                    <a:pt x="12169" y="993"/>
                    <a:pt x="12777" y="2483"/>
                  </a:cubicBezTo>
                  <a:cubicBezTo>
                    <a:pt x="13386" y="3972"/>
                    <a:pt x="13082" y="6455"/>
                    <a:pt x="12321" y="8069"/>
                  </a:cubicBezTo>
                  <a:cubicBezTo>
                    <a:pt x="11561" y="9683"/>
                    <a:pt x="10344" y="10428"/>
                    <a:pt x="10800" y="10924"/>
                  </a:cubicBezTo>
                  <a:cubicBezTo>
                    <a:pt x="11256" y="11421"/>
                    <a:pt x="13386" y="11669"/>
                    <a:pt x="15515" y="12414"/>
                  </a:cubicBezTo>
                  <a:cubicBezTo>
                    <a:pt x="17645" y="13159"/>
                    <a:pt x="19775" y="14400"/>
                    <a:pt x="20687" y="15641"/>
                  </a:cubicBezTo>
                  <a:cubicBezTo>
                    <a:pt x="21600" y="16883"/>
                    <a:pt x="21296" y="18124"/>
                    <a:pt x="17645" y="19117"/>
                  </a:cubicBezTo>
                  <a:cubicBezTo>
                    <a:pt x="13994" y="20110"/>
                    <a:pt x="6997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747000" y="5007181"/>
              <a:ext cx="2274515" cy="54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50" fill="norm" stroke="1" extrusionOk="0">
                  <a:moveTo>
                    <a:pt x="0" y="615"/>
                  </a:moveTo>
                  <a:cubicBezTo>
                    <a:pt x="362" y="365"/>
                    <a:pt x="723" y="116"/>
                    <a:pt x="1336" y="33"/>
                  </a:cubicBezTo>
                  <a:cubicBezTo>
                    <a:pt x="1949" y="-50"/>
                    <a:pt x="2813" y="33"/>
                    <a:pt x="3617" y="158"/>
                  </a:cubicBezTo>
                  <a:cubicBezTo>
                    <a:pt x="4420" y="282"/>
                    <a:pt x="5164" y="448"/>
                    <a:pt x="5867" y="615"/>
                  </a:cubicBezTo>
                  <a:cubicBezTo>
                    <a:pt x="6570" y="781"/>
                    <a:pt x="7233" y="947"/>
                    <a:pt x="7917" y="1113"/>
                  </a:cubicBezTo>
                  <a:cubicBezTo>
                    <a:pt x="8600" y="1279"/>
                    <a:pt x="9303" y="1445"/>
                    <a:pt x="10016" y="1612"/>
                  </a:cubicBezTo>
                  <a:cubicBezTo>
                    <a:pt x="10730" y="1778"/>
                    <a:pt x="11453" y="1944"/>
                    <a:pt x="12156" y="2193"/>
                  </a:cubicBezTo>
                  <a:cubicBezTo>
                    <a:pt x="12860" y="2442"/>
                    <a:pt x="13543" y="2775"/>
                    <a:pt x="14186" y="3190"/>
                  </a:cubicBezTo>
                  <a:cubicBezTo>
                    <a:pt x="14829" y="3605"/>
                    <a:pt x="15431" y="4104"/>
                    <a:pt x="16044" y="4644"/>
                  </a:cubicBezTo>
                  <a:cubicBezTo>
                    <a:pt x="16657" y="5184"/>
                    <a:pt x="17280" y="5765"/>
                    <a:pt x="17903" y="6555"/>
                  </a:cubicBezTo>
                  <a:cubicBezTo>
                    <a:pt x="18526" y="7344"/>
                    <a:pt x="19149" y="8341"/>
                    <a:pt x="19651" y="9462"/>
                  </a:cubicBezTo>
                  <a:cubicBezTo>
                    <a:pt x="20153" y="10584"/>
                    <a:pt x="20535" y="11830"/>
                    <a:pt x="20826" y="13284"/>
                  </a:cubicBezTo>
                  <a:cubicBezTo>
                    <a:pt x="21118" y="14738"/>
                    <a:pt x="21319" y="16399"/>
                    <a:pt x="21439" y="17645"/>
                  </a:cubicBezTo>
                  <a:cubicBezTo>
                    <a:pt x="21560" y="18892"/>
                    <a:pt x="21600" y="19722"/>
                    <a:pt x="21590" y="20304"/>
                  </a:cubicBezTo>
                  <a:cubicBezTo>
                    <a:pt x="21580" y="20885"/>
                    <a:pt x="21520" y="21218"/>
                    <a:pt x="21459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9829800" y="5461000"/>
              <a:ext cx="1460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9906000" y="5469466"/>
              <a:ext cx="177800" cy="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21600" y="1080"/>
                  </a:moveTo>
                  <a:cubicBezTo>
                    <a:pt x="20314" y="0"/>
                    <a:pt x="19029" y="-1080"/>
                    <a:pt x="15429" y="2160"/>
                  </a:cubicBezTo>
                  <a:cubicBezTo>
                    <a:pt x="11829" y="5400"/>
                    <a:pt x="5914" y="12960"/>
                    <a:pt x="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9514277" y="5251450"/>
              <a:ext cx="74223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4709" y="0"/>
                  </a:moveTo>
                  <a:cubicBezTo>
                    <a:pt x="3541" y="2400"/>
                    <a:pt x="2374" y="4800"/>
                    <a:pt x="1206" y="8160"/>
                  </a:cubicBezTo>
                  <a:cubicBezTo>
                    <a:pt x="39" y="11520"/>
                    <a:pt x="-1129" y="15840"/>
                    <a:pt x="2082" y="18240"/>
                  </a:cubicBezTo>
                  <a:cubicBezTo>
                    <a:pt x="5293" y="20640"/>
                    <a:pt x="12882" y="21120"/>
                    <a:pt x="20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9524999" y="5289550"/>
              <a:ext cx="571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6731000" y="5283200"/>
              <a:ext cx="12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6762750" y="5289549"/>
              <a:ext cx="444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826250" y="5353050"/>
              <a:ext cx="698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1371"/>
                    <a:pt x="3927" y="2743"/>
                    <a:pt x="6545" y="3257"/>
                  </a:cubicBezTo>
                  <a:cubicBezTo>
                    <a:pt x="9164" y="3771"/>
                    <a:pt x="12436" y="3429"/>
                    <a:pt x="14400" y="4114"/>
                  </a:cubicBezTo>
                  <a:cubicBezTo>
                    <a:pt x="16364" y="4800"/>
                    <a:pt x="17018" y="6514"/>
                    <a:pt x="18000" y="9600"/>
                  </a:cubicBezTo>
                  <a:cubicBezTo>
                    <a:pt x="18982" y="12686"/>
                    <a:pt x="20291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7397750" y="5187950"/>
              <a:ext cx="317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7473950" y="5162550"/>
              <a:ext cx="317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7505699" y="526415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00"/>
                    <a:pt x="9600" y="8800"/>
                    <a:pt x="13200" y="12400"/>
                  </a:cubicBezTo>
                  <a:cubicBezTo>
                    <a:pt x="16800" y="16000"/>
                    <a:pt x="192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8324850" y="512445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8350250" y="5149850"/>
              <a:ext cx="571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8430312" y="5194300"/>
              <a:ext cx="9138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4995" y="0"/>
                  </a:moveTo>
                  <a:cubicBezTo>
                    <a:pt x="3031" y="2700"/>
                    <a:pt x="1068" y="5400"/>
                    <a:pt x="331" y="7500"/>
                  </a:cubicBezTo>
                  <a:cubicBezTo>
                    <a:pt x="-405" y="9600"/>
                    <a:pt x="86" y="11100"/>
                    <a:pt x="1804" y="11850"/>
                  </a:cubicBezTo>
                  <a:cubicBezTo>
                    <a:pt x="3522" y="12600"/>
                    <a:pt x="6468" y="12600"/>
                    <a:pt x="9413" y="11850"/>
                  </a:cubicBezTo>
                  <a:cubicBezTo>
                    <a:pt x="12359" y="11100"/>
                    <a:pt x="15304" y="9600"/>
                    <a:pt x="16286" y="9600"/>
                  </a:cubicBezTo>
                  <a:cubicBezTo>
                    <a:pt x="17268" y="9600"/>
                    <a:pt x="16286" y="11100"/>
                    <a:pt x="15550" y="13050"/>
                  </a:cubicBezTo>
                  <a:cubicBezTo>
                    <a:pt x="14813" y="15000"/>
                    <a:pt x="14322" y="17400"/>
                    <a:pt x="15304" y="18900"/>
                  </a:cubicBezTo>
                  <a:cubicBezTo>
                    <a:pt x="16286" y="20400"/>
                    <a:pt x="18740" y="21000"/>
                    <a:pt x="211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8915400" y="4908549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8925655" y="4870450"/>
              <a:ext cx="135796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4" fill="norm" stroke="1" extrusionOk="0">
                  <a:moveTo>
                    <a:pt x="21319" y="0"/>
                  </a:moveTo>
                  <a:cubicBezTo>
                    <a:pt x="16667" y="5290"/>
                    <a:pt x="12014" y="10580"/>
                    <a:pt x="9190" y="13665"/>
                  </a:cubicBezTo>
                  <a:cubicBezTo>
                    <a:pt x="6365" y="16751"/>
                    <a:pt x="5368" y="17633"/>
                    <a:pt x="4039" y="18624"/>
                  </a:cubicBezTo>
                  <a:cubicBezTo>
                    <a:pt x="2710" y="19616"/>
                    <a:pt x="1048" y="20718"/>
                    <a:pt x="384" y="21159"/>
                  </a:cubicBezTo>
                  <a:cubicBezTo>
                    <a:pt x="-281" y="21600"/>
                    <a:pt x="51" y="21380"/>
                    <a:pt x="384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9056011" y="4933950"/>
              <a:ext cx="6565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600" fill="norm" stroke="1" extrusionOk="0">
                  <a:moveTo>
                    <a:pt x="5609" y="0"/>
                  </a:moveTo>
                  <a:cubicBezTo>
                    <a:pt x="3645" y="1200"/>
                    <a:pt x="1682" y="2400"/>
                    <a:pt x="700" y="3600"/>
                  </a:cubicBezTo>
                  <a:cubicBezTo>
                    <a:pt x="-282" y="4800"/>
                    <a:pt x="-282" y="6000"/>
                    <a:pt x="1027" y="6960"/>
                  </a:cubicBezTo>
                  <a:cubicBezTo>
                    <a:pt x="2336" y="7920"/>
                    <a:pt x="4954" y="8640"/>
                    <a:pt x="8882" y="8520"/>
                  </a:cubicBezTo>
                  <a:cubicBezTo>
                    <a:pt x="12809" y="8400"/>
                    <a:pt x="18045" y="7440"/>
                    <a:pt x="19682" y="7920"/>
                  </a:cubicBezTo>
                  <a:cubicBezTo>
                    <a:pt x="21318" y="8400"/>
                    <a:pt x="19354" y="10320"/>
                    <a:pt x="18045" y="12840"/>
                  </a:cubicBezTo>
                  <a:cubicBezTo>
                    <a:pt x="16736" y="15360"/>
                    <a:pt x="16082" y="18480"/>
                    <a:pt x="154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6337725" y="5949950"/>
              <a:ext cx="144899" cy="20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22" fill="norm" stroke="1" extrusionOk="0">
                  <a:moveTo>
                    <a:pt x="3694" y="0"/>
                  </a:moveTo>
                  <a:cubicBezTo>
                    <a:pt x="3067" y="6458"/>
                    <a:pt x="2441" y="12915"/>
                    <a:pt x="1972" y="16701"/>
                  </a:cubicBezTo>
                  <a:cubicBezTo>
                    <a:pt x="1502" y="20487"/>
                    <a:pt x="1189" y="21600"/>
                    <a:pt x="876" y="21266"/>
                  </a:cubicBezTo>
                  <a:cubicBezTo>
                    <a:pt x="563" y="20932"/>
                    <a:pt x="250" y="19151"/>
                    <a:pt x="94" y="17703"/>
                  </a:cubicBezTo>
                  <a:cubicBezTo>
                    <a:pt x="-63" y="16256"/>
                    <a:pt x="-63" y="15142"/>
                    <a:pt x="407" y="14140"/>
                  </a:cubicBezTo>
                  <a:cubicBezTo>
                    <a:pt x="876" y="13138"/>
                    <a:pt x="1815" y="12247"/>
                    <a:pt x="3067" y="11913"/>
                  </a:cubicBezTo>
                  <a:cubicBezTo>
                    <a:pt x="4320" y="11579"/>
                    <a:pt x="5885" y="11802"/>
                    <a:pt x="8389" y="10466"/>
                  </a:cubicBezTo>
                  <a:cubicBezTo>
                    <a:pt x="10894" y="9130"/>
                    <a:pt x="14337" y="6235"/>
                    <a:pt x="16685" y="4342"/>
                  </a:cubicBezTo>
                  <a:cubicBezTo>
                    <a:pt x="19033" y="2449"/>
                    <a:pt x="20285" y="1559"/>
                    <a:pt x="20911" y="2004"/>
                  </a:cubicBezTo>
                  <a:cubicBezTo>
                    <a:pt x="21537" y="2449"/>
                    <a:pt x="21537" y="4231"/>
                    <a:pt x="21224" y="7014"/>
                  </a:cubicBezTo>
                  <a:cubicBezTo>
                    <a:pt x="20911" y="9798"/>
                    <a:pt x="20285" y="13584"/>
                    <a:pt x="19972" y="16033"/>
                  </a:cubicBezTo>
                  <a:cubicBezTo>
                    <a:pt x="19659" y="18482"/>
                    <a:pt x="19659" y="19596"/>
                    <a:pt x="19659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6508750" y="6108699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6648450" y="5975350"/>
              <a:ext cx="6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6097890" y="5804391"/>
              <a:ext cx="830225" cy="47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77" fill="norm" stroke="1" extrusionOk="0">
                  <a:moveTo>
                    <a:pt x="18489" y="4506"/>
                  </a:moveTo>
                  <a:cubicBezTo>
                    <a:pt x="18489" y="4034"/>
                    <a:pt x="18489" y="3563"/>
                    <a:pt x="17860" y="2950"/>
                  </a:cubicBezTo>
                  <a:cubicBezTo>
                    <a:pt x="17231" y="2336"/>
                    <a:pt x="15973" y="1582"/>
                    <a:pt x="14552" y="969"/>
                  </a:cubicBezTo>
                  <a:cubicBezTo>
                    <a:pt x="13130" y="356"/>
                    <a:pt x="11544" y="-116"/>
                    <a:pt x="9985" y="25"/>
                  </a:cubicBezTo>
                  <a:cubicBezTo>
                    <a:pt x="8427" y="167"/>
                    <a:pt x="6896" y="922"/>
                    <a:pt x="5392" y="2148"/>
                  </a:cubicBezTo>
                  <a:cubicBezTo>
                    <a:pt x="3888" y="3374"/>
                    <a:pt x="2412" y="5072"/>
                    <a:pt x="1455" y="6864"/>
                  </a:cubicBezTo>
                  <a:cubicBezTo>
                    <a:pt x="498" y="8656"/>
                    <a:pt x="60" y="10543"/>
                    <a:pt x="6" y="12287"/>
                  </a:cubicBezTo>
                  <a:cubicBezTo>
                    <a:pt x="-49" y="14032"/>
                    <a:pt x="279" y="15636"/>
                    <a:pt x="1045" y="17051"/>
                  </a:cubicBezTo>
                  <a:cubicBezTo>
                    <a:pt x="1810" y="18466"/>
                    <a:pt x="3013" y="19692"/>
                    <a:pt x="4626" y="20446"/>
                  </a:cubicBezTo>
                  <a:cubicBezTo>
                    <a:pt x="6240" y="21201"/>
                    <a:pt x="8263" y="21484"/>
                    <a:pt x="10040" y="21343"/>
                  </a:cubicBezTo>
                  <a:cubicBezTo>
                    <a:pt x="11817" y="21201"/>
                    <a:pt x="13348" y="20635"/>
                    <a:pt x="14852" y="19550"/>
                  </a:cubicBezTo>
                  <a:cubicBezTo>
                    <a:pt x="16356" y="18466"/>
                    <a:pt x="17833" y="16862"/>
                    <a:pt x="18926" y="14787"/>
                  </a:cubicBezTo>
                  <a:cubicBezTo>
                    <a:pt x="20020" y="12712"/>
                    <a:pt x="20731" y="10165"/>
                    <a:pt x="21114" y="8232"/>
                  </a:cubicBezTo>
                  <a:cubicBezTo>
                    <a:pt x="21496" y="6298"/>
                    <a:pt x="21551" y="4977"/>
                    <a:pt x="21278" y="3987"/>
                  </a:cubicBezTo>
                  <a:cubicBezTo>
                    <a:pt x="21004" y="2997"/>
                    <a:pt x="20403" y="2336"/>
                    <a:pt x="19364" y="1818"/>
                  </a:cubicBezTo>
                  <a:cubicBezTo>
                    <a:pt x="18325" y="1299"/>
                    <a:pt x="16848" y="922"/>
                    <a:pt x="15809" y="969"/>
                  </a:cubicBezTo>
                  <a:cubicBezTo>
                    <a:pt x="14770" y="1016"/>
                    <a:pt x="14169" y="1487"/>
                    <a:pt x="13567" y="1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7423114" y="5863166"/>
              <a:ext cx="162237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4159" y="824"/>
                  </a:moveTo>
                  <a:cubicBezTo>
                    <a:pt x="4436" y="5441"/>
                    <a:pt x="4713" y="10058"/>
                    <a:pt x="4851" y="12779"/>
                  </a:cubicBezTo>
                  <a:cubicBezTo>
                    <a:pt x="4990" y="15499"/>
                    <a:pt x="4990" y="16324"/>
                    <a:pt x="4990" y="17148"/>
                  </a:cubicBezTo>
                  <a:cubicBezTo>
                    <a:pt x="4990" y="17973"/>
                    <a:pt x="4990" y="18797"/>
                    <a:pt x="4713" y="18797"/>
                  </a:cubicBezTo>
                  <a:cubicBezTo>
                    <a:pt x="4436" y="18797"/>
                    <a:pt x="3882" y="17973"/>
                    <a:pt x="3190" y="16983"/>
                  </a:cubicBezTo>
                  <a:cubicBezTo>
                    <a:pt x="2497" y="15994"/>
                    <a:pt x="1666" y="14840"/>
                    <a:pt x="974" y="13850"/>
                  </a:cubicBezTo>
                  <a:cubicBezTo>
                    <a:pt x="282" y="12861"/>
                    <a:pt x="-272" y="12037"/>
                    <a:pt x="143" y="11624"/>
                  </a:cubicBezTo>
                  <a:cubicBezTo>
                    <a:pt x="559" y="11212"/>
                    <a:pt x="1943" y="11212"/>
                    <a:pt x="4713" y="10553"/>
                  </a:cubicBezTo>
                  <a:cubicBezTo>
                    <a:pt x="7482" y="9893"/>
                    <a:pt x="11636" y="8574"/>
                    <a:pt x="14405" y="7090"/>
                  </a:cubicBezTo>
                  <a:cubicBezTo>
                    <a:pt x="17174" y="5606"/>
                    <a:pt x="18559" y="3957"/>
                    <a:pt x="19528" y="2556"/>
                  </a:cubicBezTo>
                  <a:cubicBezTo>
                    <a:pt x="20497" y="1154"/>
                    <a:pt x="21051" y="0"/>
                    <a:pt x="21190" y="0"/>
                  </a:cubicBezTo>
                  <a:cubicBezTo>
                    <a:pt x="21328" y="0"/>
                    <a:pt x="21051" y="1154"/>
                    <a:pt x="20636" y="4369"/>
                  </a:cubicBezTo>
                  <a:cubicBezTo>
                    <a:pt x="20220" y="7585"/>
                    <a:pt x="19666" y="12861"/>
                    <a:pt x="19528" y="16076"/>
                  </a:cubicBezTo>
                  <a:cubicBezTo>
                    <a:pt x="19390" y="19292"/>
                    <a:pt x="19666" y="20446"/>
                    <a:pt x="19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7620000" y="6076950"/>
              <a:ext cx="698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5850"/>
                    <a:pt x="13745" y="11700"/>
                    <a:pt x="10145" y="15300"/>
                  </a:cubicBezTo>
                  <a:cubicBezTo>
                    <a:pt x="6545" y="18900"/>
                    <a:pt x="3273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7747000" y="5916990"/>
              <a:ext cx="184150" cy="15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867"/>
                  </a:moveTo>
                  <a:cubicBezTo>
                    <a:pt x="1241" y="1015"/>
                    <a:pt x="2483" y="162"/>
                    <a:pt x="3724" y="20"/>
                  </a:cubicBezTo>
                  <a:cubicBezTo>
                    <a:pt x="4966" y="-122"/>
                    <a:pt x="6207" y="446"/>
                    <a:pt x="6828" y="2862"/>
                  </a:cubicBezTo>
                  <a:cubicBezTo>
                    <a:pt x="7448" y="5278"/>
                    <a:pt x="7448" y="9541"/>
                    <a:pt x="6952" y="12099"/>
                  </a:cubicBezTo>
                  <a:cubicBezTo>
                    <a:pt x="6455" y="14657"/>
                    <a:pt x="5462" y="15510"/>
                    <a:pt x="4221" y="16646"/>
                  </a:cubicBezTo>
                  <a:cubicBezTo>
                    <a:pt x="2979" y="17783"/>
                    <a:pt x="1490" y="19204"/>
                    <a:pt x="1986" y="19915"/>
                  </a:cubicBezTo>
                  <a:cubicBezTo>
                    <a:pt x="2483" y="20625"/>
                    <a:pt x="4966" y="20625"/>
                    <a:pt x="8566" y="20767"/>
                  </a:cubicBezTo>
                  <a:cubicBezTo>
                    <a:pt x="12166" y="20910"/>
                    <a:pt x="16883" y="21194"/>
                    <a:pt x="2160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7244589" y="5706198"/>
              <a:ext cx="839791" cy="52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47" fill="norm" stroke="1" extrusionOk="0">
                  <a:moveTo>
                    <a:pt x="15494" y="4471"/>
                  </a:moveTo>
                  <a:cubicBezTo>
                    <a:pt x="15494" y="4042"/>
                    <a:pt x="15494" y="3613"/>
                    <a:pt x="15010" y="2928"/>
                  </a:cubicBezTo>
                  <a:cubicBezTo>
                    <a:pt x="14527" y="2242"/>
                    <a:pt x="13559" y="1299"/>
                    <a:pt x="12324" y="699"/>
                  </a:cubicBezTo>
                  <a:cubicBezTo>
                    <a:pt x="11088" y="99"/>
                    <a:pt x="9583" y="-158"/>
                    <a:pt x="7998" y="99"/>
                  </a:cubicBezTo>
                  <a:cubicBezTo>
                    <a:pt x="6413" y="356"/>
                    <a:pt x="4748" y="1128"/>
                    <a:pt x="3431" y="2413"/>
                  </a:cubicBezTo>
                  <a:cubicBezTo>
                    <a:pt x="2115" y="3699"/>
                    <a:pt x="1148" y="5499"/>
                    <a:pt x="583" y="7642"/>
                  </a:cubicBezTo>
                  <a:cubicBezTo>
                    <a:pt x="19" y="9785"/>
                    <a:pt x="-142" y="12271"/>
                    <a:pt x="127" y="14413"/>
                  </a:cubicBezTo>
                  <a:cubicBezTo>
                    <a:pt x="395" y="16556"/>
                    <a:pt x="1094" y="18356"/>
                    <a:pt x="2195" y="19513"/>
                  </a:cubicBezTo>
                  <a:cubicBezTo>
                    <a:pt x="3297" y="20671"/>
                    <a:pt x="4801" y="21185"/>
                    <a:pt x="6628" y="21313"/>
                  </a:cubicBezTo>
                  <a:cubicBezTo>
                    <a:pt x="8455" y="21442"/>
                    <a:pt x="10604" y="21185"/>
                    <a:pt x="12646" y="20799"/>
                  </a:cubicBezTo>
                  <a:cubicBezTo>
                    <a:pt x="14688" y="20413"/>
                    <a:pt x="16622" y="19899"/>
                    <a:pt x="18019" y="18999"/>
                  </a:cubicBezTo>
                  <a:cubicBezTo>
                    <a:pt x="19416" y="18099"/>
                    <a:pt x="20276" y="16813"/>
                    <a:pt x="20786" y="14928"/>
                  </a:cubicBezTo>
                  <a:cubicBezTo>
                    <a:pt x="21297" y="13042"/>
                    <a:pt x="21458" y="10556"/>
                    <a:pt x="21189" y="8713"/>
                  </a:cubicBezTo>
                  <a:cubicBezTo>
                    <a:pt x="20921" y="6871"/>
                    <a:pt x="20222" y="5671"/>
                    <a:pt x="18852" y="4985"/>
                  </a:cubicBezTo>
                  <a:cubicBezTo>
                    <a:pt x="17482" y="4299"/>
                    <a:pt x="15440" y="4128"/>
                    <a:pt x="13398" y="3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8702584" y="5778232"/>
              <a:ext cx="184486" cy="24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6" fill="norm" stroke="1" extrusionOk="0">
                  <a:moveTo>
                    <a:pt x="379" y="2278"/>
                  </a:moveTo>
                  <a:cubicBezTo>
                    <a:pt x="870" y="1151"/>
                    <a:pt x="1361" y="24"/>
                    <a:pt x="1852" y="24"/>
                  </a:cubicBezTo>
                  <a:cubicBezTo>
                    <a:pt x="2343" y="24"/>
                    <a:pt x="2833" y="1151"/>
                    <a:pt x="3079" y="4344"/>
                  </a:cubicBezTo>
                  <a:cubicBezTo>
                    <a:pt x="3324" y="7537"/>
                    <a:pt x="3324" y="12796"/>
                    <a:pt x="3324" y="15895"/>
                  </a:cubicBezTo>
                  <a:cubicBezTo>
                    <a:pt x="3324" y="18994"/>
                    <a:pt x="3324" y="19933"/>
                    <a:pt x="3079" y="19933"/>
                  </a:cubicBezTo>
                  <a:cubicBezTo>
                    <a:pt x="2833" y="19933"/>
                    <a:pt x="2343" y="18994"/>
                    <a:pt x="1606" y="17773"/>
                  </a:cubicBezTo>
                  <a:cubicBezTo>
                    <a:pt x="870" y="16553"/>
                    <a:pt x="-112" y="15050"/>
                    <a:pt x="11" y="14393"/>
                  </a:cubicBezTo>
                  <a:cubicBezTo>
                    <a:pt x="133" y="13735"/>
                    <a:pt x="1361" y="13923"/>
                    <a:pt x="3938" y="13172"/>
                  </a:cubicBezTo>
                  <a:cubicBezTo>
                    <a:pt x="6515" y="12420"/>
                    <a:pt x="10443" y="10730"/>
                    <a:pt x="13511" y="8664"/>
                  </a:cubicBezTo>
                  <a:cubicBezTo>
                    <a:pt x="16579" y="6598"/>
                    <a:pt x="18788" y="4156"/>
                    <a:pt x="20015" y="2466"/>
                  </a:cubicBezTo>
                  <a:cubicBezTo>
                    <a:pt x="21243" y="775"/>
                    <a:pt x="21488" y="-164"/>
                    <a:pt x="21365" y="24"/>
                  </a:cubicBezTo>
                  <a:cubicBezTo>
                    <a:pt x="21243" y="212"/>
                    <a:pt x="20752" y="1526"/>
                    <a:pt x="20138" y="4813"/>
                  </a:cubicBezTo>
                  <a:cubicBezTo>
                    <a:pt x="19524" y="8100"/>
                    <a:pt x="18788" y="13359"/>
                    <a:pt x="18297" y="16459"/>
                  </a:cubicBezTo>
                  <a:cubicBezTo>
                    <a:pt x="17806" y="19558"/>
                    <a:pt x="17561" y="20497"/>
                    <a:pt x="17315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8890000" y="5962650"/>
              <a:ext cx="317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26"/>
                    <a:pt x="7200" y="9853"/>
                    <a:pt x="3600" y="13453"/>
                  </a:cubicBezTo>
                  <a:cubicBezTo>
                    <a:pt x="0" y="17053"/>
                    <a:pt x="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8947150" y="5827183"/>
              <a:ext cx="122894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43" fill="norm" stroke="1" extrusionOk="0">
                  <a:moveTo>
                    <a:pt x="5400" y="4886"/>
                  </a:moveTo>
                  <a:cubicBezTo>
                    <a:pt x="5760" y="3600"/>
                    <a:pt x="6120" y="2314"/>
                    <a:pt x="7740" y="1414"/>
                  </a:cubicBezTo>
                  <a:cubicBezTo>
                    <a:pt x="9360" y="514"/>
                    <a:pt x="12240" y="0"/>
                    <a:pt x="14580" y="0"/>
                  </a:cubicBezTo>
                  <a:cubicBezTo>
                    <a:pt x="16920" y="0"/>
                    <a:pt x="18720" y="514"/>
                    <a:pt x="19620" y="1414"/>
                  </a:cubicBezTo>
                  <a:cubicBezTo>
                    <a:pt x="20520" y="2314"/>
                    <a:pt x="20520" y="3600"/>
                    <a:pt x="19620" y="4757"/>
                  </a:cubicBezTo>
                  <a:cubicBezTo>
                    <a:pt x="18720" y="5914"/>
                    <a:pt x="16920" y="6943"/>
                    <a:pt x="15120" y="7843"/>
                  </a:cubicBezTo>
                  <a:cubicBezTo>
                    <a:pt x="13320" y="8743"/>
                    <a:pt x="11520" y="9514"/>
                    <a:pt x="11520" y="10029"/>
                  </a:cubicBezTo>
                  <a:cubicBezTo>
                    <a:pt x="11520" y="10543"/>
                    <a:pt x="13320" y="10800"/>
                    <a:pt x="14940" y="11314"/>
                  </a:cubicBezTo>
                  <a:cubicBezTo>
                    <a:pt x="16560" y="11829"/>
                    <a:pt x="18000" y="12600"/>
                    <a:pt x="19260" y="13500"/>
                  </a:cubicBezTo>
                  <a:cubicBezTo>
                    <a:pt x="20520" y="14400"/>
                    <a:pt x="21600" y="15429"/>
                    <a:pt x="20340" y="16843"/>
                  </a:cubicBezTo>
                  <a:cubicBezTo>
                    <a:pt x="19080" y="18257"/>
                    <a:pt x="15480" y="20057"/>
                    <a:pt x="11880" y="20829"/>
                  </a:cubicBezTo>
                  <a:cubicBezTo>
                    <a:pt x="8280" y="21600"/>
                    <a:pt x="4680" y="21343"/>
                    <a:pt x="2700" y="21086"/>
                  </a:cubicBezTo>
                  <a:cubicBezTo>
                    <a:pt x="720" y="20829"/>
                    <a:pt x="360" y="20571"/>
                    <a:pt x="0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8505707" y="5641958"/>
              <a:ext cx="865877" cy="51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73" fill="norm" stroke="1" extrusionOk="0">
                  <a:moveTo>
                    <a:pt x="13666" y="2756"/>
                  </a:moveTo>
                  <a:cubicBezTo>
                    <a:pt x="13197" y="1794"/>
                    <a:pt x="12729" y="832"/>
                    <a:pt x="11844" y="351"/>
                  </a:cubicBezTo>
                  <a:cubicBezTo>
                    <a:pt x="10959" y="-130"/>
                    <a:pt x="9658" y="-130"/>
                    <a:pt x="8201" y="438"/>
                  </a:cubicBezTo>
                  <a:cubicBezTo>
                    <a:pt x="6743" y="1007"/>
                    <a:pt x="5130" y="2144"/>
                    <a:pt x="3751" y="3587"/>
                  </a:cubicBezTo>
                  <a:cubicBezTo>
                    <a:pt x="2371" y="5030"/>
                    <a:pt x="1226" y="6779"/>
                    <a:pt x="602" y="8484"/>
                  </a:cubicBezTo>
                  <a:cubicBezTo>
                    <a:pt x="-23" y="10189"/>
                    <a:pt x="-127" y="11851"/>
                    <a:pt x="133" y="13512"/>
                  </a:cubicBezTo>
                  <a:cubicBezTo>
                    <a:pt x="393" y="15174"/>
                    <a:pt x="1018" y="16835"/>
                    <a:pt x="2137" y="18191"/>
                  </a:cubicBezTo>
                  <a:cubicBezTo>
                    <a:pt x="3256" y="19546"/>
                    <a:pt x="4870" y="20596"/>
                    <a:pt x="6665" y="21033"/>
                  </a:cubicBezTo>
                  <a:cubicBezTo>
                    <a:pt x="8461" y="21470"/>
                    <a:pt x="10439" y="21295"/>
                    <a:pt x="12391" y="20639"/>
                  </a:cubicBezTo>
                  <a:cubicBezTo>
                    <a:pt x="14342" y="19983"/>
                    <a:pt x="16268" y="18847"/>
                    <a:pt x="17726" y="17447"/>
                  </a:cubicBezTo>
                  <a:cubicBezTo>
                    <a:pt x="19183" y="16048"/>
                    <a:pt x="20172" y="14387"/>
                    <a:pt x="20744" y="12681"/>
                  </a:cubicBezTo>
                  <a:cubicBezTo>
                    <a:pt x="21317" y="10976"/>
                    <a:pt x="21473" y="9227"/>
                    <a:pt x="21057" y="7609"/>
                  </a:cubicBezTo>
                  <a:cubicBezTo>
                    <a:pt x="20640" y="5991"/>
                    <a:pt x="19651" y="4505"/>
                    <a:pt x="18480" y="3674"/>
                  </a:cubicBezTo>
                  <a:cubicBezTo>
                    <a:pt x="17309" y="2843"/>
                    <a:pt x="15956" y="2668"/>
                    <a:pt x="14603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0021295" y="5746749"/>
              <a:ext cx="151405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5187" y="510"/>
                  </a:moveTo>
                  <a:cubicBezTo>
                    <a:pt x="4299" y="5102"/>
                    <a:pt x="3412" y="9694"/>
                    <a:pt x="3116" y="12926"/>
                  </a:cubicBezTo>
                  <a:cubicBezTo>
                    <a:pt x="2820" y="16157"/>
                    <a:pt x="3116" y="18028"/>
                    <a:pt x="3264" y="19389"/>
                  </a:cubicBezTo>
                  <a:cubicBezTo>
                    <a:pt x="3412" y="20750"/>
                    <a:pt x="3412" y="21600"/>
                    <a:pt x="3264" y="21600"/>
                  </a:cubicBezTo>
                  <a:cubicBezTo>
                    <a:pt x="3116" y="21600"/>
                    <a:pt x="2820" y="20750"/>
                    <a:pt x="2376" y="19899"/>
                  </a:cubicBezTo>
                  <a:cubicBezTo>
                    <a:pt x="1932" y="19049"/>
                    <a:pt x="1340" y="18198"/>
                    <a:pt x="749" y="17178"/>
                  </a:cubicBezTo>
                  <a:cubicBezTo>
                    <a:pt x="157" y="16157"/>
                    <a:pt x="-435" y="14967"/>
                    <a:pt x="453" y="14202"/>
                  </a:cubicBezTo>
                  <a:cubicBezTo>
                    <a:pt x="1340" y="13436"/>
                    <a:pt x="3707" y="13096"/>
                    <a:pt x="6518" y="11820"/>
                  </a:cubicBezTo>
                  <a:cubicBezTo>
                    <a:pt x="9329" y="10545"/>
                    <a:pt x="12584" y="8334"/>
                    <a:pt x="14655" y="6718"/>
                  </a:cubicBezTo>
                  <a:cubicBezTo>
                    <a:pt x="16727" y="5102"/>
                    <a:pt x="17614" y="4082"/>
                    <a:pt x="18354" y="2806"/>
                  </a:cubicBezTo>
                  <a:cubicBezTo>
                    <a:pt x="19094" y="1531"/>
                    <a:pt x="19686" y="0"/>
                    <a:pt x="19981" y="0"/>
                  </a:cubicBezTo>
                  <a:cubicBezTo>
                    <a:pt x="20277" y="0"/>
                    <a:pt x="20277" y="1531"/>
                    <a:pt x="20129" y="4592"/>
                  </a:cubicBezTo>
                  <a:cubicBezTo>
                    <a:pt x="19981" y="7654"/>
                    <a:pt x="19686" y="12246"/>
                    <a:pt x="19833" y="15052"/>
                  </a:cubicBezTo>
                  <a:cubicBezTo>
                    <a:pt x="19981" y="17858"/>
                    <a:pt x="20573" y="18879"/>
                    <a:pt x="21165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0198100" y="5956300"/>
              <a:ext cx="762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50"/>
                    <a:pt x="21600" y="4500"/>
                    <a:pt x="18000" y="8100"/>
                  </a:cubicBezTo>
                  <a:cubicBezTo>
                    <a:pt x="14400" y="11700"/>
                    <a:pt x="72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0345183" y="5740400"/>
              <a:ext cx="113267" cy="18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65" fill="norm" stroke="1" extrusionOk="0">
                  <a:moveTo>
                    <a:pt x="17480" y="0"/>
                  </a:moveTo>
                  <a:cubicBezTo>
                    <a:pt x="11982" y="5697"/>
                    <a:pt x="6484" y="11393"/>
                    <a:pt x="3342" y="15073"/>
                  </a:cubicBezTo>
                  <a:cubicBezTo>
                    <a:pt x="200" y="18752"/>
                    <a:pt x="-585" y="20413"/>
                    <a:pt x="397" y="21007"/>
                  </a:cubicBezTo>
                  <a:cubicBezTo>
                    <a:pt x="1379" y="21600"/>
                    <a:pt x="4128" y="21125"/>
                    <a:pt x="7859" y="20057"/>
                  </a:cubicBezTo>
                  <a:cubicBezTo>
                    <a:pt x="11590" y="18989"/>
                    <a:pt x="16302" y="17327"/>
                    <a:pt x="21015" y="15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0419766" y="5854700"/>
              <a:ext cx="4503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19981" y="0"/>
                  </a:moveTo>
                  <a:cubicBezTo>
                    <a:pt x="11529" y="4320"/>
                    <a:pt x="3077" y="8640"/>
                    <a:pt x="729" y="12240"/>
                  </a:cubicBezTo>
                  <a:cubicBezTo>
                    <a:pt x="-1619" y="15840"/>
                    <a:pt x="2138" y="18720"/>
                    <a:pt x="5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9765003" y="5557196"/>
              <a:ext cx="1067102" cy="57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5" fill="norm" stroke="1" extrusionOk="0">
                  <a:moveTo>
                    <a:pt x="15685" y="3017"/>
                  </a:moveTo>
                  <a:cubicBezTo>
                    <a:pt x="15728" y="2626"/>
                    <a:pt x="15770" y="2235"/>
                    <a:pt x="15685" y="1961"/>
                  </a:cubicBezTo>
                  <a:cubicBezTo>
                    <a:pt x="15600" y="1687"/>
                    <a:pt x="15388" y="1530"/>
                    <a:pt x="14794" y="1178"/>
                  </a:cubicBezTo>
                  <a:cubicBezTo>
                    <a:pt x="14200" y="826"/>
                    <a:pt x="13224" y="278"/>
                    <a:pt x="11972" y="83"/>
                  </a:cubicBezTo>
                  <a:cubicBezTo>
                    <a:pt x="10720" y="-113"/>
                    <a:pt x="9193" y="44"/>
                    <a:pt x="7750" y="513"/>
                  </a:cubicBezTo>
                  <a:cubicBezTo>
                    <a:pt x="6307" y="983"/>
                    <a:pt x="4949" y="1765"/>
                    <a:pt x="3697" y="3017"/>
                  </a:cubicBezTo>
                  <a:cubicBezTo>
                    <a:pt x="2445" y="4270"/>
                    <a:pt x="1299" y="5991"/>
                    <a:pt x="663" y="7909"/>
                  </a:cubicBezTo>
                  <a:cubicBezTo>
                    <a:pt x="26" y="9826"/>
                    <a:pt x="-101" y="11939"/>
                    <a:pt x="69" y="13778"/>
                  </a:cubicBezTo>
                  <a:cubicBezTo>
                    <a:pt x="238" y="15617"/>
                    <a:pt x="705" y="17183"/>
                    <a:pt x="1427" y="18435"/>
                  </a:cubicBezTo>
                  <a:cubicBezTo>
                    <a:pt x="2148" y="19687"/>
                    <a:pt x="3124" y="20626"/>
                    <a:pt x="4334" y="21057"/>
                  </a:cubicBezTo>
                  <a:cubicBezTo>
                    <a:pt x="5543" y="21487"/>
                    <a:pt x="6986" y="21409"/>
                    <a:pt x="8450" y="21096"/>
                  </a:cubicBezTo>
                  <a:cubicBezTo>
                    <a:pt x="9914" y="20783"/>
                    <a:pt x="11399" y="20235"/>
                    <a:pt x="12693" y="19687"/>
                  </a:cubicBezTo>
                  <a:cubicBezTo>
                    <a:pt x="13988" y="19139"/>
                    <a:pt x="15091" y="18591"/>
                    <a:pt x="16258" y="17535"/>
                  </a:cubicBezTo>
                  <a:cubicBezTo>
                    <a:pt x="17425" y="16478"/>
                    <a:pt x="18656" y="14913"/>
                    <a:pt x="19611" y="13191"/>
                  </a:cubicBezTo>
                  <a:cubicBezTo>
                    <a:pt x="20565" y="11470"/>
                    <a:pt x="21244" y="9591"/>
                    <a:pt x="21372" y="7987"/>
                  </a:cubicBezTo>
                  <a:cubicBezTo>
                    <a:pt x="21499" y="6383"/>
                    <a:pt x="21075" y="5052"/>
                    <a:pt x="20374" y="4113"/>
                  </a:cubicBezTo>
                  <a:cubicBezTo>
                    <a:pt x="19674" y="3174"/>
                    <a:pt x="18698" y="2626"/>
                    <a:pt x="17722" y="2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4557183" y="6204375"/>
              <a:ext cx="500866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19" fill="norm" stroke="1" extrusionOk="0">
                  <a:moveTo>
                    <a:pt x="1428" y="21419"/>
                  </a:moveTo>
                  <a:cubicBezTo>
                    <a:pt x="714" y="18719"/>
                    <a:pt x="0" y="16019"/>
                    <a:pt x="0" y="14669"/>
                  </a:cubicBezTo>
                  <a:cubicBezTo>
                    <a:pt x="0" y="13319"/>
                    <a:pt x="714" y="13319"/>
                    <a:pt x="2767" y="12419"/>
                  </a:cubicBezTo>
                  <a:cubicBezTo>
                    <a:pt x="4820" y="11519"/>
                    <a:pt x="8212" y="9719"/>
                    <a:pt x="11648" y="7469"/>
                  </a:cubicBezTo>
                  <a:cubicBezTo>
                    <a:pt x="15084" y="5219"/>
                    <a:pt x="18565" y="2519"/>
                    <a:pt x="20083" y="1169"/>
                  </a:cubicBezTo>
                  <a:cubicBezTo>
                    <a:pt x="21600" y="-181"/>
                    <a:pt x="21154" y="-181"/>
                    <a:pt x="20618" y="269"/>
                  </a:cubicBezTo>
                  <a:cubicBezTo>
                    <a:pt x="20083" y="719"/>
                    <a:pt x="19458" y="1619"/>
                    <a:pt x="18833" y="2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4679950" y="6223000"/>
              <a:ext cx="4635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748" y="20057"/>
                    <a:pt x="7496" y="21600"/>
                    <a:pt x="11096" y="18514"/>
                  </a:cubicBezTo>
                  <a:cubicBezTo>
                    <a:pt x="14696" y="15429"/>
                    <a:pt x="18148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4037473" y="4921250"/>
              <a:ext cx="720915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164" y="2880"/>
                  </a:moveTo>
                  <a:cubicBezTo>
                    <a:pt x="2482" y="3920"/>
                    <a:pt x="3801" y="4960"/>
                    <a:pt x="5088" y="6120"/>
                  </a:cubicBezTo>
                  <a:cubicBezTo>
                    <a:pt x="6375" y="7280"/>
                    <a:pt x="7631" y="8560"/>
                    <a:pt x="8950" y="9920"/>
                  </a:cubicBezTo>
                  <a:cubicBezTo>
                    <a:pt x="10268" y="11280"/>
                    <a:pt x="11650" y="12720"/>
                    <a:pt x="13031" y="14000"/>
                  </a:cubicBezTo>
                  <a:cubicBezTo>
                    <a:pt x="14413" y="15280"/>
                    <a:pt x="15794" y="16400"/>
                    <a:pt x="16705" y="17160"/>
                  </a:cubicBezTo>
                  <a:cubicBezTo>
                    <a:pt x="17615" y="17920"/>
                    <a:pt x="18055" y="18320"/>
                    <a:pt x="18211" y="18320"/>
                  </a:cubicBezTo>
                  <a:cubicBezTo>
                    <a:pt x="18368" y="18320"/>
                    <a:pt x="18243" y="17920"/>
                    <a:pt x="17678" y="17240"/>
                  </a:cubicBezTo>
                  <a:cubicBezTo>
                    <a:pt x="17113" y="16560"/>
                    <a:pt x="16108" y="15600"/>
                    <a:pt x="14884" y="14480"/>
                  </a:cubicBezTo>
                  <a:cubicBezTo>
                    <a:pt x="13659" y="13360"/>
                    <a:pt x="12215" y="12080"/>
                    <a:pt x="10645" y="10840"/>
                  </a:cubicBezTo>
                  <a:cubicBezTo>
                    <a:pt x="9075" y="9600"/>
                    <a:pt x="7380" y="8400"/>
                    <a:pt x="6030" y="7320"/>
                  </a:cubicBezTo>
                  <a:cubicBezTo>
                    <a:pt x="4680" y="6240"/>
                    <a:pt x="3675" y="5280"/>
                    <a:pt x="3110" y="4600"/>
                  </a:cubicBezTo>
                  <a:cubicBezTo>
                    <a:pt x="2545" y="3920"/>
                    <a:pt x="2420" y="3520"/>
                    <a:pt x="2514" y="3280"/>
                  </a:cubicBezTo>
                  <a:cubicBezTo>
                    <a:pt x="2608" y="3040"/>
                    <a:pt x="2922" y="2960"/>
                    <a:pt x="3738" y="3440"/>
                  </a:cubicBezTo>
                  <a:cubicBezTo>
                    <a:pt x="4555" y="3920"/>
                    <a:pt x="5873" y="4960"/>
                    <a:pt x="7443" y="6480"/>
                  </a:cubicBezTo>
                  <a:cubicBezTo>
                    <a:pt x="9013" y="8000"/>
                    <a:pt x="10834" y="10000"/>
                    <a:pt x="12466" y="12040"/>
                  </a:cubicBezTo>
                  <a:cubicBezTo>
                    <a:pt x="14099" y="14080"/>
                    <a:pt x="15543" y="16160"/>
                    <a:pt x="16705" y="17560"/>
                  </a:cubicBezTo>
                  <a:cubicBezTo>
                    <a:pt x="17866" y="18960"/>
                    <a:pt x="18745" y="19680"/>
                    <a:pt x="19373" y="20160"/>
                  </a:cubicBezTo>
                  <a:cubicBezTo>
                    <a:pt x="20001" y="20640"/>
                    <a:pt x="20378" y="20880"/>
                    <a:pt x="20441" y="20880"/>
                  </a:cubicBezTo>
                  <a:cubicBezTo>
                    <a:pt x="20503" y="20880"/>
                    <a:pt x="20252" y="20640"/>
                    <a:pt x="19373" y="19920"/>
                  </a:cubicBezTo>
                  <a:cubicBezTo>
                    <a:pt x="18494" y="19200"/>
                    <a:pt x="16987" y="18000"/>
                    <a:pt x="15198" y="16480"/>
                  </a:cubicBezTo>
                  <a:cubicBezTo>
                    <a:pt x="13408" y="14960"/>
                    <a:pt x="11336" y="13120"/>
                    <a:pt x="9546" y="11440"/>
                  </a:cubicBezTo>
                  <a:cubicBezTo>
                    <a:pt x="7757" y="9760"/>
                    <a:pt x="6250" y="8240"/>
                    <a:pt x="5120" y="7240"/>
                  </a:cubicBezTo>
                  <a:cubicBezTo>
                    <a:pt x="3989" y="6240"/>
                    <a:pt x="3236" y="5760"/>
                    <a:pt x="2702" y="5360"/>
                  </a:cubicBezTo>
                  <a:cubicBezTo>
                    <a:pt x="2168" y="4960"/>
                    <a:pt x="1855" y="4640"/>
                    <a:pt x="1729" y="4280"/>
                  </a:cubicBezTo>
                  <a:cubicBezTo>
                    <a:pt x="1603" y="3920"/>
                    <a:pt x="1666" y="3520"/>
                    <a:pt x="1886" y="3360"/>
                  </a:cubicBezTo>
                  <a:cubicBezTo>
                    <a:pt x="2106" y="3200"/>
                    <a:pt x="2482" y="3280"/>
                    <a:pt x="3456" y="3840"/>
                  </a:cubicBezTo>
                  <a:cubicBezTo>
                    <a:pt x="4429" y="4400"/>
                    <a:pt x="5999" y="5440"/>
                    <a:pt x="7631" y="6840"/>
                  </a:cubicBezTo>
                  <a:cubicBezTo>
                    <a:pt x="9264" y="8240"/>
                    <a:pt x="10959" y="10000"/>
                    <a:pt x="12623" y="11880"/>
                  </a:cubicBezTo>
                  <a:cubicBezTo>
                    <a:pt x="14287" y="13760"/>
                    <a:pt x="15920" y="15760"/>
                    <a:pt x="17144" y="17200"/>
                  </a:cubicBezTo>
                  <a:cubicBezTo>
                    <a:pt x="18368" y="18640"/>
                    <a:pt x="19185" y="19520"/>
                    <a:pt x="19875" y="20000"/>
                  </a:cubicBezTo>
                  <a:cubicBezTo>
                    <a:pt x="20566" y="20480"/>
                    <a:pt x="21131" y="20560"/>
                    <a:pt x="21320" y="20440"/>
                  </a:cubicBezTo>
                  <a:cubicBezTo>
                    <a:pt x="21508" y="20320"/>
                    <a:pt x="21320" y="20000"/>
                    <a:pt x="20441" y="19200"/>
                  </a:cubicBezTo>
                  <a:cubicBezTo>
                    <a:pt x="19561" y="18400"/>
                    <a:pt x="17992" y="17120"/>
                    <a:pt x="16516" y="15920"/>
                  </a:cubicBezTo>
                  <a:cubicBezTo>
                    <a:pt x="15041" y="14720"/>
                    <a:pt x="13659" y="13600"/>
                    <a:pt x="12184" y="12320"/>
                  </a:cubicBezTo>
                  <a:cubicBezTo>
                    <a:pt x="10708" y="11040"/>
                    <a:pt x="9138" y="9600"/>
                    <a:pt x="7882" y="8320"/>
                  </a:cubicBezTo>
                  <a:cubicBezTo>
                    <a:pt x="6627" y="7040"/>
                    <a:pt x="5685" y="5920"/>
                    <a:pt x="5057" y="5240"/>
                  </a:cubicBezTo>
                  <a:cubicBezTo>
                    <a:pt x="4429" y="4560"/>
                    <a:pt x="4115" y="4320"/>
                    <a:pt x="3770" y="4160"/>
                  </a:cubicBezTo>
                  <a:cubicBezTo>
                    <a:pt x="3424" y="4000"/>
                    <a:pt x="3048" y="3920"/>
                    <a:pt x="3048" y="3920"/>
                  </a:cubicBezTo>
                  <a:cubicBezTo>
                    <a:pt x="3048" y="3920"/>
                    <a:pt x="3424" y="4000"/>
                    <a:pt x="4492" y="4760"/>
                  </a:cubicBezTo>
                  <a:cubicBezTo>
                    <a:pt x="5559" y="5520"/>
                    <a:pt x="7317" y="6960"/>
                    <a:pt x="9044" y="8600"/>
                  </a:cubicBezTo>
                  <a:cubicBezTo>
                    <a:pt x="10771" y="10240"/>
                    <a:pt x="12466" y="12080"/>
                    <a:pt x="13973" y="13920"/>
                  </a:cubicBezTo>
                  <a:cubicBezTo>
                    <a:pt x="15480" y="15760"/>
                    <a:pt x="16799" y="17600"/>
                    <a:pt x="17584" y="18720"/>
                  </a:cubicBezTo>
                  <a:cubicBezTo>
                    <a:pt x="18368" y="19840"/>
                    <a:pt x="18620" y="20240"/>
                    <a:pt x="18996" y="20680"/>
                  </a:cubicBezTo>
                  <a:cubicBezTo>
                    <a:pt x="19373" y="21120"/>
                    <a:pt x="19875" y="21600"/>
                    <a:pt x="20064" y="21600"/>
                  </a:cubicBezTo>
                  <a:cubicBezTo>
                    <a:pt x="20252" y="21600"/>
                    <a:pt x="20127" y="21120"/>
                    <a:pt x="19530" y="20200"/>
                  </a:cubicBezTo>
                  <a:cubicBezTo>
                    <a:pt x="18934" y="19280"/>
                    <a:pt x="17866" y="17920"/>
                    <a:pt x="16422" y="16320"/>
                  </a:cubicBezTo>
                  <a:cubicBezTo>
                    <a:pt x="14978" y="14720"/>
                    <a:pt x="13157" y="12880"/>
                    <a:pt x="11430" y="11240"/>
                  </a:cubicBezTo>
                  <a:cubicBezTo>
                    <a:pt x="9703" y="9600"/>
                    <a:pt x="8071" y="8160"/>
                    <a:pt x="6689" y="6880"/>
                  </a:cubicBezTo>
                  <a:cubicBezTo>
                    <a:pt x="5308" y="5600"/>
                    <a:pt x="4178" y="4480"/>
                    <a:pt x="3299" y="3440"/>
                  </a:cubicBezTo>
                  <a:cubicBezTo>
                    <a:pt x="2420" y="2400"/>
                    <a:pt x="1792" y="1440"/>
                    <a:pt x="1227" y="840"/>
                  </a:cubicBezTo>
                  <a:cubicBezTo>
                    <a:pt x="661" y="240"/>
                    <a:pt x="159" y="0"/>
                    <a:pt x="34" y="0"/>
                  </a:cubicBezTo>
                  <a:cubicBezTo>
                    <a:pt x="-92" y="0"/>
                    <a:pt x="159" y="240"/>
                    <a:pt x="410" y="600"/>
                  </a:cubicBezTo>
                  <a:cubicBezTo>
                    <a:pt x="661" y="960"/>
                    <a:pt x="913" y="1440"/>
                    <a:pt x="1164" y="19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4069218" y="3911600"/>
              <a:ext cx="801232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543" y="21600"/>
                  </a:moveTo>
                  <a:cubicBezTo>
                    <a:pt x="258" y="21340"/>
                    <a:pt x="-27" y="21080"/>
                    <a:pt x="1" y="20863"/>
                  </a:cubicBezTo>
                  <a:cubicBezTo>
                    <a:pt x="30" y="20646"/>
                    <a:pt x="372" y="20472"/>
                    <a:pt x="1312" y="19518"/>
                  </a:cubicBezTo>
                  <a:cubicBezTo>
                    <a:pt x="2253" y="18564"/>
                    <a:pt x="3791" y="16829"/>
                    <a:pt x="5359" y="15137"/>
                  </a:cubicBezTo>
                  <a:cubicBezTo>
                    <a:pt x="6926" y="13446"/>
                    <a:pt x="8522" y="11798"/>
                    <a:pt x="10317" y="10019"/>
                  </a:cubicBezTo>
                  <a:cubicBezTo>
                    <a:pt x="12112" y="8241"/>
                    <a:pt x="14107" y="6333"/>
                    <a:pt x="15532" y="4988"/>
                  </a:cubicBezTo>
                  <a:cubicBezTo>
                    <a:pt x="16957" y="3643"/>
                    <a:pt x="17812" y="2863"/>
                    <a:pt x="18495" y="2169"/>
                  </a:cubicBezTo>
                  <a:cubicBezTo>
                    <a:pt x="19179" y="1475"/>
                    <a:pt x="19692" y="867"/>
                    <a:pt x="19806" y="651"/>
                  </a:cubicBezTo>
                  <a:cubicBezTo>
                    <a:pt x="19920" y="434"/>
                    <a:pt x="19635" y="607"/>
                    <a:pt x="18581" y="1561"/>
                  </a:cubicBezTo>
                  <a:cubicBezTo>
                    <a:pt x="17527" y="2516"/>
                    <a:pt x="15703" y="4251"/>
                    <a:pt x="13908" y="6029"/>
                  </a:cubicBezTo>
                  <a:cubicBezTo>
                    <a:pt x="12112" y="7807"/>
                    <a:pt x="10346" y="9629"/>
                    <a:pt x="8636" y="11451"/>
                  </a:cubicBezTo>
                  <a:cubicBezTo>
                    <a:pt x="6926" y="13272"/>
                    <a:pt x="5273" y="15094"/>
                    <a:pt x="4019" y="16569"/>
                  </a:cubicBezTo>
                  <a:cubicBezTo>
                    <a:pt x="2766" y="18043"/>
                    <a:pt x="1911" y="19171"/>
                    <a:pt x="1341" y="19908"/>
                  </a:cubicBezTo>
                  <a:cubicBezTo>
                    <a:pt x="771" y="20646"/>
                    <a:pt x="486" y="20993"/>
                    <a:pt x="571" y="20993"/>
                  </a:cubicBezTo>
                  <a:cubicBezTo>
                    <a:pt x="657" y="20993"/>
                    <a:pt x="1113" y="20646"/>
                    <a:pt x="2167" y="19561"/>
                  </a:cubicBezTo>
                  <a:cubicBezTo>
                    <a:pt x="3222" y="18477"/>
                    <a:pt x="4874" y="16655"/>
                    <a:pt x="6499" y="15007"/>
                  </a:cubicBezTo>
                  <a:cubicBezTo>
                    <a:pt x="8123" y="13359"/>
                    <a:pt x="9719" y="11884"/>
                    <a:pt x="11457" y="10236"/>
                  </a:cubicBezTo>
                  <a:cubicBezTo>
                    <a:pt x="13195" y="8588"/>
                    <a:pt x="15076" y="6766"/>
                    <a:pt x="16415" y="5508"/>
                  </a:cubicBezTo>
                  <a:cubicBezTo>
                    <a:pt x="17755" y="4251"/>
                    <a:pt x="18552" y="3557"/>
                    <a:pt x="19122" y="3080"/>
                  </a:cubicBezTo>
                  <a:cubicBezTo>
                    <a:pt x="19692" y="2602"/>
                    <a:pt x="20034" y="2342"/>
                    <a:pt x="20063" y="2255"/>
                  </a:cubicBezTo>
                  <a:cubicBezTo>
                    <a:pt x="20091" y="2169"/>
                    <a:pt x="19806" y="2255"/>
                    <a:pt x="18780" y="2993"/>
                  </a:cubicBezTo>
                  <a:cubicBezTo>
                    <a:pt x="17755" y="3730"/>
                    <a:pt x="15988" y="5118"/>
                    <a:pt x="14250" y="6549"/>
                  </a:cubicBezTo>
                  <a:cubicBezTo>
                    <a:pt x="12511" y="7981"/>
                    <a:pt x="10801" y="9455"/>
                    <a:pt x="9206" y="10887"/>
                  </a:cubicBezTo>
                  <a:cubicBezTo>
                    <a:pt x="7610" y="12318"/>
                    <a:pt x="6128" y="13706"/>
                    <a:pt x="5045" y="14747"/>
                  </a:cubicBezTo>
                  <a:cubicBezTo>
                    <a:pt x="3962" y="15788"/>
                    <a:pt x="3279" y="16482"/>
                    <a:pt x="2709" y="17046"/>
                  </a:cubicBezTo>
                  <a:cubicBezTo>
                    <a:pt x="2139" y="17610"/>
                    <a:pt x="1683" y="18043"/>
                    <a:pt x="1711" y="18087"/>
                  </a:cubicBezTo>
                  <a:cubicBezTo>
                    <a:pt x="1740" y="18130"/>
                    <a:pt x="2253" y="17783"/>
                    <a:pt x="3336" y="16742"/>
                  </a:cubicBezTo>
                  <a:cubicBezTo>
                    <a:pt x="4418" y="15701"/>
                    <a:pt x="6071" y="13966"/>
                    <a:pt x="7866" y="12188"/>
                  </a:cubicBezTo>
                  <a:cubicBezTo>
                    <a:pt x="9662" y="10410"/>
                    <a:pt x="11599" y="8588"/>
                    <a:pt x="13908" y="6549"/>
                  </a:cubicBezTo>
                  <a:cubicBezTo>
                    <a:pt x="16216" y="4511"/>
                    <a:pt x="18894" y="2255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564427" y="6451599"/>
              <a:ext cx="1392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000"/>
                    <a:pt x="-1303" y="12000"/>
                    <a:pt x="240" y="15600"/>
                  </a:cubicBezTo>
                  <a:cubicBezTo>
                    <a:pt x="1783" y="19200"/>
                    <a:pt x="11040" y="204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489450" y="6647886"/>
              <a:ext cx="2159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12" y="11375"/>
                    <a:pt x="7624" y="2735"/>
                    <a:pt x="11224" y="575"/>
                  </a:cubicBezTo>
                  <a:cubicBezTo>
                    <a:pt x="14824" y="-1585"/>
                    <a:pt x="1821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572000" y="6725355"/>
              <a:ext cx="152400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1047"/>
                  </a:moveTo>
                  <a:cubicBezTo>
                    <a:pt x="1500" y="261"/>
                    <a:pt x="3000" y="-524"/>
                    <a:pt x="4800" y="458"/>
                  </a:cubicBezTo>
                  <a:cubicBezTo>
                    <a:pt x="6600" y="1440"/>
                    <a:pt x="8700" y="4189"/>
                    <a:pt x="9300" y="7527"/>
                  </a:cubicBezTo>
                  <a:cubicBezTo>
                    <a:pt x="9900" y="10865"/>
                    <a:pt x="9000" y="14792"/>
                    <a:pt x="7800" y="17149"/>
                  </a:cubicBezTo>
                  <a:cubicBezTo>
                    <a:pt x="6600" y="19505"/>
                    <a:pt x="5100" y="20291"/>
                    <a:pt x="5100" y="20683"/>
                  </a:cubicBezTo>
                  <a:cubicBezTo>
                    <a:pt x="5100" y="21076"/>
                    <a:pt x="6600" y="21076"/>
                    <a:pt x="9600" y="20487"/>
                  </a:cubicBezTo>
                  <a:cubicBezTo>
                    <a:pt x="12600" y="19898"/>
                    <a:pt x="17100" y="18720"/>
                    <a:pt x="21600" y="17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4711700" y="6589872"/>
              <a:ext cx="146050" cy="7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5" fill="norm" stroke="1" extrusionOk="0">
                  <a:moveTo>
                    <a:pt x="0" y="2205"/>
                  </a:moveTo>
                  <a:cubicBezTo>
                    <a:pt x="1252" y="405"/>
                    <a:pt x="2504" y="-1395"/>
                    <a:pt x="6104" y="1605"/>
                  </a:cubicBezTo>
                  <a:cubicBezTo>
                    <a:pt x="9704" y="4605"/>
                    <a:pt x="15652" y="12405"/>
                    <a:pt x="21600" y="202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781975" y="6546850"/>
              <a:ext cx="8847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18926" y="533"/>
                    <a:pt x="16354" y="1067"/>
                    <a:pt x="13526" y="3333"/>
                  </a:cubicBezTo>
                  <a:cubicBezTo>
                    <a:pt x="10697" y="5600"/>
                    <a:pt x="7611" y="9600"/>
                    <a:pt x="5297" y="12267"/>
                  </a:cubicBezTo>
                  <a:cubicBezTo>
                    <a:pt x="2983" y="14933"/>
                    <a:pt x="1440" y="16267"/>
                    <a:pt x="668" y="17600"/>
                  </a:cubicBezTo>
                  <a:cubicBezTo>
                    <a:pt x="-103" y="18933"/>
                    <a:pt x="-103" y="20267"/>
                    <a:pt x="154" y="20933"/>
                  </a:cubicBezTo>
                  <a:cubicBezTo>
                    <a:pt x="411" y="21600"/>
                    <a:pt x="926" y="21600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4959349" y="645795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086"/>
                    <a:pt x="0" y="6171"/>
                    <a:pt x="0" y="9771"/>
                  </a:cubicBezTo>
                  <a:cubicBezTo>
                    <a:pt x="0" y="13371"/>
                    <a:pt x="108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4902200" y="6623050"/>
              <a:ext cx="165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4940299" y="6677206"/>
              <a:ext cx="133925" cy="18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11" fill="norm" stroke="1" extrusionOk="0">
                  <a:moveTo>
                    <a:pt x="4985" y="347"/>
                  </a:moveTo>
                  <a:cubicBezTo>
                    <a:pt x="8308" y="101"/>
                    <a:pt x="11631" y="-144"/>
                    <a:pt x="13957" y="101"/>
                  </a:cubicBezTo>
                  <a:cubicBezTo>
                    <a:pt x="16283" y="347"/>
                    <a:pt x="17612" y="1083"/>
                    <a:pt x="17945" y="2065"/>
                  </a:cubicBezTo>
                  <a:cubicBezTo>
                    <a:pt x="18277" y="3047"/>
                    <a:pt x="17612" y="4274"/>
                    <a:pt x="15951" y="5747"/>
                  </a:cubicBezTo>
                  <a:cubicBezTo>
                    <a:pt x="14289" y="7220"/>
                    <a:pt x="11631" y="8938"/>
                    <a:pt x="11132" y="9797"/>
                  </a:cubicBezTo>
                  <a:cubicBezTo>
                    <a:pt x="10634" y="10656"/>
                    <a:pt x="12295" y="10656"/>
                    <a:pt x="13957" y="10779"/>
                  </a:cubicBezTo>
                  <a:cubicBezTo>
                    <a:pt x="15618" y="10901"/>
                    <a:pt x="17280" y="11147"/>
                    <a:pt x="18775" y="12129"/>
                  </a:cubicBezTo>
                  <a:cubicBezTo>
                    <a:pt x="20271" y="13111"/>
                    <a:pt x="21600" y="14829"/>
                    <a:pt x="20769" y="16547"/>
                  </a:cubicBezTo>
                  <a:cubicBezTo>
                    <a:pt x="19938" y="18265"/>
                    <a:pt x="16948" y="19983"/>
                    <a:pt x="13126" y="20720"/>
                  </a:cubicBezTo>
                  <a:cubicBezTo>
                    <a:pt x="9305" y="21456"/>
                    <a:pt x="4652" y="21211"/>
                    <a:pt x="0" y="20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5181599" y="6614583"/>
              <a:ext cx="1333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5232400" y="66611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5530850" y="6407150"/>
              <a:ext cx="1" cy="2032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5441949" y="6646005"/>
              <a:ext cx="234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919" y="12582"/>
                    <a:pt x="5838" y="4867"/>
                    <a:pt x="9438" y="1782"/>
                  </a:cubicBezTo>
                  <a:cubicBezTo>
                    <a:pt x="13038" y="-1304"/>
                    <a:pt x="1731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510541" y="6767726"/>
              <a:ext cx="115559" cy="18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003" fill="norm" stroke="1" extrusionOk="0">
                  <a:moveTo>
                    <a:pt x="21058" y="159"/>
                  </a:moveTo>
                  <a:cubicBezTo>
                    <a:pt x="19129" y="-87"/>
                    <a:pt x="17201" y="-332"/>
                    <a:pt x="13729" y="1754"/>
                  </a:cubicBezTo>
                  <a:cubicBezTo>
                    <a:pt x="10258" y="3841"/>
                    <a:pt x="5244" y="8259"/>
                    <a:pt x="2544" y="11204"/>
                  </a:cubicBezTo>
                  <a:cubicBezTo>
                    <a:pt x="-156" y="14150"/>
                    <a:pt x="-542" y="15623"/>
                    <a:pt x="615" y="17095"/>
                  </a:cubicBezTo>
                  <a:cubicBezTo>
                    <a:pt x="1772" y="18568"/>
                    <a:pt x="4472" y="20041"/>
                    <a:pt x="7558" y="20654"/>
                  </a:cubicBezTo>
                  <a:cubicBezTo>
                    <a:pt x="10644" y="21268"/>
                    <a:pt x="14115" y="21023"/>
                    <a:pt x="16237" y="20286"/>
                  </a:cubicBezTo>
                  <a:cubicBezTo>
                    <a:pt x="18358" y="19550"/>
                    <a:pt x="19129" y="18323"/>
                    <a:pt x="18937" y="17218"/>
                  </a:cubicBezTo>
                  <a:cubicBezTo>
                    <a:pt x="18744" y="16113"/>
                    <a:pt x="17587" y="15132"/>
                    <a:pt x="14308" y="14886"/>
                  </a:cubicBezTo>
                  <a:cubicBezTo>
                    <a:pt x="11029" y="14641"/>
                    <a:pt x="5629" y="15132"/>
                    <a:pt x="229" y="156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492500" y="6324600"/>
              <a:ext cx="254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3422650" y="651510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3493782" y="6578599"/>
              <a:ext cx="119368" cy="2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08" fill="norm" stroke="1" extrusionOk="0">
                  <a:moveTo>
                    <a:pt x="21370" y="0"/>
                  </a:moveTo>
                  <a:cubicBezTo>
                    <a:pt x="16444" y="2808"/>
                    <a:pt x="11517" y="5616"/>
                    <a:pt x="7917" y="8424"/>
                  </a:cubicBezTo>
                  <a:cubicBezTo>
                    <a:pt x="4317" y="11232"/>
                    <a:pt x="2044" y="14040"/>
                    <a:pt x="907" y="15984"/>
                  </a:cubicBezTo>
                  <a:cubicBezTo>
                    <a:pt x="-230" y="17928"/>
                    <a:pt x="-230" y="19008"/>
                    <a:pt x="528" y="19872"/>
                  </a:cubicBezTo>
                  <a:cubicBezTo>
                    <a:pt x="1286" y="20736"/>
                    <a:pt x="2802" y="21384"/>
                    <a:pt x="4507" y="21492"/>
                  </a:cubicBezTo>
                  <a:cubicBezTo>
                    <a:pt x="6212" y="21600"/>
                    <a:pt x="8107" y="21168"/>
                    <a:pt x="10002" y="20412"/>
                  </a:cubicBezTo>
                  <a:cubicBezTo>
                    <a:pt x="11896" y="19656"/>
                    <a:pt x="13791" y="18576"/>
                    <a:pt x="13223" y="17388"/>
                  </a:cubicBezTo>
                  <a:cubicBezTo>
                    <a:pt x="12654" y="16200"/>
                    <a:pt x="9623" y="14904"/>
                    <a:pt x="6591" y="136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962150" y="6219738"/>
              <a:ext cx="82550" cy="21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90"/>
                  </a:moveTo>
                  <a:cubicBezTo>
                    <a:pt x="0" y="1151"/>
                    <a:pt x="0" y="113"/>
                    <a:pt x="831" y="9"/>
                  </a:cubicBezTo>
                  <a:cubicBezTo>
                    <a:pt x="1662" y="-95"/>
                    <a:pt x="3323" y="736"/>
                    <a:pt x="5815" y="3747"/>
                  </a:cubicBezTo>
                  <a:cubicBezTo>
                    <a:pt x="8308" y="6759"/>
                    <a:pt x="11631" y="11951"/>
                    <a:pt x="14400" y="15274"/>
                  </a:cubicBezTo>
                  <a:cubicBezTo>
                    <a:pt x="17169" y="18597"/>
                    <a:pt x="19385" y="20051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962150" y="647700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2036999" y="6521449"/>
              <a:ext cx="115652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7218" y="1878"/>
                    <a:pt x="13361" y="3757"/>
                    <a:pt x="9696" y="6762"/>
                  </a:cubicBezTo>
                  <a:cubicBezTo>
                    <a:pt x="6032" y="9767"/>
                    <a:pt x="2561" y="13899"/>
                    <a:pt x="1018" y="16435"/>
                  </a:cubicBezTo>
                  <a:cubicBezTo>
                    <a:pt x="-525" y="18970"/>
                    <a:pt x="-139" y="19910"/>
                    <a:pt x="1018" y="20567"/>
                  </a:cubicBezTo>
                  <a:cubicBezTo>
                    <a:pt x="2175" y="21224"/>
                    <a:pt x="4104" y="21600"/>
                    <a:pt x="6418" y="21600"/>
                  </a:cubicBezTo>
                  <a:cubicBezTo>
                    <a:pt x="8732" y="21600"/>
                    <a:pt x="11432" y="21224"/>
                    <a:pt x="13554" y="20661"/>
                  </a:cubicBezTo>
                  <a:cubicBezTo>
                    <a:pt x="15675" y="20097"/>
                    <a:pt x="17218" y="19346"/>
                    <a:pt x="18182" y="18501"/>
                  </a:cubicBezTo>
                  <a:cubicBezTo>
                    <a:pt x="19146" y="17656"/>
                    <a:pt x="19532" y="16717"/>
                    <a:pt x="17989" y="15965"/>
                  </a:cubicBezTo>
                  <a:cubicBezTo>
                    <a:pt x="16446" y="15214"/>
                    <a:pt x="12975" y="14650"/>
                    <a:pt x="9504" y="140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508750" y="6379633"/>
              <a:ext cx="5080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98"/>
                  </a:moveTo>
                  <a:cubicBezTo>
                    <a:pt x="900" y="1149"/>
                    <a:pt x="1800" y="0"/>
                    <a:pt x="2250" y="0"/>
                  </a:cubicBezTo>
                  <a:cubicBezTo>
                    <a:pt x="2700" y="0"/>
                    <a:pt x="2700" y="1149"/>
                    <a:pt x="3150" y="3906"/>
                  </a:cubicBezTo>
                  <a:cubicBezTo>
                    <a:pt x="3600" y="6664"/>
                    <a:pt x="4500" y="11030"/>
                    <a:pt x="7650" y="14247"/>
                  </a:cubicBezTo>
                  <a:cubicBezTo>
                    <a:pt x="10800" y="17464"/>
                    <a:pt x="16200" y="195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432550" y="6553200"/>
              <a:ext cx="260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5429"/>
                    <a:pt x="12293" y="9257"/>
                    <a:pt x="15893" y="5657"/>
                  </a:cubicBezTo>
                  <a:cubicBezTo>
                    <a:pt x="19493" y="2057"/>
                    <a:pt x="2054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6520634" y="6623050"/>
              <a:ext cx="180199" cy="20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512" fill="norm" stroke="1" extrusionOk="0">
                  <a:moveTo>
                    <a:pt x="12471" y="2618"/>
                  </a:moveTo>
                  <a:cubicBezTo>
                    <a:pt x="10044" y="2182"/>
                    <a:pt x="7617" y="1745"/>
                    <a:pt x="5554" y="2291"/>
                  </a:cubicBezTo>
                  <a:cubicBezTo>
                    <a:pt x="3491" y="2836"/>
                    <a:pt x="1792" y="4364"/>
                    <a:pt x="821" y="5782"/>
                  </a:cubicBezTo>
                  <a:cubicBezTo>
                    <a:pt x="-149" y="7200"/>
                    <a:pt x="-392" y="8509"/>
                    <a:pt x="821" y="9927"/>
                  </a:cubicBezTo>
                  <a:cubicBezTo>
                    <a:pt x="2035" y="11345"/>
                    <a:pt x="4705" y="12873"/>
                    <a:pt x="6525" y="14073"/>
                  </a:cubicBezTo>
                  <a:cubicBezTo>
                    <a:pt x="8345" y="15273"/>
                    <a:pt x="9316" y="16145"/>
                    <a:pt x="9923" y="17127"/>
                  </a:cubicBezTo>
                  <a:cubicBezTo>
                    <a:pt x="10529" y="18109"/>
                    <a:pt x="10772" y="19200"/>
                    <a:pt x="10287" y="19964"/>
                  </a:cubicBezTo>
                  <a:cubicBezTo>
                    <a:pt x="9801" y="20727"/>
                    <a:pt x="8588" y="21164"/>
                    <a:pt x="7374" y="21382"/>
                  </a:cubicBezTo>
                  <a:cubicBezTo>
                    <a:pt x="6161" y="21600"/>
                    <a:pt x="4947" y="21600"/>
                    <a:pt x="3855" y="20945"/>
                  </a:cubicBezTo>
                  <a:cubicBezTo>
                    <a:pt x="2763" y="20291"/>
                    <a:pt x="1792" y="18982"/>
                    <a:pt x="2156" y="17564"/>
                  </a:cubicBezTo>
                  <a:cubicBezTo>
                    <a:pt x="2520" y="16145"/>
                    <a:pt x="4219" y="14618"/>
                    <a:pt x="6768" y="12873"/>
                  </a:cubicBezTo>
                  <a:cubicBezTo>
                    <a:pt x="9316" y="11127"/>
                    <a:pt x="12714" y="9164"/>
                    <a:pt x="15019" y="7745"/>
                  </a:cubicBezTo>
                  <a:cubicBezTo>
                    <a:pt x="17325" y="6327"/>
                    <a:pt x="18538" y="5455"/>
                    <a:pt x="19509" y="4582"/>
                  </a:cubicBezTo>
                  <a:cubicBezTo>
                    <a:pt x="20480" y="3709"/>
                    <a:pt x="21208" y="2836"/>
                    <a:pt x="20116" y="2182"/>
                  </a:cubicBezTo>
                  <a:cubicBezTo>
                    <a:pt x="19024" y="1527"/>
                    <a:pt x="16111" y="1091"/>
                    <a:pt x="14170" y="764"/>
                  </a:cubicBezTo>
                  <a:cubicBezTo>
                    <a:pt x="12228" y="436"/>
                    <a:pt x="11257" y="218"/>
                    <a:pt x="1028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7759700" y="6302322"/>
              <a:ext cx="31750" cy="22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3336"/>
                  </a:moveTo>
                  <a:cubicBezTo>
                    <a:pt x="0" y="1721"/>
                    <a:pt x="0" y="106"/>
                    <a:pt x="720" y="5"/>
                  </a:cubicBezTo>
                  <a:cubicBezTo>
                    <a:pt x="1440" y="-96"/>
                    <a:pt x="2880" y="1317"/>
                    <a:pt x="6480" y="5153"/>
                  </a:cubicBezTo>
                  <a:cubicBezTo>
                    <a:pt x="10080" y="8988"/>
                    <a:pt x="15840" y="15246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664450" y="6521450"/>
              <a:ext cx="2095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761541" y="6582272"/>
              <a:ext cx="133721" cy="21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231" fill="norm" stroke="1" extrusionOk="0">
                  <a:moveTo>
                    <a:pt x="13460" y="1554"/>
                  </a:moveTo>
                  <a:cubicBezTo>
                    <a:pt x="10188" y="1554"/>
                    <a:pt x="6915" y="1554"/>
                    <a:pt x="4624" y="1875"/>
                  </a:cubicBezTo>
                  <a:cubicBezTo>
                    <a:pt x="2333" y="2195"/>
                    <a:pt x="1024" y="2837"/>
                    <a:pt x="370" y="3799"/>
                  </a:cubicBezTo>
                  <a:cubicBezTo>
                    <a:pt x="-285" y="4762"/>
                    <a:pt x="-285" y="6045"/>
                    <a:pt x="2170" y="7435"/>
                  </a:cubicBezTo>
                  <a:cubicBezTo>
                    <a:pt x="4624" y="8825"/>
                    <a:pt x="9533" y="10322"/>
                    <a:pt x="12806" y="11498"/>
                  </a:cubicBezTo>
                  <a:cubicBezTo>
                    <a:pt x="16079" y="12675"/>
                    <a:pt x="17715" y="13530"/>
                    <a:pt x="18042" y="15134"/>
                  </a:cubicBezTo>
                  <a:cubicBezTo>
                    <a:pt x="18370" y="16738"/>
                    <a:pt x="17388" y="19091"/>
                    <a:pt x="14933" y="20267"/>
                  </a:cubicBezTo>
                  <a:cubicBezTo>
                    <a:pt x="12479" y="21443"/>
                    <a:pt x="8551" y="21443"/>
                    <a:pt x="6097" y="20801"/>
                  </a:cubicBezTo>
                  <a:cubicBezTo>
                    <a:pt x="3642" y="20160"/>
                    <a:pt x="2660" y="18877"/>
                    <a:pt x="4297" y="15990"/>
                  </a:cubicBezTo>
                  <a:cubicBezTo>
                    <a:pt x="5933" y="13102"/>
                    <a:pt x="10188" y="8611"/>
                    <a:pt x="13133" y="6045"/>
                  </a:cubicBezTo>
                  <a:cubicBezTo>
                    <a:pt x="16079" y="3479"/>
                    <a:pt x="17715" y="2837"/>
                    <a:pt x="19024" y="2089"/>
                  </a:cubicBezTo>
                  <a:cubicBezTo>
                    <a:pt x="20333" y="1340"/>
                    <a:pt x="21315" y="485"/>
                    <a:pt x="20170" y="164"/>
                  </a:cubicBezTo>
                  <a:cubicBezTo>
                    <a:pt x="19024" y="-157"/>
                    <a:pt x="15751" y="57"/>
                    <a:pt x="12479" y="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994486" y="6304420"/>
              <a:ext cx="9814" cy="17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77" fill="norm" stroke="1" extrusionOk="0">
                  <a:moveTo>
                    <a:pt x="20029" y="3301"/>
                  </a:moveTo>
                  <a:cubicBezTo>
                    <a:pt x="11389" y="1721"/>
                    <a:pt x="2749" y="140"/>
                    <a:pt x="589" y="9"/>
                  </a:cubicBezTo>
                  <a:cubicBezTo>
                    <a:pt x="-1571" y="-123"/>
                    <a:pt x="2749" y="1194"/>
                    <a:pt x="4909" y="5014"/>
                  </a:cubicBezTo>
                  <a:cubicBezTo>
                    <a:pt x="7069" y="8833"/>
                    <a:pt x="7069" y="15155"/>
                    <a:pt x="7069" y="21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870950" y="6503395"/>
              <a:ext cx="26035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66" y="12302"/>
                    <a:pt x="9132" y="4448"/>
                    <a:pt x="12732" y="1502"/>
                  </a:cubicBezTo>
                  <a:cubicBezTo>
                    <a:pt x="16332" y="-1443"/>
                    <a:pt x="1896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952970" y="6527800"/>
              <a:ext cx="146581" cy="21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06" fill="norm" stroke="1" extrusionOk="0">
                  <a:moveTo>
                    <a:pt x="17666" y="5718"/>
                  </a:moveTo>
                  <a:cubicBezTo>
                    <a:pt x="14580" y="5294"/>
                    <a:pt x="11495" y="4871"/>
                    <a:pt x="8718" y="4871"/>
                  </a:cubicBezTo>
                  <a:cubicBezTo>
                    <a:pt x="5940" y="4871"/>
                    <a:pt x="3472" y="5294"/>
                    <a:pt x="1929" y="6035"/>
                  </a:cubicBezTo>
                  <a:cubicBezTo>
                    <a:pt x="386" y="6776"/>
                    <a:pt x="-231" y="7835"/>
                    <a:pt x="78" y="8682"/>
                  </a:cubicBezTo>
                  <a:cubicBezTo>
                    <a:pt x="386" y="9529"/>
                    <a:pt x="1620" y="10165"/>
                    <a:pt x="4706" y="11435"/>
                  </a:cubicBezTo>
                  <a:cubicBezTo>
                    <a:pt x="7792" y="12706"/>
                    <a:pt x="12729" y="14612"/>
                    <a:pt x="15815" y="16200"/>
                  </a:cubicBezTo>
                  <a:cubicBezTo>
                    <a:pt x="18900" y="17788"/>
                    <a:pt x="20135" y="19059"/>
                    <a:pt x="19826" y="20012"/>
                  </a:cubicBezTo>
                  <a:cubicBezTo>
                    <a:pt x="19518" y="20965"/>
                    <a:pt x="17666" y="21600"/>
                    <a:pt x="15198" y="21494"/>
                  </a:cubicBezTo>
                  <a:cubicBezTo>
                    <a:pt x="12729" y="21388"/>
                    <a:pt x="9643" y="20541"/>
                    <a:pt x="7792" y="19588"/>
                  </a:cubicBezTo>
                  <a:cubicBezTo>
                    <a:pt x="5940" y="18635"/>
                    <a:pt x="5323" y="17576"/>
                    <a:pt x="6095" y="16200"/>
                  </a:cubicBezTo>
                  <a:cubicBezTo>
                    <a:pt x="6866" y="14824"/>
                    <a:pt x="9026" y="13129"/>
                    <a:pt x="11803" y="11435"/>
                  </a:cubicBezTo>
                  <a:cubicBezTo>
                    <a:pt x="14580" y="9741"/>
                    <a:pt x="17975" y="8047"/>
                    <a:pt x="19672" y="6141"/>
                  </a:cubicBezTo>
                  <a:cubicBezTo>
                    <a:pt x="21369" y="4235"/>
                    <a:pt x="21369" y="2118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0337799" y="624840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86"/>
                    <a:pt x="0" y="9771"/>
                    <a:pt x="3600" y="13371"/>
                  </a:cubicBezTo>
                  <a:cubicBezTo>
                    <a:pt x="7200" y="16971"/>
                    <a:pt x="1440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0255250" y="6435443"/>
              <a:ext cx="2476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54" y="11375"/>
                    <a:pt x="10708" y="2735"/>
                    <a:pt x="14308" y="575"/>
                  </a:cubicBezTo>
                  <a:cubicBezTo>
                    <a:pt x="17908" y="-1585"/>
                    <a:pt x="1975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0280150" y="6506538"/>
              <a:ext cx="187914" cy="22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892" fill="norm" stroke="1" extrusionOk="0">
                  <a:moveTo>
                    <a:pt x="14457" y="3809"/>
                  </a:moveTo>
                  <a:cubicBezTo>
                    <a:pt x="14457" y="2809"/>
                    <a:pt x="14457" y="1809"/>
                    <a:pt x="13977" y="1009"/>
                  </a:cubicBezTo>
                  <a:cubicBezTo>
                    <a:pt x="13497" y="209"/>
                    <a:pt x="12537" y="-391"/>
                    <a:pt x="10257" y="309"/>
                  </a:cubicBezTo>
                  <a:cubicBezTo>
                    <a:pt x="7977" y="1009"/>
                    <a:pt x="4377" y="3009"/>
                    <a:pt x="2337" y="4509"/>
                  </a:cubicBezTo>
                  <a:cubicBezTo>
                    <a:pt x="297" y="6009"/>
                    <a:pt x="-183" y="7009"/>
                    <a:pt x="57" y="7809"/>
                  </a:cubicBezTo>
                  <a:cubicBezTo>
                    <a:pt x="297" y="8609"/>
                    <a:pt x="1257" y="9209"/>
                    <a:pt x="3537" y="10209"/>
                  </a:cubicBezTo>
                  <a:cubicBezTo>
                    <a:pt x="5817" y="11209"/>
                    <a:pt x="9417" y="12609"/>
                    <a:pt x="11817" y="13809"/>
                  </a:cubicBezTo>
                  <a:cubicBezTo>
                    <a:pt x="14217" y="15009"/>
                    <a:pt x="15417" y="16009"/>
                    <a:pt x="16017" y="17009"/>
                  </a:cubicBezTo>
                  <a:cubicBezTo>
                    <a:pt x="16617" y="18009"/>
                    <a:pt x="16617" y="19009"/>
                    <a:pt x="15297" y="19809"/>
                  </a:cubicBezTo>
                  <a:cubicBezTo>
                    <a:pt x="13977" y="20609"/>
                    <a:pt x="11337" y="21209"/>
                    <a:pt x="9417" y="20709"/>
                  </a:cubicBezTo>
                  <a:cubicBezTo>
                    <a:pt x="7497" y="20209"/>
                    <a:pt x="6297" y="18609"/>
                    <a:pt x="6417" y="16809"/>
                  </a:cubicBezTo>
                  <a:cubicBezTo>
                    <a:pt x="6537" y="15009"/>
                    <a:pt x="7977" y="13009"/>
                    <a:pt x="10377" y="11309"/>
                  </a:cubicBezTo>
                  <a:cubicBezTo>
                    <a:pt x="12777" y="9609"/>
                    <a:pt x="16137" y="8209"/>
                    <a:pt x="18297" y="7109"/>
                  </a:cubicBezTo>
                  <a:cubicBezTo>
                    <a:pt x="20457" y="6009"/>
                    <a:pt x="21417" y="5209"/>
                    <a:pt x="21297" y="4609"/>
                  </a:cubicBezTo>
                  <a:cubicBezTo>
                    <a:pt x="21177" y="4009"/>
                    <a:pt x="19977" y="3609"/>
                    <a:pt x="18537" y="3209"/>
                  </a:cubicBezTo>
                  <a:cubicBezTo>
                    <a:pt x="17097" y="2809"/>
                    <a:pt x="15417" y="2409"/>
                    <a:pt x="13737" y="20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9743989" y="2279650"/>
              <a:ext cx="175586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274" y="21600"/>
                  </a:moveTo>
                  <a:cubicBezTo>
                    <a:pt x="144" y="21240"/>
                    <a:pt x="14" y="20880"/>
                    <a:pt x="1" y="20160"/>
                  </a:cubicBezTo>
                  <a:cubicBezTo>
                    <a:pt x="-12" y="19440"/>
                    <a:pt x="92" y="18360"/>
                    <a:pt x="521" y="16920"/>
                  </a:cubicBezTo>
                  <a:cubicBezTo>
                    <a:pt x="951" y="15480"/>
                    <a:pt x="1706" y="13680"/>
                    <a:pt x="2642" y="11880"/>
                  </a:cubicBezTo>
                  <a:cubicBezTo>
                    <a:pt x="3579" y="10080"/>
                    <a:pt x="4698" y="8280"/>
                    <a:pt x="5739" y="6840"/>
                  </a:cubicBezTo>
                  <a:cubicBezTo>
                    <a:pt x="6780" y="5400"/>
                    <a:pt x="7743" y="4320"/>
                    <a:pt x="8745" y="3420"/>
                  </a:cubicBezTo>
                  <a:cubicBezTo>
                    <a:pt x="9747" y="2520"/>
                    <a:pt x="10788" y="1800"/>
                    <a:pt x="11933" y="1260"/>
                  </a:cubicBezTo>
                  <a:cubicBezTo>
                    <a:pt x="13078" y="720"/>
                    <a:pt x="14327" y="360"/>
                    <a:pt x="15433" y="180"/>
                  </a:cubicBezTo>
                  <a:cubicBezTo>
                    <a:pt x="16539" y="0"/>
                    <a:pt x="17502" y="0"/>
                    <a:pt x="18114" y="0"/>
                  </a:cubicBezTo>
                  <a:cubicBezTo>
                    <a:pt x="18725" y="0"/>
                    <a:pt x="18986" y="0"/>
                    <a:pt x="18595" y="0"/>
                  </a:cubicBezTo>
                  <a:cubicBezTo>
                    <a:pt x="18205" y="0"/>
                    <a:pt x="17164" y="0"/>
                    <a:pt x="16162" y="180"/>
                  </a:cubicBezTo>
                  <a:cubicBezTo>
                    <a:pt x="15160" y="360"/>
                    <a:pt x="14197" y="720"/>
                    <a:pt x="13195" y="1440"/>
                  </a:cubicBezTo>
                  <a:cubicBezTo>
                    <a:pt x="12193" y="2160"/>
                    <a:pt x="11152" y="3240"/>
                    <a:pt x="10124" y="4500"/>
                  </a:cubicBezTo>
                  <a:cubicBezTo>
                    <a:pt x="9096" y="5760"/>
                    <a:pt x="8081" y="7200"/>
                    <a:pt x="7106" y="8460"/>
                  </a:cubicBezTo>
                  <a:cubicBezTo>
                    <a:pt x="6130" y="9720"/>
                    <a:pt x="5193" y="10800"/>
                    <a:pt x="4269" y="11880"/>
                  </a:cubicBezTo>
                  <a:cubicBezTo>
                    <a:pt x="3345" y="12960"/>
                    <a:pt x="2434" y="14040"/>
                    <a:pt x="1875" y="14760"/>
                  </a:cubicBezTo>
                  <a:cubicBezTo>
                    <a:pt x="1315" y="15480"/>
                    <a:pt x="1107" y="15840"/>
                    <a:pt x="925" y="16200"/>
                  </a:cubicBezTo>
                  <a:cubicBezTo>
                    <a:pt x="743" y="16560"/>
                    <a:pt x="587" y="16920"/>
                    <a:pt x="574" y="17100"/>
                  </a:cubicBezTo>
                  <a:cubicBezTo>
                    <a:pt x="561" y="17280"/>
                    <a:pt x="691" y="17280"/>
                    <a:pt x="1276" y="16740"/>
                  </a:cubicBezTo>
                  <a:cubicBezTo>
                    <a:pt x="1862" y="16200"/>
                    <a:pt x="2903" y="15120"/>
                    <a:pt x="3918" y="13860"/>
                  </a:cubicBezTo>
                  <a:cubicBezTo>
                    <a:pt x="4933" y="12600"/>
                    <a:pt x="5921" y="11160"/>
                    <a:pt x="6819" y="9900"/>
                  </a:cubicBezTo>
                  <a:cubicBezTo>
                    <a:pt x="7717" y="8640"/>
                    <a:pt x="8524" y="7560"/>
                    <a:pt x="9565" y="6480"/>
                  </a:cubicBezTo>
                  <a:cubicBezTo>
                    <a:pt x="10606" y="5400"/>
                    <a:pt x="11881" y="4320"/>
                    <a:pt x="13091" y="3600"/>
                  </a:cubicBezTo>
                  <a:cubicBezTo>
                    <a:pt x="14301" y="2880"/>
                    <a:pt x="15446" y="2520"/>
                    <a:pt x="16721" y="2160"/>
                  </a:cubicBezTo>
                  <a:cubicBezTo>
                    <a:pt x="17997" y="1800"/>
                    <a:pt x="19402" y="1440"/>
                    <a:pt x="20235" y="1080"/>
                  </a:cubicBezTo>
                  <a:cubicBezTo>
                    <a:pt x="21068" y="720"/>
                    <a:pt x="21328" y="360"/>
                    <a:pt x="2158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4296462" y="5600700"/>
              <a:ext cx="46939" cy="56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32" fill="norm" stroke="1" extrusionOk="0">
                  <a:moveTo>
                    <a:pt x="20825" y="0"/>
                  </a:moveTo>
                  <a:cubicBezTo>
                    <a:pt x="19886" y="3236"/>
                    <a:pt x="18947" y="6472"/>
                    <a:pt x="15660" y="9667"/>
                  </a:cubicBezTo>
                  <a:cubicBezTo>
                    <a:pt x="12373" y="12863"/>
                    <a:pt x="6738" y="16018"/>
                    <a:pt x="3451" y="18040"/>
                  </a:cubicBezTo>
                  <a:cubicBezTo>
                    <a:pt x="164" y="20063"/>
                    <a:pt x="-775" y="20953"/>
                    <a:pt x="634" y="21276"/>
                  </a:cubicBezTo>
                  <a:cubicBezTo>
                    <a:pt x="2042" y="21600"/>
                    <a:pt x="5799" y="21357"/>
                    <a:pt x="9555" y="21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165600" y="5540872"/>
              <a:ext cx="1399875" cy="75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74" fill="norm" stroke="1" extrusionOk="0">
                  <a:moveTo>
                    <a:pt x="2541" y="3506"/>
                  </a:moveTo>
                  <a:cubicBezTo>
                    <a:pt x="3453" y="3085"/>
                    <a:pt x="4366" y="2664"/>
                    <a:pt x="5473" y="2272"/>
                  </a:cubicBezTo>
                  <a:cubicBezTo>
                    <a:pt x="6581" y="1881"/>
                    <a:pt x="7884" y="1520"/>
                    <a:pt x="9122" y="1250"/>
                  </a:cubicBezTo>
                  <a:cubicBezTo>
                    <a:pt x="10360" y="979"/>
                    <a:pt x="11533" y="798"/>
                    <a:pt x="12738" y="648"/>
                  </a:cubicBezTo>
                  <a:cubicBezTo>
                    <a:pt x="13944" y="498"/>
                    <a:pt x="15182" y="377"/>
                    <a:pt x="16420" y="287"/>
                  </a:cubicBezTo>
                  <a:cubicBezTo>
                    <a:pt x="17658" y="197"/>
                    <a:pt x="18896" y="137"/>
                    <a:pt x="19727" y="76"/>
                  </a:cubicBezTo>
                  <a:cubicBezTo>
                    <a:pt x="20557" y="16"/>
                    <a:pt x="20981" y="-44"/>
                    <a:pt x="21242" y="46"/>
                  </a:cubicBezTo>
                  <a:cubicBezTo>
                    <a:pt x="21502" y="137"/>
                    <a:pt x="21600" y="377"/>
                    <a:pt x="21519" y="1099"/>
                  </a:cubicBezTo>
                  <a:cubicBezTo>
                    <a:pt x="21437" y="1821"/>
                    <a:pt x="21176" y="3025"/>
                    <a:pt x="20981" y="4529"/>
                  </a:cubicBezTo>
                  <a:cubicBezTo>
                    <a:pt x="20786" y="6033"/>
                    <a:pt x="20655" y="7838"/>
                    <a:pt x="20623" y="9823"/>
                  </a:cubicBezTo>
                  <a:cubicBezTo>
                    <a:pt x="20590" y="11809"/>
                    <a:pt x="20655" y="13975"/>
                    <a:pt x="20671" y="15599"/>
                  </a:cubicBezTo>
                  <a:cubicBezTo>
                    <a:pt x="20688" y="17224"/>
                    <a:pt x="20655" y="18307"/>
                    <a:pt x="20606" y="19209"/>
                  </a:cubicBezTo>
                  <a:cubicBezTo>
                    <a:pt x="20557" y="20112"/>
                    <a:pt x="20492" y="20834"/>
                    <a:pt x="20362" y="21195"/>
                  </a:cubicBezTo>
                  <a:cubicBezTo>
                    <a:pt x="20232" y="21556"/>
                    <a:pt x="20036" y="21556"/>
                    <a:pt x="19564" y="21255"/>
                  </a:cubicBezTo>
                  <a:cubicBezTo>
                    <a:pt x="19091" y="20954"/>
                    <a:pt x="18342" y="20353"/>
                    <a:pt x="17365" y="19871"/>
                  </a:cubicBezTo>
                  <a:cubicBezTo>
                    <a:pt x="16387" y="19390"/>
                    <a:pt x="15182" y="19029"/>
                    <a:pt x="13911" y="18728"/>
                  </a:cubicBezTo>
                  <a:cubicBezTo>
                    <a:pt x="12641" y="18427"/>
                    <a:pt x="11305" y="18187"/>
                    <a:pt x="9920" y="18006"/>
                  </a:cubicBezTo>
                  <a:cubicBezTo>
                    <a:pt x="8536" y="17826"/>
                    <a:pt x="7102" y="17705"/>
                    <a:pt x="5750" y="17675"/>
                  </a:cubicBezTo>
                  <a:cubicBezTo>
                    <a:pt x="4398" y="17645"/>
                    <a:pt x="3128" y="17705"/>
                    <a:pt x="2183" y="17916"/>
                  </a:cubicBezTo>
                  <a:cubicBezTo>
                    <a:pt x="1238" y="18126"/>
                    <a:pt x="619" y="18487"/>
                    <a:pt x="0" y="188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8585200" y="5606779"/>
              <a:ext cx="19050" cy="59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2528"/>
                  </a:moveTo>
                  <a:cubicBezTo>
                    <a:pt x="16800" y="1917"/>
                    <a:pt x="12000" y="1307"/>
                    <a:pt x="9600" y="811"/>
                  </a:cubicBezTo>
                  <a:cubicBezTo>
                    <a:pt x="7200" y="315"/>
                    <a:pt x="7200" y="-67"/>
                    <a:pt x="8400" y="9"/>
                  </a:cubicBezTo>
                  <a:cubicBezTo>
                    <a:pt x="9600" y="86"/>
                    <a:pt x="12000" y="620"/>
                    <a:pt x="14400" y="2490"/>
                  </a:cubicBezTo>
                  <a:cubicBezTo>
                    <a:pt x="16800" y="4360"/>
                    <a:pt x="19200" y="7566"/>
                    <a:pt x="16800" y="10542"/>
                  </a:cubicBezTo>
                  <a:cubicBezTo>
                    <a:pt x="14400" y="13519"/>
                    <a:pt x="7200" y="16267"/>
                    <a:pt x="3600" y="18060"/>
                  </a:cubicBezTo>
                  <a:cubicBezTo>
                    <a:pt x="0" y="19854"/>
                    <a:pt x="0" y="20693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8553450" y="5576824"/>
              <a:ext cx="1101966" cy="58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87" fill="norm" stroke="1" extrusionOk="0">
                  <a:moveTo>
                    <a:pt x="0" y="4140"/>
                  </a:moveTo>
                  <a:cubicBezTo>
                    <a:pt x="1078" y="3518"/>
                    <a:pt x="2156" y="2897"/>
                    <a:pt x="3545" y="2430"/>
                  </a:cubicBezTo>
                  <a:cubicBezTo>
                    <a:pt x="4934" y="1964"/>
                    <a:pt x="6633" y="1653"/>
                    <a:pt x="8188" y="1420"/>
                  </a:cubicBezTo>
                  <a:cubicBezTo>
                    <a:pt x="9743" y="1187"/>
                    <a:pt x="11152" y="1032"/>
                    <a:pt x="12562" y="799"/>
                  </a:cubicBezTo>
                  <a:cubicBezTo>
                    <a:pt x="13972" y="566"/>
                    <a:pt x="15381" y="255"/>
                    <a:pt x="16335" y="99"/>
                  </a:cubicBezTo>
                  <a:cubicBezTo>
                    <a:pt x="17288" y="-56"/>
                    <a:pt x="17786" y="-56"/>
                    <a:pt x="18138" y="294"/>
                  </a:cubicBezTo>
                  <a:cubicBezTo>
                    <a:pt x="18491" y="643"/>
                    <a:pt x="18698" y="1343"/>
                    <a:pt x="19030" y="2819"/>
                  </a:cubicBezTo>
                  <a:cubicBezTo>
                    <a:pt x="19361" y="4295"/>
                    <a:pt x="19817" y="6548"/>
                    <a:pt x="20253" y="8685"/>
                  </a:cubicBezTo>
                  <a:cubicBezTo>
                    <a:pt x="20688" y="10822"/>
                    <a:pt x="21102" y="12842"/>
                    <a:pt x="21331" y="14473"/>
                  </a:cubicBezTo>
                  <a:cubicBezTo>
                    <a:pt x="21559" y="16105"/>
                    <a:pt x="21600" y="17348"/>
                    <a:pt x="21579" y="18164"/>
                  </a:cubicBezTo>
                  <a:cubicBezTo>
                    <a:pt x="21559" y="18980"/>
                    <a:pt x="21476" y="19368"/>
                    <a:pt x="21185" y="19718"/>
                  </a:cubicBezTo>
                  <a:cubicBezTo>
                    <a:pt x="20895" y="20068"/>
                    <a:pt x="20398" y="20379"/>
                    <a:pt x="19465" y="20612"/>
                  </a:cubicBezTo>
                  <a:cubicBezTo>
                    <a:pt x="18532" y="20845"/>
                    <a:pt x="17164" y="21000"/>
                    <a:pt x="15671" y="21117"/>
                  </a:cubicBezTo>
                  <a:cubicBezTo>
                    <a:pt x="14179" y="21233"/>
                    <a:pt x="12562" y="21311"/>
                    <a:pt x="10841" y="21389"/>
                  </a:cubicBezTo>
                  <a:cubicBezTo>
                    <a:pt x="9121" y="21466"/>
                    <a:pt x="7297" y="21544"/>
                    <a:pt x="5597" y="21427"/>
                  </a:cubicBezTo>
                  <a:cubicBezTo>
                    <a:pt x="3897" y="21311"/>
                    <a:pt x="2322" y="21000"/>
                    <a:pt x="746" y="206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9850132" y="5549900"/>
              <a:ext cx="64664" cy="63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542" fill="norm" stroke="1" extrusionOk="0">
                  <a:moveTo>
                    <a:pt x="15791" y="0"/>
                  </a:moveTo>
                  <a:cubicBezTo>
                    <a:pt x="18491" y="1872"/>
                    <a:pt x="21191" y="3744"/>
                    <a:pt x="20516" y="5976"/>
                  </a:cubicBezTo>
                  <a:cubicBezTo>
                    <a:pt x="19841" y="8208"/>
                    <a:pt x="15791" y="10800"/>
                    <a:pt x="11741" y="13320"/>
                  </a:cubicBezTo>
                  <a:cubicBezTo>
                    <a:pt x="7691" y="15840"/>
                    <a:pt x="3641" y="18288"/>
                    <a:pt x="1616" y="19692"/>
                  </a:cubicBezTo>
                  <a:cubicBezTo>
                    <a:pt x="-409" y="21096"/>
                    <a:pt x="-409" y="21456"/>
                    <a:pt x="941" y="21528"/>
                  </a:cubicBezTo>
                  <a:cubicBezTo>
                    <a:pt x="2291" y="21600"/>
                    <a:pt x="4991" y="21384"/>
                    <a:pt x="7691" y="211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9867336" y="5436907"/>
              <a:ext cx="1132945" cy="73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87" fill="norm" stroke="1" extrusionOk="0">
                  <a:moveTo>
                    <a:pt x="131" y="3490"/>
                  </a:moveTo>
                  <a:cubicBezTo>
                    <a:pt x="50" y="3056"/>
                    <a:pt x="-30" y="2623"/>
                    <a:pt x="10" y="2314"/>
                  </a:cubicBezTo>
                  <a:cubicBezTo>
                    <a:pt x="50" y="2004"/>
                    <a:pt x="211" y="1819"/>
                    <a:pt x="955" y="1695"/>
                  </a:cubicBezTo>
                  <a:cubicBezTo>
                    <a:pt x="1700" y="1571"/>
                    <a:pt x="3027" y="1509"/>
                    <a:pt x="4374" y="1416"/>
                  </a:cubicBezTo>
                  <a:cubicBezTo>
                    <a:pt x="5722" y="1323"/>
                    <a:pt x="7090" y="1200"/>
                    <a:pt x="8437" y="1107"/>
                  </a:cubicBezTo>
                  <a:cubicBezTo>
                    <a:pt x="9785" y="1014"/>
                    <a:pt x="11112" y="952"/>
                    <a:pt x="12580" y="890"/>
                  </a:cubicBezTo>
                  <a:cubicBezTo>
                    <a:pt x="14048" y="828"/>
                    <a:pt x="15657" y="766"/>
                    <a:pt x="17065" y="643"/>
                  </a:cubicBezTo>
                  <a:cubicBezTo>
                    <a:pt x="18473" y="519"/>
                    <a:pt x="19679" y="333"/>
                    <a:pt x="20404" y="179"/>
                  </a:cubicBezTo>
                  <a:cubicBezTo>
                    <a:pt x="21128" y="24"/>
                    <a:pt x="21369" y="-100"/>
                    <a:pt x="21469" y="117"/>
                  </a:cubicBezTo>
                  <a:cubicBezTo>
                    <a:pt x="21570" y="333"/>
                    <a:pt x="21530" y="890"/>
                    <a:pt x="21449" y="2407"/>
                  </a:cubicBezTo>
                  <a:cubicBezTo>
                    <a:pt x="21369" y="3923"/>
                    <a:pt x="21248" y="6399"/>
                    <a:pt x="21148" y="8781"/>
                  </a:cubicBezTo>
                  <a:cubicBezTo>
                    <a:pt x="21047" y="11164"/>
                    <a:pt x="20967" y="13454"/>
                    <a:pt x="20866" y="15342"/>
                  </a:cubicBezTo>
                  <a:cubicBezTo>
                    <a:pt x="20766" y="17230"/>
                    <a:pt x="20645" y="18715"/>
                    <a:pt x="20524" y="19581"/>
                  </a:cubicBezTo>
                  <a:cubicBezTo>
                    <a:pt x="20404" y="20448"/>
                    <a:pt x="20283" y="20695"/>
                    <a:pt x="19840" y="20912"/>
                  </a:cubicBezTo>
                  <a:cubicBezTo>
                    <a:pt x="19398" y="21129"/>
                    <a:pt x="18634" y="21314"/>
                    <a:pt x="17507" y="21407"/>
                  </a:cubicBezTo>
                  <a:cubicBezTo>
                    <a:pt x="16381" y="21500"/>
                    <a:pt x="14893" y="21500"/>
                    <a:pt x="13324" y="21469"/>
                  </a:cubicBezTo>
                  <a:cubicBezTo>
                    <a:pt x="11755" y="21438"/>
                    <a:pt x="10106" y="21376"/>
                    <a:pt x="8296" y="21345"/>
                  </a:cubicBezTo>
                  <a:cubicBezTo>
                    <a:pt x="6486" y="21314"/>
                    <a:pt x="4515" y="21314"/>
                    <a:pt x="3309" y="21283"/>
                  </a:cubicBezTo>
                  <a:cubicBezTo>
                    <a:pt x="2102" y="21252"/>
                    <a:pt x="1659" y="21191"/>
                    <a:pt x="1217" y="211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5425347" y="7061563"/>
              <a:ext cx="419566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97" fill="norm" stroke="1" extrusionOk="0">
                  <a:moveTo>
                    <a:pt x="2763" y="12497"/>
                  </a:moveTo>
                  <a:cubicBezTo>
                    <a:pt x="6292" y="8897"/>
                    <a:pt x="9820" y="5297"/>
                    <a:pt x="12708" y="3197"/>
                  </a:cubicBezTo>
                  <a:cubicBezTo>
                    <a:pt x="15595" y="1097"/>
                    <a:pt x="17840" y="497"/>
                    <a:pt x="19284" y="197"/>
                  </a:cubicBezTo>
                  <a:cubicBezTo>
                    <a:pt x="20727" y="-103"/>
                    <a:pt x="21369" y="-103"/>
                    <a:pt x="21155" y="497"/>
                  </a:cubicBezTo>
                  <a:cubicBezTo>
                    <a:pt x="20941" y="1097"/>
                    <a:pt x="19872" y="2297"/>
                    <a:pt x="17466" y="4697"/>
                  </a:cubicBezTo>
                  <a:cubicBezTo>
                    <a:pt x="15060" y="7097"/>
                    <a:pt x="11318" y="10697"/>
                    <a:pt x="8323" y="13397"/>
                  </a:cubicBezTo>
                  <a:cubicBezTo>
                    <a:pt x="5329" y="16097"/>
                    <a:pt x="3084" y="17897"/>
                    <a:pt x="1694" y="19097"/>
                  </a:cubicBezTo>
                  <a:cubicBezTo>
                    <a:pt x="304" y="20297"/>
                    <a:pt x="-231" y="20897"/>
                    <a:pt x="90" y="21197"/>
                  </a:cubicBezTo>
                  <a:cubicBezTo>
                    <a:pt x="411" y="21497"/>
                    <a:pt x="1587" y="21497"/>
                    <a:pt x="4153" y="21497"/>
                  </a:cubicBezTo>
                  <a:cubicBezTo>
                    <a:pt x="6719" y="21497"/>
                    <a:pt x="10676" y="21497"/>
                    <a:pt x="14632" y="214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8883650" y="6892665"/>
              <a:ext cx="285750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0" y="14768"/>
                    <a:pt x="0" y="8415"/>
                    <a:pt x="480" y="4603"/>
                  </a:cubicBezTo>
                  <a:cubicBezTo>
                    <a:pt x="960" y="792"/>
                    <a:pt x="1920" y="-479"/>
                    <a:pt x="5520" y="156"/>
                  </a:cubicBezTo>
                  <a:cubicBezTo>
                    <a:pt x="9120" y="792"/>
                    <a:pt x="1536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8904473" y="6940550"/>
              <a:ext cx="264928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4449" y="21600"/>
                  </a:moveTo>
                  <a:cubicBezTo>
                    <a:pt x="3429" y="21600"/>
                    <a:pt x="2408" y="21600"/>
                    <a:pt x="1473" y="19200"/>
                  </a:cubicBezTo>
                  <a:cubicBezTo>
                    <a:pt x="537" y="16800"/>
                    <a:pt x="-313" y="12000"/>
                    <a:pt x="112" y="8400"/>
                  </a:cubicBezTo>
                  <a:cubicBezTo>
                    <a:pt x="537" y="4800"/>
                    <a:pt x="2238" y="2400"/>
                    <a:pt x="5980" y="1200"/>
                  </a:cubicBezTo>
                  <a:cubicBezTo>
                    <a:pt x="9722" y="0"/>
                    <a:pt x="15504" y="0"/>
                    <a:pt x="2128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0254977" y="6842352"/>
              <a:ext cx="241574" cy="3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828" fill="norm" stroke="1" extrusionOk="0">
                  <a:moveTo>
                    <a:pt x="1714" y="20828"/>
                  </a:moveTo>
                  <a:cubicBezTo>
                    <a:pt x="775" y="18287"/>
                    <a:pt x="-164" y="15746"/>
                    <a:pt x="24" y="12569"/>
                  </a:cubicBezTo>
                  <a:cubicBezTo>
                    <a:pt x="212" y="9393"/>
                    <a:pt x="1526" y="5581"/>
                    <a:pt x="4626" y="3040"/>
                  </a:cubicBezTo>
                  <a:cubicBezTo>
                    <a:pt x="7725" y="499"/>
                    <a:pt x="12608" y="-772"/>
                    <a:pt x="15707" y="499"/>
                  </a:cubicBezTo>
                  <a:cubicBezTo>
                    <a:pt x="18806" y="1769"/>
                    <a:pt x="20121" y="5581"/>
                    <a:pt x="21436" y="93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0248899" y="69342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6864350" y="7232650"/>
              <a:ext cx="508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00"/>
                    <a:pt x="10800" y="12000"/>
                    <a:pt x="14400" y="15600"/>
                  </a:cubicBezTo>
                  <a:cubicBezTo>
                    <a:pt x="18000" y="19200"/>
                    <a:pt x="19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6731000" y="7463366"/>
              <a:ext cx="285750" cy="1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35" fill="norm" stroke="1" extrusionOk="0">
                  <a:moveTo>
                    <a:pt x="2880" y="17280"/>
                  </a:moveTo>
                  <a:cubicBezTo>
                    <a:pt x="1440" y="19440"/>
                    <a:pt x="0" y="21600"/>
                    <a:pt x="0" y="19440"/>
                  </a:cubicBezTo>
                  <a:cubicBezTo>
                    <a:pt x="0" y="17280"/>
                    <a:pt x="1440" y="10800"/>
                    <a:pt x="4960" y="6480"/>
                  </a:cubicBezTo>
                  <a:cubicBezTo>
                    <a:pt x="8480" y="2160"/>
                    <a:pt x="14080" y="0"/>
                    <a:pt x="17200" y="0"/>
                  </a:cubicBezTo>
                  <a:cubicBezTo>
                    <a:pt x="20320" y="0"/>
                    <a:pt x="20960" y="21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6829423" y="7556499"/>
              <a:ext cx="165273" cy="17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267" fill="norm" stroke="1" extrusionOk="0">
                  <a:moveTo>
                    <a:pt x="16786" y="0"/>
                  </a:moveTo>
                  <a:cubicBezTo>
                    <a:pt x="14184" y="0"/>
                    <a:pt x="11581" y="0"/>
                    <a:pt x="8589" y="2212"/>
                  </a:cubicBezTo>
                  <a:cubicBezTo>
                    <a:pt x="5596" y="4424"/>
                    <a:pt x="2213" y="8848"/>
                    <a:pt x="781" y="12492"/>
                  </a:cubicBezTo>
                  <a:cubicBezTo>
                    <a:pt x="-650" y="16135"/>
                    <a:pt x="-130" y="18998"/>
                    <a:pt x="2473" y="20299"/>
                  </a:cubicBezTo>
                  <a:cubicBezTo>
                    <a:pt x="5075" y="21600"/>
                    <a:pt x="9760" y="21340"/>
                    <a:pt x="13013" y="20949"/>
                  </a:cubicBezTo>
                  <a:cubicBezTo>
                    <a:pt x="16266" y="20559"/>
                    <a:pt x="18087" y="20039"/>
                    <a:pt x="19258" y="19128"/>
                  </a:cubicBezTo>
                  <a:cubicBezTo>
                    <a:pt x="20430" y="18217"/>
                    <a:pt x="20950" y="16916"/>
                    <a:pt x="19128" y="15484"/>
                  </a:cubicBezTo>
                  <a:cubicBezTo>
                    <a:pt x="17307" y="14053"/>
                    <a:pt x="13143" y="12492"/>
                    <a:pt x="10280" y="11971"/>
                  </a:cubicBezTo>
                  <a:cubicBezTo>
                    <a:pt x="7417" y="11451"/>
                    <a:pt x="5856" y="11971"/>
                    <a:pt x="4295" y="12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207250" y="7435850"/>
              <a:ext cx="22225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321550" y="7334250"/>
              <a:ext cx="190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25"/>
                    <a:pt x="0" y="11250"/>
                    <a:pt x="3600" y="14850"/>
                  </a:cubicBezTo>
                  <a:cubicBezTo>
                    <a:pt x="7200" y="18450"/>
                    <a:pt x="14400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626350" y="7239000"/>
              <a:ext cx="190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06"/>
                    <a:pt x="0" y="11613"/>
                    <a:pt x="3600" y="15213"/>
                  </a:cubicBezTo>
                  <a:cubicBezTo>
                    <a:pt x="7200" y="18813"/>
                    <a:pt x="144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7550150" y="7439522"/>
              <a:ext cx="1841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45" y="12302"/>
                    <a:pt x="1490" y="4448"/>
                    <a:pt x="5090" y="1502"/>
                  </a:cubicBezTo>
                  <a:cubicBezTo>
                    <a:pt x="8690" y="-1443"/>
                    <a:pt x="1514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7590174" y="7489735"/>
              <a:ext cx="140004" cy="22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253" fill="norm" stroke="1" extrusionOk="0">
                  <a:moveTo>
                    <a:pt x="16382" y="3908"/>
                  </a:moveTo>
                  <a:cubicBezTo>
                    <a:pt x="12679" y="3708"/>
                    <a:pt x="8976" y="3508"/>
                    <a:pt x="6199" y="3408"/>
                  </a:cubicBezTo>
                  <a:cubicBezTo>
                    <a:pt x="3422" y="3308"/>
                    <a:pt x="1570" y="3308"/>
                    <a:pt x="645" y="3808"/>
                  </a:cubicBezTo>
                  <a:cubicBezTo>
                    <a:pt x="-281" y="4308"/>
                    <a:pt x="-281" y="5308"/>
                    <a:pt x="1108" y="6308"/>
                  </a:cubicBezTo>
                  <a:cubicBezTo>
                    <a:pt x="2496" y="7308"/>
                    <a:pt x="5273" y="8308"/>
                    <a:pt x="8668" y="9508"/>
                  </a:cubicBezTo>
                  <a:cubicBezTo>
                    <a:pt x="12062" y="10708"/>
                    <a:pt x="16073" y="12108"/>
                    <a:pt x="18388" y="13608"/>
                  </a:cubicBezTo>
                  <a:cubicBezTo>
                    <a:pt x="20702" y="15108"/>
                    <a:pt x="21319" y="16708"/>
                    <a:pt x="18696" y="18108"/>
                  </a:cubicBezTo>
                  <a:cubicBezTo>
                    <a:pt x="16073" y="19508"/>
                    <a:pt x="10210" y="20708"/>
                    <a:pt x="6508" y="21108"/>
                  </a:cubicBezTo>
                  <a:cubicBezTo>
                    <a:pt x="2805" y="21508"/>
                    <a:pt x="1262" y="21108"/>
                    <a:pt x="1416" y="19508"/>
                  </a:cubicBezTo>
                  <a:cubicBezTo>
                    <a:pt x="1570" y="17908"/>
                    <a:pt x="3422" y="15108"/>
                    <a:pt x="6045" y="12508"/>
                  </a:cubicBezTo>
                  <a:cubicBezTo>
                    <a:pt x="8668" y="9908"/>
                    <a:pt x="12062" y="7508"/>
                    <a:pt x="13759" y="5708"/>
                  </a:cubicBezTo>
                  <a:cubicBezTo>
                    <a:pt x="15456" y="3908"/>
                    <a:pt x="15456" y="2708"/>
                    <a:pt x="14839" y="1708"/>
                  </a:cubicBezTo>
                  <a:cubicBezTo>
                    <a:pt x="14222" y="708"/>
                    <a:pt x="12988" y="-92"/>
                    <a:pt x="12525" y="8"/>
                  </a:cubicBezTo>
                  <a:cubicBezTo>
                    <a:pt x="12062" y="108"/>
                    <a:pt x="12370" y="1108"/>
                    <a:pt x="12679" y="21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939267" y="7442670"/>
              <a:ext cx="163333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00" fill="norm" stroke="1" extrusionOk="0">
                  <a:moveTo>
                    <a:pt x="2232" y="21200"/>
                  </a:moveTo>
                  <a:cubicBezTo>
                    <a:pt x="865" y="14000"/>
                    <a:pt x="-502" y="6800"/>
                    <a:pt x="182" y="3200"/>
                  </a:cubicBezTo>
                  <a:cubicBezTo>
                    <a:pt x="865" y="-400"/>
                    <a:pt x="3599" y="-400"/>
                    <a:pt x="7427" y="500"/>
                  </a:cubicBezTo>
                  <a:cubicBezTo>
                    <a:pt x="11255" y="1400"/>
                    <a:pt x="16176" y="3200"/>
                    <a:pt x="21098" y="5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7994086" y="7378700"/>
              <a:ext cx="1961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20"/>
                    <a:pt x="-1585" y="8640"/>
                    <a:pt x="575" y="12240"/>
                  </a:cubicBezTo>
                  <a:cubicBezTo>
                    <a:pt x="2735" y="15840"/>
                    <a:pt x="11375" y="1872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261350" y="7213600"/>
              <a:ext cx="381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71"/>
                    <a:pt x="12000" y="12343"/>
                    <a:pt x="8400" y="15943"/>
                  </a:cubicBezTo>
                  <a:cubicBezTo>
                    <a:pt x="4800" y="19543"/>
                    <a:pt x="24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8140700" y="7498786"/>
              <a:ext cx="2730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21" y="11375"/>
                    <a:pt x="9042" y="2735"/>
                    <a:pt x="12642" y="575"/>
                  </a:cubicBezTo>
                  <a:cubicBezTo>
                    <a:pt x="16242" y="-1585"/>
                    <a:pt x="1892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169932" y="7537450"/>
              <a:ext cx="186668" cy="26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04" fill="norm" stroke="1" extrusionOk="0">
                  <a:moveTo>
                    <a:pt x="21403" y="4114"/>
                  </a:moveTo>
                  <a:cubicBezTo>
                    <a:pt x="18733" y="3086"/>
                    <a:pt x="16064" y="2057"/>
                    <a:pt x="14122" y="1543"/>
                  </a:cubicBezTo>
                  <a:cubicBezTo>
                    <a:pt x="12181" y="1029"/>
                    <a:pt x="10967" y="1029"/>
                    <a:pt x="9754" y="1800"/>
                  </a:cubicBezTo>
                  <a:cubicBezTo>
                    <a:pt x="8540" y="2571"/>
                    <a:pt x="7327" y="4114"/>
                    <a:pt x="7812" y="6086"/>
                  </a:cubicBezTo>
                  <a:cubicBezTo>
                    <a:pt x="8297" y="8057"/>
                    <a:pt x="10482" y="10457"/>
                    <a:pt x="11938" y="12171"/>
                  </a:cubicBezTo>
                  <a:cubicBezTo>
                    <a:pt x="13394" y="13886"/>
                    <a:pt x="14122" y="14914"/>
                    <a:pt x="14486" y="16029"/>
                  </a:cubicBezTo>
                  <a:cubicBezTo>
                    <a:pt x="14850" y="17143"/>
                    <a:pt x="14850" y="18343"/>
                    <a:pt x="13030" y="19286"/>
                  </a:cubicBezTo>
                  <a:cubicBezTo>
                    <a:pt x="11210" y="20229"/>
                    <a:pt x="7569" y="20914"/>
                    <a:pt x="5142" y="21257"/>
                  </a:cubicBezTo>
                  <a:cubicBezTo>
                    <a:pt x="2715" y="21600"/>
                    <a:pt x="1502" y="21600"/>
                    <a:pt x="774" y="21171"/>
                  </a:cubicBezTo>
                  <a:cubicBezTo>
                    <a:pt x="46" y="20743"/>
                    <a:pt x="-197" y="19886"/>
                    <a:pt x="167" y="19114"/>
                  </a:cubicBezTo>
                  <a:cubicBezTo>
                    <a:pt x="531" y="18343"/>
                    <a:pt x="1502" y="17657"/>
                    <a:pt x="4293" y="16286"/>
                  </a:cubicBezTo>
                  <a:cubicBezTo>
                    <a:pt x="7084" y="14914"/>
                    <a:pt x="11695" y="12857"/>
                    <a:pt x="14486" y="10886"/>
                  </a:cubicBezTo>
                  <a:cubicBezTo>
                    <a:pt x="17277" y="8914"/>
                    <a:pt x="18248" y="7029"/>
                    <a:pt x="18369" y="5229"/>
                  </a:cubicBezTo>
                  <a:cubicBezTo>
                    <a:pt x="18491" y="3429"/>
                    <a:pt x="17763" y="1714"/>
                    <a:pt x="1703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648450" y="7893691"/>
              <a:ext cx="1528462" cy="11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79" fill="norm" stroke="1" extrusionOk="0">
                  <a:moveTo>
                    <a:pt x="0" y="19079"/>
                  </a:moveTo>
                  <a:cubicBezTo>
                    <a:pt x="1016" y="17479"/>
                    <a:pt x="2032" y="15879"/>
                    <a:pt x="3047" y="14879"/>
                  </a:cubicBezTo>
                  <a:cubicBezTo>
                    <a:pt x="4063" y="13879"/>
                    <a:pt x="5079" y="13479"/>
                    <a:pt x="6110" y="13079"/>
                  </a:cubicBezTo>
                  <a:cubicBezTo>
                    <a:pt x="7140" y="12679"/>
                    <a:pt x="8186" y="12279"/>
                    <a:pt x="9321" y="11679"/>
                  </a:cubicBezTo>
                  <a:cubicBezTo>
                    <a:pt x="10456" y="11079"/>
                    <a:pt x="11681" y="10279"/>
                    <a:pt x="12906" y="9879"/>
                  </a:cubicBezTo>
                  <a:cubicBezTo>
                    <a:pt x="14131" y="9479"/>
                    <a:pt x="15356" y="9479"/>
                    <a:pt x="16491" y="9479"/>
                  </a:cubicBezTo>
                  <a:cubicBezTo>
                    <a:pt x="17627" y="9479"/>
                    <a:pt x="18672" y="9479"/>
                    <a:pt x="19449" y="10079"/>
                  </a:cubicBezTo>
                  <a:cubicBezTo>
                    <a:pt x="20226" y="10679"/>
                    <a:pt x="20734" y="11879"/>
                    <a:pt x="21077" y="12879"/>
                  </a:cubicBezTo>
                  <a:cubicBezTo>
                    <a:pt x="21421" y="13879"/>
                    <a:pt x="21600" y="14679"/>
                    <a:pt x="21570" y="14879"/>
                  </a:cubicBezTo>
                  <a:cubicBezTo>
                    <a:pt x="21540" y="15079"/>
                    <a:pt x="21301" y="14679"/>
                    <a:pt x="20569" y="12879"/>
                  </a:cubicBezTo>
                  <a:cubicBezTo>
                    <a:pt x="19837" y="11079"/>
                    <a:pt x="18612" y="7879"/>
                    <a:pt x="17492" y="5879"/>
                  </a:cubicBezTo>
                  <a:cubicBezTo>
                    <a:pt x="16372" y="3879"/>
                    <a:pt x="15356" y="3079"/>
                    <a:pt x="14251" y="2279"/>
                  </a:cubicBezTo>
                  <a:cubicBezTo>
                    <a:pt x="13145" y="1479"/>
                    <a:pt x="11950" y="679"/>
                    <a:pt x="10710" y="279"/>
                  </a:cubicBezTo>
                  <a:cubicBezTo>
                    <a:pt x="9471" y="-121"/>
                    <a:pt x="8186" y="-121"/>
                    <a:pt x="7021" y="479"/>
                  </a:cubicBezTo>
                  <a:cubicBezTo>
                    <a:pt x="5856" y="1079"/>
                    <a:pt x="4810" y="2279"/>
                    <a:pt x="4138" y="3079"/>
                  </a:cubicBezTo>
                  <a:cubicBezTo>
                    <a:pt x="3466" y="3879"/>
                    <a:pt x="3167" y="4279"/>
                    <a:pt x="2913" y="4879"/>
                  </a:cubicBezTo>
                  <a:cubicBezTo>
                    <a:pt x="2659" y="5479"/>
                    <a:pt x="2450" y="6279"/>
                    <a:pt x="2420" y="6679"/>
                  </a:cubicBezTo>
                  <a:cubicBezTo>
                    <a:pt x="2390" y="7079"/>
                    <a:pt x="2539" y="7079"/>
                    <a:pt x="3152" y="7479"/>
                  </a:cubicBezTo>
                  <a:cubicBezTo>
                    <a:pt x="3764" y="7879"/>
                    <a:pt x="4840" y="8679"/>
                    <a:pt x="5990" y="9479"/>
                  </a:cubicBezTo>
                  <a:cubicBezTo>
                    <a:pt x="7140" y="10279"/>
                    <a:pt x="8365" y="11079"/>
                    <a:pt x="9650" y="12079"/>
                  </a:cubicBezTo>
                  <a:cubicBezTo>
                    <a:pt x="10934" y="13079"/>
                    <a:pt x="12279" y="14279"/>
                    <a:pt x="13549" y="15879"/>
                  </a:cubicBezTo>
                  <a:cubicBezTo>
                    <a:pt x="14818" y="17479"/>
                    <a:pt x="16013" y="19479"/>
                    <a:pt x="17208" y="21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9" name="Drawing"/>
          <p:cNvGrpSpPr/>
          <p:nvPr/>
        </p:nvGrpSpPr>
        <p:grpSpPr>
          <a:xfrm>
            <a:off x="577850" y="1704130"/>
            <a:ext cx="11950700" cy="6548986"/>
            <a:chOff x="0" y="0"/>
            <a:chExt cx="11950700" cy="6548984"/>
          </a:xfrm>
        </p:grpSpPr>
        <p:sp>
          <p:nvSpPr>
            <p:cNvPr id="2773" name="Line"/>
            <p:cNvSpPr/>
            <p:nvPr/>
          </p:nvSpPr>
          <p:spPr>
            <a:xfrm>
              <a:off x="188986" y="149558"/>
              <a:ext cx="198364" cy="30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6" fill="norm" stroke="1" extrusionOk="0">
                  <a:moveTo>
                    <a:pt x="16533" y="3636"/>
                  </a:moveTo>
                  <a:cubicBezTo>
                    <a:pt x="16761" y="2886"/>
                    <a:pt x="16988" y="2136"/>
                    <a:pt x="16079" y="1611"/>
                  </a:cubicBezTo>
                  <a:cubicBezTo>
                    <a:pt x="15169" y="1086"/>
                    <a:pt x="13123" y="786"/>
                    <a:pt x="10963" y="1011"/>
                  </a:cubicBezTo>
                  <a:cubicBezTo>
                    <a:pt x="8803" y="1236"/>
                    <a:pt x="6529" y="1986"/>
                    <a:pt x="4596" y="3561"/>
                  </a:cubicBezTo>
                  <a:cubicBezTo>
                    <a:pt x="2664" y="5136"/>
                    <a:pt x="1072" y="7536"/>
                    <a:pt x="390" y="10011"/>
                  </a:cubicBezTo>
                  <a:cubicBezTo>
                    <a:pt x="-292" y="12486"/>
                    <a:pt x="-65" y="15036"/>
                    <a:pt x="959" y="16911"/>
                  </a:cubicBezTo>
                  <a:cubicBezTo>
                    <a:pt x="1982" y="18786"/>
                    <a:pt x="3801" y="19986"/>
                    <a:pt x="5506" y="20661"/>
                  </a:cubicBezTo>
                  <a:cubicBezTo>
                    <a:pt x="7211" y="21336"/>
                    <a:pt x="8803" y="21486"/>
                    <a:pt x="10167" y="21486"/>
                  </a:cubicBezTo>
                  <a:cubicBezTo>
                    <a:pt x="11531" y="21486"/>
                    <a:pt x="12668" y="21336"/>
                    <a:pt x="14032" y="20511"/>
                  </a:cubicBezTo>
                  <a:cubicBezTo>
                    <a:pt x="15396" y="19686"/>
                    <a:pt x="16988" y="18186"/>
                    <a:pt x="18239" y="15636"/>
                  </a:cubicBezTo>
                  <a:cubicBezTo>
                    <a:pt x="19489" y="13086"/>
                    <a:pt x="20399" y="9486"/>
                    <a:pt x="20285" y="6786"/>
                  </a:cubicBezTo>
                  <a:cubicBezTo>
                    <a:pt x="20171" y="4086"/>
                    <a:pt x="19034" y="2286"/>
                    <a:pt x="17784" y="1236"/>
                  </a:cubicBezTo>
                  <a:cubicBezTo>
                    <a:pt x="16533" y="186"/>
                    <a:pt x="15169" y="-114"/>
                    <a:pt x="13919" y="36"/>
                  </a:cubicBezTo>
                  <a:cubicBezTo>
                    <a:pt x="12668" y="186"/>
                    <a:pt x="11531" y="786"/>
                    <a:pt x="10622" y="1386"/>
                  </a:cubicBezTo>
                  <a:cubicBezTo>
                    <a:pt x="9712" y="1986"/>
                    <a:pt x="9030" y="2586"/>
                    <a:pt x="8803" y="3786"/>
                  </a:cubicBezTo>
                  <a:cubicBezTo>
                    <a:pt x="8575" y="4986"/>
                    <a:pt x="8803" y="6786"/>
                    <a:pt x="9826" y="8736"/>
                  </a:cubicBezTo>
                  <a:cubicBezTo>
                    <a:pt x="10849" y="10686"/>
                    <a:pt x="12668" y="12786"/>
                    <a:pt x="14714" y="14286"/>
                  </a:cubicBezTo>
                  <a:cubicBezTo>
                    <a:pt x="16761" y="15786"/>
                    <a:pt x="19034" y="16686"/>
                    <a:pt x="21308" y="1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336550" y="302469"/>
              <a:ext cx="101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500"/>
                    <a:pt x="9000" y="9000"/>
                    <a:pt x="12600" y="12600"/>
                  </a:cubicBezTo>
                  <a:cubicBezTo>
                    <a:pt x="16200" y="16200"/>
                    <a:pt x="189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457200" y="143719"/>
              <a:ext cx="10331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6480" y="0"/>
                  </a:moveTo>
                  <a:cubicBezTo>
                    <a:pt x="9072" y="0"/>
                    <a:pt x="11664" y="0"/>
                    <a:pt x="14472" y="942"/>
                  </a:cubicBezTo>
                  <a:cubicBezTo>
                    <a:pt x="17280" y="1883"/>
                    <a:pt x="20304" y="3766"/>
                    <a:pt x="20952" y="6314"/>
                  </a:cubicBezTo>
                  <a:cubicBezTo>
                    <a:pt x="21600" y="8862"/>
                    <a:pt x="19872" y="12074"/>
                    <a:pt x="15984" y="14732"/>
                  </a:cubicBezTo>
                  <a:cubicBezTo>
                    <a:pt x="12096" y="17391"/>
                    <a:pt x="6048" y="194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138096" y="156964"/>
              <a:ext cx="138254" cy="44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9" fill="norm" stroke="1" extrusionOk="0">
                  <a:moveTo>
                    <a:pt x="8612" y="3659"/>
                  </a:moveTo>
                  <a:cubicBezTo>
                    <a:pt x="7631" y="4068"/>
                    <a:pt x="6649" y="4478"/>
                    <a:pt x="5340" y="4785"/>
                  </a:cubicBezTo>
                  <a:cubicBezTo>
                    <a:pt x="4031" y="5092"/>
                    <a:pt x="2394" y="5297"/>
                    <a:pt x="1412" y="5092"/>
                  </a:cubicBezTo>
                  <a:cubicBezTo>
                    <a:pt x="431" y="4887"/>
                    <a:pt x="103" y="4273"/>
                    <a:pt x="1085" y="3403"/>
                  </a:cubicBezTo>
                  <a:cubicBezTo>
                    <a:pt x="2067" y="2533"/>
                    <a:pt x="4358" y="1407"/>
                    <a:pt x="6321" y="741"/>
                  </a:cubicBezTo>
                  <a:cubicBezTo>
                    <a:pt x="8285" y="76"/>
                    <a:pt x="9921" y="-129"/>
                    <a:pt x="10903" y="76"/>
                  </a:cubicBezTo>
                  <a:cubicBezTo>
                    <a:pt x="11885" y="280"/>
                    <a:pt x="12212" y="895"/>
                    <a:pt x="12540" y="2891"/>
                  </a:cubicBezTo>
                  <a:cubicBezTo>
                    <a:pt x="12867" y="4887"/>
                    <a:pt x="13194" y="8265"/>
                    <a:pt x="12540" y="11388"/>
                  </a:cubicBezTo>
                  <a:cubicBezTo>
                    <a:pt x="11885" y="14510"/>
                    <a:pt x="10249" y="17376"/>
                    <a:pt x="8776" y="19014"/>
                  </a:cubicBezTo>
                  <a:cubicBezTo>
                    <a:pt x="7303" y="20652"/>
                    <a:pt x="5994" y="21062"/>
                    <a:pt x="4521" y="21266"/>
                  </a:cubicBezTo>
                  <a:cubicBezTo>
                    <a:pt x="3049" y="21471"/>
                    <a:pt x="1412" y="21471"/>
                    <a:pt x="594" y="21164"/>
                  </a:cubicBezTo>
                  <a:cubicBezTo>
                    <a:pt x="-224" y="20857"/>
                    <a:pt x="-224" y="20243"/>
                    <a:pt x="758" y="19475"/>
                  </a:cubicBezTo>
                  <a:cubicBezTo>
                    <a:pt x="1740" y="18707"/>
                    <a:pt x="3703" y="17786"/>
                    <a:pt x="7303" y="17018"/>
                  </a:cubicBezTo>
                  <a:cubicBezTo>
                    <a:pt x="10903" y="16250"/>
                    <a:pt x="16140" y="15636"/>
                    <a:pt x="21376" y="15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881306" y="184908"/>
              <a:ext cx="169745" cy="40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50" fill="norm" stroke="1" extrusionOk="0">
                  <a:moveTo>
                    <a:pt x="2985" y="6248"/>
                  </a:moveTo>
                  <a:cubicBezTo>
                    <a:pt x="1652" y="6473"/>
                    <a:pt x="318" y="6698"/>
                    <a:pt x="52" y="7036"/>
                  </a:cubicBezTo>
                  <a:cubicBezTo>
                    <a:pt x="-215" y="7373"/>
                    <a:pt x="585" y="7823"/>
                    <a:pt x="1652" y="7879"/>
                  </a:cubicBezTo>
                  <a:cubicBezTo>
                    <a:pt x="2718" y="7935"/>
                    <a:pt x="4052" y="7598"/>
                    <a:pt x="5918" y="6417"/>
                  </a:cubicBezTo>
                  <a:cubicBezTo>
                    <a:pt x="7785" y="5236"/>
                    <a:pt x="10185" y="3211"/>
                    <a:pt x="11518" y="1917"/>
                  </a:cubicBezTo>
                  <a:cubicBezTo>
                    <a:pt x="12852" y="623"/>
                    <a:pt x="13118" y="60"/>
                    <a:pt x="12718" y="4"/>
                  </a:cubicBezTo>
                  <a:cubicBezTo>
                    <a:pt x="12318" y="-52"/>
                    <a:pt x="11252" y="398"/>
                    <a:pt x="10185" y="2029"/>
                  </a:cubicBezTo>
                  <a:cubicBezTo>
                    <a:pt x="9118" y="3661"/>
                    <a:pt x="8052" y="6473"/>
                    <a:pt x="7252" y="9623"/>
                  </a:cubicBezTo>
                  <a:cubicBezTo>
                    <a:pt x="6452" y="12773"/>
                    <a:pt x="5918" y="16260"/>
                    <a:pt x="5385" y="18398"/>
                  </a:cubicBezTo>
                  <a:cubicBezTo>
                    <a:pt x="4852" y="20536"/>
                    <a:pt x="4318" y="21323"/>
                    <a:pt x="3918" y="21436"/>
                  </a:cubicBezTo>
                  <a:cubicBezTo>
                    <a:pt x="3518" y="21548"/>
                    <a:pt x="3252" y="20985"/>
                    <a:pt x="3252" y="19692"/>
                  </a:cubicBezTo>
                  <a:cubicBezTo>
                    <a:pt x="3252" y="18398"/>
                    <a:pt x="3518" y="16373"/>
                    <a:pt x="4052" y="15136"/>
                  </a:cubicBezTo>
                  <a:cubicBezTo>
                    <a:pt x="4585" y="13898"/>
                    <a:pt x="5385" y="13448"/>
                    <a:pt x="6452" y="13167"/>
                  </a:cubicBezTo>
                  <a:cubicBezTo>
                    <a:pt x="7518" y="12885"/>
                    <a:pt x="8852" y="12773"/>
                    <a:pt x="10318" y="12998"/>
                  </a:cubicBezTo>
                  <a:cubicBezTo>
                    <a:pt x="11785" y="13223"/>
                    <a:pt x="13385" y="13786"/>
                    <a:pt x="14452" y="14854"/>
                  </a:cubicBezTo>
                  <a:cubicBezTo>
                    <a:pt x="15518" y="15923"/>
                    <a:pt x="16052" y="17498"/>
                    <a:pt x="16452" y="18567"/>
                  </a:cubicBezTo>
                  <a:cubicBezTo>
                    <a:pt x="16852" y="19635"/>
                    <a:pt x="17118" y="20198"/>
                    <a:pt x="17918" y="20423"/>
                  </a:cubicBezTo>
                  <a:cubicBezTo>
                    <a:pt x="18718" y="20648"/>
                    <a:pt x="20052" y="20536"/>
                    <a:pt x="21385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2057905" y="415624"/>
              <a:ext cx="170945" cy="14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189" fill="norm" stroke="1" extrusionOk="0">
                  <a:moveTo>
                    <a:pt x="13536" y="7261"/>
                  </a:moveTo>
                  <a:cubicBezTo>
                    <a:pt x="13536" y="5782"/>
                    <a:pt x="13536" y="4302"/>
                    <a:pt x="12203" y="2675"/>
                  </a:cubicBezTo>
                  <a:cubicBezTo>
                    <a:pt x="10869" y="1047"/>
                    <a:pt x="8203" y="-728"/>
                    <a:pt x="6069" y="308"/>
                  </a:cubicBezTo>
                  <a:cubicBezTo>
                    <a:pt x="3936" y="1343"/>
                    <a:pt x="2336" y="5190"/>
                    <a:pt x="1403" y="8149"/>
                  </a:cubicBezTo>
                  <a:cubicBezTo>
                    <a:pt x="469" y="11108"/>
                    <a:pt x="203" y="13179"/>
                    <a:pt x="69" y="14954"/>
                  </a:cubicBezTo>
                  <a:cubicBezTo>
                    <a:pt x="-64" y="16730"/>
                    <a:pt x="-64" y="18209"/>
                    <a:pt x="603" y="19245"/>
                  </a:cubicBezTo>
                  <a:cubicBezTo>
                    <a:pt x="1269" y="20280"/>
                    <a:pt x="2603" y="20872"/>
                    <a:pt x="4469" y="18801"/>
                  </a:cubicBezTo>
                  <a:cubicBezTo>
                    <a:pt x="6336" y="16730"/>
                    <a:pt x="8736" y="11995"/>
                    <a:pt x="10336" y="8888"/>
                  </a:cubicBezTo>
                  <a:cubicBezTo>
                    <a:pt x="11936" y="5782"/>
                    <a:pt x="12736" y="4302"/>
                    <a:pt x="13269" y="4302"/>
                  </a:cubicBezTo>
                  <a:cubicBezTo>
                    <a:pt x="13803" y="4302"/>
                    <a:pt x="14069" y="5782"/>
                    <a:pt x="14203" y="7261"/>
                  </a:cubicBezTo>
                  <a:cubicBezTo>
                    <a:pt x="14336" y="8740"/>
                    <a:pt x="14336" y="10220"/>
                    <a:pt x="14336" y="11847"/>
                  </a:cubicBezTo>
                  <a:cubicBezTo>
                    <a:pt x="14336" y="13475"/>
                    <a:pt x="14336" y="15250"/>
                    <a:pt x="14869" y="16582"/>
                  </a:cubicBezTo>
                  <a:cubicBezTo>
                    <a:pt x="15403" y="17913"/>
                    <a:pt x="16469" y="18801"/>
                    <a:pt x="17669" y="17765"/>
                  </a:cubicBezTo>
                  <a:cubicBezTo>
                    <a:pt x="18869" y="16730"/>
                    <a:pt x="20203" y="13771"/>
                    <a:pt x="21536" y="1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238872" y="392314"/>
              <a:ext cx="332879" cy="13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00" fill="norm" stroke="1" extrusionOk="0">
                  <a:moveTo>
                    <a:pt x="173" y="8690"/>
                  </a:moveTo>
                  <a:cubicBezTo>
                    <a:pt x="37" y="11636"/>
                    <a:pt x="-100" y="14581"/>
                    <a:pt x="105" y="16545"/>
                  </a:cubicBezTo>
                  <a:cubicBezTo>
                    <a:pt x="310" y="18509"/>
                    <a:pt x="857" y="19490"/>
                    <a:pt x="1404" y="19490"/>
                  </a:cubicBezTo>
                  <a:cubicBezTo>
                    <a:pt x="1951" y="19490"/>
                    <a:pt x="2497" y="18509"/>
                    <a:pt x="3113" y="16381"/>
                  </a:cubicBezTo>
                  <a:cubicBezTo>
                    <a:pt x="3728" y="14254"/>
                    <a:pt x="4411" y="10981"/>
                    <a:pt x="4958" y="8527"/>
                  </a:cubicBezTo>
                  <a:cubicBezTo>
                    <a:pt x="5505" y="6072"/>
                    <a:pt x="5915" y="4436"/>
                    <a:pt x="6120" y="4436"/>
                  </a:cubicBezTo>
                  <a:cubicBezTo>
                    <a:pt x="6325" y="4436"/>
                    <a:pt x="6325" y="6072"/>
                    <a:pt x="6394" y="7709"/>
                  </a:cubicBezTo>
                  <a:cubicBezTo>
                    <a:pt x="6462" y="9345"/>
                    <a:pt x="6599" y="10981"/>
                    <a:pt x="7009" y="11963"/>
                  </a:cubicBezTo>
                  <a:cubicBezTo>
                    <a:pt x="7419" y="12945"/>
                    <a:pt x="8103" y="13272"/>
                    <a:pt x="9059" y="12454"/>
                  </a:cubicBezTo>
                  <a:cubicBezTo>
                    <a:pt x="10016" y="11636"/>
                    <a:pt x="11247" y="9672"/>
                    <a:pt x="12067" y="7872"/>
                  </a:cubicBezTo>
                  <a:cubicBezTo>
                    <a:pt x="12887" y="6072"/>
                    <a:pt x="13297" y="4436"/>
                    <a:pt x="13297" y="2963"/>
                  </a:cubicBezTo>
                  <a:cubicBezTo>
                    <a:pt x="13297" y="1490"/>
                    <a:pt x="12887" y="181"/>
                    <a:pt x="12409" y="18"/>
                  </a:cubicBezTo>
                  <a:cubicBezTo>
                    <a:pt x="11930" y="-146"/>
                    <a:pt x="11384" y="836"/>
                    <a:pt x="10700" y="3127"/>
                  </a:cubicBezTo>
                  <a:cubicBezTo>
                    <a:pt x="10016" y="5418"/>
                    <a:pt x="9196" y="9018"/>
                    <a:pt x="8786" y="11636"/>
                  </a:cubicBezTo>
                  <a:cubicBezTo>
                    <a:pt x="8376" y="14254"/>
                    <a:pt x="8376" y="15890"/>
                    <a:pt x="8854" y="17690"/>
                  </a:cubicBezTo>
                  <a:cubicBezTo>
                    <a:pt x="9333" y="19490"/>
                    <a:pt x="10290" y="21454"/>
                    <a:pt x="12477" y="21290"/>
                  </a:cubicBezTo>
                  <a:cubicBezTo>
                    <a:pt x="14665" y="21127"/>
                    <a:pt x="18082" y="18836"/>
                    <a:pt x="2150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3233048" y="359619"/>
              <a:ext cx="43553" cy="23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08" fill="norm" stroke="1" extrusionOk="0">
                  <a:moveTo>
                    <a:pt x="5734" y="0"/>
                  </a:moveTo>
                  <a:cubicBezTo>
                    <a:pt x="5734" y="4050"/>
                    <a:pt x="5734" y="8100"/>
                    <a:pt x="4706" y="11089"/>
                  </a:cubicBezTo>
                  <a:cubicBezTo>
                    <a:pt x="3677" y="14079"/>
                    <a:pt x="1620" y="16007"/>
                    <a:pt x="592" y="17839"/>
                  </a:cubicBezTo>
                  <a:cubicBezTo>
                    <a:pt x="-437" y="19671"/>
                    <a:pt x="-437" y="21407"/>
                    <a:pt x="3163" y="21504"/>
                  </a:cubicBezTo>
                  <a:cubicBezTo>
                    <a:pt x="6763" y="21600"/>
                    <a:pt x="13963" y="20057"/>
                    <a:pt x="2116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319919" y="385011"/>
              <a:ext cx="151943" cy="20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998" fill="norm" stroke="1" extrusionOk="0">
                  <a:moveTo>
                    <a:pt x="15248" y="3928"/>
                  </a:moveTo>
                  <a:cubicBezTo>
                    <a:pt x="15544" y="2838"/>
                    <a:pt x="15840" y="1747"/>
                    <a:pt x="15248" y="983"/>
                  </a:cubicBezTo>
                  <a:cubicBezTo>
                    <a:pt x="14657" y="219"/>
                    <a:pt x="13177" y="-217"/>
                    <a:pt x="11106" y="110"/>
                  </a:cubicBezTo>
                  <a:cubicBezTo>
                    <a:pt x="9035" y="438"/>
                    <a:pt x="6372" y="1528"/>
                    <a:pt x="4152" y="4256"/>
                  </a:cubicBezTo>
                  <a:cubicBezTo>
                    <a:pt x="1933" y="6983"/>
                    <a:pt x="158" y="11347"/>
                    <a:pt x="10" y="14510"/>
                  </a:cubicBezTo>
                  <a:cubicBezTo>
                    <a:pt x="-138" y="17674"/>
                    <a:pt x="1341" y="19638"/>
                    <a:pt x="3709" y="20510"/>
                  </a:cubicBezTo>
                  <a:cubicBezTo>
                    <a:pt x="6076" y="21383"/>
                    <a:pt x="9330" y="21165"/>
                    <a:pt x="12437" y="19201"/>
                  </a:cubicBezTo>
                  <a:cubicBezTo>
                    <a:pt x="15544" y="17238"/>
                    <a:pt x="18503" y="13528"/>
                    <a:pt x="19983" y="10801"/>
                  </a:cubicBezTo>
                  <a:cubicBezTo>
                    <a:pt x="21462" y="8074"/>
                    <a:pt x="21462" y="6328"/>
                    <a:pt x="20870" y="5128"/>
                  </a:cubicBezTo>
                  <a:cubicBezTo>
                    <a:pt x="20278" y="3928"/>
                    <a:pt x="19095" y="3274"/>
                    <a:pt x="17763" y="3056"/>
                  </a:cubicBezTo>
                  <a:cubicBezTo>
                    <a:pt x="16432" y="2838"/>
                    <a:pt x="14952" y="3056"/>
                    <a:pt x="14509" y="3928"/>
                  </a:cubicBezTo>
                  <a:cubicBezTo>
                    <a:pt x="14065" y="4801"/>
                    <a:pt x="14657" y="6328"/>
                    <a:pt x="15248" y="7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549750" y="409200"/>
              <a:ext cx="170481" cy="18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218" fill="norm" stroke="1" extrusionOk="0">
                  <a:moveTo>
                    <a:pt x="10017" y="4560"/>
                  </a:moveTo>
                  <a:cubicBezTo>
                    <a:pt x="10274" y="3332"/>
                    <a:pt x="10531" y="2105"/>
                    <a:pt x="9888" y="1246"/>
                  </a:cubicBezTo>
                  <a:cubicBezTo>
                    <a:pt x="9245" y="387"/>
                    <a:pt x="7702" y="-104"/>
                    <a:pt x="6417" y="19"/>
                  </a:cubicBezTo>
                  <a:cubicBezTo>
                    <a:pt x="5131" y="141"/>
                    <a:pt x="4102" y="878"/>
                    <a:pt x="2945" y="3946"/>
                  </a:cubicBezTo>
                  <a:cubicBezTo>
                    <a:pt x="1788" y="7014"/>
                    <a:pt x="502" y="12414"/>
                    <a:pt x="117" y="15851"/>
                  </a:cubicBezTo>
                  <a:cubicBezTo>
                    <a:pt x="-269" y="19287"/>
                    <a:pt x="245" y="20760"/>
                    <a:pt x="2560" y="21128"/>
                  </a:cubicBezTo>
                  <a:cubicBezTo>
                    <a:pt x="4874" y="21496"/>
                    <a:pt x="8988" y="20760"/>
                    <a:pt x="12588" y="18551"/>
                  </a:cubicBezTo>
                  <a:cubicBezTo>
                    <a:pt x="16188" y="16341"/>
                    <a:pt x="19274" y="12660"/>
                    <a:pt x="20302" y="9469"/>
                  </a:cubicBezTo>
                  <a:cubicBezTo>
                    <a:pt x="21331" y="6278"/>
                    <a:pt x="20302" y="3578"/>
                    <a:pt x="18502" y="1982"/>
                  </a:cubicBezTo>
                  <a:cubicBezTo>
                    <a:pt x="16702" y="387"/>
                    <a:pt x="14131" y="-104"/>
                    <a:pt x="12331" y="19"/>
                  </a:cubicBezTo>
                  <a:cubicBezTo>
                    <a:pt x="10531" y="141"/>
                    <a:pt x="9502" y="878"/>
                    <a:pt x="8474" y="1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476749" y="251669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00"/>
                    <a:pt x="7200" y="7800"/>
                    <a:pt x="3600" y="11400"/>
                  </a:cubicBezTo>
                  <a:cubicBezTo>
                    <a:pt x="0" y="15000"/>
                    <a:pt x="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311377" y="569169"/>
              <a:ext cx="330474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700" fill="norm" stroke="1" extrusionOk="0">
                  <a:moveTo>
                    <a:pt x="1256" y="0"/>
                  </a:moveTo>
                  <a:cubicBezTo>
                    <a:pt x="568" y="7200"/>
                    <a:pt x="-120" y="14400"/>
                    <a:pt x="18" y="18000"/>
                  </a:cubicBezTo>
                  <a:cubicBezTo>
                    <a:pt x="155" y="21600"/>
                    <a:pt x="1118" y="21600"/>
                    <a:pt x="4351" y="18000"/>
                  </a:cubicBezTo>
                  <a:cubicBezTo>
                    <a:pt x="7584" y="14400"/>
                    <a:pt x="13088" y="7200"/>
                    <a:pt x="16321" y="3600"/>
                  </a:cubicBezTo>
                  <a:cubicBezTo>
                    <a:pt x="19554" y="0"/>
                    <a:pt x="20517" y="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5166271" y="194519"/>
              <a:ext cx="110579" cy="36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0" fill="norm" stroke="1" extrusionOk="0">
                  <a:moveTo>
                    <a:pt x="9065" y="0"/>
                  </a:moveTo>
                  <a:cubicBezTo>
                    <a:pt x="7027" y="4271"/>
                    <a:pt x="4989" y="8542"/>
                    <a:pt x="3563" y="11593"/>
                  </a:cubicBezTo>
                  <a:cubicBezTo>
                    <a:pt x="2136" y="14644"/>
                    <a:pt x="1321" y="16475"/>
                    <a:pt x="710" y="17817"/>
                  </a:cubicBezTo>
                  <a:cubicBezTo>
                    <a:pt x="99" y="19159"/>
                    <a:pt x="-309" y="20014"/>
                    <a:pt x="302" y="20624"/>
                  </a:cubicBezTo>
                  <a:cubicBezTo>
                    <a:pt x="914" y="21234"/>
                    <a:pt x="2544" y="21600"/>
                    <a:pt x="6212" y="21051"/>
                  </a:cubicBezTo>
                  <a:cubicBezTo>
                    <a:pt x="9880" y="20502"/>
                    <a:pt x="15585" y="19037"/>
                    <a:pt x="21291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5124450" y="435819"/>
              <a:ext cx="2032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75" y="10800"/>
                    <a:pt x="12150" y="21600"/>
                    <a:pt x="15750" y="21600"/>
                  </a:cubicBezTo>
                  <a:cubicBezTo>
                    <a:pt x="19350" y="21600"/>
                    <a:pt x="2047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5299880" y="420675"/>
              <a:ext cx="115116" cy="13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914" fill="norm" stroke="1" extrusionOk="0">
                  <a:moveTo>
                    <a:pt x="14317" y="378"/>
                  </a:moveTo>
                  <a:cubicBezTo>
                    <a:pt x="12389" y="50"/>
                    <a:pt x="10460" y="-277"/>
                    <a:pt x="8724" y="378"/>
                  </a:cubicBezTo>
                  <a:cubicBezTo>
                    <a:pt x="6989" y="1032"/>
                    <a:pt x="5446" y="2668"/>
                    <a:pt x="3903" y="5450"/>
                  </a:cubicBezTo>
                  <a:cubicBezTo>
                    <a:pt x="2360" y="8232"/>
                    <a:pt x="817" y="12159"/>
                    <a:pt x="239" y="15105"/>
                  </a:cubicBezTo>
                  <a:cubicBezTo>
                    <a:pt x="-340" y="18050"/>
                    <a:pt x="46" y="20014"/>
                    <a:pt x="2360" y="20668"/>
                  </a:cubicBezTo>
                  <a:cubicBezTo>
                    <a:pt x="4674" y="21323"/>
                    <a:pt x="8917" y="20668"/>
                    <a:pt x="12389" y="18705"/>
                  </a:cubicBezTo>
                  <a:cubicBezTo>
                    <a:pt x="15860" y="16741"/>
                    <a:pt x="18560" y="13468"/>
                    <a:pt x="19910" y="10687"/>
                  </a:cubicBezTo>
                  <a:cubicBezTo>
                    <a:pt x="21260" y="7905"/>
                    <a:pt x="21260" y="5614"/>
                    <a:pt x="20296" y="4796"/>
                  </a:cubicBezTo>
                  <a:cubicBezTo>
                    <a:pt x="19331" y="3978"/>
                    <a:pt x="17403" y="4632"/>
                    <a:pt x="15474" y="5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5458412" y="378124"/>
              <a:ext cx="85139" cy="19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86" fill="norm" stroke="1" extrusionOk="0">
                  <a:moveTo>
                    <a:pt x="14868" y="4287"/>
                  </a:moveTo>
                  <a:cubicBezTo>
                    <a:pt x="15395" y="3113"/>
                    <a:pt x="15922" y="1939"/>
                    <a:pt x="14341" y="1117"/>
                  </a:cubicBezTo>
                  <a:cubicBezTo>
                    <a:pt x="12761" y="296"/>
                    <a:pt x="9073" y="-174"/>
                    <a:pt x="6439" y="61"/>
                  </a:cubicBezTo>
                  <a:cubicBezTo>
                    <a:pt x="3805" y="296"/>
                    <a:pt x="2224" y="1235"/>
                    <a:pt x="1170" y="2409"/>
                  </a:cubicBezTo>
                  <a:cubicBezTo>
                    <a:pt x="117" y="3583"/>
                    <a:pt x="-410" y="4991"/>
                    <a:pt x="380" y="6048"/>
                  </a:cubicBezTo>
                  <a:cubicBezTo>
                    <a:pt x="1170" y="7104"/>
                    <a:pt x="3278" y="7809"/>
                    <a:pt x="6439" y="8983"/>
                  </a:cubicBezTo>
                  <a:cubicBezTo>
                    <a:pt x="9600" y="10156"/>
                    <a:pt x="13814" y="11800"/>
                    <a:pt x="15658" y="13796"/>
                  </a:cubicBezTo>
                  <a:cubicBezTo>
                    <a:pt x="17502" y="15791"/>
                    <a:pt x="16975" y="18139"/>
                    <a:pt x="15131" y="19548"/>
                  </a:cubicBezTo>
                  <a:cubicBezTo>
                    <a:pt x="13288" y="20956"/>
                    <a:pt x="10127" y="21426"/>
                    <a:pt x="8546" y="21074"/>
                  </a:cubicBezTo>
                  <a:cubicBezTo>
                    <a:pt x="6966" y="20722"/>
                    <a:pt x="6966" y="19548"/>
                    <a:pt x="9336" y="17669"/>
                  </a:cubicBezTo>
                  <a:cubicBezTo>
                    <a:pt x="11707" y="15791"/>
                    <a:pt x="16449" y="13209"/>
                    <a:pt x="21190" y="1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5575337" y="384474"/>
              <a:ext cx="75219" cy="16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176" fill="norm" stroke="1" extrusionOk="0">
                  <a:moveTo>
                    <a:pt x="15752" y="4869"/>
                  </a:moveTo>
                  <a:cubicBezTo>
                    <a:pt x="18087" y="4069"/>
                    <a:pt x="20422" y="3269"/>
                    <a:pt x="20714" y="2335"/>
                  </a:cubicBezTo>
                  <a:cubicBezTo>
                    <a:pt x="21006" y="1402"/>
                    <a:pt x="19255" y="335"/>
                    <a:pt x="15752" y="69"/>
                  </a:cubicBezTo>
                  <a:cubicBezTo>
                    <a:pt x="12249" y="-198"/>
                    <a:pt x="6995" y="335"/>
                    <a:pt x="3784" y="1269"/>
                  </a:cubicBezTo>
                  <a:cubicBezTo>
                    <a:pt x="574" y="2202"/>
                    <a:pt x="-594" y="3535"/>
                    <a:pt x="282" y="4735"/>
                  </a:cubicBezTo>
                  <a:cubicBezTo>
                    <a:pt x="1157" y="5935"/>
                    <a:pt x="4076" y="7002"/>
                    <a:pt x="7287" y="8469"/>
                  </a:cubicBezTo>
                  <a:cubicBezTo>
                    <a:pt x="10498" y="9935"/>
                    <a:pt x="14001" y="11802"/>
                    <a:pt x="16336" y="13669"/>
                  </a:cubicBezTo>
                  <a:cubicBezTo>
                    <a:pt x="18671" y="15535"/>
                    <a:pt x="19838" y="17402"/>
                    <a:pt x="18087" y="18869"/>
                  </a:cubicBezTo>
                  <a:cubicBezTo>
                    <a:pt x="16336" y="20335"/>
                    <a:pt x="11665" y="21402"/>
                    <a:pt x="9330" y="21135"/>
                  </a:cubicBezTo>
                  <a:cubicBezTo>
                    <a:pt x="6995" y="20869"/>
                    <a:pt x="6995" y="19269"/>
                    <a:pt x="6995" y="1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674068" y="376552"/>
              <a:ext cx="233209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1415" y="7571"/>
                  </a:moveTo>
                  <a:cubicBezTo>
                    <a:pt x="3343" y="6680"/>
                    <a:pt x="5272" y="5790"/>
                    <a:pt x="6622" y="5010"/>
                  </a:cubicBezTo>
                  <a:cubicBezTo>
                    <a:pt x="7972" y="4231"/>
                    <a:pt x="8743" y="3563"/>
                    <a:pt x="8647" y="3118"/>
                  </a:cubicBezTo>
                  <a:cubicBezTo>
                    <a:pt x="8551" y="2672"/>
                    <a:pt x="7586" y="2449"/>
                    <a:pt x="6043" y="3452"/>
                  </a:cubicBezTo>
                  <a:cubicBezTo>
                    <a:pt x="4501" y="4454"/>
                    <a:pt x="2379" y="6680"/>
                    <a:pt x="1222" y="9019"/>
                  </a:cubicBezTo>
                  <a:cubicBezTo>
                    <a:pt x="65" y="11357"/>
                    <a:pt x="-128" y="13806"/>
                    <a:pt x="65" y="15476"/>
                  </a:cubicBezTo>
                  <a:cubicBezTo>
                    <a:pt x="258" y="17146"/>
                    <a:pt x="836" y="18037"/>
                    <a:pt x="3536" y="17258"/>
                  </a:cubicBezTo>
                  <a:cubicBezTo>
                    <a:pt x="6236" y="16478"/>
                    <a:pt x="11058" y="14029"/>
                    <a:pt x="14047" y="11691"/>
                  </a:cubicBezTo>
                  <a:cubicBezTo>
                    <a:pt x="17036" y="9353"/>
                    <a:pt x="18193" y="7126"/>
                    <a:pt x="18868" y="5344"/>
                  </a:cubicBezTo>
                  <a:cubicBezTo>
                    <a:pt x="19543" y="3563"/>
                    <a:pt x="19736" y="2227"/>
                    <a:pt x="19351" y="1336"/>
                  </a:cubicBezTo>
                  <a:cubicBezTo>
                    <a:pt x="18965" y="445"/>
                    <a:pt x="18001" y="0"/>
                    <a:pt x="17036" y="0"/>
                  </a:cubicBezTo>
                  <a:cubicBezTo>
                    <a:pt x="16072" y="0"/>
                    <a:pt x="15108" y="445"/>
                    <a:pt x="14626" y="1225"/>
                  </a:cubicBezTo>
                  <a:cubicBezTo>
                    <a:pt x="14143" y="2004"/>
                    <a:pt x="14143" y="3118"/>
                    <a:pt x="14529" y="4788"/>
                  </a:cubicBezTo>
                  <a:cubicBezTo>
                    <a:pt x="14915" y="6458"/>
                    <a:pt x="15686" y="8685"/>
                    <a:pt x="16843" y="10689"/>
                  </a:cubicBezTo>
                  <a:cubicBezTo>
                    <a:pt x="18001" y="12693"/>
                    <a:pt x="19543" y="14474"/>
                    <a:pt x="20411" y="15922"/>
                  </a:cubicBezTo>
                  <a:cubicBezTo>
                    <a:pt x="21279" y="17369"/>
                    <a:pt x="21472" y="18482"/>
                    <a:pt x="20990" y="19373"/>
                  </a:cubicBezTo>
                  <a:cubicBezTo>
                    <a:pt x="20508" y="20264"/>
                    <a:pt x="19351" y="20932"/>
                    <a:pt x="18001" y="21266"/>
                  </a:cubicBezTo>
                  <a:cubicBezTo>
                    <a:pt x="16651" y="21600"/>
                    <a:pt x="15108" y="21600"/>
                    <a:pt x="135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399093" y="391369"/>
              <a:ext cx="113691" cy="17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3" h="21019" fill="norm" stroke="1" extrusionOk="0">
                  <a:moveTo>
                    <a:pt x="17059" y="7807"/>
                  </a:moveTo>
                  <a:cubicBezTo>
                    <a:pt x="17804" y="6506"/>
                    <a:pt x="18549" y="5205"/>
                    <a:pt x="18735" y="3904"/>
                  </a:cubicBezTo>
                  <a:cubicBezTo>
                    <a:pt x="18921" y="2602"/>
                    <a:pt x="18549" y="1301"/>
                    <a:pt x="17431" y="651"/>
                  </a:cubicBezTo>
                  <a:cubicBezTo>
                    <a:pt x="16314" y="0"/>
                    <a:pt x="14452" y="0"/>
                    <a:pt x="11659" y="1561"/>
                  </a:cubicBezTo>
                  <a:cubicBezTo>
                    <a:pt x="8866" y="3123"/>
                    <a:pt x="5142" y="6246"/>
                    <a:pt x="2721" y="9499"/>
                  </a:cubicBezTo>
                  <a:cubicBezTo>
                    <a:pt x="300" y="12752"/>
                    <a:pt x="-817" y="16135"/>
                    <a:pt x="673" y="18347"/>
                  </a:cubicBezTo>
                  <a:cubicBezTo>
                    <a:pt x="2162" y="20559"/>
                    <a:pt x="6259" y="21600"/>
                    <a:pt x="10355" y="20689"/>
                  </a:cubicBezTo>
                  <a:cubicBezTo>
                    <a:pt x="14452" y="19778"/>
                    <a:pt x="18549" y="16916"/>
                    <a:pt x="19666" y="13142"/>
                  </a:cubicBezTo>
                  <a:cubicBezTo>
                    <a:pt x="20783" y="9369"/>
                    <a:pt x="18921" y="4684"/>
                    <a:pt x="17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559550" y="136877"/>
              <a:ext cx="148728" cy="47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26" fill="norm" stroke="1" extrusionOk="0">
                  <a:moveTo>
                    <a:pt x="20992" y="4382"/>
                  </a:moveTo>
                  <a:cubicBezTo>
                    <a:pt x="21296" y="3219"/>
                    <a:pt x="21600" y="2057"/>
                    <a:pt x="21144" y="1282"/>
                  </a:cubicBezTo>
                  <a:cubicBezTo>
                    <a:pt x="20687" y="507"/>
                    <a:pt x="19470" y="120"/>
                    <a:pt x="18101" y="23"/>
                  </a:cubicBezTo>
                  <a:cubicBezTo>
                    <a:pt x="16732" y="-74"/>
                    <a:pt x="15211" y="120"/>
                    <a:pt x="13386" y="1040"/>
                  </a:cubicBezTo>
                  <a:cubicBezTo>
                    <a:pt x="11561" y="1960"/>
                    <a:pt x="9431" y="3607"/>
                    <a:pt x="7910" y="6367"/>
                  </a:cubicBezTo>
                  <a:cubicBezTo>
                    <a:pt x="6389" y="9128"/>
                    <a:pt x="5476" y="13002"/>
                    <a:pt x="5020" y="15521"/>
                  </a:cubicBezTo>
                  <a:cubicBezTo>
                    <a:pt x="4563" y="18039"/>
                    <a:pt x="4563" y="19201"/>
                    <a:pt x="4563" y="20073"/>
                  </a:cubicBezTo>
                  <a:cubicBezTo>
                    <a:pt x="4563" y="20945"/>
                    <a:pt x="4563" y="21526"/>
                    <a:pt x="3803" y="21526"/>
                  </a:cubicBezTo>
                  <a:cubicBezTo>
                    <a:pt x="3042" y="21526"/>
                    <a:pt x="1521" y="20945"/>
                    <a:pt x="0" y="2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550755" y="461219"/>
              <a:ext cx="21834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39" y="21600"/>
                  </a:moveTo>
                  <a:cubicBezTo>
                    <a:pt x="32" y="16062"/>
                    <a:pt x="-176" y="10523"/>
                    <a:pt x="239" y="7200"/>
                  </a:cubicBezTo>
                  <a:cubicBezTo>
                    <a:pt x="655" y="3877"/>
                    <a:pt x="1693" y="2769"/>
                    <a:pt x="5328" y="1938"/>
                  </a:cubicBezTo>
                  <a:cubicBezTo>
                    <a:pt x="8962" y="1108"/>
                    <a:pt x="15193" y="554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158100" y="329578"/>
              <a:ext cx="319290" cy="25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55" fill="norm" stroke="1" extrusionOk="0">
                  <a:moveTo>
                    <a:pt x="12678" y="5255"/>
                  </a:moveTo>
                  <a:cubicBezTo>
                    <a:pt x="12394" y="4175"/>
                    <a:pt x="12110" y="3095"/>
                    <a:pt x="10547" y="2555"/>
                  </a:cubicBezTo>
                  <a:cubicBezTo>
                    <a:pt x="8984" y="2015"/>
                    <a:pt x="6142" y="2015"/>
                    <a:pt x="4152" y="3815"/>
                  </a:cubicBezTo>
                  <a:cubicBezTo>
                    <a:pt x="2163" y="5615"/>
                    <a:pt x="1026" y="9215"/>
                    <a:pt x="457" y="11825"/>
                  </a:cubicBezTo>
                  <a:cubicBezTo>
                    <a:pt x="-111" y="14435"/>
                    <a:pt x="-111" y="16055"/>
                    <a:pt x="244" y="17495"/>
                  </a:cubicBezTo>
                  <a:cubicBezTo>
                    <a:pt x="600" y="18935"/>
                    <a:pt x="1310" y="20195"/>
                    <a:pt x="2021" y="20825"/>
                  </a:cubicBezTo>
                  <a:cubicBezTo>
                    <a:pt x="2731" y="21455"/>
                    <a:pt x="3442" y="21455"/>
                    <a:pt x="4578" y="19745"/>
                  </a:cubicBezTo>
                  <a:cubicBezTo>
                    <a:pt x="5715" y="18035"/>
                    <a:pt x="7278" y="14615"/>
                    <a:pt x="8273" y="11915"/>
                  </a:cubicBezTo>
                  <a:cubicBezTo>
                    <a:pt x="9268" y="9215"/>
                    <a:pt x="9694" y="7235"/>
                    <a:pt x="9907" y="5705"/>
                  </a:cubicBezTo>
                  <a:cubicBezTo>
                    <a:pt x="10121" y="4175"/>
                    <a:pt x="10121" y="3095"/>
                    <a:pt x="10050" y="3005"/>
                  </a:cubicBezTo>
                  <a:cubicBezTo>
                    <a:pt x="9978" y="2915"/>
                    <a:pt x="9836" y="3815"/>
                    <a:pt x="9623" y="5705"/>
                  </a:cubicBezTo>
                  <a:cubicBezTo>
                    <a:pt x="9410" y="7595"/>
                    <a:pt x="9126" y="10475"/>
                    <a:pt x="8984" y="12455"/>
                  </a:cubicBezTo>
                  <a:cubicBezTo>
                    <a:pt x="8842" y="14435"/>
                    <a:pt x="8842" y="15515"/>
                    <a:pt x="9126" y="16325"/>
                  </a:cubicBezTo>
                  <a:cubicBezTo>
                    <a:pt x="9410" y="17135"/>
                    <a:pt x="9978" y="17675"/>
                    <a:pt x="10618" y="17675"/>
                  </a:cubicBezTo>
                  <a:cubicBezTo>
                    <a:pt x="11257" y="17675"/>
                    <a:pt x="11968" y="17135"/>
                    <a:pt x="12892" y="15425"/>
                  </a:cubicBezTo>
                  <a:cubicBezTo>
                    <a:pt x="13815" y="13715"/>
                    <a:pt x="14952" y="10835"/>
                    <a:pt x="15521" y="8945"/>
                  </a:cubicBezTo>
                  <a:cubicBezTo>
                    <a:pt x="16089" y="7055"/>
                    <a:pt x="16089" y="6155"/>
                    <a:pt x="16018" y="6245"/>
                  </a:cubicBezTo>
                  <a:cubicBezTo>
                    <a:pt x="15947" y="6335"/>
                    <a:pt x="15805" y="7415"/>
                    <a:pt x="15663" y="8855"/>
                  </a:cubicBezTo>
                  <a:cubicBezTo>
                    <a:pt x="15521" y="10295"/>
                    <a:pt x="15378" y="12095"/>
                    <a:pt x="15165" y="13715"/>
                  </a:cubicBezTo>
                  <a:cubicBezTo>
                    <a:pt x="14952" y="15335"/>
                    <a:pt x="14668" y="16775"/>
                    <a:pt x="14526" y="16775"/>
                  </a:cubicBezTo>
                  <a:cubicBezTo>
                    <a:pt x="14384" y="16775"/>
                    <a:pt x="14384" y="15335"/>
                    <a:pt x="14739" y="12995"/>
                  </a:cubicBezTo>
                  <a:cubicBezTo>
                    <a:pt x="15094" y="10655"/>
                    <a:pt x="15805" y="7415"/>
                    <a:pt x="16373" y="5255"/>
                  </a:cubicBezTo>
                  <a:cubicBezTo>
                    <a:pt x="16942" y="3095"/>
                    <a:pt x="17368" y="2015"/>
                    <a:pt x="17865" y="1205"/>
                  </a:cubicBezTo>
                  <a:cubicBezTo>
                    <a:pt x="18363" y="395"/>
                    <a:pt x="18931" y="-145"/>
                    <a:pt x="19500" y="35"/>
                  </a:cubicBezTo>
                  <a:cubicBezTo>
                    <a:pt x="20068" y="215"/>
                    <a:pt x="20636" y="1115"/>
                    <a:pt x="20992" y="4355"/>
                  </a:cubicBezTo>
                  <a:cubicBezTo>
                    <a:pt x="21347" y="7595"/>
                    <a:pt x="21489" y="13175"/>
                    <a:pt x="21418" y="16415"/>
                  </a:cubicBezTo>
                  <a:cubicBezTo>
                    <a:pt x="21347" y="19655"/>
                    <a:pt x="21063" y="20555"/>
                    <a:pt x="2077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7912893" y="383887"/>
              <a:ext cx="189707" cy="18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676" fill="norm" stroke="1" extrusionOk="0">
                  <a:moveTo>
                    <a:pt x="2790" y="2215"/>
                  </a:moveTo>
                  <a:cubicBezTo>
                    <a:pt x="2550" y="1053"/>
                    <a:pt x="2310" y="-108"/>
                    <a:pt x="2190" y="8"/>
                  </a:cubicBezTo>
                  <a:cubicBezTo>
                    <a:pt x="2070" y="124"/>
                    <a:pt x="2070" y="1518"/>
                    <a:pt x="1710" y="4421"/>
                  </a:cubicBezTo>
                  <a:cubicBezTo>
                    <a:pt x="1350" y="7324"/>
                    <a:pt x="630" y="11737"/>
                    <a:pt x="270" y="14524"/>
                  </a:cubicBezTo>
                  <a:cubicBezTo>
                    <a:pt x="-90" y="17311"/>
                    <a:pt x="-90" y="18473"/>
                    <a:pt x="270" y="19518"/>
                  </a:cubicBezTo>
                  <a:cubicBezTo>
                    <a:pt x="630" y="20563"/>
                    <a:pt x="1350" y="21492"/>
                    <a:pt x="3630" y="19518"/>
                  </a:cubicBezTo>
                  <a:cubicBezTo>
                    <a:pt x="5910" y="17544"/>
                    <a:pt x="9750" y="12666"/>
                    <a:pt x="11790" y="9647"/>
                  </a:cubicBezTo>
                  <a:cubicBezTo>
                    <a:pt x="13830" y="6627"/>
                    <a:pt x="14070" y="5466"/>
                    <a:pt x="14430" y="4189"/>
                  </a:cubicBezTo>
                  <a:cubicBezTo>
                    <a:pt x="14790" y="2911"/>
                    <a:pt x="15270" y="1518"/>
                    <a:pt x="15510" y="1750"/>
                  </a:cubicBezTo>
                  <a:cubicBezTo>
                    <a:pt x="15750" y="1982"/>
                    <a:pt x="15750" y="3840"/>
                    <a:pt x="15990" y="6047"/>
                  </a:cubicBezTo>
                  <a:cubicBezTo>
                    <a:pt x="16230" y="8253"/>
                    <a:pt x="16710" y="10808"/>
                    <a:pt x="17070" y="12666"/>
                  </a:cubicBezTo>
                  <a:cubicBezTo>
                    <a:pt x="17430" y="14524"/>
                    <a:pt x="17670" y="15686"/>
                    <a:pt x="18390" y="16266"/>
                  </a:cubicBezTo>
                  <a:cubicBezTo>
                    <a:pt x="19110" y="16847"/>
                    <a:pt x="20310" y="16847"/>
                    <a:pt x="21510" y="16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8149380" y="390884"/>
              <a:ext cx="88687" cy="15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35" fill="norm" stroke="1" extrusionOk="0">
                  <a:moveTo>
                    <a:pt x="2461" y="5250"/>
                  </a:moveTo>
                  <a:cubicBezTo>
                    <a:pt x="954" y="9570"/>
                    <a:pt x="-553" y="13890"/>
                    <a:pt x="200" y="13458"/>
                  </a:cubicBezTo>
                  <a:cubicBezTo>
                    <a:pt x="954" y="13026"/>
                    <a:pt x="3968" y="7842"/>
                    <a:pt x="6228" y="4674"/>
                  </a:cubicBezTo>
                  <a:cubicBezTo>
                    <a:pt x="8489" y="1506"/>
                    <a:pt x="9996" y="354"/>
                    <a:pt x="12005" y="66"/>
                  </a:cubicBezTo>
                  <a:cubicBezTo>
                    <a:pt x="14014" y="-222"/>
                    <a:pt x="16526" y="354"/>
                    <a:pt x="18284" y="3378"/>
                  </a:cubicBezTo>
                  <a:cubicBezTo>
                    <a:pt x="20042" y="6402"/>
                    <a:pt x="21047" y="11874"/>
                    <a:pt x="21047" y="15474"/>
                  </a:cubicBezTo>
                  <a:cubicBezTo>
                    <a:pt x="21047" y="19074"/>
                    <a:pt x="20042" y="20802"/>
                    <a:pt x="19791" y="21090"/>
                  </a:cubicBezTo>
                  <a:cubicBezTo>
                    <a:pt x="19540" y="21378"/>
                    <a:pt x="20042" y="20226"/>
                    <a:pt x="20545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8286750" y="200869"/>
              <a:ext cx="119042" cy="35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32" fill="norm" stroke="1" extrusionOk="0">
                  <a:moveTo>
                    <a:pt x="10055" y="0"/>
                  </a:moveTo>
                  <a:cubicBezTo>
                    <a:pt x="9310" y="3857"/>
                    <a:pt x="8566" y="7714"/>
                    <a:pt x="8007" y="10414"/>
                  </a:cubicBezTo>
                  <a:cubicBezTo>
                    <a:pt x="7448" y="13114"/>
                    <a:pt x="7076" y="14657"/>
                    <a:pt x="6517" y="15814"/>
                  </a:cubicBezTo>
                  <a:cubicBezTo>
                    <a:pt x="5959" y="16971"/>
                    <a:pt x="5214" y="17743"/>
                    <a:pt x="4841" y="17807"/>
                  </a:cubicBezTo>
                  <a:cubicBezTo>
                    <a:pt x="4469" y="17871"/>
                    <a:pt x="4469" y="17229"/>
                    <a:pt x="5586" y="16200"/>
                  </a:cubicBezTo>
                  <a:cubicBezTo>
                    <a:pt x="6703" y="15171"/>
                    <a:pt x="8938" y="13757"/>
                    <a:pt x="10800" y="12857"/>
                  </a:cubicBezTo>
                  <a:cubicBezTo>
                    <a:pt x="12662" y="11957"/>
                    <a:pt x="14152" y="11571"/>
                    <a:pt x="15641" y="11571"/>
                  </a:cubicBezTo>
                  <a:cubicBezTo>
                    <a:pt x="17131" y="11571"/>
                    <a:pt x="18621" y="11957"/>
                    <a:pt x="19738" y="13050"/>
                  </a:cubicBezTo>
                  <a:cubicBezTo>
                    <a:pt x="20855" y="14143"/>
                    <a:pt x="21600" y="15943"/>
                    <a:pt x="20110" y="17486"/>
                  </a:cubicBezTo>
                  <a:cubicBezTo>
                    <a:pt x="18621" y="19029"/>
                    <a:pt x="14897" y="20314"/>
                    <a:pt x="11731" y="20957"/>
                  </a:cubicBezTo>
                  <a:cubicBezTo>
                    <a:pt x="8566" y="21600"/>
                    <a:pt x="5959" y="21600"/>
                    <a:pt x="4097" y="20893"/>
                  </a:cubicBezTo>
                  <a:cubicBezTo>
                    <a:pt x="2234" y="20186"/>
                    <a:pt x="1117" y="18771"/>
                    <a:pt x="0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8464550" y="416769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86"/>
                    <a:pt x="16800" y="10971"/>
                    <a:pt x="13200" y="14571"/>
                  </a:cubicBezTo>
                  <a:cubicBezTo>
                    <a:pt x="9600" y="18171"/>
                    <a:pt x="4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8470900" y="314897"/>
              <a:ext cx="69850" cy="5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0" y="20928"/>
                  </a:moveTo>
                  <a:cubicBezTo>
                    <a:pt x="655" y="16299"/>
                    <a:pt x="1309" y="11671"/>
                    <a:pt x="2618" y="7428"/>
                  </a:cubicBezTo>
                  <a:cubicBezTo>
                    <a:pt x="3927" y="3185"/>
                    <a:pt x="5891" y="-672"/>
                    <a:pt x="9164" y="99"/>
                  </a:cubicBezTo>
                  <a:cubicBezTo>
                    <a:pt x="12436" y="871"/>
                    <a:pt x="17018" y="6271"/>
                    <a:pt x="21600" y="11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8535559" y="363266"/>
              <a:ext cx="189342" cy="15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04" fill="norm" stroke="1" extrusionOk="0">
                  <a:moveTo>
                    <a:pt x="13549" y="9872"/>
                  </a:moveTo>
                  <a:cubicBezTo>
                    <a:pt x="12109" y="6416"/>
                    <a:pt x="10669" y="2960"/>
                    <a:pt x="9229" y="1232"/>
                  </a:cubicBezTo>
                  <a:cubicBezTo>
                    <a:pt x="7789" y="-496"/>
                    <a:pt x="6349" y="-496"/>
                    <a:pt x="4789" y="1808"/>
                  </a:cubicBezTo>
                  <a:cubicBezTo>
                    <a:pt x="3229" y="4112"/>
                    <a:pt x="1549" y="8720"/>
                    <a:pt x="709" y="11744"/>
                  </a:cubicBezTo>
                  <a:cubicBezTo>
                    <a:pt x="-131" y="14768"/>
                    <a:pt x="-131" y="16208"/>
                    <a:pt x="229" y="17648"/>
                  </a:cubicBezTo>
                  <a:cubicBezTo>
                    <a:pt x="589" y="19088"/>
                    <a:pt x="1309" y="20528"/>
                    <a:pt x="2989" y="20096"/>
                  </a:cubicBezTo>
                  <a:cubicBezTo>
                    <a:pt x="4669" y="19664"/>
                    <a:pt x="7309" y="17360"/>
                    <a:pt x="9229" y="15200"/>
                  </a:cubicBezTo>
                  <a:cubicBezTo>
                    <a:pt x="11149" y="13040"/>
                    <a:pt x="12349" y="11024"/>
                    <a:pt x="13429" y="9440"/>
                  </a:cubicBezTo>
                  <a:cubicBezTo>
                    <a:pt x="14509" y="7856"/>
                    <a:pt x="15469" y="6704"/>
                    <a:pt x="15949" y="6848"/>
                  </a:cubicBezTo>
                  <a:cubicBezTo>
                    <a:pt x="16429" y="6992"/>
                    <a:pt x="16429" y="8432"/>
                    <a:pt x="16309" y="9872"/>
                  </a:cubicBezTo>
                  <a:cubicBezTo>
                    <a:pt x="16189" y="11312"/>
                    <a:pt x="15949" y="12752"/>
                    <a:pt x="16789" y="14624"/>
                  </a:cubicBezTo>
                  <a:cubicBezTo>
                    <a:pt x="17629" y="16496"/>
                    <a:pt x="19549" y="18800"/>
                    <a:pt x="21469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8788399" y="361444"/>
              <a:ext cx="76201" cy="20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843" fill="norm" stroke="1" extrusionOk="0">
                  <a:moveTo>
                    <a:pt x="21016" y="3117"/>
                  </a:moveTo>
                  <a:cubicBezTo>
                    <a:pt x="19265" y="2235"/>
                    <a:pt x="17513" y="1353"/>
                    <a:pt x="14886" y="692"/>
                  </a:cubicBezTo>
                  <a:cubicBezTo>
                    <a:pt x="12259" y="31"/>
                    <a:pt x="8757" y="-410"/>
                    <a:pt x="5546" y="582"/>
                  </a:cubicBezTo>
                  <a:cubicBezTo>
                    <a:pt x="2335" y="1574"/>
                    <a:pt x="-584" y="3998"/>
                    <a:pt x="292" y="6753"/>
                  </a:cubicBezTo>
                  <a:cubicBezTo>
                    <a:pt x="1167" y="9508"/>
                    <a:pt x="5838" y="12594"/>
                    <a:pt x="7881" y="14908"/>
                  </a:cubicBezTo>
                  <a:cubicBezTo>
                    <a:pt x="9924" y="17223"/>
                    <a:pt x="9340" y="18766"/>
                    <a:pt x="7589" y="19757"/>
                  </a:cubicBezTo>
                  <a:cubicBezTo>
                    <a:pt x="5838" y="20749"/>
                    <a:pt x="2919" y="21190"/>
                    <a:pt x="1459" y="20529"/>
                  </a:cubicBezTo>
                  <a:cubicBezTo>
                    <a:pt x="0" y="19868"/>
                    <a:pt x="0" y="18104"/>
                    <a:pt x="0" y="16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8851900" y="143719"/>
              <a:ext cx="33071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15934"/>
                  </a:moveTo>
                  <a:cubicBezTo>
                    <a:pt x="1376" y="15816"/>
                    <a:pt x="2752" y="15698"/>
                    <a:pt x="3715" y="15462"/>
                  </a:cubicBezTo>
                  <a:cubicBezTo>
                    <a:pt x="4678" y="15226"/>
                    <a:pt x="5228" y="14872"/>
                    <a:pt x="5572" y="14282"/>
                  </a:cubicBezTo>
                  <a:cubicBezTo>
                    <a:pt x="5916" y="13692"/>
                    <a:pt x="6054" y="12866"/>
                    <a:pt x="5778" y="12511"/>
                  </a:cubicBezTo>
                  <a:cubicBezTo>
                    <a:pt x="5503" y="12157"/>
                    <a:pt x="4815" y="12275"/>
                    <a:pt x="4059" y="12807"/>
                  </a:cubicBezTo>
                  <a:cubicBezTo>
                    <a:pt x="3302" y="13338"/>
                    <a:pt x="2476" y="14282"/>
                    <a:pt x="2132" y="15580"/>
                  </a:cubicBezTo>
                  <a:cubicBezTo>
                    <a:pt x="1789" y="16879"/>
                    <a:pt x="1926" y="18531"/>
                    <a:pt x="2889" y="19475"/>
                  </a:cubicBezTo>
                  <a:cubicBezTo>
                    <a:pt x="3852" y="20420"/>
                    <a:pt x="5641" y="20656"/>
                    <a:pt x="7704" y="20125"/>
                  </a:cubicBezTo>
                  <a:cubicBezTo>
                    <a:pt x="9768" y="19593"/>
                    <a:pt x="12107" y="18295"/>
                    <a:pt x="13552" y="17351"/>
                  </a:cubicBezTo>
                  <a:cubicBezTo>
                    <a:pt x="14996" y="16407"/>
                    <a:pt x="15546" y="15816"/>
                    <a:pt x="15822" y="15167"/>
                  </a:cubicBezTo>
                  <a:cubicBezTo>
                    <a:pt x="16097" y="14518"/>
                    <a:pt x="16097" y="13810"/>
                    <a:pt x="15340" y="13397"/>
                  </a:cubicBezTo>
                  <a:cubicBezTo>
                    <a:pt x="14583" y="12984"/>
                    <a:pt x="13070" y="12866"/>
                    <a:pt x="11557" y="13751"/>
                  </a:cubicBezTo>
                  <a:cubicBezTo>
                    <a:pt x="10043" y="14636"/>
                    <a:pt x="8530" y="16525"/>
                    <a:pt x="7773" y="17764"/>
                  </a:cubicBezTo>
                  <a:cubicBezTo>
                    <a:pt x="7017" y="19003"/>
                    <a:pt x="7017" y="19593"/>
                    <a:pt x="7292" y="20066"/>
                  </a:cubicBezTo>
                  <a:cubicBezTo>
                    <a:pt x="7567" y="20538"/>
                    <a:pt x="8117" y="20892"/>
                    <a:pt x="8736" y="21069"/>
                  </a:cubicBezTo>
                  <a:cubicBezTo>
                    <a:pt x="9355" y="21246"/>
                    <a:pt x="10043" y="21246"/>
                    <a:pt x="11282" y="20243"/>
                  </a:cubicBezTo>
                  <a:cubicBezTo>
                    <a:pt x="12520" y="19239"/>
                    <a:pt x="14308" y="17233"/>
                    <a:pt x="16028" y="14518"/>
                  </a:cubicBezTo>
                  <a:cubicBezTo>
                    <a:pt x="17748" y="11803"/>
                    <a:pt x="19399" y="8380"/>
                    <a:pt x="20362" y="5961"/>
                  </a:cubicBezTo>
                  <a:cubicBezTo>
                    <a:pt x="21325" y="3541"/>
                    <a:pt x="21600" y="2125"/>
                    <a:pt x="21462" y="1239"/>
                  </a:cubicBezTo>
                  <a:cubicBezTo>
                    <a:pt x="21325" y="354"/>
                    <a:pt x="20775" y="0"/>
                    <a:pt x="20224" y="0"/>
                  </a:cubicBezTo>
                  <a:cubicBezTo>
                    <a:pt x="19674" y="0"/>
                    <a:pt x="19124" y="354"/>
                    <a:pt x="18504" y="2243"/>
                  </a:cubicBezTo>
                  <a:cubicBezTo>
                    <a:pt x="17885" y="4131"/>
                    <a:pt x="17197" y="7554"/>
                    <a:pt x="16716" y="10564"/>
                  </a:cubicBezTo>
                  <a:cubicBezTo>
                    <a:pt x="16234" y="13574"/>
                    <a:pt x="15959" y="16170"/>
                    <a:pt x="16303" y="17941"/>
                  </a:cubicBezTo>
                  <a:cubicBezTo>
                    <a:pt x="16647" y="19711"/>
                    <a:pt x="17610" y="20656"/>
                    <a:pt x="185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9736774" y="310281"/>
              <a:ext cx="263532" cy="17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869" fill="norm" stroke="1" extrusionOk="0">
                  <a:moveTo>
                    <a:pt x="9591" y="594"/>
                  </a:moveTo>
                  <a:cubicBezTo>
                    <a:pt x="8391" y="79"/>
                    <a:pt x="7191" y="-435"/>
                    <a:pt x="5991" y="594"/>
                  </a:cubicBezTo>
                  <a:cubicBezTo>
                    <a:pt x="4791" y="1622"/>
                    <a:pt x="3591" y="4194"/>
                    <a:pt x="2563" y="7279"/>
                  </a:cubicBezTo>
                  <a:cubicBezTo>
                    <a:pt x="1534" y="10365"/>
                    <a:pt x="677" y="13965"/>
                    <a:pt x="249" y="16408"/>
                  </a:cubicBezTo>
                  <a:cubicBezTo>
                    <a:pt x="-180" y="18851"/>
                    <a:pt x="-180" y="20136"/>
                    <a:pt x="1277" y="20651"/>
                  </a:cubicBezTo>
                  <a:cubicBezTo>
                    <a:pt x="2734" y="21165"/>
                    <a:pt x="5649" y="20908"/>
                    <a:pt x="8991" y="18336"/>
                  </a:cubicBezTo>
                  <a:cubicBezTo>
                    <a:pt x="12334" y="15765"/>
                    <a:pt x="16106" y="10879"/>
                    <a:pt x="18077" y="7665"/>
                  </a:cubicBezTo>
                  <a:cubicBezTo>
                    <a:pt x="20049" y="4451"/>
                    <a:pt x="20220" y="2908"/>
                    <a:pt x="19877" y="2136"/>
                  </a:cubicBezTo>
                  <a:cubicBezTo>
                    <a:pt x="19534" y="1365"/>
                    <a:pt x="18677" y="1365"/>
                    <a:pt x="17306" y="2136"/>
                  </a:cubicBezTo>
                  <a:cubicBezTo>
                    <a:pt x="15934" y="2908"/>
                    <a:pt x="14049" y="4451"/>
                    <a:pt x="12934" y="6508"/>
                  </a:cubicBezTo>
                  <a:cubicBezTo>
                    <a:pt x="11820" y="8565"/>
                    <a:pt x="11477" y="11136"/>
                    <a:pt x="12163" y="13194"/>
                  </a:cubicBezTo>
                  <a:cubicBezTo>
                    <a:pt x="12849" y="15251"/>
                    <a:pt x="14563" y="16794"/>
                    <a:pt x="16106" y="16536"/>
                  </a:cubicBezTo>
                  <a:cubicBezTo>
                    <a:pt x="17649" y="16279"/>
                    <a:pt x="19020" y="14222"/>
                    <a:pt x="19963" y="12551"/>
                  </a:cubicBezTo>
                  <a:cubicBezTo>
                    <a:pt x="20906" y="10879"/>
                    <a:pt x="21420" y="9594"/>
                    <a:pt x="21334" y="8565"/>
                  </a:cubicBezTo>
                  <a:cubicBezTo>
                    <a:pt x="21249" y="7536"/>
                    <a:pt x="20563" y="6765"/>
                    <a:pt x="19877" y="5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10064750" y="35326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0065746" y="232035"/>
              <a:ext cx="30755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19981" fill="norm" stroke="1" extrusionOk="0">
                  <a:moveTo>
                    <a:pt x="20922" y="5894"/>
                  </a:moveTo>
                  <a:cubicBezTo>
                    <a:pt x="10842" y="2138"/>
                    <a:pt x="762" y="-1619"/>
                    <a:pt x="42" y="729"/>
                  </a:cubicBezTo>
                  <a:cubicBezTo>
                    <a:pt x="-678" y="3077"/>
                    <a:pt x="7962" y="11529"/>
                    <a:pt x="16602" y="19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0131719" y="288638"/>
              <a:ext cx="104481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35" fill="norm" stroke="1" extrusionOk="0">
                  <a:moveTo>
                    <a:pt x="1884" y="3376"/>
                  </a:moveTo>
                  <a:cubicBezTo>
                    <a:pt x="2316" y="7271"/>
                    <a:pt x="2748" y="11166"/>
                    <a:pt x="2316" y="14353"/>
                  </a:cubicBezTo>
                  <a:cubicBezTo>
                    <a:pt x="1884" y="17540"/>
                    <a:pt x="588" y="20019"/>
                    <a:pt x="156" y="20196"/>
                  </a:cubicBezTo>
                  <a:cubicBezTo>
                    <a:pt x="-276" y="20373"/>
                    <a:pt x="156" y="18248"/>
                    <a:pt x="1884" y="15061"/>
                  </a:cubicBezTo>
                  <a:cubicBezTo>
                    <a:pt x="3612" y="11874"/>
                    <a:pt x="6636" y="7625"/>
                    <a:pt x="9012" y="4615"/>
                  </a:cubicBezTo>
                  <a:cubicBezTo>
                    <a:pt x="11388" y="1605"/>
                    <a:pt x="13116" y="-165"/>
                    <a:pt x="14412" y="12"/>
                  </a:cubicBezTo>
                  <a:cubicBezTo>
                    <a:pt x="15708" y="189"/>
                    <a:pt x="16572" y="2314"/>
                    <a:pt x="17652" y="6209"/>
                  </a:cubicBezTo>
                  <a:cubicBezTo>
                    <a:pt x="18732" y="10104"/>
                    <a:pt x="20028" y="15769"/>
                    <a:pt x="21324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0299700" y="423119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612900" y="1235919"/>
              <a:ext cx="1392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985"/>
                    <a:pt x="21600" y="9969"/>
                    <a:pt x="20057" y="13569"/>
                  </a:cubicBezTo>
                  <a:cubicBezTo>
                    <a:pt x="18514" y="17169"/>
                    <a:pt x="9257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460500" y="1177638"/>
              <a:ext cx="425450" cy="39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8679"/>
                  </a:moveTo>
                  <a:cubicBezTo>
                    <a:pt x="3009" y="7070"/>
                    <a:pt x="6018" y="5462"/>
                    <a:pt x="8382" y="4198"/>
                  </a:cubicBezTo>
                  <a:cubicBezTo>
                    <a:pt x="10746" y="2934"/>
                    <a:pt x="12466" y="2015"/>
                    <a:pt x="13755" y="1268"/>
                  </a:cubicBezTo>
                  <a:cubicBezTo>
                    <a:pt x="15045" y="521"/>
                    <a:pt x="15904" y="-53"/>
                    <a:pt x="16334" y="4"/>
                  </a:cubicBezTo>
                  <a:cubicBezTo>
                    <a:pt x="16764" y="62"/>
                    <a:pt x="16764" y="751"/>
                    <a:pt x="16657" y="3049"/>
                  </a:cubicBezTo>
                  <a:cubicBezTo>
                    <a:pt x="16549" y="5347"/>
                    <a:pt x="16334" y="9253"/>
                    <a:pt x="16227" y="12298"/>
                  </a:cubicBezTo>
                  <a:cubicBezTo>
                    <a:pt x="16119" y="15343"/>
                    <a:pt x="16119" y="17526"/>
                    <a:pt x="16012" y="19019"/>
                  </a:cubicBezTo>
                  <a:cubicBezTo>
                    <a:pt x="15904" y="20513"/>
                    <a:pt x="15690" y="21317"/>
                    <a:pt x="15582" y="21432"/>
                  </a:cubicBezTo>
                  <a:cubicBezTo>
                    <a:pt x="15475" y="21547"/>
                    <a:pt x="15475" y="20973"/>
                    <a:pt x="15582" y="19709"/>
                  </a:cubicBezTo>
                  <a:cubicBezTo>
                    <a:pt x="15690" y="18445"/>
                    <a:pt x="15904" y="16492"/>
                    <a:pt x="16173" y="15228"/>
                  </a:cubicBezTo>
                  <a:cubicBezTo>
                    <a:pt x="16442" y="13964"/>
                    <a:pt x="16764" y="13390"/>
                    <a:pt x="17194" y="13045"/>
                  </a:cubicBezTo>
                  <a:cubicBezTo>
                    <a:pt x="17624" y="12700"/>
                    <a:pt x="18161" y="12585"/>
                    <a:pt x="18537" y="12815"/>
                  </a:cubicBezTo>
                  <a:cubicBezTo>
                    <a:pt x="18913" y="13045"/>
                    <a:pt x="19128" y="13619"/>
                    <a:pt x="19397" y="14596"/>
                  </a:cubicBezTo>
                  <a:cubicBezTo>
                    <a:pt x="19666" y="15573"/>
                    <a:pt x="19988" y="16951"/>
                    <a:pt x="20310" y="17985"/>
                  </a:cubicBezTo>
                  <a:cubicBezTo>
                    <a:pt x="20633" y="19019"/>
                    <a:pt x="20955" y="19709"/>
                    <a:pt x="21170" y="20053"/>
                  </a:cubicBezTo>
                  <a:cubicBezTo>
                    <a:pt x="21385" y="20398"/>
                    <a:pt x="21493" y="20398"/>
                    <a:pt x="21600" y="2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1939115" y="1363448"/>
              <a:ext cx="188135" cy="14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875" fill="norm" stroke="1" extrusionOk="0">
                  <a:moveTo>
                    <a:pt x="3332" y="12883"/>
                  </a:moveTo>
                  <a:cubicBezTo>
                    <a:pt x="4772" y="13191"/>
                    <a:pt x="6212" y="13500"/>
                    <a:pt x="7892" y="12111"/>
                  </a:cubicBezTo>
                  <a:cubicBezTo>
                    <a:pt x="9572" y="10723"/>
                    <a:pt x="11492" y="7637"/>
                    <a:pt x="12332" y="5168"/>
                  </a:cubicBezTo>
                  <a:cubicBezTo>
                    <a:pt x="13172" y="2700"/>
                    <a:pt x="12932" y="848"/>
                    <a:pt x="11972" y="231"/>
                  </a:cubicBezTo>
                  <a:cubicBezTo>
                    <a:pt x="11012" y="-386"/>
                    <a:pt x="9332" y="231"/>
                    <a:pt x="7412" y="2083"/>
                  </a:cubicBezTo>
                  <a:cubicBezTo>
                    <a:pt x="5492" y="3934"/>
                    <a:pt x="3332" y="7020"/>
                    <a:pt x="1892" y="9643"/>
                  </a:cubicBezTo>
                  <a:cubicBezTo>
                    <a:pt x="452" y="12265"/>
                    <a:pt x="-268" y="14425"/>
                    <a:pt x="92" y="16431"/>
                  </a:cubicBezTo>
                  <a:cubicBezTo>
                    <a:pt x="452" y="18437"/>
                    <a:pt x="1892" y="20288"/>
                    <a:pt x="5612" y="20751"/>
                  </a:cubicBezTo>
                  <a:cubicBezTo>
                    <a:pt x="9332" y="21214"/>
                    <a:pt x="15332" y="20288"/>
                    <a:pt x="21332" y="1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630601" y="1082177"/>
              <a:ext cx="239600" cy="42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68" fill="norm" stroke="1" extrusionOk="0">
                  <a:moveTo>
                    <a:pt x="21448" y="3260"/>
                  </a:moveTo>
                  <a:cubicBezTo>
                    <a:pt x="21069" y="2728"/>
                    <a:pt x="20690" y="2196"/>
                    <a:pt x="20122" y="1611"/>
                  </a:cubicBezTo>
                  <a:cubicBezTo>
                    <a:pt x="19553" y="1025"/>
                    <a:pt x="18795" y="387"/>
                    <a:pt x="17943" y="121"/>
                  </a:cubicBezTo>
                  <a:cubicBezTo>
                    <a:pt x="17090" y="-145"/>
                    <a:pt x="16143" y="-39"/>
                    <a:pt x="14911" y="1132"/>
                  </a:cubicBezTo>
                  <a:cubicBezTo>
                    <a:pt x="13680" y="2302"/>
                    <a:pt x="12164" y="4537"/>
                    <a:pt x="11216" y="7622"/>
                  </a:cubicBezTo>
                  <a:cubicBezTo>
                    <a:pt x="10269" y="10708"/>
                    <a:pt x="9890" y="14645"/>
                    <a:pt x="9701" y="16880"/>
                  </a:cubicBezTo>
                  <a:cubicBezTo>
                    <a:pt x="9511" y="19114"/>
                    <a:pt x="9511" y="19646"/>
                    <a:pt x="9511" y="20178"/>
                  </a:cubicBezTo>
                  <a:cubicBezTo>
                    <a:pt x="9511" y="20710"/>
                    <a:pt x="9511" y="21242"/>
                    <a:pt x="9037" y="21349"/>
                  </a:cubicBezTo>
                  <a:cubicBezTo>
                    <a:pt x="8564" y="21455"/>
                    <a:pt x="7616" y="21136"/>
                    <a:pt x="6006" y="20444"/>
                  </a:cubicBezTo>
                  <a:cubicBezTo>
                    <a:pt x="4395" y="19753"/>
                    <a:pt x="2122" y="18688"/>
                    <a:pt x="985" y="17890"/>
                  </a:cubicBezTo>
                  <a:cubicBezTo>
                    <a:pt x="-152" y="17092"/>
                    <a:pt x="-152" y="16560"/>
                    <a:pt x="227" y="16135"/>
                  </a:cubicBezTo>
                  <a:cubicBezTo>
                    <a:pt x="606" y="15709"/>
                    <a:pt x="1364" y="15390"/>
                    <a:pt x="4680" y="14964"/>
                  </a:cubicBezTo>
                  <a:cubicBezTo>
                    <a:pt x="7995" y="14539"/>
                    <a:pt x="13869" y="14007"/>
                    <a:pt x="19743" y="13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857499" y="1356569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863850" y="1280369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927350" y="1290952"/>
              <a:ext cx="120650" cy="1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296"/>
                  </a:moveTo>
                  <a:cubicBezTo>
                    <a:pt x="1895" y="0"/>
                    <a:pt x="3789" y="-296"/>
                    <a:pt x="6063" y="592"/>
                  </a:cubicBezTo>
                  <a:cubicBezTo>
                    <a:pt x="8337" y="1479"/>
                    <a:pt x="10989" y="3551"/>
                    <a:pt x="12316" y="6657"/>
                  </a:cubicBezTo>
                  <a:cubicBezTo>
                    <a:pt x="13642" y="9764"/>
                    <a:pt x="13642" y="13907"/>
                    <a:pt x="13074" y="16718"/>
                  </a:cubicBezTo>
                  <a:cubicBezTo>
                    <a:pt x="12505" y="19529"/>
                    <a:pt x="11368" y="21008"/>
                    <a:pt x="10232" y="21156"/>
                  </a:cubicBezTo>
                  <a:cubicBezTo>
                    <a:pt x="9095" y="21304"/>
                    <a:pt x="7958" y="20120"/>
                    <a:pt x="8716" y="17309"/>
                  </a:cubicBezTo>
                  <a:cubicBezTo>
                    <a:pt x="9474" y="14499"/>
                    <a:pt x="12126" y="10060"/>
                    <a:pt x="14589" y="7397"/>
                  </a:cubicBezTo>
                  <a:cubicBezTo>
                    <a:pt x="17053" y="4734"/>
                    <a:pt x="19326" y="3846"/>
                    <a:pt x="21600" y="2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3054350" y="1274019"/>
              <a:ext cx="107950" cy="20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0"/>
                  </a:moveTo>
                  <a:cubicBezTo>
                    <a:pt x="17365" y="0"/>
                    <a:pt x="13129" y="0"/>
                    <a:pt x="9741" y="900"/>
                  </a:cubicBezTo>
                  <a:cubicBezTo>
                    <a:pt x="6353" y="1800"/>
                    <a:pt x="3812" y="3600"/>
                    <a:pt x="2541" y="5062"/>
                  </a:cubicBezTo>
                  <a:cubicBezTo>
                    <a:pt x="1271" y="6525"/>
                    <a:pt x="1271" y="7650"/>
                    <a:pt x="4235" y="9337"/>
                  </a:cubicBezTo>
                  <a:cubicBezTo>
                    <a:pt x="7200" y="11025"/>
                    <a:pt x="13129" y="13275"/>
                    <a:pt x="16518" y="15075"/>
                  </a:cubicBezTo>
                  <a:cubicBezTo>
                    <a:pt x="19906" y="16875"/>
                    <a:pt x="20753" y="18225"/>
                    <a:pt x="20118" y="19350"/>
                  </a:cubicBezTo>
                  <a:cubicBezTo>
                    <a:pt x="19482" y="20475"/>
                    <a:pt x="17365" y="21375"/>
                    <a:pt x="13765" y="21488"/>
                  </a:cubicBezTo>
                  <a:cubicBezTo>
                    <a:pt x="10165" y="21600"/>
                    <a:pt x="5082" y="20925"/>
                    <a:pt x="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3220458" y="1147019"/>
              <a:ext cx="81543" cy="37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76" fill="norm" stroke="1" extrusionOk="0">
                  <a:moveTo>
                    <a:pt x="16351" y="0"/>
                  </a:moveTo>
                  <a:cubicBezTo>
                    <a:pt x="12474" y="3519"/>
                    <a:pt x="8598" y="7038"/>
                    <a:pt x="5828" y="10375"/>
                  </a:cubicBezTo>
                  <a:cubicBezTo>
                    <a:pt x="3059" y="13712"/>
                    <a:pt x="1398" y="16867"/>
                    <a:pt x="567" y="18748"/>
                  </a:cubicBezTo>
                  <a:cubicBezTo>
                    <a:pt x="-264" y="20629"/>
                    <a:pt x="-264" y="21236"/>
                    <a:pt x="1121" y="21418"/>
                  </a:cubicBezTo>
                  <a:cubicBezTo>
                    <a:pt x="2505" y="21600"/>
                    <a:pt x="5274" y="21357"/>
                    <a:pt x="8874" y="20629"/>
                  </a:cubicBezTo>
                  <a:cubicBezTo>
                    <a:pt x="12474" y="19901"/>
                    <a:pt x="16905" y="18688"/>
                    <a:pt x="21336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200400" y="1280369"/>
              <a:ext cx="146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901840" y="1183668"/>
              <a:ext cx="155810" cy="31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73" fill="norm" stroke="1" extrusionOk="0">
                  <a:moveTo>
                    <a:pt x="21486" y="3908"/>
                  </a:moveTo>
                  <a:cubicBezTo>
                    <a:pt x="21194" y="2779"/>
                    <a:pt x="20902" y="1649"/>
                    <a:pt x="19297" y="873"/>
                  </a:cubicBezTo>
                  <a:cubicBezTo>
                    <a:pt x="17691" y="97"/>
                    <a:pt x="14772" y="-327"/>
                    <a:pt x="11562" y="308"/>
                  </a:cubicBezTo>
                  <a:cubicBezTo>
                    <a:pt x="8351" y="944"/>
                    <a:pt x="4848" y="2638"/>
                    <a:pt x="2805" y="3908"/>
                  </a:cubicBezTo>
                  <a:cubicBezTo>
                    <a:pt x="762" y="5179"/>
                    <a:pt x="178" y="6026"/>
                    <a:pt x="32" y="6802"/>
                  </a:cubicBezTo>
                  <a:cubicBezTo>
                    <a:pt x="-114" y="7579"/>
                    <a:pt x="178" y="8285"/>
                    <a:pt x="2075" y="8426"/>
                  </a:cubicBezTo>
                  <a:cubicBezTo>
                    <a:pt x="3972" y="8567"/>
                    <a:pt x="7475" y="8144"/>
                    <a:pt x="10540" y="7297"/>
                  </a:cubicBezTo>
                  <a:cubicBezTo>
                    <a:pt x="13605" y="6449"/>
                    <a:pt x="16232" y="5179"/>
                    <a:pt x="17983" y="4261"/>
                  </a:cubicBezTo>
                  <a:cubicBezTo>
                    <a:pt x="19735" y="3344"/>
                    <a:pt x="20610" y="2779"/>
                    <a:pt x="21048" y="2849"/>
                  </a:cubicBezTo>
                  <a:cubicBezTo>
                    <a:pt x="21486" y="2920"/>
                    <a:pt x="21486" y="3626"/>
                    <a:pt x="21048" y="5885"/>
                  </a:cubicBezTo>
                  <a:cubicBezTo>
                    <a:pt x="20610" y="8144"/>
                    <a:pt x="19735" y="11955"/>
                    <a:pt x="19297" y="14779"/>
                  </a:cubicBezTo>
                  <a:cubicBezTo>
                    <a:pt x="18859" y="17602"/>
                    <a:pt x="18859" y="19438"/>
                    <a:pt x="18859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4143683" y="1194415"/>
              <a:ext cx="110818" cy="3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14" fill="norm" stroke="1" extrusionOk="0">
                  <a:moveTo>
                    <a:pt x="21337" y="5014"/>
                  </a:moveTo>
                  <a:cubicBezTo>
                    <a:pt x="19299" y="3547"/>
                    <a:pt x="17262" y="2081"/>
                    <a:pt x="15428" y="1147"/>
                  </a:cubicBezTo>
                  <a:cubicBezTo>
                    <a:pt x="13594" y="214"/>
                    <a:pt x="11963" y="-186"/>
                    <a:pt x="9518" y="81"/>
                  </a:cubicBezTo>
                  <a:cubicBezTo>
                    <a:pt x="7073" y="347"/>
                    <a:pt x="3812" y="1281"/>
                    <a:pt x="1979" y="2481"/>
                  </a:cubicBezTo>
                  <a:cubicBezTo>
                    <a:pt x="145" y="3681"/>
                    <a:pt x="-263" y="5147"/>
                    <a:pt x="145" y="6147"/>
                  </a:cubicBezTo>
                  <a:cubicBezTo>
                    <a:pt x="552" y="7147"/>
                    <a:pt x="1775" y="7681"/>
                    <a:pt x="3609" y="7881"/>
                  </a:cubicBezTo>
                  <a:cubicBezTo>
                    <a:pt x="5443" y="8081"/>
                    <a:pt x="7888" y="7947"/>
                    <a:pt x="10129" y="7547"/>
                  </a:cubicBezTo>
                  <a:cubicBezTo>
                    <a:pt x="12371" y="7147"/>
                    <a:pt x="14409" y="6481"/>
                    <a:pt x="16243" y="5814"/>
                  </a:cubicBezTo>
                  <a:cubicBezTo>
                    <a:pt x="18077" y="5147"/>
                    <a:pt x="19707" y="4481"/>
                    <a:pt x="19911" y="4547"/>
                  </a:cubicBezTo>
                  <a:cubicBezTo>
                    <a:pt x="20114" y="4614"/>
                    <a:pt x="18892" y="5414"/>
                    <a:pt x="18077" y="7681"/>
                  </a:cubicBezTo>
                  <a:cubicBezTo>
                    <a:pt x="17262" y="9947"/>
                    <a:pt x="16854" y="13681"/>
                    <a:pt x="17058" y="16214"/>
                  </a:cubicBezTo>
                  <a:cubicBezTo>
                    <a:pt x="17262" y="18747"/>
                    <a:pt x="18077" y="20081"/>
                    <a:pt x="18892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917815" y="1127969"/>
              <a:ext cx="60586" cy="39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83" fill="norm" stroke="1" extrusionOk="0">
                  <a:moveTo>
                    <a:pt x="12381" y="0"/>
                  </a:moveTo>
                  <a:cubicBezTo>
                    <a:pt x="8657" y="3979"/>
                    <a:pt x="4933" y="7958"/>
                    <a:pt x="2698" y="11312"/>
                  </a:cubicBezTo>
                  <a:cubicBezTo>
                    <a:pt x="464" y="14665"/>
                    <a:pt x="-281" y="17394"/>
                    <a:pt x="91" y="19042"/>
                  </a:cubicBezTo>
                  <a:cubicBezTo>
                    <a:pt x="464" y="20691"/>
                    <a:pt x="1953" y="21259"/>
                    <a:pt x="4560" y="21429"/>
                  </a:cubicBezTo>
                  <a:cubicBezTo>
                    <a:pt x="7167" y="21600"/>
                    <a:pt x="10891" y="21373"/>
                    <a:pt x="13871" y="20634"/>
                  </a:cubicBezTo>
                  <a:cubicBezTo>
                    <a:pt x="16850" y="19895"/>
                    <a:pt x="19085" y="18644"/>
                    <a:pt x="21319" y="17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4859643" y="1337519"/>
              <a:ext cx="264807" cy="12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43" fill="norm" stroke="1" extrusionOk="0">
                  <a:moveTo>
                    <a:pt x="3930" y="6171"/>
                  </a:moveTo>
                  <a:cubicBezTo>
                    <a:pt x="2229" y="6514"/>
                    <a:pt x="528" y="6857"/>
                    <a:pt x="103" y="7029"/>
                  </a:cubicBezTo>
                  <a:cubicBezTo>
                    <a:pt x="-322" y="7200"/>
                    <a:pt x="528" y="7200"/>
                    <a:pt x="3420" y="6857"/>
                  </a:cubicBezTo>
                  <a:cubicBezTo>
                    <a:pt x="6311" y="6514"/>
                    <a:pt x="11243" y="5829"/>
                    <a:pt x="14135" y="5314"/>
                  </a:cubicBezTo>
                  <a:cubicBezTo>
                    <a:pt x="17026" y="4800"/>
                    <a:pt x="17876" y="4457"/>
                    <a:pt x="18047" y="3600"/>
                  </a:cubicBezTo>
                  <a:cubicBezTo>
                    <a:pt x="18217" y="2743"/>
                    <a:pt x="17706" y="1371"/>
                    <a:pt x="16941" y="1029"/>
                  </a:cubicBezTo>
                  <a:cubicBezTo>
                    <a:pt x="16176" y="686"/>
                    <a:pt x="15155" y="1371"/>
                    <a:pt x="13880" y="3429"/>
                  </a:cubicBezTo>
                  <a:cubicBezTo>
                    <a:pt x="12604" y="5486"/>
                    <a:pt x="11073" y="8914"/>
                    <a:pt x="10223" y="11486"/>
                  </a:cubicBezTo>
                  <a:cubicBezTo>
                    <a:pt x="9372" y="14057"/>
                    <a:pt x="9202" y="15771"/>
                    <a:pt x="9287" y="17657"/>
                  </a:cubicBezTo>
                  <a:cubicBezTo>
                    <a:pt x="9372" y="19543"/>
                    <a:pt x="9713" y="21600"/>
                    <a:pt x="11413" y="20743"/>
                  </a:cubicBezTo>
                  <a:cubicBezTo>
                    <a:pt x="13114" y="19886"/>
                    <a:pt x="16176" y="16114"/>
                    <a:pt x="18047" y="12171"/>
                  </a:cubicBezTo>
                  <a:cubicBezTo>
                    <a:pt x="19917" y="8229"/>
                    <a:pt x="20598" y="4114"/>
                    <a:pt x="212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155932" y="1306711"/>
              <a:ext cx="103795" cy="19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06" fill="norm" stroke="1" extrusionOk="0">
                  <a:moveTo>
                    <a:pt x="19112" y="1305"/>
                  </a:moveTo>
                  <a:cubicBezTo>
                    <a:pt x="14877" y="600"/>
                    <a:pt x="10642" y="-104"/>
                    <a:pt x="7042" y="13"/>
                  </a:cubicBezTo>
                  <a:cubicBezTo>
                    <a:pt x="3442" y="131"/>
                    <a:pt x="477" y="1070"/>
                    <a:pt x="54" y="2948"/>
                  </a:cubicBezTo>
                  <a:cubicBezTo>
                    <a:pt x="-370" y="4826"/>
                    <a:pt x="1748" y="7644"/>
                    <a:pt x="5559" y="10109"/>
                  </a:cubicBezTo>
                  <a:cubicBezTo>
                    <a:pt x="9371" y="12574"/>
                    <a:pt x="14877" y="14687"/>
                    <a:pt x="17842" y="16331"/>
                  </a:cubicBezTo>
                  <a:cubicBezTo>
                    <a:pt x="20806" y="17974"/>
                    <a:pt x="21230" y="19148"/>
                    <a:pt x="20383" y="19970"/>
                  </a:cubicBezTo>
                  <a:cubicBezTo>
                    <a:pt x="19536" y="20792"/>
                    <a:pt x="17418" y="21261"/>
                    <a:pt x="14877" y="21379"/>
                  </a:cubicBezTo>
                  <a:cubicBezTo>
                    <a:pt x="12336" y="21496"/>
                    <a:pt x="9371" y="21261"/>
                    <a:pt x="7677" y="20439"/>
                  </a:cubicBezTo>
                  <a:cubicBezTo>
                    <a:pt x="5983" y="19618"/>
                    <a:pt x="5559" y="18209"/>
                    <a:pt x="5136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334505" y="1301374"/>
              <a:ext cx="69345" cy="20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18" fill="norm" stroke="1" extrusionOk="0">
                  <a:moveTo>
                    <a:pt x="21444" y="2466"/>
                  </a:moveTo>
                  <a:cubicBezTo>
                    <a:pt x="19480" y="1575"/>
                    <a:pt x="17517" y="685"/>
                    <a:pt x="13917" y="239"/>
                  </a:cubicBezTo>
                  <a:cubicBezTo>
                    <a:pt x="10317" y="-206"/>
                    <a:pt x="5080" y="-206"/>
                    <a:pt x="2462" y="1798"/>
                  </a:cubicBezTo>
                  <a:cubicBezTo>
                    <a:pt x="-156" y="3802"/>
                    <a:pt x="-156" y="7810"/>
                    <a:pt x="826" y="10260"/>
                  </a:cubicBezTo>
                  <a:cubicBezTo>
                    <a:pt x="1808" y="12709"/>
                    <a:pt x="3771" y="13600"/>
                    <a:pt x="5408" y="15048"/>
                  </a:cubicBezTo>
                  <a:cubicBezTo>
                    <a:pt x="7044" y="16495"/>
                    <a:pt x="8353" y="18499"/>
                    <a:pt x="7371" y="19724"/>
                  </a:cubicBezTo>
                  <a:cubicBezTo>
                    <a:pt x="6389" y="20949"/>
                    <a:pt x="3117" y="21394"/>
                    <a:pt x="1480" y="20949"/>
                  </a:cubicBezTo>
                  <a:cubicBezTo>
                    <a:pt x="-156" y="20503"/>
                    <a:pt x="-156" y="19167"/>
                    <a:pt x="171" y="17831"/>
                  </a:cubicBezTo>
                  <a:cubicBezTo>
                    <a:pt x="499" y="16495"/>
                    <a:pt x="1153" y="15159"/>
                    <a:pt x="1808" y="13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406853" y="1294806"/>
              <a:ext cx="214779" cy="25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56" fill="norm" stroke="1" extrusionOk="0">
                  <a:moveTo>
                    <a:pt x="2197" y="8285"/>
                  </a:moveTo>
                  <a:cubicBezTo>
                    <a:pt x="4067" y="7583"/>
                    <a:pt x="5936" y="6880"/>
                    <a:pt x="7286" y="6178"/>
                  </a:cubicBezTo>
                  <a:cubicBezTo>
                    <a:pt x="8636" y="5476"/>
                    <a:pt x="9467" y="4773"/>
                    <a:pt x="9986" y="3895"/>
                  </a:cubicBezTo>
                  <a:cubicBezTo>
                    <a:pt x="10505" y="3017"/>
                    <a:pt x="10713" y="1963"/>
                    <a:pt x="10297" y="1436"/>
                  </a:cubicBezTo>
                  <a:cubicBezTo>
                    <a:pt x="9882" y="910"/>
                    <a:pt x="8843" y="910"/>
                    <a:pt x="6974" y="2402"/>
                  </a:cubicBezTo>
                  <a:cubicBezTo>
                    <a:pt x="5105" y="3895"/>
                    <a:pt x="2405" y="6880"/>
                    <a:pt x="1055" y="9427"/>
                  </a:cubicBezTo>
                  <a:cubicBezTo>
                    <a:pt x="-295" y="11973"/>
                    <a:pt x="-295" y="14080"/>
                    <a:pt x="743" y="15397"/>
                  </a:cubicBezTo>
                  <a:cubicBezTo>
                    <a:pt x="1782" y="16715"/>
                    <a:pt x="3859" y="17241"/>
                    <a:pt x="6870" y="16451"/>
                  </a:cubicBezTo>
                  <a:cubicBezTo>
                    <a:pt x="9882" y="15661"/>
                    <a:pt x="13828" y="13554"/>
                    <a:pt x="16424" y="11007"/>
                  </a:cubicBezTo>
                  <a:cubicBezTo>
                    <a:pt x="19020" y="8461"/>
                    <a:pt x="20267" y="5476"/>
                    <a:pt x="20786" y="3544"/>
                  </a:cubicBezTo>
                  <a:cubicBezTo>
                    <a:pt x="21305" y="1612"/>
                    <a:pt x="21097" y="734"/>
                    <a:pt x="20370" y="295"/>
                  </a:cubicBezTo>
                  <a:cubicBezTo>
                    <a:pt x="19643" y="-144"/>
                    <a:pt x="18397" y="-144"/>
                    <a:pt x="17047" y="646"/>
                  </a:cubicBezTo>
                  <a:cubicBezTo>
                    <a:pt x="15697" y="1436"/>
                    <a:pt x="14243" y="3017"/>
                    <a:pt x="13828" y="4861"/>
                  </a:cubicBezTo>
                  <a:cubicBezTo>
                    <a:pt x="13413" y="6705"/>
                    <a:pt x="14036" y="8812"/>
                    <a:pt x="15282" y="11007"/>
                  </a:cubicBezTo>
                  <a:cubicBezTo>
                    <a:pt x="16528" y="13202"/>
                    <a:pt x="18397" y="15485"/>
                    <a:pt x="19228" y="17066"/>
                  </a:cubicBezTo>
                  <a:cubicBezTo>
                    <a:pt x="20059" y="18646"/>
                    <a:pt x="19851" y="19524"/>
                    <a:pt x="18293" y="20139"/>
                  </a:cubicBezTo>
                  <a:cubicBezTo>
                    <a:pt x="16736" y="20754"/>
                    <a:pt x="13828" y="21105"/>
                    <a:pt x="1092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6223911" y="1299419"/>
              <a:ext cx="182876" cy="17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93" fill="norm" stroke="1" extrusionOk="0">
                  <a:moveTo>
                    <a:pt x="2839" y="0"/>
                  </a:moveTo>
                  <a:cubicBezTo>
                    <a:pt x="1858" y="1029"/>
                    <a:pt x="876" y="2057"/>
                    <a:pt x="385" y="5143"/>
                  </a:cubicBezTo>
                  <a:cubicBezTo>
                    <a:pt x="-106" y="8229"/>
                    <a:pt x="-106" y="13371"/>
                    <a:pt x="262" y="16586"/>
                  </a:cubicBezTo>
                  <a:cubicBezTo>
                    <a:pt x="630" y="19800"/>
                    <a:pt x="1367" y="21086"/>
                    <a:pt x="2226" y="21343"/>
                  </a:cubicBezTo>
                  <a:cubicBezTo>
                    <a:pt x="3085" y="21600"/>
                    <a:pt x="4067" y="20829"/>
                    <a:pt x="4803" y="19800"/>
                  </a:cubicBezTo>
                  <a:cubicBezTo>
                    <a:pt x="5539" y="18771"/>
                    <a:pt x="6030" y="17486"/>
                    <a:pt x="6521" y="16200"/>
                  </a:cubicBezTo>
                  <a:cubicBezTo>
                    <a:pt x="7012" y="14914"/>
                    <a:pt x="7503" y="13629"/>
                    <a:pt x="7503" y="13629"/>
                  </a:cubicBezTo>
                  <a:cubicBezTo>
                    <a:pt x="7503" y="13629"/>
                    <a:pt x="7012" y="14914"/>
                    <a:pt x="7380" y="16071"/>
                  </a:cubicBezTo>
                  <a:cubicBezTo>
                    <a:pt x="7749" y="17229"/>
                    <a:pt x="8976" y="18257"/>
                    <a:pt x="10817" y="18643"/>
                  </a:cubicBezTo>
                  <a:cubicBezTo>
                    <a:pt x="12658" y="19029"/>
                    <a:pt x="15112" y="18771"/>
                    <a:pt x="17076" y="16329"/>
                  </a:cubicBezTo>
                  <a:cubicBezTo>
                    <a:pt x="19039" y="13886"/>
                    <a:pt x="20512" y="9257"/>
                    <a:pt x="21003" y="6300"/>
                  </a:cubicBezTo>
                  <a:cubicBezTo>
                    <a:pt x="21494" y="3343"/>
                    <a:pt x="21003" y="2057"/>
                    <a:pt x="20512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6464300" y="1264676"/>
              <a:ext cx="110301" cy="20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54" fill="norm" stroke="1" extrusionOk="0">
                  <a:moveTo>
                    <a:pt x="0" y="9472"/>
                  </a:moveTo>
                  <a:cubicBezTo>
                    <a:pt x="2038" y="9909"/>
                    <a:pt x="4075" y="10345"/>
                    <a:pt x="7540" y="9472"/>
                  </a:cubicBezTo>
                  <a:cubicBezTo>
                    <a:pt x="11004" y="8599"/>
                    <a:pt x="15894" y="6418"/>
                    <a:pt x="18543" y="4781"/>
                  </a:cubicBezTo>
                  <a:cubicBezTo>
                    <a:pt x="21192" y="3145"/>
                    <a:pt x="21600" y="2054"/>
                    <a:pt x="20989" y="1181"/>
                  </a:cubicBezTo>
                  <a:cubicBezTo>
                    <a:pt x="20377" y="309"/>
                    <a:pt x="18747" y="-346"/>
                    <a:pt x="16302" y="199"/>
                  </a:cubicBezTo>
                  <a:cubicBezTo>
                    <a:pt x="13857" y="745"/>
                    <a:pt x="10596" y="2490"/>
                    <a:pt x="8355" y="5327"/>
                  </a:cubicBezTo>
                  <a:cubicBezTo>
                    <a:pt x="6113" y="8163"/>
                    <a:pt x="4891" y="12090"/>
                    <a:pt x="5909" y="14927"/>
                  </a:cubicBezTo>
                  <a:cubicBezTo>
                    <a:pt x="6928" y="17763"/>
                    <a:pt x="10189" y="19509"/>
                    <a:pt x="13042" y="20381"/>
                  </a:cubicBezTo>
                  <a:cubicBezTo>
                    <a:pt x="15894" y="21254"/>
                    <a:pt x="18340" y="21254"/>
                    <a:pt x="20785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6648450" y="1274019"/>
              <a:ext cx="133350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4775"/>
                  </a:moveTo>
                  <a:cubicBezTo>
                    <a:pt x="2743" y="7276"/>
                    <a:pt x="5486" y="9777"/>
                    <a:pt x="6857" y="12278"/>
                  </a:cubicBezTo>
                  <a:cubicBezTo>
                    <a:pt x="8229" y="14779"/>
                    <a:pt x="8229" y="17280"/>
                    <a:pt x="7371" y="18985"/>
                  </a:cubicBezTo>
                  <a:cubicBezTo>
                    <a:pt x="6514" y="20691"/>
                    <a:pt x="4800" y="21600"/>
                    <a:pt x="3771" y="21486"/>
                  </a:cubicBezTo>
                  <a:cubicBezTo>
                    <a:pt x="2743" y="21373"/>
                    <a:pt x="2400" y="20236"/>
                    <a:pt x="3943" y="16939"/>
                  </a:cubicBezTo>
                  <a:cubicBezTo>
                    <a:pt x="5486" y="13642"/>
                    <a:pt x="8914" y="8185"/>
                    <a:pt x="12171" y="5002"/>
                  </a:cubicBezTo>
                  <a:cubicBezTo>
                    <a:pt x="15429" y="1819"/>
                    <a:pt x="18514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6792429" y="1259747"/>
              <a:ext cx="167171" cy="18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122" fill="norm" stroke="1" extrusionOk="0">
                  <a:moveTo>
                    <a:pt x="1061" y="10978"/>
                  </a:moveTo>
                  <a:cubicBezTo>
                    <a:pt x="2394" y="10978"/>
                    <a:pt x="3728" y="10978"/>
                    <a:pt x="5461" y="9778"/>
                  </a:cubicBezTo>
                  <a:cubicBezTo>
                    <a:pt x="7194" y="8578"/>
                    <a:pt x="9328" y="6178"/>
                    <a:pt x="10661" y="4258"/>
                  </a:cubicBezTo>
                  <a:cubicBezTo>
                    <a:pt x="11994" y="2338"/>
                    <a:pt x="12528" y="898"/>
                    <a:pt x="12128" y="298"/>
                  </a:cubicBezTo>
                  <a:cubicBezTo>
                    <a:pt x="11728" y="-302"/>
                    <a:pt x="10394" y="-62"/>
                    <a:pt x="8394" y="1618"/>
                  </a:cubicBezTo>
                  <a:cubicBezTo>
                    <a:pt x="6394" y="3298"/>
                    <a:pt x="3728" y="6418"/>
                    <a:pt x="1994" y="9538"/>
                  </a:cubicBezTo>
                  <a:cubicBezTo>
                    <a:pt x="261" y="12658"/>
                    <a:pt x="-539" y="15778"/>
                    <a:pt x="394" y="17818"/>
                  </a:cubicBezTo>
                  <a:cubicBezTo>
                    <a:pt x="1328" y="19858"/>
                    <a:pt x="3994" y="20818"/>
                    <a:pt x="7728" y="21058"/>
                  </a:cubicBezTo>
                  <a:cubicBezTo>
                    <a:pt x="11461" y="21298"/>
                    <a:pt x="16261" y="20818"/>
                    <a:pt x="21061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7664450" y="1108919"/>
              <a:ext cx="508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920"/>
                    <a:pt x="14400" y="3840"/>
                    <a:pt x="11250" y="6720"/>
                  </a:cubicBezTo>
                  <a:cubicBezTo>
                    <a:pt x="8100" y="9600"/>
                    <a:pt x="5400" y="13440"/>
                    <a:pt x="3600" y="16080"/>
                  </a:cubicBezTo>
                  <a:cubicBezTo>
                    <a:pt x="1800" y="18720"/>
                    <a:pt x="9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7664449" y="1111036"/>
              <a:ext cx="210765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0" y="12343"/>
                  </a:moveTo>
                  <a:cubicBezTo>
                    <a:pt x="4536" y="11275"/>
                    <a:pt x="9072" y="10207"/>
                    <a:pt x="12528" y="8426"/>
                  </a:cubicBezTo>
                  <a:cubicBezTo>
                    <a:pt x="15984" y="6646"/>
                    <a:pt x="18360" y="4154"/>
                    <a:pt x="19764" y="2492"/>
                  </a:cubicBezTo>
                  <a:cubicBezTo>
                    <a:pt x="21168" y="831"/>
                    <a:pt x="21600" y="0"/>
                    <a:pt x="21492" y="0"/>
                  </a:cubicBezTo>
                  <a:cubicBezTo>
                    <a:pt x="21384" y="0"/>
                    <a:pt x="20736" y="831"/>
                    <a:pt x="20088" y="3204"/>
                  </a:cubicBezTo>
                  <a:cubicBezTo>
                    <a:pt x="19440" y="5578"/>
                    <a:pt x="18792" y="9495"/>
                    <a:pt x="18468" y="12818"/>
                  </a:cubicBezTo>
                  <a:cubicBezTo>
                    <a:pt x="18144" y="16141"/>
                    <a:pt x="18144" y="18870"/>
                    <a:pt x="181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2717230" y="2123584"/>
              <a:ext cx="155936" cy="50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346" fill="norm" stroke="1" extrusionOk="0">
                  <a:moveTo>
                    <a:pt x="3442" y="7586"/>
                  </a:moveTo>
                  <a:cubicBezTo>
                    <a:pt x="3161" y="9647"/>
                    <a:pt x="2881" y="11708"/>
                    <a:pt x="2740" y="13859"/>
                  </a:cubicBezTo>
                  <a:cubicBezTo>
                    <a:pt x="2600" y="16010"/>
                    <a:pt x="2600" y="18251"/>
                    <a:pt x="2460" y="19595"/>
                  </a:cubicBezTo>
                  <a:cubicBezTo>
                    <a:pt x="2320" y="20940"/>
                    <a:pt x="2039" y="21388"/>
                    <a:pt x="1759" y="21343"/>
                  </a:cubicBezTo>
                  <a:cubicBezTo>
                    <a:pt x="1478" y="21298"/>
                    <a:pt x="1198" y="20761"/>
                    <a:pt x="777" y="18923"/>
                  </a:cubicBezTo>
                  <a:cubicBezTo>
                    <a:pt x="356" y="17086"/>
                    <a:pt x="-205" y="13949"/>
                    <a:pt x="76" y="10991"/>
                  </a:cubicBezTo>
                  <a:cubicBezTo>
                    <a:pt x="356" y="8034"/>
                    <a:pt x="1478" y="5255"/>
                    <a:pt x="3021" y="3373"/>
                  </a:cubicBezTo>
                  <a:cubicBezTo>
                    <a:pt x="4564" y="1491"/>
                    <a:pt x="6527" y="505"/>
                    <a:pt x="9192" y="147"/>
                  </a:cubicBezTo>
                  <a:cubicBezTo>
                    <a:pt x="11857" y="-212"/>
                    <a:pt x="15224" y="57"/>
                    <a:pt x="17608" y="1312"/>
                  </a:cubicBezTo>
                  <a:cubicBezTo>
                    <a:pt x="19992" y="2566"/>
                    <a:pt x="21395" y="4807"/>
                    <a:pt x="20273" y="6555"/>
                  </a:cubicBezTo>
                  <a:cubicBezTo>
                    <a:pt x="19151" y="8303"/>
                    <a:pt x="15504" y="9557"/>
                    <a:pt x="12839" y="10185"/>
                  </a:cubicBezTo>
                  <a:cubicBezTo>
                    <a:pt x="10174" y="10812"/>
                    <a:pt x="8491" y="10812"/>
                    <a:pt x="6808" y="1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2880455" y="2359869"/>
              <a:ext cx="154846" cy="2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5" fill="norm" stroke="1" extrusionOk="0">
                  <a:moveTo>
                    <a:pt x="337" y="3629"/>
                  </a:moveTo>
                  <a:cubicBezTo>
                    <a:pt x="45" y="2765"/>
                    <a:pt x="-247" y="1901"/>
                    <a:pt x="337" y="1469"/>
                  </a:cubicBezTo>
                  <a:cubicBezTo>
                    <a:pt x="921" y="1037"/>
                    <a:pt x="2380" y="1037"/>
                    <a:pt x="4569" y="2419"/>
                  </a:cubicBezTo>
                  <a:cubicBezTo>
                    <a:pt x="6758" y="3802"/>
                    <a:pt x="9677" y="6566"/>
                    <a:pt x="11137" y="9504"/>
                  </a:cubicBezTo>
                  <a:cubicBezTo>
                    <a:pt x="12596" y="12442"/>
                    <a:pt x="12596" y="15552"/>
                    <a:pt x="12304" y="17539"/>
                  </a:cubicBezTo>
                  <a:cubicBezTo>
                    <a:pt x="12012" y="19526"/>
                    <a:pt x="11429" y="20390"/>
                    <a:pt x="10407" y="20909"/>
                  </a:cubicBezTo>
                  <a:cubicBezTo>
                    <a:pt x="9385" y="21427"/>
                    <a:pt x="7926" y="21600"/>
                    <a:pt x="7050" y="21082"/>
                  </a:cubicBezTo>
                  <a:cubicBezTo>
                    <a:pt x="6175" y="20563"/>
                    <a:pt x="5883" y="19354"/>
                    <a:pt x="7050" y="16416"/>
                  </a:cubicBezTo>
                  <a:cubicBezTo>
                    <a:pt x="8218" y="13478"/>
                    <a:pt x="10845" y="8813"/>
                    <a:pt x="13472" y="5789"/>
                  </a:cubicBezTo>
                  <a:cubicBezTo>
                    <a:pt x="16099" y="2765"/>
                    <a:pt x="18726" y="1382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3199355" y="2169493"/>
              <a:ext cx="216945" cy="44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83" fill="norm" stroke="1" extrusionOk="0">
                  <a:moveTo>
                    <a:pt x="21084" y="2104"/>
                  </a:moveTo>
                  <a:cubicBezTo>
                    <a:pt x="20878" y="1400"/>
                    <a:pt x="20673" y="697"/>
                    <a:pt x="20055" y="295"/>
                  </a:cubicBezTo>
                  <a:cubicBezTo>
                    <a:pt x="19438" y="-107"/>
                    <a:pt x="18410" y="-207"/>
                    <a:pt x="16044" y="697"/>
                  </a:cubicBezTo>
                  <a:cubicBezTo>
                    <a:pt x="13678" y="1601"/>
                    <a:pt x="9975" y="3510"/>
                    <a:pt x="6787" y="5921"/>
                  </a:cubicBezTo>
                  <a:cubicBezTo>
                    <a:pt x="3598" y="8333"/>
                    <a:pt x="924" y="11246"/>
                    <a:pt x="204" y="13657"/>
                  </a:cubicBezTo>
                  <a:cubicBezTo>
                    <a:pt x="-516" y="16068"/>
                    <a:pt x="718" y="17977"/>
                    <a:pt x="3084" y="19233"/>
                  </a:cubicBezTo>
                  <a:cubicBezTo>
                    <a:pt x="5450" y="20489"/>
                    <a:pt x="8947" y="21092"/>
                    <a:pt x="11621" y="21242"/>
                  </a:cubicBezTo>
                  <a:cubicBezTo>
                    <a:pt x="14295" y="21393"/>
                    <a:pt x="16147" y="21092"/>
                    <a:pt x="17998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3562820" y="2297367"/>
              <a:ext cx="24931" cy="2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28" fill="norm" stroke="1" extrusionOk="0">
                  <a:moveTo>
                    <a:pt x="10400" y="2226"/>
                  </a:moveTo>
                  <a:cubicBezTo>
                    <a:pt x="12200" y="1154"/>
                    <a:pt x="14000" y="81"/>
                    <a:pt x="13100" y="5"/>
                  </a:cubicBezTo>
                  <a:cubicBezTo>
                    <a:pt x="12200" y="-72"/>
                    <a:pt x="8600" y="847"/>
                    <a:pt x="5900" y="3911"/>
                  </a:cubicBezTo>
                  <a:cubicBezTo>
                    <a:pt x="3200" y="6975"/>
                    <a:pt x="1400" y="12183"/>
                    <a:pt x="500" y="15247"/>
                  </a:cubicBezTo>
                  <a:cubicBezTo>
                    <a:pt x="-400" y="18311"/>
                    <a:pt x="-400" y="19230"/>
                    <a:pt x="3200" y="19919"/>
                  </a:cubicBezTo>
                  <a:cubicBezTo>
                    <a:pt x="6800" y="20609"/>
                    <a:pt x="14000" y="21068"/>
                    <a:pt x="212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3659484" y="2345950"/>
              <a:ext cx="152457" cy="21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18" fill="norm" stroke="1" extrusionOk="0">
                  <a:moveTo>
                    <a:pt x="8497" y="4569"/>
                  </a:moveTo>
                  <a:cubicBezTo>
                    <a:pt x="6745" y="4569"/>
                    <a:pt x="4994" y="4569"/>
                    <a:pt x="3243" y="6898"/>
                  </a:cubicBezTo>
                  <a:cubicBezTo>
                    <a:pt x="1491" y="9228"/>
                    <a:pt x="-260" y="13886"/>
                    <a:pt x="32" y="16957"/>
                  </a:cubicBezTo>
                  <a:cubicBezTo>
                    <a:pt x="324" y="20028"/>
                    <a:pt x="2659" y="21510"/>
                    <a:pt x="5724" y="21298"/>
                  </a:cubicBezTo>
                  <a:cubicBezTo>
                    <a:pt x="8789" y="21086"/>
                    <a:pt x="12583" y="19181"/>
                    <a:pt x="15356" y="16004"/>
                  </a:cubicBezTo>
                  <a:cubicBezTo>
                    <a:pt x="18129" y="12828"/>
                    <a:pt x="19881" y="8381"/>
                    <a:pt x="20610" y="5628"/>
                  </a:cubicBezTo>
                  <a:cubicBezTo>
                    <a:pt x="21340" y="2875"/>
                    <a:pt x="21048" y="1816"/>
                    <a:pt x="20172" y="1075"/>
                  </a:cubicBezTo>
                  <a:cubicBezTo>
                    <a:pt x="19297" y="334"/>
                    <a:pt x="17837" y="-90"/>
                    <a:pt x="16524" y="16"/>
                  </a:cubicBezTo>
                  <a:cubicBezTo>
                    <a:pt x="15210" y="122"/>
                    <a:pt x="14043" y="757"/>
                    <a:pt x="13605" y="1604"/>
                  </a:cubicBezTo>
                  <a:cubicBezTo>
                    <a:pt x="13167" y="2451"/>
                    <a:pt x="13459" y="3510"/>
                    <a:pt x="13751" y="4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3842245" y="2334469"/>
              <a:ext cx="131088" cy="20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120" fill="norm" stroke="1" extrusionOk="0">
                  <a:moveTo>
                    <a:pt x="13879" y="3967"/>
                  </a:moveTo>
                  <a:cubicBezTo>
                    <a:pt x="12882" y="3086"/>
                    <a:pt x="11885" y="2204"/>
                    <a:pt x="10556" y="2094"/>
                  </a:cubicBezTo>
                  <a:cubicBezTo>
                    <a:pt x="9227" y="1984"/>
                    <a:pt x="7565" y="2645"/>
                    <a:pt x="5405" y="4739"/>
                  </a:cubicBezTo>
                  <a:cubicBezTo>
                    <a:pt x="3245" y="6833"/>
                    <a:pt x="587" y="10359"/>
                    <a:pt x="88" y="13445"/>
                  </a:cubicBezTo>
                  <a:cubicBezTo>
                    <a:pt x="-410" y="16531"/>
                    <a:pt x="1252" y="19176"/>
                    <a:pt x="3744" y="20388"/>
                  </a:cubicBezTo>
                  <a:cubicBezTo>
                    <a:pt x="6236" y="21600"/>
                    <a:pt x="9559" y="21380"/>
                    <a:pt x="12882" y="19176"/>
                  </a:cubicBezTo>
                  <a:cubicBezTo>
                    <a:pt x="16205" y="16971"/>
                    <a:pt x="19528" y="12784"/>
                    <a:pt x="20359" y="9257"/>
                  </a:cubicBezTo>
                  <a:cubicBezTo>
                    <a:pt x="21190" y="5731"/>
                    <a:pt x="19528" y="2865"/>
                    <a:pt x="178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4052211" y="2075115"/>
              <a:ext cx="37190" cy="3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46" fill="norm" stroke="1" extrusionOk="0">
                  <a:moveTo>
                    <a:pt x="21083" y="1718"/>
                  </a:moveTo>
                  <a:cubicBezTo>
                    <a:pt x="21083" y="824"/>
                    <a:pt x="21083" y="-70"/>
                    <a:pt x="19283" y="4"/>
                  </a:cubicBezTo>
                  <a:cubicBezTo>
                    <a:pt x="17483" y="79"/>
                    <a:pt x="13883" y="1122"/>
                    <a:pt x="10283" y="4027"/>
                  </a:cubicBezTo>
                  <a:cubicBezTo>
                    <a:pt x="6683" y="6931"/>
                    <a:pt x="3083" y="11698"/>
                    <a:pt x="1283" y="14454"/>
                  </a:cubicBezTo>
                  <a:cubicBezTo>
                    <a:pt x="-517" y="17210"/>
                    <a:pt x="-517" y="17955"/>
                    <a:pt x="1883" y="18923"/>
                  </a:cubicBezTo>
                  <a:cubicBezTo>
                    <a:pt x="4283" y="19891"/>
                    <a:pt x="9083" y="21083"/>
                    <a:pt x="12683" y="21307"/>
                  </a:cubicBezTo>
                  <a:cubicBezTo>
                    <a:pt x="16283" y="21530"/>
                    <a:pt x="18683" y="20785"/>
                    <a:pt x="19283" y="19891"/>
                  </a:cubicBezTo>
                  <a:cubicBezTo>
                    <a:pt x="19883" y="18998"/>
                    <a:pt x="18683" y="17955"/>
                    <a:pt x="17483" y="1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3996039" y="2084389"/>
              <a:ext cx="258461" cy="25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49" fill="norm" stroke="1" extrusionOk="0">
                  <a:moveTo>
                    <a:pt x="4584" y="14544"/>
                  </a:moveTo>
                  <a:cubicBezTo>
                    <a:pt x="4058" y="13836"/>
                    <a:pt x="3531" y="13128"/>
                    <a:pt x="2565" y="12508"/>
                  </a:cubicBezTo>
                  <a:cubicBezTo>
                    <a:pt x="1599" y="11888"/>
                    <a:pt x="194" y="11357"/>
                    <a:pt x="19" y="11092"/>
                  </a:cubicBezTo>
                  <a:cubicBezTo>
                    <a:pt x="-157" y="10826"/>
                    <a:pt x="897" y="10826"/>
                    <a:pt x="3004" y="9233"/>
                  </a:cubicBezTo>
                  <a:cubicBezTo>
                    <a:pt x="5111" y="7639"/>
                    <a:pt x="8272" y="4452"/>
                    <a:pt x="10116" y="2505"/>
                  </a:cubicBezTo>
                  <a:cubicBezTo>
                    <a:pt x="11960" y="557"/>
                    <a:pt x="12487" y="-151"/>
                    <a:pt x="12663" y="26"/>
                  </a:cubicBezTo>
                  <a:cubicBezTo>
                    <a:pt x="12838" y="203"/>
                    <a:pt x="12663" y="1265"/>
                    <a:pt x="12223" y="3390"/>
                  </a:cubicBezTo>
                  <a:cubicBezTo>
                    <a:pt x="11784" y="5515"/>
                    <a:pt x="11082" y="8701"/>
                    <a:pt x="10731" y="10915"/>
                  </a:cubicBezTo>
                  <a:cubicBezTo>
                    <a:pt x="10380" y="13128"/>
                    <a:pt x="10380" y="14367"/>
                    <a:pt x="10555" y="14544"/>
                  </a:cubicBezTo>
                  <a:cubicBezTo>
                    <a:pt x="10731" y="14721"/>
                    <a:pt x="11082" y="13836"/>
                    <a:pt x="11872" y="13216"/>
                  </a:cubicBezTo>
                  <a:cubicBezTo>
                    <a:pt x="12663" y="12597"/>
                    <a:pt x="13892" y="12242"/>
                    <a:pt x="15472" y="12774"/>
                  </a:cubicBezTo>
                  <a:cubicBezTo>
                    <a:pt x="17053" y="13305"/>
                    <a:pt x="18984" y="14721"/>
                    <a:pt x="20038" y="16315"/>
                  </a:cubicBezTo>
                  <a:cubicBezTo>
                    <a:pt x="21092" y="17908"/>
                    <a:pt x="21267" y="19679"/>
                    <a:pt x="21443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747282" y="2167252"/>
              <a:ext cx="78719" cy="42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89" fill="norm" stroke="1" extrusionOk="0">
                  <a:moveTo>
                    <a:pt x="21139" y="2647"/>
                  </a:moveTo>
                  <a:cubicBezTo>
                    <a:pt x="21139" y="2118"/>
                    <a:pt x="21139" y="1588"/>
                    <a:pt x="20286" y="1059"/>
                  </a:cubicBezTo>
                  <a:cubicBezTo>
                    <a:pt x="19434" y="529"/>
                    <a:pt x="17728" y="0"/>
                    <a:pt x="16307" y="0"/>
                  </a:cubicBezTo>
                  <a:cubicBezTo>
                    <a:pt x="14886" y="0"/>
                    <a:pt x="13750" y="529"/>
                    <a:pt x="12044" y="2276"/>
                  </a:cubicBezTo>
                  <a:cubicBezTo>
                    <a:pt x="10339" y="4024"/>
                    <a:pt x="8065" y="6988"/>
                    <a:pt x="5792" y="10165"/>
                  </a:cubicBezTo>
                  <a:cubicBezTo>
                    <a:pt x="3518" y="13341"/>
                    <a:pt x="1244" y="16729"/>
                    <a:pt x="392" y="18688"/>
                  </a:cubicBezTo>
                  <a:cubicBezTo>
                    <a:pt x="-461" y="20647"/>
                    <a:pt x="107" y="21176"/>
                    <a:pt x="1813" y="21388"/>
                  </a:cubicBezTo>
                  <a:cubicBezTo>
                    <a:pt x="3518" y="21600"/>
                    <a:pt x="6360" y="21494"/>
                    <a:pt x="9771" y="20912"/>
                  </a:cubicBezTo>
                  <a:cubicBezTo>
                    <a:pt x="13181" y="20329"/>
                    <a:pt x="17160" y="19271"/>
                    <a:pt x="18297" y="18318"/>
                  </a:cubicBezTo>
                  <a:cubicBezTo>
                    <a:pt x="19434" y="17365"/>
                    <a:pt x="17728" y="16518"/>
                    <a:pt x="16023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4696579" y="2406436"/>
              <a:ext cx="300871" cy="16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04" fill="norm" stroke="1" extrusionOk="0">
                  <a:moveTo>
                    <a:pt x="1986" y="7109"/>
                  </a:moveTo>
                  <a:cubicBezTo>
                    <a:pt x="1079" y="7109"/>
                    <a:pt x="173" y="7109"/>
                    <a:pt x="22" y="6699"/>
                  </a:cubicBezTo>
                  <a:cubicBezTo>
                    <a:pt x="-129" y="6289"/>
                    <a:pt x="475" y="5468"/>
                    <a:pt x="2892" y="4375"/>
                  </a:cubicBezTo>
                  <a:cubicBezTo>
                    <a:pt x="5309" y="3281"/>
                    <a:pt x="9538" y="1914"/>
                    <a:pt x="12106" y="1230"/>
                  </a:cubicBezTo>
                  <a:cubicBezTo>
                    <a:pt x="14674" y="547"/>
                    <a:pt x="15580" y="547"/>
                    <a:pt x="16411" y="410"/>
                  </a:cubicBezTo>
                  <a:cubicBezTo>
                    <a:pt x="17242" y="273"/>
                    <a:pt x="17997" y="0"/>
                    <a:pt x="17921" y="0"/>
                  </a:cubicBezTo>
                  <a:cubicBezTo>
                    <a:pt x="17846" y="0"/>
                    <a:pt x="16940" y="273"/>
                    <a:pt x="15580" y="2461"/>
                  </a:cubicBezTo>
                  <a:cubicBezTo>
                    <a:pt x="14221" y="4648"/>
                    <a:pt x="12408" y="8749"/>
                    <a:pt x="11502" y="11484"/>
                  </a:cubicBezTo>
                  <a:cubicBezTo>
                    <a:pt x="10595" y="14218"/>
                    <a:pt x="10595" y="15585"/>
                    <a:pt x="10671" y="16952"/>
                  </a:cubicBezTo>
                  <a:cubicBezTo>
                    <a:pt x="10747" y="18319"/>
                    <a:pt x="10898" y="19686"/>
                    <a:pt x="11351" y="20506"/>
                  </a:cubicBezTo>
                  <a:cubicBezTo>
                    <a:pt x="11804" y="21327"/>
                    <a:pt x="12559" y="21600"/>
                    <a:pt x="13843" y="20916"/>
                  </a:cubicBezTo>
                  <a:cubicBezTo>
                    <a:pt x="15127" y="20233"/>
                    <a:pt x="16940" y="18592"/>
                    <a:pt x="18299" y="15448"/>
                  </a:cubicBezTo>
                  <a:cubicBezTo>
                    <a:pt x="19658" y="12304"/>
                    <a:pt x="20565" y="7656"/>
                    <a:pt x="21471" y="3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5025093" y="2373004"/>
              <a:ext cx="85715" cy="18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192" fill="norm" stroke="1" extrusionOk="0">
                  <a:moveTo>
                    <a:pt x="19512" y="4224"/>
                  </a:moveTo>
                  <a:cubicBezTo>
                    <a:pt x="19512" y="3037"/>
                    <a:pt x="19512" y="1850"/>
                    <a:pt x="18226" y="1019"/>
                  </a:cubicBezTo>
                  <a:cubicBezTo>
                    <a:pt x="16941" y="189"/>
                    <a:pt x="14369" y="-286"/>
                    <a:pt x="11026" y="189"/>
                  </a:cubicBezTo>
                  <a:cubicBezTo>
                    <a:pt x="7684" y="663"/>
                    <a:pt x="3569" y="2088"/>
                    <a:pt x="1512" y="3393"/>
                  </a:cubicBezTo>
                  <a:cubicBezTo>
                    <a:pt x="-545" y="4699"/>
                    <a:pt x="-545" y="5885"/>
                    <a:pt x="1769" y="7191"/>
                  </a:cubicBezTo>
                  <a:cubicBezTo>
                    <a:pt x="4084" y="8496"/>
                    <a:pt x="8712" y="9921"/>
                    <a:pt x="11798" y="11107"/>
                  </a:cubicBezTo>
                  <a:cubicBezTo>
                    <a:pt x="14884" y="12294"/>
                    <a:pt x="16426" y="13244"/>
                    <a:pt x="17969" y="14549"/>
                  </a:cubicBezTo>
                  <a:cubicBezTo>
                    <a:pt x="19512" y="15855"/>
                    <a:pt x="21055" y="17516"/>
                    <a:pt x="20798" y="18703"/>
                  </a:cubicBezTo>
                  <a:cubicBezTo>
                    <a:pt x="20541" y="19890"/>
                    <a:pt x="18484" y="20602"/>
                    <a:pt x="15912" y="20958"/>
                  </a:cubicBezTo>
                  <a:cubicBezTo>
                    <a:pt x="13341" y="21314"/>
                    <a:pt x="10255" y="21314"/>
                    <a:pt x="9226" y="20602"/>
                  </a:cubicBezTo>
                  <a:cubicBezTo>
                    <a:pt x="8198" y="19890"/>
                    <a:pt x="9226" y="18466"/>
                    <a:pt x="10255" y="17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5134103" y="2355256"/>
              <a:ext cx="115331" cy="24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48" fill="norm" stroke="1" extrusionOk="0">
                  <a:moveTo>
                    <a:pt x="18735" y="2617"/>
                  </a:moveTo>
                  <a:cubicBezTo>
                    <a:pt x="19114" y="1694"/>
                    <a:pt x="19493" y="771"/>
                    <a:pt x="18546" y="310"/>
                  </a:cubicBezTo>
                  <a:cubicBezTo>
                    <a:pt x="17598" y="-152"/>
                    <a:pt x="15325" y="-152"/>
                    <a:pt x="11914" y="679"/>
                  </a:cubicBezTo>
                  <a:cubicBezTo>
                    <a:pt x="8504" y="1510"/>
                    <a:pt x="3956" y="3171"/>
                    <a:pt x="1683" y="4556"/>
                  </a:cubicBezTo>
                  <a:cubicBezTo>
                    <a:pt x="-591" y="5940"/>
                    <a:pt x="-591" y="7048"/>
                    <a:pt x="1872" y="8433"/>
                  </a:cubicBezTo>
                  <a:cubicBezTo>
                    <a:pt x="4335" y="9817"/>
                    <a:pt x="9262" y="11479"/>
                    <a:pt x="12862" y="13048"/>
                  </a:cubicBezTo>
                  <a:cubicBezTo>
                    <a:pt x="16462" y="14617"/>
                    <a:pt x="18735" y="16094"/>
                    <a:pt x="19872" y="17479"/>
                  </a:cubicBezTo>
                  <a:cubicBezTo>
                    <a:pt x="21009" y="18863"/>
                    <a:pt x="21009" y="20156"/>
                    <a:pt x="19114" y="20802"/>
                  </a:cubicBezTo>
                  <a:cubicBezTo>
                    <a:pt x="17220" y="21448"/>
                    <a:pt x="13430" y="21448"/>
                    <a:pt x="964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512326" y="2414902"/>
              <a:ext cx="259825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3092" y="21600"/>
                  </a:moveTo>
                  <a:cubicBezTo>
                    <a:pt x="1698" y="21600"/>
                    <a:pt x="305" y="21600"/>
                    <a:pt x="43" y="21600"/>
                  </a:cubicBezTo>
                  <a:cubicBezTo>
                    <a:pt x="-218" y="21600"/>
                    <a:pt x="653" y="21600"/>
                    <a:pt x="3701" y="16200"/>
                  </a:cubicBezTo>
                  <a:cubicBezTo>
                    <a:pt x="6750" y="10800"/>
                    <a:pt x="11976" y="0"/>
                    <a:pt x="15285" y="0"/>
                  </a:cubicBezTo>
                  <a:cubicBezTo>
                    <a:pt x="18595" y="0"/>
                    <a:pt x="19988" y="10800"/>
                    <a:pt x="2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549899" y="2531319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600"/>
                    <a:pt x="8640" y="9600"/>
                    <a:pt x="12240" y="6000"/>
                  </a:cubicBezTo>
                  <a:cubicBezTo>
                    <a:pt x="15840" y="2400"/>
                    <a:pt x="187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324600" y="2216501"/>
              <a:ext cx="6350" cy="34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431"/>
                  </a:moveTo>
                  <a:cubicBezTo>
                    <a:pt x="0" y="631"/>
                    <a:pt x="0" y="-169"/>
                    <a:pt x="3600" y="31"/>
                  </a:cubicBezTo>
                  <a:cubicBezTo>
                    <a:pt x="7200" y="231"/>
                    <a:pt x="14400" y="1431"/>
                    <a:pt x="18000" y="4764"/>
                  </a:cubicBezTo>
                  <a:cubicBezTo>
                    <a:pt x="21600" y="8098"/>
                    <a:pt x="21600" y="13564"/>
                    <a:pt x="21600" y="16698"/>
                  </a:cubicBezTo>
                  <a:cubicBezTo>
                    <a:pt x="21600" y="19831"/>
                    <a:pt x="21600" y="20631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146800" y="2258269"/>
              <a:ext cx="361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" y="17100"/>
                    <a:pt x="1011" y="12600"/>
                    <a:pt x="2905" y="9450"/>
                  </a:cubicBezTo>
                  <a:cubicBezTo>
                    <a:pt x="4800" y="6300"/>
                    <a:pt x="8084" y="4500"/>
                    <a:pt x="11432" y="3150"/>
                  </a:cubicBezTo>
                  <a:cubicBezTo>
                    <a:pt x="14779" y="1800"/>
                    <a:pt x="1818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6563466" y="2096032"/>
              <a:ext cx="115278" cy="57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493" fill="norm" stroke="1" extrusionOk="0">
                  <a:moveTo>
                    <a:pt x="4983" y="368"/>
                  </a:moveTo>
                  <a:cubicBezTo>
                    <a:pt x="2710" y="130"/>
                    <a:pt x="436" y="-107"/>
                    <a:pt x="57" y="51"/>
                  </a:cubicBezTo>
                  <a:cubicBezTo>
                    <a:pt x="-322" y="209"/>
                    <a:pt x="1194" y="763"/>
                    <a:pt x="4794" y="2069"/>
                  </a:cubicBezTo>
                  <a:cubicBezTo>
                    <a:pt x="8394" y="3374"/>
                    <a:pt x="14078" y="5431"/>
                    <a:pt x="17299" y="7766"/>
                  </a:cubicBezTo>
                  <a:cubicBezTo>
                    <a:pt x="20520" y="10100"/>
                    <a:pt x="21278" y="12711"/>
                    <a:pt x="20141" y="14926"/>
                  </a:cubicBezTo>
                  <a:cubicBezTo>
                    <a:pt x="19004" y="17141"/>
                    <a:pt x="15973" y="18961"/>
                    <a:pt x="12562" y="19990"/>
                  </a:cubicBezTo>
                  <a:cubicBezTo>
                    <a:pt x="9152" y="21018"/>
                    <a:pt x="5362" y="21256"/>
                    <a:pt x="157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6968765" y="2395852"/>
              <a:ext cx="289285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192" y="21600"/>
                  </a:moveTo>
                  <a:cubicBezTo>
                    <a:pt x="415" y="21600"/>
                    <a:pt x="-362" y="21600"/>
                    <a:pt x="182" y="19440"/>
                  </a:cubicBezTo>
                  <a:cubicBezTo>
                    <a:pt x="726" y="17280"/>
                    <a:pt x="2591" y="12960"/>
                    <a:pt x="5776" y="8640"/>
                  </a:cubicBezTo>
                  <a:cubicBezTo>
                    <a:pt x="8962" y="4320"/>
                    <a:pt x="13468" y="0"/>
                    <a:pt x="16265" y="0"/>
                  </a:cubicBezTo>
                  <a:cubicBezTo>
                    <a:pt x="19062" y="0"/>
                    <a:pt x="20150" y="4320"/>
                    <a:pt x="21238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044038" y="2505919"/>
              <a:ext cx="233062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60" fill="norm" stroke="1" extrusionOk="0">
                  <a:moveTo>
                    <a:pt x="4456" y="0"/>
                  </a:moveTo>
                  <a:cubicBezTo>
                    <a:pt x="2528" y="7200"/>
                    <a:pt x="599" y="14400"/>
                    <a:pt x="117" y="18000"/>
                  </a:cubicBezTo>
                  <a:cubicBezTo>
                    <a:pt x="-365" y="21600"/>
                    <a:pt x="599" y="21600"/>
                    <a:pt x="3781" y="20160"/>
                  </a:cubicBezTo>
                  <a:cubicBezTo>
                    <a:pt x="6964" y="18720"/>
                    <a:pt x="12364" y="15840"/>
                    <a:pt x="15642" y="12960"/>
                  </a:cubicBezTo>
                  <a:cubicBezTo>
                    <a:pt x="18921" y="10080"/>
                    <a:pt x="20078" y="7200"/>
                    <a:pt x="21235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099300" y="1910725"/>
              <a:ext cx="153341" cy="23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47" fill="norm" stroke="1" extrusionOk="0">
                  <a:moveTo>
                    <a:pt x="0" y="3826"/>
                  </a:moveTo>
                  <a:cubicBezTo>
                    <a:pt x="288" y="2879"/>
                    <a:pt x="576" y="1931"/>
                    <a:pt x="2016" y="1173"/>
                  </a:cubicBezTo>
                  <a:cubicBezTo>
                    <a:pt x="3456" y="415"/>
                    <a:pt x="6048" y="-153"/>
                    <a:pt x="9216" y="36"/>
                  </a:cubicBezTo>
                  <a:cubicBezTo>
                    <a:pt x="12384" y="226"/>
                    <a:pt x="16128" y="1173"/>
                    <a:pt x="18432" y="3163"/>
                  </a:cubicBezTo>
                  <a:cubicBezTo>
                    <a:pt x="20736" y="5152"/>
                    <a:pt x="21600" y="8184"/>
                    <a:pt x="20160" y="11405"/>
                  </a:cubicBezTo>
                  <a:cubicBezTo>
                    <a:pt x="18720" y="14626"/>
                    <a:pt x="14976" y="18036"/>
                    <a:pt x="1123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175500" y="227731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893050" y="2124919"/>
              <a:ext cx="31750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489"/>
                    <a:pt x="2880" y="10977"/>
                    <a:pt x="2880" y="14164"/>
                  </a:cubicBezTo>
                  <a:cubicBezTo>
                    <a:pt x="2880" y="17351"/>
                    <a:pt x="1440" y="18236"/>
                    <a:pt x="720" y="19298"/>
                  </a:cubicBezTo>
                  <a:cubicBezTo>
                    <a:pt x="0" y="20361"/>
                    <a:pt x="0" y="21600"/>
                    <a:pt x="3600" y="21600"/>
                  </a:cubicBezTo>
                  <a:cubicBezTo>
                    <a:pt x="7200" y="21600"/>
                    <a:pt x="14400" y="20361"/>
                    <a:pt x="21600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7956550" y="2099519"/>
              <a:ext cx="1206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2600"/>
                    <a:pt x="17811" y="5200"/>
                    <a:pt x="14400" y="8200"/>
                  </a:cubicBezTo>
                  <a:cubicBezTo>
                    <a:pt x="10989" y="11200"/>
                    <a:pt x="6063" y="14600"/>
                    <a:pt x="3411" y="16900"/>
                  </a:cubicBezTo>
                  <a:cubicBezTo>
                    <a:pt x="758" y="19200"/>
                    <a:pt x="379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8097983" y="2336267"/>
              <a:ext cx="252268" cy="29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12" fill="norm" stroke="1" extrusionOk="0">
                  <a:moveTo>
                    <a:pt x="1473" y="4925"/>
                  </a:moveTo>
                  <a:cubicBezTo>
                    <a:pt x="1113" y="3853"/>
                    <a:pt x="753" y="2781"/>
                    <a:pt x="1833" y="1938"/>
                  </a:cubicBezTo>
                  <a:cubicBezTo>
                    <a:pt x="2913" y="1096"/>
                    <a:pt x="5433" y="483"/>
                    <a:pt x="7143" y="176"/>
                  </a:cubicBezTo>
                  <a:cubicBezTo>
                    <a:pt x="8853" y="-130"/>
                    <a:pt x="9753" y="-130"/>
                    <a:pt x="10203" y="942"/>
                  </a:cubicBezTo>
                  <a:cubicBezTo>
                    <a:pt x="10653" y="2015"/>
                    <a:pt x="10653" y="4159"/>
                    <a:pt x="9033" y="7147"/>
                  </a:cubicBezTo>
                  <a:cubicBezTo>
                    <a:pt x="7413" y="10134"/>
                    <a:pt x="4173" y="13964"/>
                    <a:pt x="2283" y="16338"/>
                  </a:cubicBezTo>
                  <a:cubicBezTo>
                    <a:pt x="393" y="18713"/>
                    <a:pt x="-147" y="19632"/>
                    <a:pt x="33" y="20244"/>
                  </a:cubicBezTo>
                  <a:cubicBezTo>
                    <a:pt x="213" y="20857"/>
                    <a:pt x="1113" y="21164"/>
                    <a:pt x="3723" y="21317"/>
                  </a:cubicBezTo>
                  <a:cubicBezTo>
                    <a:pt x="6333" y="21470"/>
                    <a:pt x="10653" y="21470"/>
                    <a:pt x="13893" y="21087"/>
                  </a:cubicBezTo>
                  <a:cubicBezTo>
                    <a:pt x="17133" y="20704"/>
                    <a:pt x="19293" y="19938"/>
                    <a:pt x="21453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015316" y="0"/>
              <a:ext cx="868104" cy="79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31" fill="norm" stroke="1" extrusionOk="0">
                  <a:moveTo>
                    <a:pt x="15714" y="2495"/>
                  </a:moveTo>
                  <a:cubicBezTo>
                    <a:pt x="15714" y="2211"/>
                    <a:pt x="15714" y="1926"/>
                    <a:pt x="15740" y="1642"/>
                  </a:cubicBezTo>
                  <a:cubicBezTo>
                    <a:pt x="15766" y="1358"/>
                    <a:pt x="15819" y="1074"/>
                    <a:pt x="15688" y="846"/>
                  </a:cubicBezTo>
                  <a:cubicBezTo>
                    <a:pt x="15556" y="619"/>
                    <a:pt x="15241" y="449"/>
                    <a:pt x="14531" y="278"/>
                  </a:cubicBezTo>
                  <a:cubicBezTo>
                    <a:pt x="13822" y="108"/>
                    <a:pt x="12718" y="-63"/>
                    <a:pt x="11536" y="22"/>
                  </a:cubicBezTo>
                  <a:cubicBezTo>
                    <a:pt x="10353" y="108"/>
                    <a:pt x="9092" y="449"/>
                    <a:pt x="7936" y="1102"/>
                  </a:cubicBezTo>
                  <a:cubicBezTo>
                    <a:pt x="6780" y="1756"/>
                    <a:pt x="5728" y="2722"/>
                    <a:pt x="4782" y="3859"/>
                  </a:cubicBezTo>
                  <a:cubicBezTo>
                    <a:pt x="3836" y="4996"/>
                    <a:pt x="2996" y="6303"/>
                    <a:pt x="2286" y="7611"/>
                  </a:cubicBezTo>
                  <a:cubicBezTo>
                    <a:pt x="1577" y="8918"/>
                    <a:pt x="999" y="10225"/>
                    <a:pt x="604" y="11646"/>
                  </a:cubicBezTo>
                  <a:cubicBezTo>
                    <a:pt x="210" y="13068"/>
                    <a:pt x="0" y="14602"/>
                    <a:pt x="0" y="15881"/>
                  </a:cubicBezTo>
                  <a:cubicBezTo>
                    <a:pt x="0" y="17160"/>
                    <a:pt x="210" y="18183"/>
                    <a:pt x="841" y="19093"/>
                  </a:cubicBezTo>
                  <a:cubicBezTo>
                    <a:pt x="1472" y="20002"/>
                    <a:pt x="2523" y="20798"/>
                    <a:pt x="3810" y="21168"/>
                  </a:cubicBezTo>
                  <a:cubicBezTo>
                    <a:pt x="5098" y="21537"/>
                    <a:pt x="6622" y="21480"/>
                    <a:pt x="8067" y="21224"/>
                  </a:cubicBezTo>
                  <a:cubicBezTo>
                    <a:pt x="9512" y="20969"/>
                    <a:pt x="10879" y="20514"/>
                    <a:pt x="12245" y="19974"/>
                  </a:cubicBezTo>
                  <a:cubicBezTo>
                    <a:pt x="13612" y="19434"/>
                    <a:pt x="14978" y="18809"/>
                    <a:pt x="16187" y="17956"/>
                  </a:cubicBezTo>
                  <a:cubicBezTo>
                    <a:pt x="17396" y="17103"/>
                    <a:pt x="18447" y="16023"/>
                    <a:pt x="19182" y="15000"/>
                  </a:cubicBezTo>
                  <a:cubicBezTo>
                    <a:pt x="19918" y="13977"/>
                    <a:pt x="20339" y="13011"/>
                    <a:pt x="20733" y="11646"/>
                  </a:cubicBezTo>
                  <a:cubicBezTo>
                    <a:pt x="21127" y="10282"/>
                    <a:pt x="21495" y="8520"/>
                    <a:pt x="21547" y="6900"/>
                  </a:cubicBezTo>
                  <a:cubicBezTo>
                    <a:pt x="21600" y="5280"/>
                    <a:pt x="21337" y="3802"/>
                    <a:pt x="20943" y="2751"/>
                  </a:cubicBezTo>
                  <a:cubicBezTo>
                    <a:pt x="20549" y="1699"/>
                    <a:pt x="20023" y="1074"/>
                    <a:pt x="18815" y="733"/>
                  </a:cubicBezTo>
                  <a:cubicBezTo>
                    <a:pt x="17606" y="392"/>
                    <a:pt x="15714" y="335"/>
                    <a:pt x="14479" y="449"/>
                  </a:cubicBezTo>
                  <a:cubicBezTo>
                    <a:pt x="13244" y="562"/>
                    <a:pt x="12666" y="846"/>
                    <a:pt x="12088" y="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7727950" y="854919"/>
              <a:ext cx="1333500" cy="9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9145"/>
                  </a:moveTo>
                  <a:cubicBezTo>
                    <a:pt x="1337" y="19145"/>
                    <a:pt x="2674" y="19145"/>
                    <a:pt x="3943" y="18900"/>
                  </a:cubicBezTo>
                  <a:cubicBezTo>
                    <a:pt x="5211" y="18655"/>
                    <a:pt x="6411" y="18164"/>
                    <a:pt x="7663" y="17427"/>
                  </a:cubicBezTo>
                  <a:cubicBezTo>
                    <a:pt x="8914" y="16691"/>
                    <a:pt x="10217" y="15709"/>
                    <a:pt x="11126" y="14973"/>
                  </a:cubicBezTo>
                  <a:cubicBezTo>
                    <a:pt x="12034" y="14236"/>
                    <a:pt x="12549" y="13745"/>
                    <a:pt x="12103" y="13745"/>
                  </a:cubicBezTo>
                  <a:cubicBezTo>
                    <a:pt x="11657" y="13745"/>
                    <a:pt x="10251" y="14236"/>
                    <a:pt x="9000" y="14973"/>
                  </a:cubicBezTo>
                  <a:cubicBezTo>
                    <a:pt x="7749" y="15709"/>
                    <a:pt x="6651" y="16691"/>
                    <a:pt x="6000" y="17182"/>
                  </a:cubicBezTo>
                  <a:cubicBezTo>
                    <a:pt x="5349" y="17673"/>
                    <a:pt x="5143" y="17673"/>
                    <a:pt x="4800" y="18164"/>
                  </a:cubicBezTo>
                  <a:cubicBezTo>
                    <a:pt x="4457" y="18655"/>
                    <a:pt x="3977" y="19636"/>
                    <a:pt x="3857" y="20373"/>
                  </a:cubicBezTo>
                  <a:cubicBezTo>
                    <a:pt x="3737" y="21109"/>
                    <a:pt x="3977" y="21600"/>
                    <a:pt x="4714" y="21355"/>
                  </a:cubicBezTo>
                  <a:cubicBezTo>
                    <a:pt x="5451" y="21109"/>
                    <a:pt x="6686" y="20127"/>
                    <a:pt x="7920" y="18900"/>
                  </a:cubicBezTo>
                  <a:cubicBezTo>
                    <a:pt x="9154" y="17673"/>
                    <a:pt x="10389" y="16200"/>
                    <a:pt x="11589" y="14727"/>
                  </a:cubicBezTo>
                  <a:cubicBezTo>
                    <a:pt x="12789" y="13255"/>
                    <a:pt x="13954" y="11782"/>
                    <a:pt x="15154" y="10309"/>
                  </a:cubicBezTo>
                  <a:cubicBezTo>
                    <a:pt x="16354" y="8836"/>
                    <a:pt x="17589" y="7364"/>
                    <a:pt x="18669" y="5645"/>
                  </a:cubicBezTo>
                  <a:cubicBezTo>
                    <a:pt x="19749" y="3927"/>
                    <a:pt x="2067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7803896" y="785069"/>
              <a:ext cx="1168923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73" fill="norm" stroke="1" extrusionOk="0">
                  <a:moveTo>
                    <a:pt x="590" y="20463"/>
                  </a:moveTo>
                  <a:cubicBezTo>
                    <a:pt x="317" y="20691"/>
                    <a:pt x="44" y="20918"/>
                    <a:pt x="5" y="21145"/>
                  </a:cubicBezTo>
                  <a:cubicBezTo>
                    <a:pt x="-34" y="21373"/>
                    <a:pt x="161" y="21600"/>
                    <a:pt x="960" y="20918"/>
                  </a:cubicBezTo>
                  <a:cubicBezTo>
                    <a:pt x="1760" y="20236"/>
                    <a:pt x="3163" y="18644"/>
                    <a:pt x="4547" y="16939"/>
                  </a:cubicBezTo>
                  <a:cubicBezTo>
                    <a:pt x="5931" y="15234"/>
                    <a:pt x="7296" y="13415"/>
                    <a:pt x="8680" y="12051"/>
                  </a:cubicBezTo>
                  <a:cubicBezTo>
                    <a:pt x="10064" y="10686"/>
                    <a:pt x="11468" y="9777"/>
                    <a:pt x="12852" y="8981"/>
                  </a:cubicBezTo>
                  <a:cubicBezTo>
                    <a:pt x="14236" y="8185"/>
                    <a:pt x="15601" y="7503"/>
                    <a:pt x="16536" y="7048"/>
                  </a:cubicBezTo>
                  <a:cubicBezTo>
                    <a:pt x="17472" y="6594"/>
                    <a:pt x="17979" y="6366"/>
                    <a:pt x="18486" y="5912"/>
                  </a:cubicBezTo>
                  <a:cubicBezTo>
                    <a:pt x="18993" y="5457"/>
                    <a:pt x="19500" y="4775"/>
                    <a:pt x="19578" y="4206"/>
                  </a:cubicBezTo>
                  <a:cubicBezTo>
                    <a:pt x="19656" y="3638"/>
                    <a:pt x="19305" y="3183"/>
                    <a:pt x="18388" y="2842"/>
                  </a:cubicBezTo>
                  <a:cubicBezTo>
                    <a:pt x="17472" y="2501"/>
                    <a:pt x="15991" y="2274"/>
                    <a:pt x="14509" y="2160"/>
                  </a:cubicBezTo>
                  <a:cubicBezTo>
                    <a:pt x="13027" y="2046"/>
                    <a:pt x="11546" y="2046"/>
                    <a:pt x="10181" y="2615"/>
                  </a:cubicBezTo>
                  <a:cubicBezTo>
                    <a:pt x="8817" y="3183"/>
                    <a:pt x="7569" y="4320"/>
                    <a:pt x="6887" y="5343"/>
                  </a:cubicBezTo>
                  <a:cubicBezTo>
                    <a:pt x="6204" y="6366"/>
                    <a:pt x="6087" y="7276"/>
                    <a:pt x="6185" y="7844"/>
                  </a:cubicBezTo>
                  <a:cubicBezTo>
                    <a:pt x="6282" y="8413"/>
                    <a:pt x="6594" y="8640"/>
                    <a:pt x="7432" y="8413"/>
                  </a:cubicBezTo>
                  <a:cubicBezTo>
                    <a:pt x="8271" y="8185"/>
                    <a:pt x="9635" y="7503"/>
                    <a:pt x="11019" y="6594"/>
                  </a:cubicBezTo>
                  <a:cubicBezTo>
                    <a:pt x="12404" y="5684"/>
                    <a:pt x="13807" y="4547"/>
                    <a:pt x="15289" y="3865"/>
                  </a:cubicBezTo>
                  <a:cubicBezTo>
                    <a:pt x="16770" y="3183"/>
                    <a:pt x="18330" y="2956"/>
                    <a:pt x="19324" y="2842"/>
                  </a:cubicBezTo>
                  <a:cubicBezTo>
                    <a:pt x="20318" y="2728"/>
                    <a:pt x="20747" y="2728"/>
                    <a:pt x="21059" y="2956"/>
                  </a:cubicBezTo>
                  <a:cubicBezTo>
                    <a:pt x="21371" y="3183"/>
                    <a:pt x="21566" y="3638"/>
                    <a:pt x="21527" y="4093"/>
                  </a:cubicBezTo>
                  <a:cubicBezTo>
                    <a:pt x="21488" y="4547"/>
                    <a:pt x="21215" y="5002"/>
                    <a:pt x="20396" y="5571"/>
                  </a:cubicBezTo>
                  <a:cubicBezTo>
                    <a:pt x="19578" y="6139"/>
                    <a:pt x="18213" y="6821"/>
                    <a:pt x="16848" y="7389"/>
                  </a:cubicBezTo>
                  <a:cubicBezTo>
                    <a:pt x="15484" y="7958"/>
                    <a:pt x="14119" y="8413"/>
                    <a:pt x="12988" y="8640"/>
                  </a:cubicBezTo>
                  <a:cubicBezTo>
                    <a:pt x="11858" y="8867"/>
                    <a:pt x="10961" y="8867"/>
                    <a:pt x="10318" y="8867"/>
                  </a:cubicBezTo>
                  <a:cubicBezTo>
                    <a:pt x="9674" y="8867"/>
                    <a:pt x="9284" y="8867"/>
                    <a:pt x="9167" y="8526"/>
                  </a:cubicBezTo>
                  <a:cubicBezTo>
                    <a:pt x="9050" y="8185"/>
                    <a:pt x="9206" y="7503"/>
                    <a:pt x="10025" y="6594"/>
                  </a:cubicBezTo>
                  <a:cubicBezTo>
                    <a:pt x="10844" y="5684"/>
                    <a:pt x="12326" y="4547"/>
                    <a:pt x="14022" y="3411"/>
                  </a:cubicBezTo>
                  <a:cubicBezTo>
                    <a:pt x="15718" y="2274"/>
                    <a:pt x="17628" y="1137"/>
                    <a:pt x="19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0" y="3585419"/>
              <a:ext cx="119507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71"/>
                  </a:moveTo>
                  <a:cubicBezTo>
                    <a:pt x="73" y="7059"/>
                    <a:pt x="145" y="5647"/>
                    <a:pt x="245" y="4871"/>
                  </a:cubicBezTo>
                  <a:cubicBezTo>
                    <a:pt x="344" y="4094"/>
                    <a:pt x="471" y="3953"/>
                    <a:pt x="610" y="3953"/>
                  </a:cubicBezTo>
                  <a:cubicBezTo>
                    <a:pt x="750" y="3953"/>
                    <a:pt x="903" y="4094"/>
                    <a:pt x="1039" y="4235"/>
                  </a:cubicBezTo>
                  <a:cubicBezTo>
                    <a:pt x="1174" y="4376"/>
                    <a:pt x="1293" y="4518"/>
                    <a:pt x="1425" y="4518"/>
                  </a:cubicBezTo>
                  <a:cubicBezTo>
                    <a:pt x="1557" y="4518"/>
                    <a:pt x="1702" y="4376"/>
                    <a:pt x="1833" y="4235"/>
                  </a:cubicBezTo>
                  <a:cubicBezTo>
                    <a:pt x="1963" y="4094"/>
                    <a:pt x="2077" y="3953"/>
                    <a:pt x="2200" y="3741"/>
                  </a:cubicBezTo>
                  <a:cubicBezTo>
                    <a:pt x="2322" y="3529"/>
                    <a:pt x="2452" y="3247"/>
                    <a:pt x="2579" y="2965"/>
                  </a:cubicBezTo>
                  <a:cubicBezTo>
                    <a:pt x="2705" y="2682"/>
                    <a:pt x="2827" y="2400"/>
                    <a:pt x="2963" y="2188"/>
                  </a:cubicBezTo>
                  <a:cubicBezTo>
                    <a:pt x="3099" y="1976"/>
                    <a:pt x="3248" y="1835"/>
                    <a:pt x="3395" y="1694"/>
                  </a:cubicBezTo>
                  <a:cubicBezTo>
                    <a:pt x="3543" y="1553"/>
                    <a:pt x="3688" y="1412"/>
                    <a:pt x="3841" y="1271"/>
                  </a:cubicBezTo>
                  <a:cubicBezTo>
                    <a:pt x="3994" y="1129"/>
                    <a:pt x="4155" y="988"/>
                    <a:pt x="4315" y="847"/>
                  </a:cubicBezTo>
                  <a:cubicBezTo>
                    <a:pt x="4476" y="706"/>
                    <a:pt x="4637" y="565"/>
                    <a:pt x="4805" y="494"/>
                  </a:cubicBezTo>
                  <a:cubicBezTo>
                    <a:pt x="4973" y="424"/>
                    <a:pt x="5149" y="424"/>
                    <a:pt x="5278" y="424"/>
                  </a:cubicBezTo>
                  <a:cubicBezTo>
                    <a:pt x="5406" y="424"/>
                    <a:pt x="5486" y="424"/>
                    <a:pt x="5576" y="353"/>
                  </a:cubicBezTo>
                  <a:cubicBezTo>
                    <a:pt x="5666" y="282"/>
                    <a:pt x="5765" y="141"/>
                    <a:pt x="5863" y="71"/>
                  </a:cubicBezTo>
                  <a:cubicBezTo>
                    <a:pt x="5960" y="0"/>
                    <a:pt x="6056" y="0"/>
                    <a:pt x="6159" y="0"/>
                  </a:cubicBezTo>
                  <a:cubicBezTo>
                    <a:pt x="6263" y="0"/>
                    <a:pt x="6374" y="0"/>
                    <a:pt x="6473" y="0"/>
                  </a:cubicBezTo>
                  <a:cubicBezTo>
                    <a:pt x="6573" y="0"/>
                    <a:pt x="6661" y="0"/>
                    <a:pt x="6766" y="0"/>
                  </a:cubicBezTo>
                  <a:cubicBezTo>
                    <a:pt x="6871" y="0"/>
                    <a:pt x="6993" y="0"/>
                    <a:pt x="7160" y="0"/>
                  </a:cubicBezTo>
                  <a:cubicBezTo>
                    <a:pt x="7326" y="0"/>
                    <a:pt x="7537" y="0"/>
                    <a:pt x="7699" y="0"/>
                  </a:cubicBezTo>
                  <a:cubicBezTo>
                    <a:pt x="7862" y="0"/>
                    <a:pt x="7977" y="0"/>
                    <a:pt x="8095" y="71"/>
                  </a:cubicBezTo>
                  <a:cubicBezTo>
                    <a:pt x="8214" y="141"/>
                    <a:pt x="8336" y="282"/>
                    <a:pt x="8455" y="424"/>
                  </a:cubicBezTo>
                  <a:cubicBezTo>
                    <a:pt x="8573" y="565"/>
                    <a:pt x="8688" y="706"/>
                    <a:pt x="8805" y="847"/>
                  </a:cubicBezTo>
                  <a:cubicBezTo>
                    <a:pt x="8922" y="988"/>
                    <a:pt x="9040" y="1129"/>
                    <a:pt x="9153" y="1341"/>
                  </a:cubicBezTo>
                  <a:cubicBezTo>
                    <a:pt x="9266" y="1553"/>
                    <a:pt x="9373" y="1835"/>
                    <a:pt x="9490" y="2047"/>
                  </a:cubicBezTo>
                  <a:cubicBezTo>
                    <a:pt x="9606" y="2259"/>
                    <a:pt x="9733" y="2400"/>
                    <a:pt x="9855" y="2612"/>
                  </a:cubicBezTo>
                  <a:cubicBezTo>
                    <a:pt x="9977" y="2824"/>
                    <a:pt x="10096" y="3106"/>
                    <a:pt x="10218" y="3318"/>
                  </a:cubicBezTo>
                  <a:cubicBezTo>
                    <a:pt x="10341" y="3529"/>
                    <a:pt x="10467" y="3671"/>
                    <a:pt x="10590" y="3882"/>
                  </a:cubicBezTo>
                  <a:cubicBezTo>
                    <a:pt x="10712" y="4094"/>
                    <a:pt x="10831" y="4376"/>
                    <a:pt x="10957" y="4588"/>
                  </a:cubicBezTo>
                  <a:cubicBezTo>
                    <a:pt x="11083" y="4800"/>
                    <a:pt x="11217" y="4941"/>
                    <a:pt x="11349" y="5082"/>
                  </a:cubicBezTo>
                  <a:cubicBezTo>
                    <a:pt x="11481" y="5224"/>
                    <a:pt x="11611" y="5365"/>
                    <a:pt x="11743" y="5576"/>
                  </a:cubicBezTo>
                  <a:cubicBezTo>
                    <a:pt x="11875" y="5788"/>
                    <a:pt x="12009" y="6071"/>
                    <a:pt x="12137" y="6282"/>
                  </a:cubicBezTo>
                  <a:cubicBezTo>
                    <a:pt x="12265" y="6494"/>
                    <a:pt x="12388" y="6635"/>
                    <a:pt x="12522" y="6776"/>
                  </a:cubicBezTo>
                  <a:cubicBezTo>
                    <a:pt x="12655" y="6918"/>
                    <a:pt x="12801" y="7059"/>
                    <a:pt x="12942" y="7271"/>
                  </a:cubicBezTo>
                  <a:cubicBezTo>
                    <a:pt x="13084" y="7482"/>
                    <a:pt x="13222" y="7765"/>
                    <a:pt x="13361" y="7976"/>
                  </a:cubicBezTo>
                  <a:cubicBezTo>
                    <a:pt x="13501" y="8188"/>
                    <a:pt x="13643" y="8329"/>
                    <a:pt x="13776" y="8541"/>
                  </a:cubicBezTo>
                  <a:cubicBezTo>
                    <a:pt x="13910" y="8753"/>
                    <a:pt x="14037" y="9035"/>
                    <a:pt x="14172" y="9247"/>
                  </a:cubicBezTo>
                  <a:cubicBezTo>
                    <a:pt x="14308" y="9459"/>
                    <a:pt x="14454" y="9600"/>
                    <a:pt x="14591" y="9812"/>
                  </a:cubicBezTo>
                  <a:cubicBezTo>
                    <a:pt x="14729" y="10024"/>
                    <a:pt x="14859" y="10306"/>
                    <a:pt x="14993" y="10518"/>
                  </a:cubicBezTo>
                  <a:cubicBezTo>
                    <a:pt x="15127" y="10729"/>
                    <a:pt x="15265" y="10871"/>
                    <a:pt x="15395" y="11082"/>
                  </a:cubicBezTo>
                  <a:cubicBezTo>
                    <a:pt x="15525" y="11294"/>
                    <a:pt x="15647" y="11576"/>
                    <a:pt x="15775" y="11788"/>
                  </a:cubicBezTo>
                  <a:cubicBezTo>
                    <a:pt x="15904" y="12000"/>
                    <a:pt x="16037" y="12141"/>
                    <a:pt x="16167" y="12353"/>
                  </a:cubicBezTo>
                  <a:cubicBezTo>
                    <a:pt x="16298" y="12565"/>
                    <a:pt x="16424" y="12847"/>
                    <a:pt x="16607" y="13129"/>
                  </a:cubicBezTo>
                  <a:cubicBezTo>
                    <a:pt x="16791" y="13412"/>
                    <a:pt x="17032" y="13694"/>
                    <a:pt x="17216" y="13906"/>
                  </a:cubicBezTo>
                  <a:cubicBezTo>
                    <a:pt x="17399" y="14118"/>
                    <a:pt x="17526" y="14259"/>
                    <a:pt x="17702" y="14541"/>
                  </a:cubicBezTo>
                  <a:cubicBezTo>
                    <a:pt x="17878" y="14824"/>
                    <a:pt x="18103" y="15247"/>
                    <a:pt x="18266" y="15529"/>
                  </a:cubicBezTo>
                  <a:cubicBezTo>
                    <a:pt x="18428" y="15812"/>
                    <a:pt x="18528" y="15953"/>
                    <a:pt x="18685" y="16165"/>
                  </a:cubicBezTo>
                  <a:cubicBezTo>
                    <a:pt x="18842" y="16376"/>
                    <a:pt x="19056" y="16659"/>
                    <a:pt x="19253" y="16871"/>
                  </a:cubicBezTo>
                  <a:cubicBezTo>
                    <a:pt x="19450" y="17082"/>
                    <a:pt x="19630" y="17224"/>
                    <a:pt x="19810" y="17365"/>
                  </a:cubicBezTo>
                  <a:cubicBezTo>
                    <a:pt x="19989" y="17506"/>
                    <a:pt x="20169" y="17647"/>
                    <a:pt x="20338" y="17859"/>
                  </a:cubicBezTo>
                  <a:cubicBezTo>
                    <a:pt x="20506" y="18071"/>
                    <a:pt x="20663" y="18353"/>
                    <a:pt x="20846" y="18847"/>
                  </a:cubicBezTo>
                  <a:cubicBezTo>
                    <a:pt x="21030" y="19341"/>
                    <a:pt x="21240" y="20047"/>
                    <a:pt x="21370" y="20541"/>
                  </a:cubicBezTo>
                  <a:cubicBezTo>
                    <a:pt x="21501" y="21035"/>
                    <a:pt x="21550" y="213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628649" y="4233119"/>
              <a:ext cx="31751" cy="3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0" y="2787"/>
                    <a:pt x="0" y="5574"/>
                    <a:pt x="1440" y="8884"/>
                  </a:cubicBezTo>
                  <a:cubicBezTo>
                    <a:pt x="2880" y="12194"/>
                    <a:pt x="5760" y="16026"/>
                    <a:pt x="8640" y="18348"/>
                  </a:cubicBezTo>
                  <a:cubicBezTo>
                    <a:pt x="11520" y="20671"/>
                    <a:pt x="14400" y="21484"/>
                    <a:pt x="16560" y="21542"/>
                  </a:cubicBezTo>
                  <a:cubicBezTo>
                    <a:pt x="18720" y="21600"/>
                    <a:pt x="20160" y="20903"/>
                    <a:pt x="2160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623906" y="4219216"/>
              <a:ext cx="201864" cy="41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97" fill="norm" stroke="1" extrusionOk="0">
                  <a:moveTo>
                    <a:pt x="12396" y="2376"/>
                  </a:moveTo>
                  <a:cubicBezTo>
                    <a:pt x="12396" y="1825"/>
                    <a:pt x="12396" y="1274"/>
                    <a:pt x="11955" y="834"/>
                  </a:cubicBezTo>
                  <a:cubicBezTo>
                    <a:pt x="11514" y="393"/>
                    <a:pt x="10632" y="62"/>
                    <a:pt x="9641" y="7"/>
                  </a:cubicBezTo>
                  <a:cubicBezTo>
                    <a:pt x="8649" y="-48"/>
                    <a:pt x="7547" y="172"/>
                    <a:pt x="6004" y="1550"/>
                  </a:cubicBezTo>
                  <a:cubicBezTo>
                    <a:pt x="4461" y="2928"/>
                    <a:pt x="2477" y="5462"/>
                    <a:pt x="1265" y="8052"/>
                  </a:cubicBezTo>
                  <a:cubicBezTo>
                    <a:pt x="53" y="10642"/>
                    <a:pt x="-388" y="13287"/>
                    <a:pt x="383" y="15436"/>
                  </a:cubicBezTo>
                  <a:cubicBezTo>
                    <a:pt x="1155" y="17585"/>
                    <a:pt x="3139" y="19238"/>
                    <a:pt x="5343" y="20230"/>
                  </a:cubicBezTo>
                  <a:cubicBezTo>
                    <a:pt x="7547" y="21221"/>
                    <a:pt x="9971" y="21552"/>
                    <a:pt x="12285" y="21332"/>
                  </a:cubicBezTo>
                  <a:cubicBezTo>
                    <a:pt x="14600" y="21111"/>
                    <a:pt x="16804" y="20340"/>
                    <a:pt x="18457" y="18411"/>
                  </a:cubicBezTo>
                  <a:cubicBezTo>
                    <a:pt x="20110" y="16483"/>
                    <a:pt x="21212" y="13397"/>
                    <a:pt x="20992" y="10807"/>
                  </a:cubicBezTo>
                  <a:cubicBezTo>
                    <a:pt x="20771" y="8217"/>
                    <a:pt x="19228" y="6123"/>
                    <a:pt x="18016" y="4911"/>
                  </a:cubicBezTo>
                  <a:cubicBezTo>
                    <a:pt x="16804" y="3699"/>
                    <a:pt x="15922" y="3368"/>
                    <a:pt x="14379" y="3423"/>
                  </a:cubicBezTo>
                  <a:cubicBezTo>
                    <a:pt x="12836" y="3479"/>
                    <a:pt x="10632" y="3919"/>
                    <a:pt x="9751" y="4636"/>
                  </a:cubicBezTo>
                  <a:cubicBezTo>
                    <a:pt x="8869" y="5352"/>
                    <a:pt x="9310" y="6344"/>
                    <a:pt x="9751" y="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921544" y="4208955"/>
              <a:ext cx="221456" cy="37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51" fill="norm" stroke="1" extrusionOk="0">
                  <a:moveTo>
                    <a:pt x="4860" y="293"/>
                  </a:moveTo>
                  <a:cubicBezTo>
                    <a:pt x="3626" y="172"/>
                    <a:pt x="2392" y="51"/>
                    <a:pt x="1569" y="293"/>
                  </a:cubicBezTo>
                  <a:cubicBezTo>
                    <a:pt x="746" y="536"/>
                    <a:pt x="334" y="1143"/>
                    <a:pt x="129" y="3024"/>
                  </a:cubicBezTo>
                  <a:cubicBezTo>
                    <a:pt x="-77" y="4905"/>
                    <a:pt x="-77" y="8060"/>
                    <a:pt x="437" y="11093"/>
                  </a:cubicBezTo>
                  <a:cubicBezTo>
                    <a:pt x="952" y="14127"/>
                    <a:pt x="1980" y="17039"/>
                    <a:pt x="2700" y="18860"/>
                  </a:cubicBezTo>
                  <a:cubicBezTo>
                    <a:pt x="3420" y="20680"/>
                    <a:pt x="3832" y="21408"/>
                    <a:pt x="3934" y="21347"/>
                  </a:cubicBezTo>
                  <a:cubicBezTo>
                    <a:pt x="4037" y="21287"/>
                    <a:pt x="3832" y="20437"/>
                    <a:pt x="3420" y="19527"/>
                  </a:cubicBezTo>
                  <a:cubicBezTo>
                    <a:pt x="3009" y="18617"/>
                    <a:pt x="2392" y="17646"/>
                    <a:pt x="1877" y="16797"/>
                  </a:cubicBezTo>
                  <a:cubicBezTo>
                    <a:pt x="1363" y="15947"/>
                    <a:pt x="952" y="15219"/>
                    <a:pt x="1569" y="14734"/>
                  </a:cubicBezTo>
                  <a:cubicBezTo>
                    <a:pt x="2186" y="14248"/>
                    <a:pt x="3832" y="14006"/>
                    <a:pt x="6506" y="12853"/>
                  </a:cubicBezTo>
                  <a:cubicBezTo>
                    <a:pt x="9180" y="11700"/>
                    <a:pt x="12883" y="9637"/>
                    <a:pt x="15249" y="7756"/>
                  </a:cubicBezTo>
                  <a:cubicBezTo>
                    <a:pt x="17614" y="5875"/>
                    <a:pt x="18643" y="4177"/>
                    <a:pt x="19157" y="2781"/>
                  </a:cubicBezTo>
                  <a:cubicBezTo>
                    <a:pt x="19672" y="1386"/>
                    <a:pt x="19672" y="293"/>
                    <a:pt x="19466" y="51"/>
                  </a:cubicBezTo>
                  <a:cubicBezTo>
                    <a:pt x="19260" y="-192"/>
                    <a:pt x="18849" y="415"/>
                    <a:pt x="18540" y="2417"/>
                  </a:cubicBezTo>
                  <a:cubicBezTo>
                    <a:pt x="18232" y="4419"/>
                    <a:pt x="18026" y="7817"/>
                    <a:pt x="18540" y="10790"/>
                  </a:cubicBezTo>
                  <a:cubicBezTo>
                    <a:pt x="19054" y="13763"/>
                    <a:pt x="20289" y="16311"/>
                    <a:pt x="21523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250950" y="4302969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308100" y="449981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609849" y="4233119"/>
              <a:ext cx="6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58"/>
                    <a:pt x="7200" y="8116"/>
                    <a:pt x="3600" y="11716"/>
                  </a:cubicBezTo>
                  <a:cubicBezTo>
                    <a:pt x="0" y="15316"/>
                    <a:pt x="0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411871" y="4182319"/>
              <a:ext cx="40118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425" y="21600"/>
                  </a:moveTo>
                  <a:cubicBezTo>
                    <a:pt x="743" y="21000"/>
                    <a:pt x="61" y="20400"/>
                    <a:pt x="4" y="19500"/>
                  </a:cubicBezTo>
                  <a:cubicBezTo>
                    <a:pt x="-53" y="18600"/>
                    <a:pt x="515" y="17400"/>
                    <a:pt x="2619" y="15000"/>
                  </a:cubicBezTo>
                  <a:cubicBezTo>
                    <a:pt x="4722" y="12600"/>
                    <a:pt x="8360" y="9000"/>
                    <a:pt x="11770" y="6300"/>
                  </a:cubicBezTo>
                  <a:cubicBezTo>
                    <a:pt x="15181" y="3600"/>
                    <a:pt x="18364" y="180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745316" y="4334719"/>
              <a:ext cx="232835" cy="20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4516" y="0"/>
                  </a:moveTo>
                  <a:cubicBezTo>
                    <a:pt x="3535" y="0"/>
                    <a:pt x="2553" y="0"/>
                    <a:pt x="1669" y="2052"/>
                  </a:cubicBezTo>
                  <a:cubicBezTo>
                    <a:pt x="785" y="4104"/>
                    <a:pt x="0" y="8208"/>
                    <a:pt x="0" y="11664"/>
                  </a:cubicBezTo>
                  <a:cubicBezTo>
                    <a:pt x="0" y="15120"/>
                    <a:pt x="785" y="17928"/>
                    <a:pt x="1669" y="19548"/>
                  </a:cubicBezTo>
                  <a:cubicBezTo>
                    <a:pt x="2553" y="21168"/>
                    <a:pt x="3535" y="21600"/>
                    <a:pt x="4320" y="21276"/>
                  </a:cubicBezTo>
                  <a:cubicBezTo>
                    <a:pt x="5105" y="20952"/>
                    <a:pt x="5695" y="19872"/>
                    <a:pt x="6676" y="17388"/>
                  </a:cubicBezTo>
                  <a:cubicBezTo>
                    <a:pt x="7658" y="14904"/>
                    <a:pt x="9033" y="11016"/>
                    <a:pt x="9818" y="8532"/>
                  </a:cubicBezTo>
                  <a:cubicBezTo>
                    <a:pt x="10604" y="6048"/>
                    <a:pt x="10800" y="4968"/>
                    <a:pt x="10800" y="5400"/>
                  </a:cubicBezTo>
                  <a:cubicBezTo>
                    <a:pt x="10800" y="5832"/>
                    <a:pt x="10604" y="7776"/>
                    <a:pt x="10800" y="9936"/>
                  </a:cubicBezTo>
                  <a:cubicBezTo>
                    <a:pt x="10996" y="12096"/>
                    <a:pt x="11585" y="14472"/>
                    <a:pt x="12862" y="16308"/>
                  </a:cubicBezTo>
                  <a:cubicBezTo>
                    <a:pt x="14138" y="18144"/>
                    <a:pt x="16102" y="19440"/>
                    <a:pt x="17673" y="19656"/>
                  </a:cubicBezTo>
                  <a:cubicBezTo>
                    <a:pt x="19244" y="19872"/>
                    <a:pt x="20422" y="19008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969354" y="4309346"/>
              <a:ext cx="328171" cy="25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95" fill="norm" stroke="1" extrusionOk="0">
                  <a:moveTo>
                    <a:pt x="979" y="12958"/>
                  </a:moveTo>
                  <a:cubicBezTo>
                    <a:pt x="432" y="13476"/>
                    <a:pt x="-115" y="13995"/>
                    <a:pt x="22" y="14081"/>
                  </a:cubicBezTo>
                  <a:cubicBezTo>
                    <a:pt x="158" y="14167"/>
                    <a:pt x="979" y="13822"/>
                    <a:pt x="2619" y="12353"/>
                  </a:cubicBezTo>
                  <a:cubicBezTo>
                    <a:pt x="4260" y="10884"/>
                    <a:pt x="6720" y="8292"/>
                    <a:pt x="8019" y="6564"/>
                  </a:cubicBezTo>
                  <a:cubicBezTo>
                    <a:pt x="9318" y="4836"/>
                    <a:pt x="9455" y="3972"/>
                    <a:pt x="9181" y="3713"/>
                  </a:cubicBezTo>
                  <a:cubicBezTo>
                    <a:pt x="8908" y="3454"/>
                    <a:pt x="8224" y="3799"/>
                    <a:pt x="7062" y="5268"/>
                  </a:cubicBezTo>
                  <a:cubicBezTo>
                    <a:pt x="5900" y="6737"/>
                    <a:pt x="4260" y="9329"/>
                    <a:pt x="3439" y="11403"/>
                  </a:cubicBezTo>
                  <a:cubicBezTo>
                    <a:pt x="2619" y="13476"/>
                    <a:pt x="2619" y="15031"/>
                    <a:pt x="2961" y="15895"/>
                  </a:cubicBezTo>
                  <a:cubicBezTo>
                    <a:pt x="3303" y="16759"/>
                    <a:pt x="3986" y="16932"/>
                    <a:pt x="5422" y="16068"/>
                  </a:cubicBezTo>
                  <a:cubicBezTo>
                    <a:pt x="6857" y="15204"/>
                    <a:pt x="9044" y="13303"/>
                    <a:pt x="10890" y="10798"/>
                  </a:cubicBezTo>
                  <a:cubicBezTo>
                    <a:pt x="12736" y="8292"/>
                    <a:pt x="14239" y="5182"/>
                    <a:pt x="15060" y="3195"/>
                  </a:cubicBezTo>
                  <a:cubicBezTo>
                    <a:pt x="15880" y="1207"/>
                    <a:pt x="16017" y="343"/>
                    <a:pt x="15607" y="84"/>
                  </a:cubicBezTo>
                  <a:cubicBezTo>
                    <a:pt x="15196" y="-175"/>
                    <a:pt x="14239" y="171"/>
                    <a:pt x="13488" y="1035"/>
                  </a:cubicBezTo>
                  <a:cubicBezTo>
                    <a:pt x="12736" y="1899"/>
                    <a:pt x="12189" y="3281"/>
                    <a:pt x="12120" y="4318"/>
                  </a:cubicBezTo>
                  <a:cubicBezTo>
                    <a:pt x="12052" y="5355"/>
                    <a:pt x="12462" y="6046"/>
                    <a:pt x="13966" y="7342"/>
                  </a:cubicBezTo>
                  <a:cubicBezTo>
                    <a:pt x="15470" y="8638"/>
                    <a:pt x="18067" y="10539"/>
                    <a:pt x="19571" y="12439"/>
                  </a:cubicBezTo>
                  <a:cubicBezTo>
                    <a:pt x="21075" y="14340"/>
                    <a:pt x="21485" y="16241"/>
                    <a:pt x="21007" y="17796"/>
                  </a:cubicBezTo>
                  <a:cubicBezTo>
                    <a:pt x="20528" y="19351"/>
                    <a:pt x="19161" y="20561"/>
                    <a:pt x="18067" y="20993"/>
                  </a:cubicBezTo>
                  <a:cubicBezTo>
                    <a:pt x="16974" y="21425"/>
                    <a:pt x="16153" y="21079"/>
                    <a:pt x="15333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4083050" y="4240467"/>
              <a:ext cx="38100" cy="32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2024"/>
                  </a:moveTo>
                  <a:cubicBezTo>
                    <a:pt x="1200" y="1049"/>
                    <a:pt x="2400" y="73"/>
                    <a:pt x="4200" y="4"/>
                  </a:cubicBezTo>
                  <a:cubicBezTo>
                    <a:pt x="6000" y="-66"/>
                    <a:pt x="8400" y="770"/>
                    <a:pt x="9000" y="3348"/>
                  </a:cubicBezTo>
                  <a:cubicBezTo>
                    <a:pt x="9600" y="5926"/>
                    <a:pt x="8400" y="10246"/>
                    <a:pt x="7200" y="13242"/>
                  </a:cubicBezTo>
                  <a:cubicBezTo>
                    <a:pt x="6000" y="16239"/>
                    <a:pt x="4800" y="17911"/>
                    <a:pt x="4200" y="19235"/>
                  </a:cubicBezTo>
                  <a:cubicBezTo>
                    <a:pt x="3600" y="20559"/>
                    <a:pt x="3600" y="21534"/>
                    <a:pt x="5400" y="21534"/>
                  </a:cubicBezTo>
                  <a:cubicBezTo>
                    <a:pt x="7200" y="21534"/>
                    <a:pt x="10800" y="20559"/>
                    <a:pt x="13800" y="19513"/>
                  </a:cubicBezTo>
                  <a:cubicBezTo>
                    <a:pt x="16800" y="18468"/>
                    <a:pt x="19200" y="17353"/>
                    <a:pt x="21600" y="16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4159250" y="4233119"/>
              <a:ext cx="44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68"/>
                  </a:moveTo>
                  <a:cubicBezTo>
                    <a:pt x="2057" y="2989"/>
                    <a:pt x="4114" y="2309"/>
                    <a:pt x="5657" y="1562"/>
                  </a:cubicBezTo>
                  <a:cubicBezTo>
                    <a:pt x="7200" y="815"/>
                    <a:pt x="8229" y="0"/>
                    <a:pt x="8743" y="0"/>
                  </a:cubicBezTo>
                  <a:cubicBezTo>
                    <a:pt x="9257" y="0"/>
                    <a:pt x="9257" y="815"/>
                    <a:pt x="9771" y="3328"/>
                  </a:cubicBezTo>
                  <a:cubicBezTo>
                    <a:pt x="10286" y="5842"/>
                    <a:pt x="11314" y="10053"/>
                    <a:pt x="13371" y="13381"/>
                  </a:cubicBezTo>
                  <a:cubicBezTo>
                    <a:pt x="15429" y="16709"/>
                    <a:pt x="18514" y="191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4262966" y="4390808"/>
              <a:ext cx="124884" cy="15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16108" y="14832"/>
                  </a:moveTo>
                  <a:cubicBezTo>
                    <a:pt x="16108" y="11664"/>
                    <a:pt x="16108" y="8496"/>
                    <a:pt x="15742" y="6192"/>
                  </a:cubicBezTo>
                  <a:cubicBezTo>
                    <a:pt x="15376" y="3888"/>
                    <a:pt x="14644" y="2448"/>
                    <a:pt x="13546" y="1296"/>
                  </a:cubicBezTo>
                  <a:cubicBezTo>
                    <a:pt x="12447" y="144"/>
                    <a:pt x="10983" y="-720"/>
                    <a:pt x="8786" y="864"/>
                  </a:cubicBezTo>
                  <a:cubicBezTo>
                    <a:pt x="6590" y="2448"/>
                    <a:pt x="3661" y="6480"/>
                    <a:pt x="2014" y="9216"/>
                  </a:cubicBezTo>
                  <a:cubicBezTo>
                    <a:pt x="366" y="11952"/>
                    <a:pt x="0" y="13392"/>
                    <a:pt x="0" y="14832"/>
                  </a:cubicBezTo>
                  <a:cubicBezTo>
                    <a:pt x="0" y="16272"/>
                    <a:pt x="366" y="17712"/>
                    <a:pt x="1464" y="18576"/>
                  </a:cubicBezTo>
                  <a:cubicBezTo>
                    <a:pt x="2563" y="19440"/>
                    <a:pt x="4393" y="19728"/>
                    <a:pt x="6224" y="18720"/>
                  </a:cubicBezTo>
                  <a:cubicBezTo>
                    <a:pt x="8054" y="17712"/>
                    <a:pt x="9885" y="15408"/>
                    <a:pt x="11349" y="13536"/>
                  </a:cubicBezTo>
                  <a:cubicBezTo>
                    <a:pt x="12814" y="11664"/>
                    <a:pt x="13912" y="10224"/>
                    <a:pt x="14461" y="10512"/>
                  </a:cubicBezTo>
                  <a:cubicBezTo>
                    <a:pt x="15010" y="10800"/>
                    <a:pt x="15010" y="12816"/>
                    <a:pt x="15376" y="14544"/>
                  </a:cubicBezTo>
                  <a:cubicBezTo>
                    <a:pt x="15742" y="16272"/>
                    <a:pt x="16475" y="17712"/>
                    <a:pt x="17573" y="18720"/>
                  </a:cubicBezTo>
                  <a:cubicBezTo>
                    <a:pt x="18671" y="19728"/>
                    <a:pt x="20136" y="20304"/>
                    <a:pt x="2160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4432300" y="4402452"/>
              <a:ext cx="171450" cy="10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6521"/>
                  </a:moveTo>
                  <a:cubicBezTo>
                    <a:pt x="533" y="8966"/>
                    <a:pt x="1067" y="11411"/>
                    <a:pt x="1333" y="14264"/>
                  </a:cubicBezTo>
                  <a:cubicBezTo>
                    <a:pt x="1600" y="17117"/>
                    <a:pt x="1600" y="20377"/>
                    <a:pt x="1867" y="20989"/>
                  </a:cubicBezTo>
                  <a:cubicBezTo>
                    <a:pt x="2133" y="21600"/>
                    <a:pt x="2667" y="19562"/>
                    <a:pt x="3333" y="16302"/>
                  </a:cubicBezTo>
                  <a:cubicBezTo>
                    <a:pt x="4000" y="13042"/>
                    <a:pt x="4800" y="8558"/>
                    <a:pt x="5733" y="5298"/>
                  </a:cubicBezTo>
                  <a:cubicBezTo>
                    <a:pt x="6667" y="2038"/>
                    <a:pt x="7733" y="0"/>
                    <a:pt x="8400" y="0"/>
                  </a:cubicBezTo>
                  <a:cubicBezTo>
                    <a:pt x="9067" y="0"/>
                    <a:pt x="9333" y="2038"/>
                    <a:pt x="9467" y="4279"/>
                  </a:cubicBezTo>
                  <a:cubicBezTo>
                    <a:pt x="9600" y="6521"/>
                    <a:pt x="9600" y="8966"/>
                    <a:pt x="9600" y="11208"/>
                  </a:cubicBezTo>
                  <a:cubicBezTo>
                    <a:pt x="9600" y="13449"/>
                    <a:pt x="9600" y="15487"/>
                    <a:pt x="10000" y="15079"/>
                  </a:cubicBezTo>
                  <a:cubicBezTo>
                    <a:pt x="10400" y="14672"/>
                    <a:pt x="11200" y="11819"/>
                    <a:pt x="12000" y="9374"/>
                  </a:cubicBezTo>
                  <a:cubicBezTo>
                    <a:pt x="12800" y="6928"/>
                    <a:pt x="13600" y="4891"/>
                    <a:pt x="14533" y="3260"/>
                  </a:cubicBezTo>
                  <a:cubicBezTo>
                    <a:pt x="15467" y="1630"/>
                    <a:pt x="16533" y="408"/>
                    <a:pt x="17333" y="815"/>
                  </a:cubicBezTo>
                  <a:cubicBezTo>
                    <a:pt x="18133" y="1223"/>
                    <a:pt x="18667" y="3260"/>
                    <a:pt x="19333" y="6521"/>
                  </a:cubicBezTo>
                  <a:cubicBezTo>
                    <a:pt x="20000" y="9781"/>
                    <a:pt x="20800" y="14264"/>
                    <a:pt x="21600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756149" y="4391869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7100"/>
                    <a:pt x="626" y="12600"/>
                    <a:pt x="1722" y="9900"/>
                  </a:cubicBezTo>
                  <a:cubicBezTo>
                    <a:pt x="2817" y="7200"/>
                    <a:pt x="4696" y="6300"/>
                    <a:pt x="8139" y="4950"/>
                  </a:cubicBezTo>
                  <a:cubicBezTo>
                    <a:pt x="11583" y="3600"/>
                    <a:pt x="1659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048249" y="4239469"/>
              <a:ext cx="44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745"/>
                    <a:pt x="13371" y="9491"/>
                    <a:pt x="9771" y="13091"/>
                  </a:cubicBezTo>
                  <a:cubicBezTo>
                    <a:pt x="6171" y="16691"/>
                    <a:pt x="3086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5149849" y="4215014"/>
              <a:ext cx="209551" cy="28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5565"/>
                  </a:moveTo>
                  <a:cubicBezTo>
                    <a:pt x="873" y="4000"/>
                    <a:pt x="1745" y="2434"/>
                    <a:pt x="3709" y="1417"/>
                  </a:cubicBezTo>
                  <a:cubicBezTo>
                    <a:pt x="5673" y="400"/>
                    <a:pt x="8727" y="-70"/>
                    <a:pt x="10800" y="8"/>
                  </a:cubicBezTo>
                  <a:cubicBezTo>
                    <a:pt x="12873" y="87"/>
                    <a:pt x="13964" y="713"/>
                    <a:pt x="13200" y="3139"/>
                  </a:cubicBezTo>
                  <a:cubicBezTo>
                    <a:pt x="12436" y="5565"/>
                    <a:pt x="9818" y="9791"/>
                    <a:pt x="7527" y="12687"/>
                  </a:cubicBezTo>
                  <a:cubicBezTo>
                    <a:pt x="5236" y="15582"/>
                    <a:pt x="3273" y="17147"/>
                    <a:pt x="2073" y="18400"/>
                  </a:cubicBezTo>
                  <a:cubicBezTo>
                    <a:pt x="873" y="19652"/>
                    <a:pt x="436" y="20591"/>
                    <a:pt x="764" y="21060"/>
                  </a:cubicBezTo>
                  <a:cubicBezTo>
                    <a:pt x="1091" y="21530"/>
                    <a:pt x="2182" y="21530"/>
                    <a:pt x="5782" y="21217"/>
                  </a:cubicBezTo>
                  <a:cubicBezTo>
                    <a:pt x="9382" y="20904"/>
                    <a:pt x="15491" y="20278"/>
                    <a:pt x="21600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5379671" y="4304715"/>
              <a:ext cx="186317" cy="38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48" fill="norm" stroke="1" extrusionOk="0">
                  <a:moveTo>
                    <a:pt x="5685" y="8707"/>
                  </a:moveTo>
                  <a:cubicBezTo>
                    <a:pt x="4471" y="10703"/>
                    <a:pt x="3258" y="12699"/>
                    <a:pt x="2651" y="14577"/>
                  </a:cubicBezTo>
                  <a:cubicBezTo>
                    <a:pt x="2044" y="16455"/>
                    <a:pt x="2044" y="18216"/>
                    <a:pt x="1680" y="19449"/>
                  </a:cubicBezTo>
                  <a:cubicBezTo>
                    <a:pt x="1316" y="20681"/>
                    <a:pt x="588" y="21386"/>
                    <a:pt x="224" y="21444"/>
                  </a:cubicBezTo>
                  <a:cubicBezTo>
                    <a:pt x="-140" y="21503"/>
                    <a:pt x="-140" y="20916"/>
                    <a:pt x="831" y="18862"/>
                  </a:cubicBezTo>
                  <a:cubicBezTo>
                    <a:pt x="1802" y="16807"/>
                    <a:pt x="3743" y="13286"/>
                    <a:pt x="6291" y="9999"/>
                  </a:cubicBezTo>
                  <a:cubicBezTo>
                    <a:pt x="8840" y="6712"/>
                    <a:pt x="11995" y="3660"/>
                    <a:pt x="14422" y="1957"/>
                  </a:cubicBezTo>
                  <a:cubicBezTo>
                    <a:pt x="16849" y="255"/>
                    <a:pt x="18548" y="-97"/>
                    <a:pt x="19640" y="20"/>
                  </a:cubicBezTo>
                  <a:cubicBezTo>
                    <a:pt x="20732" y="138"/>
                    <a:pt x="21217" y="725"/>
                    <a:pt x="21339" y="1605"/>
                  </a:cubicBezTo>
                  <a:cubicBezTo>
                    <a:pt x="21460" y="2486"/>
                    <a:pt x="21217" y="3660"/>
                    <a:pt x="18548" y="5010"/>
                  </a:cubicBezTo>
                  <a:cubicBezTo>
                    <a:pt x="15878" y="6360"/>
                    <a:pt x="10781" y="7886"/>
                    <a:pt x="5685" y="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5613400" y="4342015"/>
              <a:ext cx="227874" cy="12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39" fill="norm" stroke="1" extrusionOk="0">
                  <a:moveTo>
                    <a:pt x="0" y="3079"/>
                  </a:moveTo>
                  <a:cubicBezTo>
                    <a:pt x="1000" y="2359"/>
                    <a:pt x="2000" y="1639"/>
                    <a:pt x="2600" y="2359"/>
                  </a:cubicBezTo>
                  <a:cubicBezTo>
                    <a:pt x="3200" y="3079"/>
                    <a:pt x="3400" y="5239"/>
                    <a:pt x="3500" y="7219"/>
                  </a:cubicBezTo>
                  <a:cubicBezTo>
                    <a:pt x="3600" y="9199"/>
                    <a:pt x="3600" y="10999"/>
                    <a:pt x="3600" y="12799"/>
                  </a:cubicBezTo>
                  <a:cubicBezTo>
                    <a:pt x="3600" y="14599"/>
                    <a:pt x="3600" y="16399"/>
                    <a:pt x="3800" y="16399"/>
                  </a:cubicBezTo>
                  <a:cubicBezTo>
                    <a:pt x="4000" y="16399"/>
                    <a:pt x="4400" y="14599"/>
                    <a:pt x="5200" y="12079"/>
                  </a:cubicBezTo>
                  <a:cubicBezTo>
                    <a:pt x="6000" y="9559"/>
                    <a:pt x="7200" y="6319"/>
                    <a:pt x="8200" y="4159"/>
                  </a:cubicBezTo>
                  <a:cubicBezTo>
                    <a:pt x="9200" y="1999"/>
                    <a:pt x="10000" y="919"/>
                    <a:pt x="10500" y="1279"/>
                  </a:cubicBezTo>
                  <a:cubicBezTo>
                    <a:pt x="11000" y="1639"/>
                    <a:pt x="11200" y="3439"/>
                    <a:pt x="11300" y="5239"/>
                  </a:cubicBezTo>
                  <a:cubicBezTo>
                    <a:pt x="11400" y="7039"/>
                    <a:pt x="11400" y="8839"/>
                    <a:pt x="12000" y="9199"/>
                  </a:cubicBezTo>
                  <a:cubicBezTo>
                    <a:pt x="12600" y="9559"/>
                    <a:pt x="13800" y="8479"/>
                    <a:pt x="14800" y="7219"/>
                  </a:cubicBezTo>
                  <a:cubicBezTo>
                    <a:pt x="15800" y="5959"/>
                    <a:pt x="16600" y="4519"/>
                    <a:pt x="17300" y="3079"/>
                  </a:cubicBezTo>
                  <a:cubicBezTo>
                    <a:pt x="18000" y="1639"/>
                    <a:pt x="18600" y="199"/>
                    <a:pt x="19300" y="19"/>
                  </a:cubicBezTo>
                  <a:cubicBezTo>
                    <a:pt x="20000" y="-161"/>
                    <a:pt x="20800" y="919"/>
                    <a:pt x="21200" y="3619"/>
                  </a:cubicBezTo>
                  <a:cubicBezTo>
                    <a:pt x="21600" y="6319"/>
                    <a:pt x="21600" y="10639"/>
                    <a:pt x="21400" y="13879"/>
                  </a:cubicBezTo>
                  <a:cubicBezTo>
                    <a:pt x="21200" y="17119"/>
                    <a:pt x="20800" y="19279"/>
                    <a:pt x="204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2533649" y="5318969"/>
              <a:ext cx="19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38"/>
                    <a:pt x="7200" y="11077"/>
                    <a:pt x="3600" y="14677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2514600" y="5287219"/>
              <a:ext cx="2413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7" y="17100"/>
                    <a:pt x="1895" y="12600"/>
                    <a:pt x="5495" y="9000"/>
                  </a:cubicBezTo>
                  <a:cubicBezTo>
                    <a:pt x="9095" y="5400"/>
                    <a:pt x="1534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2552700" y="5439619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2711450" y="5484069"/>
              <a:ext cx="177800" cy="13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997"/>
                  </a:moveTo>
                  <a:cubicBezTo>
                    <a:pt x="3600" y="3323"/>
                    <a:pt x="7200" y="5649"/>
                    <a:pt x="9514" y="7809"/>
                  </a:cubicBezTo>
                  <a:cubicBezTo>
                    <a:pt x="11829" y="9969"/>
                    <a:pt x="12857" y="11963"/>
                    <a:pt x="13371" y="14123"/>
                  </a:cubicBezTo>
                  <a:cubicBezTo>
                    <a:pt x="13886" y="16283"/>
                    <a:pt x="13886" y="18609"/>
                    <a:pt x="13243" y="19938"/>
                  </a:cubicBezTo>
                  <a:cubicBezTo>
                    <a:pt x="12600" y="21268"/>
                    <a:pt x="11314" y="21600"/>
                    <a:pt x="10671" y="20271"/>
                  </a:cubicBezTo>
                  <a:cubicBezTo>
                    <a:pt x="10029" y="18942"/>
                    <a:pt x="10029" y="15951"/>
                    <a:pt x="11957" y="12295"/>
                  </a:cubicBezTo>
                  <a:cubicBezTo>
                    <a:pt x="13886" y="8640"/>
                    <a:pt x="1774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2921000" y="5477719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168"/>
                    <a:pt x="10800" y="8337"/>
                    <a:pt x="14400" y="11937"/>
                  </a:cubicBezTo>
                  <a:cubicBezTo>
                    <a:pt x="18000" y="15537"/>
                    <a:pt x="198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2984500" y="5388819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4135966" y="5426919"/>
              <a:ext cx="423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91"/>
                    <a:pt x="0" y="11782"/>
                    <a:pt x="0" y="15382"/>
                  </a:cubicBezTo>
                  <a:cubicBezTo>
                    <a:pt x="0" y="18982"/>
                    <a:pt x="10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4243324" y="5439619"/>
              <a:ext cx="99165" cy="22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28" fill="norm" stroke="1" extrusionOk="0">
                  <a:moveTo>
                    <a:pt x="11826" y="0"/>
                  </a:moveTo>
                  <a:cubicBezTo>
                    <a:pt x="7776" y="2826"/>
                    <a:pt x="3726" y="5652"/>
                    <a:pt x="1701" y="8983"/>
                  </a:cubicBezTo>
                  <a:cubicBezTo>
                    <a:pt x="-324" y="12314"/>
                    <a:pt x="-324" y="16150"/>
                    <a:pt x="576" y="18471"/>
                  </a:cubicBezTo>
                  <a:cubicBezTo>
                    <a:pt x="1476" y="20793"/>
                    <a:pt x="3276" y="21600"/>
                    <a:pt x="5976" y="21398"/>
                  </a:cubicBezTo>
                  <a:cubicBezTo>
                    <a:pt x="8676" y="21196"/>
                    <a:pt x="12276" y="19985"/>
                    <a:pt x="14976" y="17260"/>
                  </a:cubicBezTo>
                  <a:cubicBezTo>
                    <a:pt x="17676" y="14535"/>
                    <a:pt x="19476" y="10295"/>
                    <a:pt x="20376" y="7570"/>
                  </a:cubicBezTo>
                  <a:cubicBezTo>
                    <a:pt x="21276" y="4845"/>
                    <a:pt x="21276" y="3634"/>
                    <a:pt x="20601" y="2624"/>
                  </a:cubicBezTo>
                  <a:cubicBezTo>
                    <a:pt x="19926" y="1615"/>
                    <a:pt x="18576" y="807"/>
                    <a:pt x="17226" y="1211"/>
                  </a:cubicBezTo>
                  <a:cubicBezTo>
                    <a:pt x="15876" y="1615"/>
                    <a:pt x="14526" y="3230"/>
                    <a:pt x="13176" y="4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4390787" y="5536551"/>
              <a:ext cx="168513" cy="15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816" fill="norm" stroke="1" extrusionOk="0">
                  <a:moveTo>
                    <a:pt x="15015" y="11559"/>
                  </a:moveTo>
                  <a:cubicBezTo>
                    <a:pt x="14205" y="8193"/>
                    <a:pt x="13395" y="4826"/>
                    <a:pt x="12450" y="2582"/>
                  </a:cubicBezTo>
                  <a:cubicBezTo>
                    <a:pt x="11505" y="338"/>
                    <a:pt x="10425" y="-784"/>
                    <a:pt x="8400" y="619"/>
                  </a:cubicBezTo>
                  <a:cubicBezTo>
                    <a:pt x="6375" y="2021"/>
                    <a:pt x="3405" y="5948"/>
                    <a:pt x="1785" y="8754"/>
                  </a:cubicBezTo>
                  <a:cubicBezTo>
                    <a:pt x="165" y="11559"/>
                    <a:pt x="-105" y="13242"/>
                    <a:pt x="30" y="14785"/>
                  </a:cubicBezTo>
                  <a:cubicBezTo>
                    <a:pt x="165" y="16328"/>
                    <a:pt x="705" y="17730"/>
                    <a:pt x="1650" y="18432"/>
                  </a:cubicBezTo>
                  <a:cubicBezTo>
                    <a:pt x="2595" y="19133"/>
                    <a:pt x="3945" y="19133"/>
                    <a:pt x="5565" y="17590"/>
                  </a:cubicBezTo>
                  <a:cubicBezTo>
                    <a:pt x="7185" y="16047"/>
                    <a:pt x="9075" y="12961"/>
                    <a:pt x="10425" y="10858"/>
                  </a:cubicBezTo>
                  <a:cubicBezTo>
                    <a:pt x="11775" y="8754"/>
                    <a:pt x="12585" y="7632"/>
                    <a:pt x="12990" y="7912"/>
                  </a:cubicBezTo>
                  <a:cubicBezTo>
                    <a:pt x="13395" y="8193"/>
                    <a:pt x="13395" y="9876"/>
                    <a:pt x="14070" y="12260"/>
                  </a:cubicBezTo>
                  <a:cubicBezTo>
                    <a:pt x="14745" y="14645"/>
                    <a:pt x="16095" y="17730"/>
                    <a:pt x="17445" y="19273"/>
                  </a:cubicBezTo>
                  <a:cubicBezTo>
                    <a:pt x="18795" y="20816"/>
                    <a:pt x="20145" y="20816"/>
                    <a:pt x="21495" y="2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4584700" y="5533182"/>
              <a:ext cx="234950" cy="11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17355"/>
                  </a:moveTo>
                  <a:cubicBezTo>
                    <a:pt x="195" y="15081"/>
                    <a:pt x="389" y="12807"/>
                    <a:pt x="584" y="10723"/>
                  </a:cubicBezTo>
                  <a:cubicBezTo>
                    <a:pt x="778" y="8639"/>
                    <a:pt x="973" y="6744"/>
                    <a:pt x="1557" y="6365"/>
                  </a:cubicBezTo>
                  <a:cubicBezTo>
                    <a:pt x="2141" y="5986"/>
                    <a:pt x="3114" y="7123"/>
                    <a:pt x="3795" y="9207"/>
                  </a:cubicBezTo>
                  <a:cubicBezTo>
                    <a:pt x="4476" y="11291"/>
                    <a:pt x="4865" y="14323"/>
                    <a:pt x="4962" y="16786"/>
                  </a:cubicBezTo>
                  <a:cubicBezTo>
                    <a:pt x="5059" y="19249"/>
                    <a:pt x="4865" y="21144"/>
                    <a:pt x="4768" y="21144"/>
                  </a:cubicBezTo>
                  <a:cubicBezTo>
                    <a:pt x="4670" y="21144"/>
                    <a:pt x="4670" y="19249"/>
                    <a:pt x="4865" y="17355"/>
                  </a:cubicBezTo>
                  <a:cubicBezTo>
                    <a:pt x="5059" y="15460"/>
                    <a:pt x="5449" y="13565"/>
                    <a:pt x="5935" y="11670"/>
                  </a:cubicBezTo>
                  <a:cubicBezTo>
                    <a:pt x="6422" y="9776"/>
                    <a:pt x="7005" y="7881"/>
                    <a:pt x="7589" y="7691"/>
                  </a:cubicBezTo>
                  <a:cubicBezTo>
                    <a:pt x="8173" y="7502"/>
                    <a:pt x="8757" y="9018"/>
                    <a:pt x="9049" y="11481"/>
                  </a:cubicBezTo>
                  <a:cubicBezTo>
                    <a:pt x="9341" y="13944"/>
                    <a:pt x="9341" y="17355"/>
                    <a:pt x="9827" y="17544"/>
                  </a:cubicBezTo>
                  <a:cubicBezTo>
                    <a:pt x="10314" y="17733"/>
                    <a:pt x="11286" y="14702"/>
                    <a:pt x="12551" y="11291"/>
                  </a:cubicBezTo>
                  <a:cubicBezTo>
                    <a:pt x="13816" y="7881"/>
                    <a:pt x="15373" y="4091"/>
                    <a:pt x="16735" y="2007"/>
                  </a:cubicBezTo>
                  <a:cubicBezTo>
                    <a:pt x="18097" y="-77"/>
                    <a:pt x="19265" y="-456"/>
                    <a:pt x="19946" y="491"/>
                  </a:cubicBezTo>
                  <a:cubicBezTo>
                    <a:pt x="20627" y="1439"/>
                    <a:pt x="20822" y="3712"/>
                    <a:pt x="21016" y="7123"/>
                  </a:cubicBezTo>
                  <a:cubicBezTo>
                    <a:pt x="21211" y="10533"/>
                    <a:pt x="21405" y="15081"/>
                    <a:pt x="21600" y="1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5048250" y="5611069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346700" y="5357069"/>
              <a:ext cx="698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744"/>
                    <a:pt x="12436" y="7488"/>
                    <a:pt x="8836" y="11088"/>
                  </a:cubicBezTo>
                  <a:cubicBezTo>
                    <a:pt x="5236" y="14688"/>
                    <a:pt x="2618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5429249" y="5376119"/>
              <a:ext cx="57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37"/>
                    <a:pt x="12000" y="10873"/>
                    <a:pt x="8400" y="14473"/>
                  </a:cubicBezTo>
                  <a:cubicBezTo>
                    <a:pt x="4800" y="18073"/>
                    <a:pt x="2400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5534740" y="5547055"/>
              <a:ext cx="142160" cy="15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087" fill="norm" stroke="1" extrusionOk="0">
                  <a:moveTo>
                    <a:pt x="10852" y="14082"/>
                  </a:moveTo>
                  <a:cubicBezTo>
                    <a:pt x="10852" y="12330"/>
                    <a:pt x="10852" y="10579"/>
                    <a:pt x="11010" y="8098"/>
                  </a:cubicBezTo>
                  <a:cubicBezTo>
                    <a:pt x="11169" y="5617"/>
                    <a:pt x="11487" y="2406"/>
                    <a:pt x="10852" y="946"/>
                  </a:cubicBezTo>
                  <a:cubicBezTo>
                    <a:pt x="10216" y="-513"/>
                    <a:pt x="8628" y="-221"/>
                    <a:pt x="6722" y="1384"/>
                  </a:cubicBezTo>
                  <a:cubicBezTo>
                    <a:pt x="4816" y="2990"/>
                    <a:pt x="2593" y="5909"/>
                    <a:pt x="1322" y="8244"/>
                  </a:cubicBezTo>
                  <a:cubicBezTo>
                    <a:pt x="52" y="10579"/>
                    <a:pt x="-266" y="12330"/>
                    <a:pt x="210" y="13644"/>
                  </a:cubicBezTo>
                  <a:cubicBezTo>
                    <a:pt x="687" y="14957"/>
                    <a:pt x="1958" y="15833"/>
                    <a:pt x="3387" y="15833"/>
                  </a:cubicBezTo>
                  <a:cubicBezTo>
                    <a:pt x="4816" y="15833"/>
                    <a:pt x="6405" y="14957"/>
                    <a:pt x="7834" y="14082"/>
                  </a:cubicBezTo>
                  <a:cubicBezTo>
                    <a:pt x="9263" y="13206"/>
                    <a:pt x="10534" y="12330"/>
                    <a:pt x="11963" y="11163"/>
                  </a:cubicBezTo>
                  <a:cubicBezTo>
                    <a:pt x="13393" y="9995"/>
                    <a:pt x="14981" y="8536"/>
                    <a:pt x="15775" y="8536"/>
                  </a:cubicBezTo>
                  <a:cubicBezTo>
                    <a:pt x="16569" y="8536"/>
                    <a:pt x="16569" y="9995"/>
                    <a:pt x="16569" y="11455"/>
                  </a:cubicBezTo>
                  <a:cubicBezTo>
                    <a:pt x="16569" y="12914"/>
                    <a:pt x="16569" y="14373"/>
                    <a:pt x="16569" y="15979"/>
                  </a:cubicBezTo>
                  <a:cubicBezTo>
                    <a:pt x="16569" y="17584"/>
                    <a:pt x="16569" y="19336"/>
                    <a:pt x="17363" y="20211"/>
                  </a:cubicBezTo>
                  <a:cubicBezTo>
                    <a:pt x="18158" y="21087"/>
                    <a:pt x="19746" y="21087"/>
                    <a:pt x="21334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5702299" y="5607805"/>
              <a:ext cx="215901" cy="8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3457"/>
                  </a:moveTo>
                  <a:cubicBezTo>
                    <a:pt x="424" y="10822"/>
                    <a:pt x="847" y="8188"/>
                    <a:pt x="1271" y="5554"/>
                  </a:cubicBezTo>
                  <a:cubicBezTo>
                    <a:pt x="1694" y="2920"/>
                    <a:pt x="2118" y="286"/>
                    <a:pt x="2647" y="22"/>
                  </a:cubicBezTo>
                  <a:cubicBezTo>
                    <a:pt x="3176" y="-241"/>
                    <a:pt x="3812" y="1866"/>
                    <a:pt x="4129" y="5291"/>
                  </a:cubicBezTo>
                  <a:cubicBezTo>
                    <a:pt x="4447" y="8715"/>
                    <a:pt x="4447" y="13457"/>
                    <a:pt x="4765" y="14510"/>
                  </a:cubicBezTo>
                  <a:cubicBezTo>
                    <a:pt x="5082" y="15564"/>
                    <a:pt x="5718" y="12930"/>
                    <a:pt x="6353" y="10559"/>
                  </a:cubicBezTo>
                  <a:cubicBezTo>
                    <a:pt x="6988" y="8188"/>
                    <a:pt x="7624" y="6081"/>
                    <a:pt x="8259" y="6081"/>
                  </a:cubicBezTo>
                  <a:cubicBezTo>
                    <a:pt x="8894" y="6081"/>
                    <a:pt x="9529" y="8188"/>
                    <a:pt x="10376" y="9242"/>
                  </a:cubicBezTo>
                  <a:cubicBezTo>
                    <a:pt x="11224" y="10296"/>
                    <a:pt x="12282" y="10296"/>
                    <a:pt x="13235" y="9505"/>
                  </a:cubicBezTo>
                  <a:cubicBezTo>
                    <a:pt x="14188" y="8715"/>
                    <a:pt x="15035" y="7135"/>
                    <a:pt x="16306" y="6081"/>
                  </a:cubicBezTo>
                  <a:cubicBezTo>
                    <a:pt x="17576" y="5027"/>
                    <a:pt x="19271" y="4500"/>
                    <a:pt x="20118" y="5818"/>
                  </a:cubicBezTo>
                  <a:cubicBezTo>
                    <a:pt x="20965" y="7135"/>
                    <a:pt x="20965" y="10296"/>
                    <a:pt x="21071" y="13193"/>
                  </a:cubicBezTo>
                  <a:cubicBezTo>
                    <a:pt x="21176" y="16091"/>
                    <a:pt x="21388" y="18725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391833" y="5600486"/>
              <a:ext cx="3539067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" y="1878"/>
                  </a:moveTo>
                  <a:cubicBezTo>
                    <a:pt x="65" y="1878"/>
                    <a:pt x="0" y="1878"/>
                    <a:pt x="0" y="1409"/>
                  </a:cubicBezTo>
                  <a:cubicBezTo>
                    <a:pt x="0" y="939"/>
                    <a:pt x="65" y="0"/>
                    <a:pt x="297" y="0"/>
                  </a:cubicBezTo>
                  <a:cubicBezTo>
                    <a:pt x="530" y="0"/>
                    <a:pt x="930" y="939"/>
                    <a:pt x="1389" y="4226"/>
                  </a:cubicBezTo>
                  <a:cubicBezTo>
                    <a:pt x="1847" y="7513"/>
                    <a:pt x="2364" y="13148"/>
                    <a:pt x="2855" y="16435"/>
                  </a:cubicBezTo>
                  <a:cubicBezTo>
                    <a:pt x="3346" y="19722"/>
                    <a:pt x="3811" y="20661"/>
                    <a:pt x="4283" y="21130"/>
                  </a:cubicBezTo>
                  <a:cubicBezTo>
                    <a:pt x="4754" y="21600"/>
                    <a:pt x="5232" y="21600"/>
                    <a:pt x="5710" y="21600"/>
                  </a:cubicBezTo>
                  <a:cubicBezTo>
                    <a:pt x="6188" y="21600"/>
                    <a:pt x="6666" y="21600"/>
                    <a:pt x="7157" y="21130"/>
                  </a:cubicBezTo>
                  <a:cubicBezTo>
                    <a:pt x="7648" y="20661"/>
                    <a:pt x="8152" y="19722"/>
                    <a:pt x="8656" y="19252"/>
                  </a:cubicBezTo>
                  <a:cubicBezTo>
                    <a:pt x="9159" y="18783"/>
                    <a:pt x="9663" y="18783"/>
                    <a:pt x="10180" y="18783"/>
                  </a:cubicBezTo>
                  <a:cubicBezTo>
                    <a:pt x="10697" y="18783"/>
                    <a:pt x="11226" y="18783"/>
                    <a:pt x="11750" y="18783"/>
                  </a:cubicBezTo>
                  <a:cubicBezTo>
                    <a:pt x="12273" y="18783"/>
                    <a:pt x="12789" y="18783"/>
                    <a:pt x="13300" y="18783"/>
                  </a:cubicBezTo>
                  <a:cubicBezTo>
                    <a:pt x="13810" y="18783"/>
                    <a:pt x="14314" y="18783"/>
                    <a:pt x="14805" y="18783"/>
                  </a:cubicBezTo>
                  <a:cubicBezTo>
                    <a:pt x="15296" y="18783"/>
                    <a:pt x="15774" y="18783"/>
                    <a:pt x="16271" y="18783"/>
                  </a:cubicBezTo>
                  <a:cubicBezTo>
                    <a:pt x="16768" y="18783"/>
                    <a:pt x="17285" y="18783"/>
                    <a:pt x="17828" y="17843"/>
                  </a:cubicBezTo>
                  <a:cubicBezTo>
                    <a:pt x="18370" y="16904"/>
                    <a:pt x="18939" y="15026"/>
                    <a:pt x="19520" y="12209"/>
                  </a:cubicBezTo>
                  <a:cubicBezTo>
                    <a:pt x="20101" y="9391"/>
                    <a:pt x="20696" y="5635"/>
                    <a:pt x="21044" y="3757"/>
                  </a:cubicBezTo>
                  <a:cubicBezTo>
                    <a:pt x="21393" y="1878"/>
                    <a:pt x="21497" y="1878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813050" y="6068269"/>
              <a:ext cx="127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38"/>
                    <a:pt x="7200" y="7477"/>
                    <a:pt x="10800" y="11077"/>
                  </a:cubicBezTo>
                  <a:cubicBezTo>
                    <a:pt x="14400" y="14677"/>
                    <a:pt x="18000" y="18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679700" y="6042869"/>
              <a:ext cx="336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9" y="17673"/>
                    <a:pt x="4619" y="13745"/>
                    <a:pt x="7811" y="10309"/>
                  </a:cubicBezTo>
                  <a:cubicBezTo>
                    <a:pt x="11004" y="6873"/>
                    <a:pt x="15079" y="3927"/>
                    <a:pt x="17525" y="2291"/>
                  </a:cubicBezTo>
                  <a:cubicBezTo>
                    <a:pt x="19970" y="655"/>
                    <a:pt x="20785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2997200" y="6034402"/>
              <a:ext cx="165100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554" y="675"/>
                    <a:pt x="1108" y="0"/>
                    <a:pt x="1523" y="0"/>
                  </a:cubicBezTo>
                  <a:cubicBezTo>
                    <a:pt x="1938" y="0"/>
                    <a:pt x="2215" y="675"/>
                    <a:pt x="2492" y="3510"/>
                  </a:cubicBezTo>
                  <a:cubicBezTo>
                    <a:pt x="2769" y="6345"/>
                    <a:pt x="3046" y="11340"/>
                    <a:pt x="3185" y="14175"/>
                  </a:cubicBezTo>
                  <a:cubicBezTo>
                    <a:pt x="3323" y="17010"/>
                    <a:pt x="3323" y="17685"/>
                    <a:pt x="3046" y="18428"/>
                  </a:cubicBezTo>
                  <a:cubicBezTo>
                    <a:pt x="2769" y="19170"/>
                    <a:pt x="2215" y="19980"/>
                    <a:pt x="1938" y="19913"/>
                  </a:cubicBezTo>
                  <a:cubicBezTo>
                    <a:pt x="1662" y="19845"/>
                    <a:pt x="1662" y="18900"/>
                    <a:pt x="1800" y="17618"/>
                  </a:cubicBezTo>
                  <a:cubicBezTo>
                    <a:pt x="1938" y="16335"/>
                    <a:pt x="2215" y="14715"/>
                    <a:pt x="2769" y="13568"/>
                  </a:cubicBezTo>
                  <a:cubicBezTo>
                    <a:pt x="3323" y="12420"/>
                    <a:pt x="4154" y="11745"/>
                    <a:pt x="5262" y="11273"/>
                  </a:cubicBezTo>
                  <a:cubicBezTo>
                    <a:pt x="6369" y="10800"/>
                    <a:pt x="7754" y="10530"/>
                    <a:pt x="9138" y="10733"/>
                  </a:cubicBezTo>
                  <a:cubicBezTo>
                    <a:pt x="10523" y="10935"/>
                    <a:pt x="11908" y="11610"/>
                    <a:pt x="13985" y="13500"/>
                  </a:cubicBezTo>
                  <a:cubicBezTo>
                    <a:pt x="16062" y="15390"/>
                    <a:pt x="18831" y="184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200400" y="6233369"/>
              <a:ext cx="18415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" y="3832"/>
                    <a:pt x="497" y="7665"/>
                    <a:pt x="621" y="10626"/>
                  </a:cubicBezTo>
                  <a:cubicBezTo>
                    <a:pt x="745" y="13587"/>
                    <a:pt x="745" y="15677"/>
                    <a:pt x="1366" y="16897"/>
                  </a:cubicBezTo>
                  <a:cubicBezTo>
                    <a:pt x="1986" y="18116"/>
                    <a:pt x="3228" y="18465"/>
                    <a:pt x="4717" y="17245"/>
                  </a:cubicBezTo>
                  <a:cubicBezTo>
                    <a:pt x="6207" y="16026"/>
                    <a:pt x="7945" y="13239"/>
                    <a:pt x="8938" y="10974"/>
                  </a:cubicBezTo>
                  <a:cubicBezTo>
                    <a:pt x="9931" y="8710"/>
                    <a:pt x="10179" y="6968"/>
                    <a:pt x="10552" y="5226"/>
                  </a:cubicBezTo>
                  <a:cubicBezTo>
                    <a:pt x="10924" y="3484"/>
                    <a:pt x="11421" y="1742"/>
                    <a:pt x="11793" y="2090"/>
                  </a:cubicBezTo>
                  <a:cubicBezTo>
                    <a:pt x="12166" y="2439"/>
                    <a:pt x="12414" y="4877"/>
                    <a:pt x="13159" y="8013"/>
                  </a:cubicBezTo>
                  <a:cubicBezTo>
                    <a:pt x="13903" y="11148"/>
                    <a:pt x="15145" y="14981"/>
                    <a:pt x="16262" y="17594"/>
                  </a:cubicBezTo>
                  <a:cubicBezTo>
                    <a:pt x="17379" y="20206"/>
                    <a:pt x="18372" y="21600"/>
                    <a:pt x="19241" y="21600"/>
                  </a:cubicBezTo>
                  <a:cubicBezTo>
                    <a:pt x="20110" y="21600"/>
                    <a:pt x="20855" y="20206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384499" y="6239719"/>
              <a:ext cx="146102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27" fill="norm" stroke="1" extrusionOk="0">
                  <a:moveTo>
                    <a:pt x="933" y="6703"/>
                  </a:moveTo>
                  <a:cubicBezTo>
                    <a:pt x="316" y="4469"/>
                    <a:pt x="-301" y="2234"/>
                    <a:pt x="162" y="1117"/>
                  </a:cubicBezTo>
                  <a:cubicBezTo>
                    <a:pt x="625" y="0"/>
                    <a:pt x="2168" y="0"/>
                    <a:pt x="4173" y="1117"/>
                  </a:cubicBezTo>
                  <a:cubicBezTo>
                    <a:pt x="6179" y="2234"/>
                    <a:pt x="8648" y="4469"/>
                    <a:pt x="10190" y="7448"/>
                  </a:cubicBezTo>
                  <a:cubicBezTo>
                    <a:pt x="11733" y="10428"/>
                    <a:pt x="12350" y="14152"/>
                    <a:pt x="12505" y="16945"/>
                  </a:cubicBezTo>
                  <a:cubicBezTo>
                    <a:pt x="12659" y="19738"/>
                    <a:pt x="12350" y="21600"/>
                    <a:pt x="12042" y="21414"/>
                  </a:cubicBezTo>
                  <a:cubicBezTo>
                    <a:pt x="11733" y="21228"/>
                    <a:pt x="11425" y="18993"/>
                    <a:pt x="11425" y="15269"/>
                  </a:cubicBezTo>
                  <a:cubicBezTo>
                    <a:pt x="11425" y="11545"/>
                    <a:pt x="11733" y="6331"/>
                    <a:pt x="13430" y="3538"/>
                  </a:cubicBezTo>
                  <a:cubicBezTo>
                    <a:pt x="15128" y="745"/>
                    <a:pt x="18213" y="372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562796" y="6199902"/>
              <a:ext cx="132904" cy="20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338" fill="norm" stroke="1" extrusionOk="0">
                  <a:moveTo>
                    <a:pt x="20865" y="4146"/>
                  </a:moveTo>
                  <a:cubicBezTo>
                    <a:pt x="17874" y="2603"/>
                    <a:pt x="14883" y="1060"/>
                    <a:pt x="11727" y="399"/>
                  </a:cubicBezTo>
                  <a:cubicBezTo>
                    <a:pt x="8570" y="-262"/>
                    <a:pt x="5247" y="-42"/>
                    <a:pt x="2920" y="620"/>
                  </a:cubicBezTo>
                  <a:cubicBezTo>
                    <a:pt x="594" y="1281"/>
                    <a:pt x="-735" y="2383"/>
                    <a:pt x="428" y="4036"/>
                  </a:cubicBezTo>
                  <a:cubicBezTo>
                    <a:pt x="1591" y="5689"/>
                    <a:pt x="5247" y="7893"/>
                    <a:pt x="8736" y="9877"/>
                  </a:cubicBezTo>
                  <a:cubicBezTo>
                    <a:pt x="12225" y="11860"/>
                    <a:pt x="15548" y="13624"/>
                    <a:pt x="17043" y="15056"/>
                  </a:cubicBezTo>
                  <a:cubicBezTo>
                    <a:pt x="18539" y="16489"/>
                    <a:pt x="18207" y="17591"/>
                    <a:pt x="15382" y="18583"/>
                  </a:cubicBezTo>
                  <a:cubicBezTo>
                    <a:pt x="12557" y="19575"/>
                    <a:pt x="7240" y="20456"/>
                    <a:pt x="1923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210050" y="6161948"/>
              <a:ext cx="57150" cy="29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1018"/>
                  </a:moveTo>
                  <a:cubicBezTo>
                    <a:pt x="0" y="263"/>
                    <a:pt x="0" y="-492"/>
                    <a:pt x="800" y="414"/>
                  </a:cubicBezTo>
                  <a:cubicBezTo>
                    <a:pt x="1600" y="1321"/>
                    <a:pt x="3200" y="3888"/>
                    <a:pt x="4800" y="7363"/>
                  </a:cubicBezTo>
                  <a:cubicBezTo>
                    <a:pt x="6400" y="10837"/>
                    <a:pt x="8000" y="15217"/>
                    <a:pt x="8800" y="17785"/>
                  </a:cubicBezTo>
                  <a:cubicBezTo>
                    <a:pt x="9600" y="20353"/>
                    <a:pt x="9600" y="21108"/>
                    <a:pt x="11600" y="20806"/>
                  </a:cubicBezTo>
                  <a:cubicBezTo>
                    <a:pt x="13600" y="20504"/>
                    <a:pt x="17600" y="19144"/>
                    <a:pt x="21600" y="17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348529" y="6112719"/>
              <a:ext cx="3297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8878" y="0"/>
                  </a:moveTo>
                  <a:cubicBezTo>
                    <a:pt x="4828" y="3671"/>
                    <a:pt x="778" y="7341"/>
                    <a:pt x="103" y="10729"/>
                  </a:cubicBezTo>
                  <a:cubicBezTo>
                    <a:pt x="-572" y="14118"/>
                    <a:pt x="2128" y="17224"/>
                    <a:pt x="6178" y="18988"/>
                  </a:cubicBezTo>
                  <a:cubicBezTo>
                    <a:pt x="10228" y="20753"/>
                    <a:pt x="15628" y="21176"/>
                    <a:pt x="21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4410339" y="6258836"/>
              <a:ext cx="155312" cy="14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82" fill="norm" stroke="1" extrusionOk="0">
                  <a:moveTo>
                    <a:pt x="15288" y="12025"/>
                  </a:moveTo>
                  <a:cubicBezTo>
                    <a:pt x="13537" y="8322"/>
                    <a:pt x="11786" y="4619"/>
                    <a:pt x="10180" y="2459"/>
                  </a:cubicBezTo>
                  <a:cubicBezTo>
                    <a:pt x="8575" y="299"/>
                    <a:pt x="7115" y="-318"/>
                    <a:pt x="5802" y="145"/>
                  </a:cubicBezTo>
                  <a:cubicBezTo>
                    <a:pt x="4488" y="608"/>
                    <a:pt x="3321" y="2151"/>
                    <a:pt x="2299" y="4465"/>
                  </a:cubicBezTo>
                  <a:cubicBezTo>
                    <a:pt x="1277" y="6779"/>
                    <a:pt x="402" y="9865"/>
                    <a:pt x="110" y="12179"/>
                  </a:cubicBezTo>
                  <a:cubicBezTo>
                    <a:pt x="-182" y="14493"/>
                    <a:pt x="110" y="16036"/>
                    <a:pt x="986" y="16962"/>
                  </a:cubicBezTo>
                  <a:cubicBezTo>
                    <a:pt x="1861" y="17888"/>
                    <a:pt x="3321" y="18196"/>
                    <a:pt x="4780" y="18042"/>
                  </a:cubicBezTo>
                  <a:cubicBezTo>
                    <a:pt x="6240" y="17888"/>
                    <a:pt x="7699" y="17271"/>
                    <a:pt x="9450" y="16036"/>
                  </a:cubicBezTo>
                  <a:cubicBezTo>
                    <a:pt x="11202" y="14802"/>
                    <a:pt x="13245" y="12951"/>
                    <a:pt x="14559" y="13105"/>
                  </a:cubicBezTo>
                  <a:cubicBezTo>
                    <a:pt x="15872" y="13259"/>
                    <a:pt x="16456" y="15419"/>
                    <a:pt x="17477" y="17116"/>
                  </a:cubicBezTo>
                  <a:cubicBezTo>
                    <a:pt x="18499" y="18813"/>
                    <a:pt x="19959" y="20048"/>
                    <a:pt x="21418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4613772" y="6249155"/>
              <a:ext cx="199528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40" fill="norm" stroke="1" extrusionOk="0">
                  <a:moveTo>
                    <a:pt x="288" y="4717"/>
                  </a:moveTo>
                  <a:cubicBezTo>
                    <a:pt x="60" y="2975"/>
                    <a:pt x="-167" y="1234"/>
                    <a:pt x="174" y="1059"/>
                  </a:cubicBezTo>
                  <a:cubicBezTo>
                    <a:pt x="515" y="885"/>
                    <a:pt x="1425" y="2279"/>
                    <a:pt x="2107" y="4195"/>
                  </a:cubicBezTo>
                  <a:cubicBezTo>
                    <a:pt x="2789" y="6111"/>
                    <a:pt x="3244" y="8550"/>
                    <a:pt x="3585" y="8724"/>
                  </a:cubicBezTo>
                  <a:cubicBezTo>
                    <a:pt x="3926" y="8898"/>
                    <a:pt x="4153" y="6808"/>
                    <a:pt x="4608" y="5066"/>
                  </a:cubicBezTo>
                  <a:cubicBezTo>
                    <a:pt x="5062" y="3324"/>
                    <a:pt x="5745" y="1930"/>
                    <a:pt x="6427" y="1930"/>
                  </a:cubicBezTo>
                  <a:cubicBezTo>
                    <a:pt x="7109" y="1930"/>
                    <a:pt x="7791" y="3324"/>
                    <a:pt x="8473" y="4892"/>
                  </a:cubicBezTo>
                  <a:cubicBezTo>
                    <a:pt x="9155" y="6459"/>
                    <a:pt x="9837" y="8201"/>
                    <a:pt x="10292" y="10292"/>
                  </a:cubicBezTo>
                  <a:cubicBezTo>
                    <a:pt x="10747" y="12382"/>
                    <a:pt x="10974" y="14821"/>
                    <a:pt x="11088" y="15169"/>
                  </a:cubicBezTo>
                  <a:cubicBezTo>
                    <a:pt x="11201" y="15517"/>
                    <a:pt x="11201" y="13775"/>
                    <a:pt x="11884" y="11337"/>
                  </a:cubicBezTo>
                  <a:cubicBezTo>
                    <a:pt x="12566" y="8898"/>
                    <a:pt x="13930" y="5763"/>
                    <a:pt x="15408" y="3498"/>
                  </a:cubicBezTo>
                  <a:cubicBezTo>
                    <a:pt x="16886" y="1234"/>
                    <a:pt x="18477" y="-160"/>
                    <a:pt x="19387" y="14"/>
                  </a:cubicBezTo>
                  <a:cubicBezTo>
                    <a:pt x="20296" y="188"/>
                    <a:pt x="20524" y="1930"/>
                    <a:pt x="20751" y="5763"/>
                  </a:cubicBezTo>
                  <a:cubicBezTo>
                    <a:pt x="20978" y="9595"/>
                    <a:pt x="21206" y="15517"/>
                    <a:pt x="21433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5003800" y="6303219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5213350" y="6125419"/>
              <a:ext cx="6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48"/>
                    <a:pt x="21600" y="11896"/>
                    <a:pt x="18000" y="15496"/>
                  </a:cubicBezTo>
                  <a:cubicBezTo>
                    <a:pt x="14400" y="19096"/>
                    <a:pt x="7200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283199" y="6129189"/>
              <a:ext cx="177801" cy="21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3954"/>
                  </a:moveTo>
                  <a:cubicBezTo>
                    <a:pt x="771" y="2925"/>
                    <a:pt x="1543" y="1897"/>
                    <a:pt x="3214" y="1074"/>
                  </a:cubicBezTo>
                  <a:cubicBezTo>
                    <a:pt x="4886" y="251"/>
                    <a:pt x="7457" y="-366"/>
                    <a:pt x="9514" y="251"/>
                  </a:cubicBezTo>
                  <a:cubicBezTo>
                    <a:pt x="11571" y="868"/>
                    <a:pt x="13114" y="2720"/>
                    <a:pt x="13371" y="5188"/>
                  </a:cubicBezTo>
                  <a:cubicBezTo>
                    <a:pt x="13629" y="7657"/>
                    <a:pt x="12600" y="10743"/>
                    <a:pt x="11571" y="12800"/>
                  </a:cubicBezTo>
                  <a:cubicBezTo>
                    <a:pt x="10543" y="14857"/>
                    <a:pt x="9514" y="15885"/>
                    <a:pt x="8357" y="17120"/>
                  </a:cubicBezTo>
                  <a:cubicBezTo>
                    <a:pt x="7200" y="18354"/>
                    <a:pt x="5914" y="19794"/>
                    <a:pt x="6043" y="20514"/>
                  </a:cubicBezTo>
                  <a:cubicBezTo>
                    <a:pt x="6171" y="21234"/>
                    <a:pt x="7714" y="21234"/>
                    <a:pt x="10543" y="21234"/>
                  </a:cubicBezTo>
                  <a:cubicBezTo>
                    <a:pt x="13371" y="21234"/>
                    <a:pt x="17486" y="21234"/>
                    <a:pt x="2160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508945" y="6208045"/>
              <a:ext cx="147962" cy="34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45" fill="norm" stroke="1" extrusionOk="0">
                  <a:moveTo>
                    <a:pt x="9537" y="5959"/>
                  </a:moveTo>
                  <a:cubicBezTo>
                    <a:pt x="8320" y="6356"/>
                    <a:pt x="7103" y="6754"/>
                    <a:pt x="6039" y="8609"/>
                  </a:cubicBezTo>
                  <a:cubicBezTo>
                    <a:pt x="4974" y="10464"/>
                    <a:pt x="4061" y="13777"/>
                    <a:pt x="3453" y="15897"/>
                  </a:cubicBezTo>
                  <a:cubicBezTo>
                    <a:pt x="2844" y="18018"/>
                    <a:pt x="2540" y="18945"/>
                    <a:pt x="1932" y="19807"/>
                  </a:cubicBezTo>
                  <a:cubicBezTo>
                    <a:pt x="1323" y="20668"/>
                    <a:pt x="410" y="21463"/>
                    <a:pt x="106" y="21330"/>
                  </a:cubicBezTo>
                  <a:cubicBezTo>
                    <a:pt x="-198" y="21198"/>
                    <a:pt x="106" y="20138"/>
                    <a:pt x="1627" y="17355"/>
                  </a:cubicBezTo>
                  <a:cubicBezTo>
                    <a:pt x="3148" y="14572"/>
                    <a:pt x="5887" y="10067"/>
                    <a:pt x="8168" y="6953"/>
                  </a:cubicBezTo>
                  <a:cubicBezTo>
                    <a:pt x="10450" y="3838"/>
                    <a:pt x="12275" y="2116"/>
                    <a:pt x="14101" y="1122"/>
                  </a:cubicBezTo>
                  <a:cubicBezTo>
                    <a:pt x="15926" y="128"/>
                    <a:pt x="17751" y="-137"/>
                    <a:pt x="19120" y="62"/>
                  </a:cubicBezTo>
                  <a:cubicBezTo>
                    <a:pt x="20489" y="261"/>
                    <a:pt x="21402" y="923"/>
                    <a:pt x="21250" y="2116"/>
                  </a:cubicBezTo>
                  <a:cubicBezTo>
                    <a:pt x="21098" y="3308"/>
                    <a:pt x="19881" y="5031"/>
                    <a:pt x="17447" y="6356"/>
                  </a:cubicBezTo>
                  <a:cubicBezTo>
                    <a:pt x="15013" y="7681"/>
                    <a:pt x="11363" y="8609"/>
                    <a:pt x="7712" y="9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5708115" y="6207969"/>
              <a:ext cx="21130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979" y="0"/>
                  </a:moveTo>
                  <a:cubicBezTo>
                    <a:pt x="2620" y="2057"/>
                    <a:pt x="3262" y="4114"/>
                    <a:pt x="3262" y="5966"/>
                  </a:cubicBezTo>
                  <a:cubicBezTo>
                    <a:pt x="3262" y="7817"/>
                    <a:pt x="2620" y="9463"/>
                    <a:pt x="1872" y="10800"/>
                  </a:cubicBezTo>
                  <a:cubicBezTo>
                    <a:pt x="1123" y="12137"/>
                    <a:pt x="268" y="13166"/>
                    <a:pt x="54" y="13166"/>
                  </a:cubicBezTo>
                  <a:cubicBezTo>
                    <a:pt x="-160" y="13166"/>
                    <a:pt x="268" y="12137"/>
                    <a:pt x="1230" y="10491"/>
                  </a:cubicBezTo>
                  <a:cubicBezTo>
                    <a:pt x="2192" y="8846"/>
                    <a:pt x="3690" y="6583"/>
                    <a:pt x="4759" y="5040"/>
                  </a:cubicBezTo>
                  <a:cubicBezTo>
                    <a:pt x="5828" y="3497"/>
                    <a:pt x="6470" y="2674"/>
                    <a:pt x="7325" y="2469"/>
                  </a:cubicBezTo>
                  <a:cubicBezTo>
                    <a:pt x="8181" y="2263"/>
                    <a:pt x="9250" y="2674"/>
                    <a:pt x="9998" y="3394"/>
                  </a:cubicBezTo>
                  <a:cubicBezTo>
                    <a:pt x="10747" y="4114"/>
                    <a:pt x="11175" y="5143"/>
                    <a:pt x="11495" y="6583"/>
                  </a:cubicBezTo>
                  <a:cubicBezTo>
                    <a:pt x="11816" y="8023"/>
                    <a:pt x="12030" y="9874"/>
                    <a:pt x="12244" y="10286"/>
                  </a:cubicBezTo>
                  <a:cubicBezTo>
                    <a:pt x="12458" y="10697"/>
                    <a:pt x="12672" y="9669"/>
                    <a:pt x="13099" y="8743"/>
                  </a:cubicBezTo>
                  <a:cubicBezTo>
                    <a:pt x="13527" y="7817"/>
                    <a:pt x="14169" y="6994"/>
                    <a:pt x="14917" y="6274"/>
                  </a:cubicBezTo>
                  <a:cubicBezTo>
                    <a:pt x="15666" y="5554"/>
                    <a:pt x="16521" y="4937"/>
                    <a:pt x="17484" y="4629"/>
                  </a:cubicBezTo>
                  <a:cubicBezTo>
                    <a:pt x="18446" y="4320"/>
                    <a:pt x="19515" y="4320"/>
                    <a:pt x="20264" y="4937"/>
                  </a:cubicBezTo>
                  <a:cubicBezTo>
                    <a:pt x="21012" y="5554"/>
                    <a:pt x="21440" y="6789"/>
                    <a:pt x="21333" y="9669"/>
                  </a:cubicBezTo>
                  <a:cubicBezTo>
                    <a:pt x="21226" y="12549"/>
                    <a:pt x="20585" y="17074"/>
                    <a:pt x="19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2597150" y="5452682"/>
              <a:ext cx="2628900" cy="12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2898"/>
                  </a:moveTo>
                  <a:cubicBezTo>
                    <a:pt x="504" y="11818"/>
                    <a:pt x="1009" y="10738"/>
                    <a:pt x="1574" y="9478"/>
                  </a:cubicBezTo>
                  <a:cubicBezTo>
                    <a:pt x="2139" y="8218"/>
                    <a:pt x="2765" y="6778"/>
                    <a:pt x="3374" y="5518"/>
                  </a:cubicBezTo>
                  <a:cubicBezTo>
                    <a:pt x="3983" y="4258"/>
                    <a:pt x="4574" y="3178"/>
                    <a:pt x="5226" y="2278"/>
                  </a:cubicBezTo>
                  <a:cubicBezTo>
                    <a:pt x="5878" y="1378"/>
                    <a:pt x="6591" y="658"/>
                    <a:pt x="7252" y="298"/>
                  </a:cubicBezTo>
                  <a:cubicBezTo>
                    <a:pt x="7913" y="-62"/>
                    <a:pt x="8522" y="-62"/>
                    <a:pt x="9148" y="118"/>
                  </a:cubicBezTo>
                  <a:cubicBezTo>
                    <a:pt x="9774" y="298"/>
                    <a:pt x="10417" y="658"/>
                    <a:pt x="11061" y="1378"/>
                  </a:cubicBezTo>
                  <a:cubicBezTo>
                    <a:pt x="11704" y="2098"/>
                    <a:pt x="12348" y="3178"/>
                    <a:pt x="12974" y="4618"/>
                  </a:cubicBezTo>
                  <a:cubicBezTo>
                    <a:pt x="13600" y="6058"/>
                    <a:pt x="14209" y="7858"/>
                    <a:pt x="14809" y="9478"/>
                  </a:cubicBezTo>
                  <a:cubicBezTo>
                    <a:pt x="15409" y="11098"/>
                    <a:pt x="16000" y="12538"/>
                    <a:pt x="16635" y="13798"/>
                  </a:cubicBezTo>
                  <a:cubicBezTo>
                    <a:pt x="17270" y="15058"/>
                    <a:pt x="17948" y="16138"/>
                    <a:pt x="18574" y="17218"/>
                  </a:cubicBezTo>
                  <a:cubicBezTo>
                    <a:pt x="19200" y="18298"/>
                    <a:pt x="19774" y="19378"/>
                    <a:pt x="20270" y="20098"/>
                  </a:cubicBezTo>
                  <a:cubicBezTo>
                    <a:pt x="20765" y="20818"/>
                    <a:pt x="21183" y="21178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2367966" y="5497410"/>
              <a:ext cx="3480385" cy="10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72" fill="norm" stroke="1" extrusionOk="0">
                  <a:moveTo>
                    <a:pt x="82" y="3684"/>
                  </a:moveTo>
                  <a:cubicBezTo>
                    <a:pt x="29" y="2413"/>
                    <a:pt x="-23" y="1143"/>
                    <a:pt x="10" y="507"/>
                  </a:cubicBezTo>
                  <a:cubicBezTo>
                    <a:pt x="43" y="-128"/>
                    <a:pt x="161" y="-128"/>
                    <a:pt x="449" y="296"/>
                  </a:cubicBezTo>
                  <a:cubicBezTo>
                    <a:pt x="738" y="719"/>
                    <a:pt x="1197" y="1566"/>
                    <a:pt x="1703" y="2625"/>
                  </a:cubicBezTo>
                  <a:cubicBezTo>
                    <a:pt x="2208" y="3684"/>
                    <a:pt x="2759" y="4954"/>
                    <a:pt x="3231" y="5801"/>
                  </a:cubicBezTo>
                  <a:cubicBezTo>
                    <a:pt x="3704" y="6648"/>
                    <a:pt x="4098" y="7072"/>
                    <a:pt x="4629" y="7919"/>
                  </a:cubicBezTo>
                  <a:cubicBezTo>
                    <a:pt x="5160" y="8766"/>
                    <a:pt x="5830" y="10037"/>
                    <a:pt x="6387" y="10884"/>
                  </a:cubicBezTo>
                  <a:cubicBezTo>
                    <a:pt x="6945" y="11731"/>
                    <a:pt x="7391" y="12154"/>
                    <a:pt x="7877" y="12578"/>
                  </a:cubicBezTo>
                  <a:cubicBezTo>
                    <a:pt x="8362" y="13001"/>
                    <a:pt x="8887" y="13425"/>
                    <a:pt x="9406" y="14060"/>
                  </a:cubicBezTo>
                  <a:cubicBezTo>
                    <a:pt x="9924" y="14696"/>
                    <a:pt x="10436" y="15543"/>
                    <a:pt x="10948" y="16178"/>
                  </a:cubicBezTo>
                  <a:cubicBezTo>
                    <a:pt x="11459" y="16813"/>
                    <a:pt x="11971" y="17237"/>
                    <a:pt x="12483" y="17660"/>
                  </a:cubicBezTo>
                  <a:cubicBezTo>
                    <a:pt x="12995" y="18084"/>
                    <a:pt x="13507" y="18507"/>
                    <a:pt x="14005" y="19143"/>
                  </a:cubicBezTo>
                  <a:cubicBezTo>
                    <a:pt x="14504" y="19778"/>
                    <a:pt x="14989" y="20625"/>
                    <a:pt x="15449" y="21048"/>
                  </a:cubicBezTo>
                  <a:cubicBezTo>
                    <a:pt x="15908" y="21472"/>
                    <a:pt x="16341" y="21472"/>
                    <a:pt x="16853" y="21472"/>
                  </a:cubicBezTo>
                  <a:cubicBezTo>
                    <a:pt x="17365" y="21472"/>
                    <a:pt x="17955" y="21472"/>
                    <a:pt x="18559" y="21048"/>
                  </a:cubicBezTo>
                  <a:cubicBezTo>
                    <a:pt x="19162" y="20625"/>
                    <a:pt x="19779" y="19778"/>
                    <a:pt x="20284" y="18931"/>
                  </a:cubicBezTo>
                  <a:cubicBezTo>
                    <a:pt x="20790" y="18084"/>
                    <a:pt x="21183" y="17237"/>
                    <a:pt x="21577" y="16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378699" y="4617666"/>
              <a:ext cx="267240" cy="120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16" fill="norm" stroke="1" extrusionOk="0">
                  <a:moveTo>
                    <a:pt x="0" y="955"/>
                  </a:moveTo>
                  <a:cubicBezTo>
                    <a:pt x="0" y="729"/>
                    <a:pt x="0" y="503"/>
                    <a:pt x="422" y="333"/>
                  </a:cubicBezTo>
                  <a:cubicBezTo>
                    <a:pt x="844" y="163"/>
                    <a:pt x="1687" y="50"/>
                    <a:pt x="4387" y="13"/>
                  </a:cubicBezTo>
                  <a:cubicBezTo>
                    <a:pt x="7087" y="-25"/>
                    <a:pt x="11644" y="13"/>
                    <a:pt x="15103" y="295"/>
                  </a:cubicBezTo>
                  <a:cubicBezTo>
                    <a:pt x="18563" y="578"/>
                    <a:pt x="20925" y="1106"/>
                    <a:pt x="21262" y="1879"/>
                  </a:cubicBezTo>
                  <a:cubicBezTo>
                    <a:pt x="21600" y="2651"/>
                    <a:pt x="19912" y="3669"/>
                    <a:pt x="17381" y="4706"/>
                  </a:cubicBezTo>
                  <a:cubicBezTo>
                    <a:pt x="14850" y="5743"/>
                    <a:pt x="11475" y="6798"/>
                    <a:pt x="9872" y="7722"/>
                  </a:cubicBezTo>
                  <a:cubicBezTo>
                    <a:pt x="8269" y="8645"/>
                    <a:pt x="8437" y="9437"/>
                    <a:pt x="9872" y="10492"/>
                  </a:cubicBezTo>
                  <a:cubicBezTo>
                    <a:pt x="11306" y="11548"/>
                    <a:pt x="14006" y="12867"/>
                    <a:pt x="16116" y="14092"/>
                  </a:cubicBezTo>
                  <a:cubicBezTo>
                    <a:pt x="18225" y="15317"/>
                    <a:pt x="19744" y="16448"/>
                    <a:pt x="19828" y="17541"/>
                  </a:cubicBezTo>
                  <a:cubicBezTo>
                    <a:pt x="19912" y="18635"/>
                    <a:pt x="18563" y="19690"/>
                    <a:pt x="15947" y="20388"/>
                  </a:cubicBezTo>
                  <a:cubicBezTo>
                    <a:pt x="13331" y="21085"/>
                    <a:pt x="9450" y="21424"/>
                    <a:pt x="6581" y="21500"/>
                  </a:cubicBezTo>
                  <a:cubicBezTo>
                    <a:pt x="3712" y="21575"/>
                    <a:pt x="1856" y="21387"/>
                    <a:pt x="1012" y="21047"/>
                  </a:cubicBezTo>
                  <a:cubicBezTo>
                    <a:pt x="169" y="20708"/>
                    <a:pt x="337" y="20218"/>
                    <a:pt x="506" y="1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8462651" y="4838621"/>
              <a:ext cx="243199" cy="36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20" fill="norm" stroke="1" extrusionOk="0">
                  <a:moveTo>
                    <a:pt x="21032" y="3238"/>
                  </a:moveTo>
                  <a:cubicBezTo>
                    <a:pt x="20300" y="2864"/>
                    <a:pt x="19568" y="2489"/>
                    <a:pt x="19201" y="1927"/>
                  </a:cubicBezTo>
                  <a:cubicBezTo>
                    <a:pt x="18835" y="1365"/>
                    <a:pt x="18835" y="616"/>
                    <a:pt x="18012" y="242"/>
                  </a:cubicBezTo>
                  <a:cubicBezTo>
                    <a:pt x="17188" y="-133"/>
                    <a:pt x="15540" y="-133"/>
                    <a:pt x="13618" y="679"/>
                  </a:cubicBezTo>
                  <a:cubicBezTo>
                    <a:pt x="11696" y="1490"/>
                    <a:pt x="9500" y="3113"/>
                    <a:pt x="7212" y="5485"/>
                  </a:cubicBezTo>
                  <a:cubicBezTo>
                    <a:pt x="4924" y="7858"/>
                    <a:pt x="2544" y="10979"/>
                    <a:pt x="1171" y="13414"/>
                  </a:cubicBezTo>
                  <a:cubicBezTo>
                    <a:pt x="-202" y="15849"/>
                    <a:pt x="-568" y="17596"/>
                    <a:pt x="1171" y="18907"/>
                  </a:cubicBezTo>
                  <a:cubicBezTo>
                    <a:pt x="2910" y="20218"/>
                    <a:pt x="6754" y="21092"/>
                    <a:pt x="9774" y="21280"/>
                  </a:cubicBezTo>
                  <a:cubicBezTo>
                    <a:pt x="12795" y="21467"/>
                    <a:pt x="14991" y="20968"/>
                    <a:pt x="17188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8782050" y="4858854"/>
              <a:ext cx="196850" cy="40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2179"/>
                  </a:moveTo>
                  <a:cubicBezTo>
                    <a:pt x="19974" y="1279"/>
                    <a:pt x="18348" y="379"/>
                    <a:pt x="16374" y="98"/>
                  </a:cubicBezTo>
                  <a:cubicBezTo>
                    <a:pt x="14400" y="-183"/>
                    <a:pt x="12077" y="154"/>
                    <a:pt x="10219" y="886"/>
                  </a:cubicBezTo>
                  <a:cubicBezTo>
                    <a:pt x="8361" y="1617"/>
                    <a:pt x="6968" y="2742"/>
                    <a:pt x="6619" y="3811"/>
                  </a:cubicBezTo>
                  <a:cubicBezTo>
                    <a:pt x="6271" y="4879"/>
                    <a:pt x="6968" y="5892"/>
                    <a:pt x="9174" y="7411"/>
                  </a:cubicBezTo>
                  <a:cubicBezTo>
                    <a:pt x="11381" y="8930"/>
                    <a:pt x="15097" y="10955"/>
                    <a:pt x="16839" y="12529"/>
                  </a:cubicBezTo>
                  <a:cubicBezTo>
                    <a:pt x="18581" y="14104"/>
                    <a:pt x="18348" y="15229"/>
                    <a:pt x="15213" y="16636"/>
                  </a:cubicBezTo>
                  <a:cubicBezTo>
                    <a:pt x="12077" y="18042"/>
                    <a:pt x="6039" y="19730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8083466" y="4836369"/>
              <a:ext cx="266784" cy="36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5" fill="norm" stroke="1" extrusionOk="0">
                  <a:moveTo>
                    <a:pt x="2048" y="7912"/>
                  </a:moveTo>
                  <a:cubicBezTo>
                    <a:pt x="1198" y="8414"/>
                    <a:pt x="347" y="8916"/>
                    <a:pt x="92" y="10674"/>
                  </a:cubicBezTo>
                  <a:cubicBezTo>
                    <a:pt x="-163" y="12433"/>
                    <a:pt x="177" y="15447"/>
                    <a:pt x="347" y="17267"/>
                  </a:cubicBezTo>
                  <a:cubicBezTo>
                    <a:pt x="517" y="19088"/>
                    <a:pt x="517" y="19716"/>
                    <a:pt x="602" y="20344"/>
                  </a:cubicBezTo>
                  <a:cubicBezTo>
                    <a:pt x="687" y="20972"/>
                    <a:pt x="857" y="21600"/>
                    <a:pt x="943" y="21286"/>
                  </a:cubicBezTo>
                  <a:cubicBezTo>
                    <a:pt x="1028" y="20972"/>
                    <a:pt x="1028" y="19716"/>
                    <a:pt x="1198" y="16828"/>
                  </a:cubicBezTo>
                  <a:cubicBezTo>
                    <a:pt x="1368" y="13940"/>
                    <a:pt x="1708" y="9419"/>
                    <a:pt x="2133" y="6656"/>
                  </a:cubicBezTo>
                  <a:cubicBezTo>
                    <a:pt x="2558" y="3893"/>
                    <a:pt x="3068" y="2888"/>
                    <a:pt x="3494" y="2763"/>
                  </a:cubicBezTo>
                  <a:cubicBezTo>
                    <a:pt x="3919" y="2637"/>
                    <a:pt x="4259" y="3391"/>
                    <a:pt x="5790" y="6091"/>
                  </a:cubicBezTo>
                  <a:cubicBezTo>
                    <a:pt x="7320" y="8791"/>
                    <a:pt x="10042" y="13437"/>
                    <a:pt x="11998" y="16263"/>
                  </a:cubicBezTo>
                  <a:cubicBezTo>
                    <a:pt x="13954" y="19088"/>
                    <a:pt x="15144" y="20093"/>
                    <a:pt x="16165" y="20721"/>
                  </a:cubicBezTo>
                  <a:cubicBezTo>
                    <a:pt x="17185" y="21349"/>
                    <a:pt x="18035" y="21600"/>
                    <a:pt x="18631" y="21349"/>
                  </a:cubicBezTo>
                  <a:cubicBezTo>
                    <a:pt x="19226" y="21098"/>
                    <a:pt x="19566" y="20344"/>
                    <a:pt x="19906" y="17895"/>
                  </a:cubicBezTo>
                  <a:cubicBezTo>
                    <a:pt x="20246" y="15447"/>
                    <a:pt x="20587" y="11302"/>
                    <a:pt x="20757" y="8163"/>
                  </a:cubicBezTo>
                  <a:cubicBezTo>
                    <a:pt x="20927" y="5023"/>
                    <a:pt x="20927" y="2888"/>
                    <a:pt x="21012" y="1695"/>
                  </a:cubicBezTo>
                  <a:cubicBezTo>
                    <a:pt x="21097" y="502"/>
                    <a:pt x="21267" y="251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8367183" y="5580231"/>
              <a:ext cx="228112" cy="34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476" fill="norm" stroke="1" extrusionOk="0">
                  <a:moveTo>
                    <a:pt x="191" y="3086"/>
                  </a:moveTo>
                  <a:cubicBezTo>
                    <a:pt x="0" y="2431"/>
                    <a:pt x="-191" y="1777"/>
                    <a:pt x="382" y="1253"/>
                  </a:cubicBezTo>
                  <a:cubicBezTo>
                    <a:pt x="956" y="729"/>
                    <a:pt x="2294" y="337"/>
                    <a:pt x="5735" y="140"/>
                  </a:cubicBezTo>
                  <a:cubicBezTo>
                    <a:pt x="9175" y="-56"/>
                    <a:pt x="14719" y="-56"/>
                    <a:pt x="17777" y="206"/>
                  </a:cubicBezTo>
                  <a:cubicBezTo>
                    <a:pt x="20836" y="468"/>
                    <a:pt x="21409" y="991"/>
                    <a:pt x="19497" y="2497"/>
                  </a:cubicBezTo>
                  <a:cubicBezTo>
                    <a:pt x="17586" y="4002"/>
                    <a:pt x="13190" y="6489"/>
                    <a:pt x="10609" y="7929"/>
                  </a:cubicBezTo>
                  <a:cubicBezTo>
                    <a:pt x="8028" y="9369"/>
                    <a:pt x="7264" y="9762"/>
                    <a:pt x="6308" y="10155"/>
                  </a:cubicBezTo>
                  <a:cubicBezTo>
                    <a:pt x="5352" y="10548"/>
                    <a:pt x="4205" y="10940"/>
                    <a:pt x="4588" y="11268"/>
                  </a:cubicBezTo>
                  <a:cubicBezTo>
                    <a:pt x="4970" y="11595"/>
                    <a:pt x="6882" y="11857"/>
                    <a:pt x="9367" y="12773"/>
                  </a:cubicBezTo>
                  <a:cubicBezTo>
                    <a:pt x="11851" y="13689"/>
                    <a:pt x="14910" y="15260"/>
                    <a:pt x="16439" y="16439"/>
                  </a:cubicBezTo>
                  <a:cubicBezTo>
                    <a:pt x="17968" y="17617"/>
                    <a:pt x="17968" y="18402"/>
                    <a:pt x="16248" y="19188"/>
                  </a:cubicBezTo>
                  <a:cubicBezTo>
                    <a:pt x="14528" y="19973"/>
                    <a:pt x="11087" y="20759"/>
                    <a:pt x="8697" y="21151"/>
                  </a:cubicBezTo>
                  <a:cubicBezTo>
                    <a:pt x="6308" y="21544"/>
                    <a:pt x="4970" y="21544"/>
                    <a:pt x="3919" y="21348"/>
                  </a:cubicBezTo>
                  <a:cubicBezTo>
                    <a:pt x="2867" y="21151"/>
                    <a:pt x="2103" y="20759"/>
                    <a:pt x="1912" y="20039"/>
                  </a:cubicBezTo>
                  <a:cubicBezTo>
                    <a:pt x="1721" y="19319"/>
                    <a:pt x="2103" y="18271"/>
                    <a:pt x="2485" y="17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8662772" y="5572406"/>
              <a:ext cx="176429" cy="29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38" fill="norm" stroke="1" extrusionOk="0">
                  <a:moveTo>
                    <a:pt x="14490" y="508"/>
                  </a:moveTo>
                  <a:cubicBezTo>
                    <a:pt x="13204" y="197"/>
                    <a:pt x="11919" y="-114"/>
                    <a:pt x="10890" y="41"/>
                  </a:cubicBezTo>
                  <a:cubicBezTo>
                    <a:pt x="9862" y="197"/>
                    <a:pt x="9090" y="818"/>
                    <a:pt x="7804" y="2372"/>
                  </a:cubicBezTo>
                  <a:cubicBezTo>
                    <a:pt x="6519" y="3926"/>
                    <a:pt x="4719" y="6413"/>
                    <a:pt x="3304" y="9287"/>
                  </a:cubicBezTo>
                  <a:cubicBezTo>
                    <a:pt x="1890" y="12162"/>
                    <a:pt x="862" y="15426"/>
                    <a:pt x="347" y="17523"/>
                  </a:cubicBezTo>
                  <a:cubicBezTo>
                    <a:pt x="-167" y="19621"/>
                    <a:pt x="-167" y="20554"/>
                    <a:pt x="733" y="21020"/>
                  </a:cubicBezTo>
                  <a:cubicBezTo>
                    <a:pt x="1633" y="21486"/>
                    <a:pt x="3433" y="21486"/>
                    <a:pt x="7033" y="20709"/>
                  </a:cubicBezTo>
                  <a:cubicBezTo>
                    <a:pt x="10633" y="19932"/>
                    <a:pt x="16033" y="18378"/>
                    <a:pt x="21433" y="16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8782050" y="5731719"/>
              <a:ext cx="19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65"/>
                    <a:pt x="7200" y="9730"/>
                    <a:pt x="3600" y="13330"/>
                  </a:cubicBezTo>
                  <a:cubicBezTo>
                    <a:pt x="0" y="16930"/>
                    <a:pt x="0" y="19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8890942" y="5529370"/>
              <a:ext cx="257593" cy="47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61" fill="norm" stroke="1" extrusionOk="0">
                  <a:moveTo>
                    <a:pt x="976" y="3993"/>
                  </a:moveTo>
                  <a:cubicBezTo>
                    <a:pt x="449" y="3513"/>
                    <a:pt x="-78" y="3033"/>
                    <a:pt x="10" y="2649"/>
                  </a:cubicBezTo>
                  <a:cubicBezTo>
                    <a:pt x="98" y="2265"/>
                    <a:pt x="800" y="1977"/>
                    <a:pt x="3610" y="1545"/>
                  </a:cubicBezTo>
                  <a:cubicBezTo>
                    <a:pt x="6420" y="1113"/>
                    <a:pt x="11337" y="537"/>
                    <a:pt x="14234" y="249"/>
                  </a:cubicBezTo>
                  <a:cubicBezTo>
                    <a:pt x="17132" y="-39"/>
                    <a:pt x="18010" y="-39"/>
                    <a:pt x="18888" y="57"/>
                  </a:cubicBezTo>
                  <a:cubicBezTo>
                    <a:pt x="19766" y="153"/>
                    <a:pt x="20644" y="345"/>
                    <a:pt x="21083" y="1209"/>
                  </a:cubicBezTo>
                  <a:cubicBezTo>
                    <a:pt x="21522" y="2073"/>
                    <a:pt x="21522" y="3609"/>
                    <a:pt x="20644" y="5865"/>
                  </a:cubicBezTo>
                  <a:cubicBezTo>
                    <a:pt x="19766" y="8121"/>
                    <a:pt x="18010" y="11097"/>
                    <a:pt x="16693" y="13833"/>
                  </a:cubicBezTo>
                  <a:cubicBezTo>
                    <a:pt x="15376" y="16569"/>
                    <a:pt x="14498" y="19065"/>
                    <a:pt x="1362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8978900" y="5750769"/>
              <a:ext cx="279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6062"/>
                    <a:pt x="7527" y="10523"/>
                    <a:pt x="11127" y="6923"/>
                  </a:cubicBezTo>
                  <a:cubicBezTo>
                    <a:pt x="14727" y="3323"/>
                    <a:pt x="1816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" name="Drawing"/>
          <p:cNvGrpSpPr/>
          <p:nvPr/>
        </p:nvGrpSpPr>
        <p:grpSpPr>
          <a:xfrm>
            <a:off x="1104900" y="1254487"/>
            <a:ext cx="11874500" cy="7438664"/>
            <a:chOff x="0" y="0"/>
            <a:chExt cx="11874499" cy="7438661"/>
          </a:xfrm>
        </p:grpSpPr>
        <p:sp>
          <p:nvSpPr>
            <p:cNvPr id="411" name="Line"/>
            <p:cNvSpPr/>
            <p:nvPr/>
          </p:nvSpPr>
          <p:spPr>
            <a:xfrm>
              <a:off x="917286" y="333011"/>
              <a:ext cx="9814" cy="37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49" fill="norm" stroke="1" extrusionOk="0">
                  <a:moveTo>
                    <a:pt x="20029" y="0"/>
                  </a:moveTo>
                  <a:cubicBezTo>
                    <a:pt x="15709" y="4369"/>
                    <a:pt x="11389" y="8737"/>
                    <a:pt x="9229" y="12135"/>
                  </a:cubicBezTo>
                  <a:cubicBezTo>
                    <a:pt x="7069" y="15533"/>
                    <a:pt x="7069" y="17960"/>
                    <a:pt x="4909" y="19476"/>
                  </a:cubicBezTo>
                  <a:cubicBezTo>
                    <a:pt x="2749" y="20993"/>
                    <a:pt x="-1571" y="21600"/>
                    <a:pt x="589" y="21418"/>
                  </a:cubicBezTo>
                  <a:cubicBezTo>
                    <a:pt x="2749" y="21236"/>
                    <a:pt x="11389" y="20265"/>
                    <a:pt x="20029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12799" y="305925"/>
              <a:ext cx="234951" cy="6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0" y="20788"/>
                  </a:moveTo>
                  <a:cubicBezTo>
                    <a:pt x="4281" y="14038"/>
                    <a:pt x="8562" y="7288"/>
                    <a:pt x="11773" y="3575"/>
                  </a:cubicBezTo>
                  <a:cubicBezTo>
                    <a:pt x="14984" y="-137"/>
                    <a:pt x="17124" y="-812"/>
                    <a:pt x="18584" y="875"/>
                  </a:cubicBezTo>
                  <a:cubicBezTo>
                    <a:pt x="20043" y="2563"/>
                    <a:pt x="20822" y="6613"/>
                    <a:pt x="21600" y="1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38199" y="669561"/>
              <a:ext cx="215901" cy="7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15247"/>
                  </a:moveTo>
                  <a:cubicBezTo>
                    <a:pt x="635" y="17788"/>
                    <a:pt x="1271" y="20329"/>
                    <a:pt x="2224" y="20965"/>
                  </a:cubicBezTo>
                  <a:cubicBezTo>
                    <a:pt x="3176" y="21600"/>
                    <a:pt x="4447" y="20329"/>
                    <a:pt x="7094" y="17153"/>
                  </a:cubicBezTo>
                  <a:cubicBezTo>
                    <a:pt x="9741" y="13976"/>
                    <a:pt x="13765" y="8894"/>
                    <a:pt x="16412" y="5718"/>
                  </a:cubicBezTo>
                  <a:cubicBezTo>
                    <a:pt x="19059" y="2541"/>
                    <a:pt x="20329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146672" y="239084"/>
              <a:ext cx="95035" cy="46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92" fill="norm" stroke="1" extrusionOk="0">
                  <a:moveTo>
                    <a:pt x="20316" y="4672"/>
                  </a:moveTo>
                  <a:cubicBezTo>
                    <a:pt x="20785" y="3587"/>
                    <a:pt x="21255" y="2502"/>
                    <a:pt x="21020" y="1713"/>
                  </a:cubicBezTo>
                  <a:cubicBezTo>
                    <a:pt x="20785" y="924"/>
                    <a:pt x="19846" y="431"/>
                    <a:pt x="17968" y="185"/>
                  </a:cubicBezTo>
                  <a:cubicBezTo>
                    <a:pt x="16090" y="-62"/>
                    <a:pt x="13272" y="-62"/>
                    <a:pt x="10925" y="185"/>
                  </a:cubicBezTo>
                  <a:cubicBezTo>
                    <a:pt x="8577" y="431"/>
                    <a:pt x="6698" y="924"/>
                    <a:pt x="4820" y="2502"/>
                  </a:cubicBezTo>
                  <a:cubicBezTo>
                    <a:pt x="2942" y="4080"/>
                    <a:pt x="1064" y="6743"/>
                    <a:pt x="359" y="9554"/>
                  </a:cubicBezTo>
                  <a:cubicBezTo>
                    <a:pt x="-345" y="12365"/>
                    <a:pt x="125" y="15324"/>
                    <a:pt x="594" y="17100"/>
                  </a:cubicBezTo>
                  <a:cubicBezTo>
                    <a:pt x="1064" y="18875"/>
                    <a:pt x="1533" y="19467"/>
                    <a:pt x="2003" y="20108"/>
                  </a:cubicBezTo>
                  <a:cubicBezTo>
                    <a:pt x="2472" y="20749"/>
                    <a:pt x="2942" y="21439"/>
                    <a:pt x="3412" y="21489"/>
                  </a:cubicBezTo>
                  <a:cubicBezTo>
                    <a:pt x="3881" y="21538"/>
                    <a:pt x="4351" y="20946"/>
                    <a:pt x="4820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104899" y="536211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898649" y="294911"/>
              <a:ext cx="266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7" y="2853"/>
                    <a:pt x="6514" y="5706"/>
                    <a:pt x="9771" y="9102"/>
                  </a:cubicBezTo>
                  <a:cubicBezTo>
                    <a:pt x="13029" y="12498"/>
                    <a:pt x="16286" y="16438"/>
                    <a:pt x="18257" y="18611"/>
                  </a:cubicBezTo>
                  <a:cubicBezTo>
                    <a:pt x="20229" y="20785"/>
                    <a:pt x="20914" y="211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974849" y="262030"/>
              <a:ext cx="209551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1101"/>
                  </a:moveTo>
                  <a:cubicBezTo>
                    <a:pt x="21164" y="524"/>
                    <a:pt x="20727" y="-54"/>
                    <a:pt x="20182" y="4"/>
                  </a:cubicBezTo>
                  <a:cubicBezTo>
                    <a:pt x="19636" y="62"/>
                    <a:pt x="18982" y="755"/>
                    <a:pt x="17127" y="3007"/>
                  </a:cubicBezTo>
                  <a:cubicBezTo>
                    <a:pt x="15273" y="5259"/>
                    <a:pt x="12218" y="9071"/>
                    <a:pt x="9164" y="12132"/>
                  </a:cubicBezTo>
                  <a:cubicBezTo>
                    <a:pt x="6109" y="15193"/>
                    <a:pt x="3055" y="17503"/>
                    <a:pt x="1527" y="18947"/>
                  </a:cubicBezTo>
                  <a:cubicBezTo>
                    <a:pt x="0" y="20391"/>
                    <a:pt x="0" y="20968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2528247" y="464624"/>
              <a:ext cx="171724" cy="43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29" fill="norm" stroke="1" extrusionOk="0">
                  <a:moveTo>
                    <a:pt x="16477" y="2288"/>
                  </a:moveTo>
                  <a:cubicBezTo>
                    <a:pt x="16741" y="1763"/>
                    <a:pt x="17004" y="1239"/>
                    <a:pt x="16741" y="767"/>
                  </a:cubicBezTo>
                  <a:cubicBezTo>
                    <a:pt x="16477" y="295"/>
                    <a:pt x="15687" y="-124"/>
                    <a:pt x="13053" y="33"/>
                  </a:cubicBezTo>
                  <a:cubicBezTo>
                    <a:pt x="10419" y="191"/>
                    <a:pt x="5941" y="925"/>
                    <a:pt x="3306" y="1606"/>
                  </a:cubicBezTo>
                  <a:cubicBezTo>
                    <a:pt x="672" y="2288"/>
                    <a:pt x="-118" y="2917"/>
                    <a:pt x="14" y="3651"/>
                  </a:cubicBezTo>
                  <a:cubicBezTo>
                    <a:pt x="145" y="4385"/>
                    <a:pt x="1199" y="5224"/>
                    <a:pt x="3702" y="5381"/>
                  </a:cubicBezTo>
                  <a:cubicBezTo>
                    <a:pt x="6204" y="5538"/>
                    <a:pt x="10155" y="5014"/>
                    <a:pt x="12789" y="4280"/>
                  </a:cubicBezTo>
                  <a:cubicBezTo>
                    <a:pt x="15423" y="3546"/>
                    <a:pt x="16741" y="2602"/>
                    <a:pt x="17794" y="1921"/>
                  </a:cubicBezTo>
                  <a:cubicBezTo>
                    <a:pt x="18848" y="1239"/>
                    <a:pt x="19638" y="820"/>
                    <a:pt x="19902" y="925"/>
                  </a:cubicBezTo>
                  <a:cubicBezTo>
                    <a:pt x="20165" y="1029"/>
                    <a:pt x="19902" y="1659"/>
                    <a:pt x="20165" y="3808"/>
                  </a:cubicBezTo>
                  <a:cubicBezTo>
                    <a:pt x="20428" y="5958"/>
                    <a:pt x="21219" y="9627"/>
                    <a:pt x="21350" y="12721"/>
                  </a:cubicBezTo>
                  <a:cubicBezTo>
                    <a:pt x="21482" y="15814"/>
                    <a:pt x="20955" y="18330"/>
                    <a:pt x="20165" y="19746"/>
                  </a:cubicBezTo>
                  <a:cubicBezTo>
                    <a:pt x="19375" y="21161"/>
                    <a:pt x="18321" y="21476"/>
                    <a:pt x="16477" y="21424"/>
                  </a:cubicBezTo>
                  <a:cubicBezTo>
                    <a:pt x="14633" y="21371"/>
                    <a:pt x="11999" y="20952"/>
                    <a:pt x="10945" y="19536"/>
                  </a:cubicBezTo>
                  <a:cubicBezTo>
                    <a:pt x="9892" y="18121"/>
                    <a:pt x="10419" y="15709"/>
                    <a:pt x="10945" y="13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2751284" y="476627"/>
              <a:ext cx="169716" cy="16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55" fill="norm" stroke="1" extrusionOk="0">
                  <a:moveTo>
                    <a:pt x="1381" y="12619"/>
                  </a:moveTo>
                  <a:cubicBezTo>
                    <a:pt x="4048" y="10705"/>
                    <a:pt x="6714" y="8791"/>
                    <a:pt x="8181" y="6740"/>
                  </a:cubicBezTo>
                  <a:cubicBezTo>
                    <a:pt x="9648" y="4690"/>
                    <a:pt x="9914" y="2502"/>
                    <a:pt x="9381" y="1272"/>
                  </a:cubicBezTo>
                  <a:cubicBezTo>
                    <a:pt x="8848" y="41"/>
                    <a:pt x="7514" y="-232"/>
                    <a:pt x="6314" y="178"/>
                  </a:cubicBezTo>
                  <a:cubicBezTo>
                    <a:pt x="5114" y="588"/>
                    <a:pt x="4048" y="1682"/>
                    <a:pt x="2848" y="4963"/>
                  </a:cubicBezTo>
                  <a:cubicBezTo>
                    <a:pt x="1648" y="8244"/>
                    <a:pt x="314" y="13712"/>
                    <a:pt x="48" y="16993"/>
                  </a:cubicBezTo>
                  <a:cubicBezTo>
                    <a:pt x="-219" y="20274"/>
                    <a:pt x="581" y="21368"/>
                    <a:pt x="3514" y="20821"/>
                  </a:cubicBezTo>
                  <a:cubicBezTo>
                    <a:pt x="6448" y="20274"/>
                    <a:pt x="11514" y="18087"/>
                    <a:pt x="14848" y="15763"/>
                  </a:cubicBezTo>
                  <a:cubicBezTo>
                    <a:pt x="18181" y="13439"/>
                    <a:pt x="19781" y="10978"/>
                    <a:pt x="21381" y="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921264" y="301261"/>
              <a:ext cx="63236" cy="37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5" fill="norm" stroke="1" extrusionOk="0">
                  <a:moveTo>
                    <a:pt x="15030" y="0"/>
                  </a:moveTo>
                  <a:cubicBezTo>
                    <a:pt x="11430" y="241"/>
                    <a:pt x="7830" y="483"/>
                    <a:pt x="5670" y="1207"/>
                  </a:cubicBezTo>
                  <a:cubicBezTo>
                    <a:pt x="3510" y="1931"/>
                    <a:pt x="2790" y="3137"/>
                    <a:pt x="2070" y="5973"/>
                  </a:cubicBezTo>
                  <a:cubicBezTo>
                    <a:pt x="1350" y="8809"/>
                    <a:pt x="630" y="13274"/>
                    <a:pt x="270" y="15928"/>
                  </a:cubicBezTo>
                  <a:cubicBezTo>
                    <a:pt x="-90" y="18583"/>
                    <a:pt x="-90" y="19428"/>
                    <a:pt x="270" y="20152"/>
                  </a:cubicBezTo>
                  <a:cubicBezTo>
                    <a:pt x="630" y="20876"/>
                    <a:pt x="1350" y="21479"/>
                    <a:pt x="3510" y="21540"/>
                  </a:cubicBezTo>
                  <a:cubicBezTo>
                    <a:pt x="5670" y="21600"/>
                    <a:pt x="9270" y="21117"/>
                    <a:pt x="12510" y="20273"/>
                  </a:cubicBezTo>
                  <a:cubicBezTo>
                    <a:pt x="15750" y="19428"/>
                    <a:pt x="18630" y="18221"/>
                    <a:pt x="21510" y="17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910184" y="504461"/>
              <a:ext cx="137816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82" fill="norm" stroke="1" extrusionOk="0">
                  <a:moveTo>
                    <a:pt x="3636" y="10800"/>
                  </a:moveTo>
                  <a:cubicBezTo>
                    <a:pt x="1673" y="14400"/>
                    <a:pt x="-291" y="18000"/>
                    <a:pt x="36" y="19800"/>
                  </a:cubicBezTo>
                  <a:cubicBezTo>
                    <a:pt x="364" y="21600"/>
                    <a:pt x="2982" y="21600"/>
                    <a:pt x="6909" y="18000"/>
                  </a:cubicBezTo>
                  <a:cubicBezTo>
                    <a:pt x="10836" y="14400"/>
                    <a:pt x="16073" y="720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016249" y="454367"/>
              <a:ext cx="107951" cy="20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576"/>
                  </a:moveTo>
                  <a:cubicBezTo>
                    <a:pt x="19482" y="144"/>
                    <a:pt x="17365" y="-288"/>
                    <a:pt x="14612" y="252"/>
                  </a:cubicBezTo>
                  <a:cubicBezTo>
                    <a:pt x="11859" y="792"/>
                    <a:pt x="8471" y="2304"/>
                    <a:pt x="7200" y="4464"/>
                  </a:cubicBezTo>
                  <a:cubicBezTo>
                    <a:pt x="5929" y="6624"/>
                    <a:pt x="6776" y="9432"/>
                    <a:pt x="8047" y="11268"/>
                  </a:cubicBezTo>
                  <a:cubicBezTo>
                    <a:pt x="9318" y="13104"/>
                    <a:pt x="11012" y="13968"/>
                    <a:pt x="12706" y="15048"/>
                  </a:cubicBezTo>
                  <a:cubicBezTo>
                    <a:pt x="14400" y="16128"/>
                    <a:pt x="16094" y="17424"/>
                    <a:pt x="13976" y="18504"/>
                  </a:cubicBezTo>
                  <a:cubicBezTo>
                    <a:pt x="11859" y="19584"/>
                    <a:pt x="5929" y="20448"/>
                    <a:pt x="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702413" y="320311"/>
              <a:ext cx="227874" cy="31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15" fill="norm" stroke="1" extrusionOk="0">
                  <a:moveTo>
                    <a:pt x="2966" y="2984"/>
                  </a:moveTo>
                  <a:cubicBezTo>
                    <a:pt x="2566" y="5258"/>
                    <a:pt x="2166" y="7532"/>
                    <a:pt x="1866" y="10089"/>
                  </a:cubicBezTo>
                  <a:cubicBezTo>
                    <a:pt x="1566" y="12647"/>
                    <a:pt x="1366" y="15489"/>
                    <a:pt x="1066" y="17621"/>
                  </a:cubicBezTo>
                  <a:cubicBezTo>
                    <a:pt x="766" y="19753"/>
                    <a:pt x="366" y="21174"/>
                    <a:pt x="166" y="21387"/>
                  </a:cubicBezTo>
                  <a:cubicBezTo>
                    <a:pt x="-34" y="21600"/>
                    <a:pt x="-34" y="20605"/>
                    <a:pt x="66" y="17834"/>
                  </a:cubicBezTo>
                  <a:cubicBezTo>
                    <a:pt x="166" y="15063"/>
                    <a:pt x="366" y="10516"/>
                    <a:pt x="666" y="7532"/>
                  </a:cubicBezTo>
                  <a:cubicBezTo>
                    <a:pt x="966" y="4547"/>
                    <a:pt x="1366" y="3126"/>
                    <a:pt x="1766" y="1989"/>
                  </a:cubicBezTo>
                  <a:cubicBezTo>
                    <a:pt x="2166" y="853"/>
                    <a:pt x="2566" y="0"/>
                    <a:pt x="2966" y="0"/>
                  </a:cubicBezTo>
                  <a:cubicBezTo>
                    <a:pt x="3366" y="0"/>
                    <a:pt x="3766" y="853"/>
                    <a:pt x="4466" y="2203"/>
                  </a:cubicBezTo>
                  <a:cubicBezTo>
                    <a:pt x="5166" y="3553"/>
                    <a:pt x="6166" y="5400"/>
                    <a:pt x="6966" y="6608"/>
                  </a:cubicBezTo>
                  <a:cubicBezTo>
                    <a:pt x="7766" y="7816"/>
                    <a:pt x="8366" y="8384"/>
                    <a:pt x="9166" y="8739"/>
                  </a:cubicBezTo>
                  <a:cubicBezTo>
                    <a:pt x="9966" y="9095"/>
                    <a:pt x="10966" y="9237"/>
                    <a:pt x="11766" y="9024"/>
                  </a:cubicBezTo>
                  <a:cubicBezTo>
                    <a:pt x="12566" y="8811"/>
                    <a:pt x="13166" y="8242"/>
                    <a:pt x="14066" y="7034"/>
                  </a:cubicBezTo>
                  <a:cubicBezTo>
                    <a:pt x="14966" y="5826"/>
                    <a:pt x="16166" y="3979"/>
                    <a:pt x="17266" y="2700"/>
                  </a:cubicBezTo>
                  <a:cubicBezTo>
                    <a:pt x="18366" y="1421"/>
                    <a:pt x="19366" y="711"/>
                    <a:pt x="20066" y="711"/>
                  </a:cubicBezTo>
                  <a:cubicBezTo>
                    <a:pt x="20766" y="711"/>
                    <a:pt x="21166" y="1421"/>
                    <a:pt x="21366" y="3695"/>
                  </a:cubicBezTo>
                  <a:cubicBezTo>
                    <a:pt x="21566" y="5968"/>
                    <a:pt x="21566" y="9805"/>
                    <a:pt x="21466" y="12718"/>
                  </a:cubicBezTo>
                  <a:cubicBezTo>
                    <a:pt x="21366" y="15632"/>
                    <a:pt x="21166" y="17621"/>
                    <a:pt x="20966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016814" y="316138"/>
              <a:ext cx="121414" cy="34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360" fill="norm" stroke="1" extrusionOk="0">
                  <a:moveTo>
                    <a:pt x="2625" y="3026"/>
                  </a:moveTo>
                  <a:cubicBezTo>
                    <a:pt x="1905" y="7241"/>
                    <a:pt x="1185" y="11455"/>
                    <a:pt x="825" y="14024"/>
                  </a:cubicBezTo>
                  <a:cubicBezTo>
                    <a:pt x="465" y="16592"/>
                    <a:pt x="465" y="17514"/>
                    <a:pt x="465" y="18304"/>
                  </a:cubicBezTo>
                  <a:cubicBezTo>
                    <a:pt x="465" y="19094"/>
                    <a:pt x="465" y="19753"/>
                    <a:pt x="285" y="19621"/>
                  </a:cubicBezTo>
                  <a:cubicBezTo>
                    <a:pt x="105" y="19489"/>
                    <a:pt x="-255" y="18567"/>
                    <a:pt x="285" y="15802"/>
                  </a:cubicBezTo>
                  <a:cubicBezTo>
                    <a:pt x="825" y="13036"/>
                    <a:pt x="2265" y="8426"/>
                    <a:pt x="3165" y="5792"/>
                  </a:cubicBezTo>
                  <a:cubicBezTo>
                    <a:pt x="4065" y="3158"/>
                    <a:pt x="4425" y="2499"/>
                    <a:pt x="5145" y="1841"/>
                  </a:cubicBezTo>
                  <a:cubicBezTo>
                    <a:pt x="5865" y="1182"/>
                    <a:pt x="6945" y="524"/>
                    <a:pt x="8385" y="194"/>
                  </a:cubicBezTo>
                  <a:cubicBezTo>
                    <a:pt x="9825" y="-135"/>
                    <a:pt x="11625" y="-135"/>
                    <a:pt x="13605" y="919"/>
                  </a:cubicBezTo>
                  <a:cubicBezTo>
                    <a:pt x="15585" y="1972"/>
                    <a:pt x="17745" y="4080"/>
                    <a:pt x="19185" y="6253"/>
                  </a:cubicBezTo>
                  <a:cubicBezTo>
                    <a:pt x="20625" y="8426"/>
                    <a:pt x="21345" y="10665"/>
                    <a:pt x="19725" y="12904"/>
                  </a:cubicBezTo>
                  <a:cubicBezTo>
                    <a:pt x="18105" y="15143"/>
                    <a:pt x="14145" y="17382"/>
                    <a:pt x="11445" y="18765"/>
                  </a:cubicBezTo>
                  <a:cubicBezTo>
                    <a:pt x="8745" y="20148"/>
                    <a:pt x="7305" y="20675"/>
                    <a:pt x="5685" y="21004"/>
                  </a:cubicBezTo>
                  <a:cubicBezTo>
                    <a:pt x="4065" y="21333"/>
                    <a:pt x="2265" y="21465"/>
                    <a:pt x="2085" y="21267"/>
                  </a:cubicBezTo>
                  <a:cubicBezTo>
                    <a:pt x="1905" y="21070"/>
                    <a:pt x="3345" y="20543"/>
                    <a:pt x="4785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190999" y="631461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915908" y="275861"/>
              <a:ext cx="81543" cy="38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30" fill="norm" stroke="1" extrusionOk="0">
                  <a:moveTo>
                    <a:pt x="13028" y="0"/>
                  </a:moveTo>
                  <a:cubicBezTo>
                    <a:pt x="10259" y="3699"/>
                    <a:pt x="7490" y="7399"/>
                    <a:pt x="5274" y="10621"/>
                  </a:cubicBezTo>
                  <a:cubicBezTo>
                    <a:pt x="3059" y="13843"/>
                    <a:pt x="1398" y="16588"/>
                    <a:pt x="567" y="18378"/>
                  </a:cubicBezTo>
                  <a:cubicBezTo>
                    <a:pt x="-264" y="20168"/>
                    <a:pt x="-264" y="21003"/>
                    <a:pt x="1121" y="21302"/>
                  </a:cubicBezTo>
                  <a:cubicBezTo>
                    <a:pt x="2505" y="21600"/>
                    <a:pt x="5274" y="21361"/>
                    <a:pt x="8874" y="20765"/>
                  </a:cubicBezTo>
                  <a:cubicBezTo>
                    <a:pt x="12474" y="20168"/>
                    <a:pt x="16905" y="19213"/>
                    <a:pt x="21336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857749" y="415561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0" y="16800"/>
                    <a:pt x="12800" y="12000"/>
                    <a:pt x="16400" y="8400"/>
                  </a:cubicBezTo>
                  <a:cubicBezTo>
                    <a:pt x="20000" y="4800"/>
                    <a:pt x="20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019995" y="282211"/>
              <a:ext cx="13620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11414" y="0"/>
                  </a:moveTo>
                  <a:cubicBezTo>
                    <a:pt x="11081" y="3375"/>
                    <a:pt x="10749" y="6750"/>
                    <a:pt x="9254" y="10012"/>
                  </a:cubicBezTo>
                  <a:cubicBezTo>
                    <a:pt x="7758" y="13275"/>
                    <a:pt x="5100" y="16425"/>
                    <a:pt x="3272" y="18225"/>
                  </a:cubicBezTo>
                  <a:cubicBezTo>
                    <a:pt x="1445" y="20025"/>
                    <a:pt x="448" y="20475"/>
                    <a:pt x="115" y="20306"/>
                  </a:cubicBezTo>
                  <a:cubicBezTo>
                    <a:pt x="-217" y="20138"/>
                    <a:pt x="115" y="19350"/>
                    <a:pt x="1777" y="18281"/>
                  </a:cubicBezTo>
                  <a:cubicBezTo>
                    <a:pt x="3438" y="17212"/>
                    <a:pt x="6429" y="15862"/>
                    <a:pt x="9088" y="15131"/>
                  </a:cubicBezTo>
                  <a:cubicBezTo>
                    <a:pt x="11746" y="14400"/>
                    <a:pt x="14072" y="14287"/>
                    <a:pt x="15734" y="14512"/>
                  </a:cubicBezTo>
                  <a:cubicBezTo>
                    <a:pt x="17395" y="14738"/>
                    <a:pt x="18392" y="15300"/>
                    <a:pt x="19223" y="16538"/>
                  </a:cubicBezTo>
                  <a:cubicBezTo>
                    <a:pt x="20054" y="17775"/>
                    <a:pt x="20718" y="19687"/>
                    <a:pt x="213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200649" y="499846"/>
              <a:ext cx="97454" cy="17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37" fill="norm" stroke="1" extrusionOk="0">
                  <a:moveTo>
                    <a:pt x="0" y="10465"/>
                  </a:moveTo>
                  <a:cubicBezTo>
                    <a:pt x="4596" y="9703"/>
                    <a:pt x="9191" y="8940"/>
                    <a:pt x="12638" y="7670"/>
                  </a:cubicBezTo>
                  <a:cubicBezTo>
                    <a:pt x="16085" y="6399"/>
                    <a:pt x="18383" y="4620"/>
                    <a:pt x="19762" y="3096"/>
                  </a:cubicBezTo>
                  <a:cubicBezTo>
                    <a:pt x="21140" y="1571"/>
                    <a:pt x="21600" y="300"/>
                    <a:pt x="20681" y="46"/>
                  </a:cubicBezTo>
                  <a:cubicBezTo>
                    <a:pt x="19762" y="-208"/>
                    <a:pt x="17464" y="554"/>
                    <a:pt x="14706" y="3350"/>
                  </a:cubicBezTo>
                  <a:cubicBezTo>
                    <a:pt x="11949" y="6145"/>
                    <a:pt x="8732" y="10973"/>
                    <a:pt x="7123" y="14150"/>
                  </a:cubicBezTo>
                  <a:cubicBezTo>
                    <a:pt x="5515" y="17326"/>
                    <a:pt x="5515" y="18851"/>
                    <a:pt x="6894" y="19867"/>
                  </a:cubicBezTo>
                  <a:cubicBezTo>
                    <a:pt x="8272" y="20884"/>
                    <a:pt x="11030" y="21392"/>
                    <a:pt x="13557" y="21011"/>
                  </a:cubicBezTo>
                  <a:cubicBezTo>
                    <a:pt x="16085" y="20630"/>
                    <a:pt x="18383" y="19359"/>
                    <a:pt x="20681" y="18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372099" y="504461"/>
              <a:ext cx="1229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5492" y="0"/>
                  </a:moveTo>
                  <a:cubicBezTo>
                    <a:pt x="3661" y="3400"/>
                    <a:pt x="1831" y="6800"/>
                    <a:pt x="915" y="9000"/>
                  </a:cubicBezTo>
                  <a:cubicBezTo>
                    <a:pt x="0" y="11200"/>
                    <a:pt x="0" y="12200"/>
                    <a:pt x="0" y="13200"/>
                  </a:cubicBezTo>
                  <a:cubicBezTo>
                    <a:pt x="0" y="14200"/>
                    <a:pt x="0" y="15200"/>
                    <a:pt x="183" y="15200"/>
                  </a:cubicBezTo>
                  <a:cubicBezTo>
                    <a:pt x="366" y="15200"/>
                    <a:pt x="732" y="14200"/>
                    <a:pt x="1831" y="12000"/>
                  </a:cubicBezTo>
                  <a:cubicBezTo>
                    <a:pt x="2929" y="9800"/>
                    <a:pt x="4759" y="6400"/>
                    <a:pt x="6224" y="4300"/>
                  </a:cubicBezTo>
                  <a:cubicBezTo>
                    <a:pt x="7688" y="2200"/>
                    <a:pt x="8786" y="1400"/>
                    <a:pt x="10251" y="1100"/>
                  </a:cubicBezTo>
                  <a:cubicBezTo>
                    <a:pt x="11715" y="800"/>
                    <a:pt x="13546" y="1000"/>
                    <a:pt x="15559" y="3400"/>
                  </a:cubicBezTo>
                  <a:cubicBezTo>
                    <a:pt x="17573" y="5800"/>
                    <a:pt x="19769" y="10400"/>
                    <a:pt x="20685" y="13800"/>
                  </a:cubicBezTo>
                  <a:cubicBezTo>
                    <a:pt x="21600" y="17200"/>
                    <a:pt x="21234" y="19400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6299563" y="287415"/>
              <a:ext cx="142683" cy="44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404" fill="norm" stroke="1" extrusionOk="0">
                  <a:moveTo>
                    <a:pt x="4576" y="7660"/>
                  </a:moveTo>
                  <a:cubicBezTo>
                    <a:pt x="3958" y="9182"/>
                    <a:pt x="3341" y="10703"/>
                    <a:pt x="2878" y="12680"/>
                  </a:cubicBezTo>
                  <a:cubicBezTo>
                    <a:pt x="2416" y="14658"/>
                    <a:pt x="2107" y="17091"/>
                    <a:pt x="1644" y="18765"/>
                  </a:cubicBezTo>
                  <a:cubicBezTo>
                    <a:pt x="1181" y="20438"/>
                    <a:pt x="564" y="21351"/>
                    <a:pt x="256" y="21401"/>
                  </a:cubicBezTo>
                  <a:cubicBezTo>
                    <a:pt x="-53" y="21452"/>
                    <a:pt x="-53" y="20641"/>
                    <a:pt x="101" y="18613"/>
                  </a:cubicBezTo>
                  <a:cubicBezTo>
                    <a:pt x="256" y="16584"/>
                    <a:pt x="564" y="13339"/>
                    <a:pt x="1336" y="10551"/>
                  </a:cubicBezTo>
                  <a:cubicBezTo>
                    <a:pt x="2107" y="7762"/>
                    <a:pt x="3341" y="5429"/>
                    <a:pt x="4730" y="3756"/>
                  </a:cubicBezTo>
                  <a:cubicBezTo>
                    <a:pt x="6118" y="2083"/>
                    <a:pt x="7661" y="1069"/>
                    <a:pt x="9204" y="511"/>
                  </a:cubicBezTo>
                  <a:cubicBezTo>
                    <a:pt x="10747" y="-47"/>
                    <a:pt x="12290" y="-148"/>
                    <a:pt x="14141" y="207"/>
                  </a:cubicBezTo>
                  <a:cubicBezTo>
                    <a:pt x="15993" y="562"/>
                    <a:pt x="18153" y="1373"/>
                    <a:pt x="19541" y="2387"/>
                  </a:cubicBezTo>
                  <a:cubicBezTo>
                    <a:pt x="20930" y="3401"/>
                    <a:pt x="21547" y="4618"/>
                    <a:pt x="19387" y="5784"/>
                  </a:cubicBezTo>
                  <a:cubicBezTo>
                    <a:pt x="17227" y="6951"/>
                    <a:pt x="12290" y="8066"/>
                    <a:pt x="9050" y="8573"/>
                  </a:cubicBezTo>
                  <a:cubicBezTo>
                    <a:pt x="5810" y="9080"/>
                    <a:pt x="4267" y="8979"/>
                    <a:pt x="3033" y="8725"/>
                  </a:cubicBezTo>
                  <a:cubicBezTo>
                    <a:pt x="1798" y="8472"/>
                    <a:pt x="873" y="8066"/>
                    <a:pt x="718" y="7762"/>
                  </a:cubicBezTo>
                  <a:cubicBezTo>
                    <a:pt x="564" y="7458"/>
                    <a:pt x="1181" y="7255"/>
                    <a:pt x="1798" y="7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6443133" y="421911"/>
              <a:ext cx="154518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10" fill="norm" stroke="1" extrusionOk="0">
                  <a:moveTo>
                    <a:pt x="292" y="9257"/>
                  </a:moveTo>
                  <a:cubicBezTo>
                    <a:pt x="0" y="7907"/>
                    <a:pt x="-292" y="6557"/>
                    <a:pt x="584" y="5882"/>
                  </a:cubicBezTo>
                  <a:cubicBezTo>
                    <a:pt x="1459" y="5207"/>
                    <a:pt x="3503" y="5207"/>
                    <a:pt x="5400" y="6268"/>
                  </a:cubicBezTo>
                  <a:cubicBezTo>
                    <a:pt x="7297" y="7329"/>
                    <a:pt x="9049" y="9450"/>
                    <a:pt x="9632" y="11861"/>
                  </a:cubicBezTo>
                  <a:cubicBezTo>
                    <a:pt x="10216" y="14271"/>
                    <a:pt x="9632" y="16971"/>
                    <a:pt x="8611" y="18804"/>
                  </a:cubicBezTo>
                  <a:cubicBezTo>
                    <a:pt x="7589" y="20636"/>
                    <a:pt x="6130" y="21600"/>
                    <a:pt x="5254" y="21504"/>
                  </a:cubicBezTo>
                  <a:cubicBezTo>
                    <a:pt x="4378" y="21407"/>
                    <a:pt x="4086" y="20250"/>
                    <a:pt x="5108" y="17454"/>
                  </a:cubicBezTo>
                  <a:cubicBezTo>
                    <a:pt x="6130" y="14657"/>
                    <a:pt x="8465" y="10221"/>
                    <a:pt x="11384" y="7039"/>
                  </a:cubicBezTo>
                  <a:cubicBezTo>
                    <a:pt x="14303" y="3857"/>
                    <a:pt x="17805" y="1929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646017" y="300243"/>
              <a:ext cx="150746" cy="39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45" fill="norm" stroke="1" extrusionOk="0">
                  <a:moveTo>
                    <a:pt x="20756" y="2123"/>
                  </a:moveTo>
                  <a:cubicBezTo>
                    <a:pt x="21052" y="1204"/>
                    <a:pt x="21348" y="285"/>
                    <a:pt x="20608" y="55"/>
                  </a:cubicBezTo>
                  <a:cubicBezTo>
                    <a:pt x="19869" y="-175"/>
                    <a:pt x="18093" y="285"/>
                    <a:pt x="14838" y="1951"/>
                  </a:cubicBezTo>
                  <a:cubicBezTo>
                    <a:pt x="11584" y="3616"/>
                    <a:pt x="6849" y="6489"/>
                    <a:pt x="3890" y="9534"/>
                  </a:cubicBezTo>
                  <a:cubicBezTo>
                    <a:pt x="932" y="12578"/>
                    <a:pt x="-252" y="15795"/>
                    <a:pt x="44" y="17863"/>
                  </a:cubicBezTo>
                  <a:cubicBezTo>
                    <a:pt x="340" y="19931"/>
                    <a:pt x="2115" y="20851"/>
                    <a:pt x="5222" y="21138"/>
                  </a:cubicBezTo>
                  <a:cubicBezTo>
                    <a:pt x="8329" y="21425"/>
                    <a:pt x="12767" y="21080"/>
                    <a:pt x="17206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889749" y="358411"/>
              <a:ext cx="19050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03"/>
                    <a:pt x="7200" y="7005"/>
                    <a:pt x="10320" y="10362"/>
                  </a:cubicBezTo>
                  <a:cubicBezTo>
                    <a:pt x="13440" y="13719"/>
                    <a:pt x="16080" y="16930"/>
                    <a:pt x="17640" y="18900"/>
                  </a:cubicBezTo>
                  <a:cubicBezTo>
                    <a:pt x="19200" y="20870"/>
                    <a:pt x="19680" y="21600"/>
                    <a:pt x="20160" y="21600"/>
                  </a:cubicBezTo>
                  <a:cubicBezTo>
                    <a:pt x="20640" y="21600"/>
                    <a:pt x="21120" y="20870"/>
                    <a:pt x="2160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885765" y="367092"/>
              <a:ext cx="238936" cy="31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74" fill="norm" stroke="1" extrusionOk="0">
                  <a:moveTo>
                    <a:pt x="21388" y="705"/>
                  </a:moveTo>
                  <a:cubicBezTo>
                    <a:pt x="20630" y="273"/>
                    <a:pt x="19872" y="-159"/>
                    <a:pt x="19020" y="57"/>
                  </a:cubicBezTo>
                  <a:cubicBezTo>
                    <a:pt x="18167" y="273"/>
                    <a:pt x="17220" y="1137"/>
                    <a:pt x="15041" y="3729"/>
                  </a:cubicBezTo>
                  <a:cubicBezTo>
                    <a:pt x="12862" y="6321"/>
                    <a:pt x="9451" y="10641"/>
                    <a:pt x="6893" y="13593"/>
                  </a:cubicBezTo>
                  <a:cubicBezTo>
                    <a:pt x="4335" y="16545"/>
                    <a:pt x="2630" y="18129"/>
                    <a:pt x="1493" y="19353"/>
                  </a:cubicBezTo>
                  <a:cubicBezTo>
                    <a:pt x="356" y="20577"/>
                    <a:pt x="-212" y="21441"/>
                    <a:pt x="72" y="21369"/>
                  </a:cubicBezTo>
                  <a:cubicBezTo>
                    <a:pt x="356" y="21297"/>
                    <a:pt x="1493" y="20289"/>
                    <a:pt x="2630" y="1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7207249" y="498111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200"/>
                    <a:pt x="6545" y="10800"/>
                    <a:pt x="10145" y="7200"/>
                  </a:cubicBezTo>
                  <a:cubicBezTo>
                    <a:pt x="13745" y="3600"/>
                    <a:pt x="176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238999" y="580661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569733" y="248157"/>
              <a:ext cx="132334" cy="43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68" fill="norm" stroke="1" extrusionOk="0">
                  <a:moveTo>
                    <a:pt x="5990" y="7001"/>
                  </a:moveTo>
                  <a:cubicBezTo>
                    <a:pt x="4640" y="10862"/>
                    <a:pt x="3290" y="14723"/>
                    <a:pt x="2446" y="16914"/>
                  </a:cubicBezTo>
                  <a:cubicBezTo>
                    <a:pt x="1603" y="19105"/>
                    <a:pt x="1265" y="19627"/>
                    <a:pt x="928" y="20201"/>
                  </a:cubicBezTo>
                  <a:cubicBezTo>
                    <a:pt x="590" y="20775"/>
                    <a:pt x="253" y="21401"/>
                    <a:pt x="84" y="21244"/>
                  </a:cubicBezTo>
                  <a:cubicBezTo>
                    <a:pt x="-85" y="21088"/>
                    <a:pt x="-85" y="20149"/>
                    <a:pt x="928" y="18010"/>
                  </a:cubicBezTo>
                  <a:cubicBezTo>
                    <a:pt x="1940" y="15871"/>
                    <a:pt x="3965" y="12531"/>
                    <a:pt x="5821" y="9714"/>
                  </a:cubicBezTo>
                  <a:cubicBezTo>
                    <a:pt x="7678" y="6897"/>
                    <a:pt x="9365" y="4601"/>
                    <a:pt x="10715" y="2984"/>
                  </a:cubicBezTo>
                  <a:cubicBezTo>
                    <a:pt x="12065" y="1366"/>
                    <a:pt x="13078" y="427"/>
                    <a:pt x="14259" y="114"/>
                  </a:cubicBezTo>
                  <a:cubicBezTo>
                    <a:pt x="15440" y="-199"/>
                    <a:pt x="16790" y="114"/>
                    <a:pt x="18309" y="1314"/>
                  </a:cubicBezTo>
                  <a:cubicBezTo>
                    <a:pt x="19828" y="2514"/>
                    <a:pt x="21515" y="4601"/>
                    <a:pt x="21009" y="6479"/>
                  </a:cubicBezTo>
                  <a:cubicBezTo>
                    <a:pt x="20502" y="8358"/>
                    <a:pt x="17803" y="10027"/>
                    <a:pt x="14596" y="11018"/>
                  </a:cubicBezTo>
                  <a:cubicBezTo>
                    <a:pt x="11390" y="12010"/>
                    <a:pt x="7678" y="12323"/>
                    <a:pt x="4978" y="12427"/>
                  </a:cubicBezTo>
                  <a:cubicBezTo>
                    <a:pt x="2278" y="12531"/>
                    <a:pt x="590" y="12427"/>
                    <a:pt x="253" y="12114"/>
                  </a:cubicBezTo>
                  <a:cubicBezTo>
                    <a:pt x="-85" y="11801"/>
                    <a:pt x="928" y="11279"/>
                    <a:pt x="1940" y="10914"/>
                  </a:cubicBezTo>
                  <a:cubicBezTo>
                    <a:pt x="2953" y="10549"/>
                    <a:pt x="3965" y="10340"/>
                    <a:pt x="4978" y="1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797764" y="333011"/>
              <a:ext cx="76236" cy="31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31" fill="norm" stroke="1" extrusionOk="0">
                  <a:moveTo>
                    <a:pt x="21026" y="0"/>
                  </a:moveTo>
                  <a:cubicBezTo>
                    <a:pt x="16356" y="4784"/>
                    <a:pt x="11685" y="9568"/>
                    <a:pt x="8475" y="12757"/>
                  </a:cubicBezTo>
                  <a:cubicBezTo>
                    <a:pt x="5264" y="15946"/>
                    <a:pt x="3512" y="17541"/>
                    <a:pt x="2053" y="18918"/>
                  </a:cubicBezTo>
                  <a:cubicBezTo>
                    <a:pt x="594" y="20295"/>
                    <a:pt x="-574" y="21455"/>
                    <a:pt x="302" y="21528"/>
                  </a:cubicBezTo>
                  <a:cubicBezTo>
                    <a:pt x="1177" y="21600"/>
                    <a:pt x="4096" y="20585"/>
                    <a:pt x="7015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848599" y="326661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823199" y="453661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8000"/>
                    <a:pt x="11829" y="14400"/>
                    <a:pt x="15429" y="10800"/>
                  </a:cubicBezTo>
                  <a:cubicBezTo>
                    <a:pt x="19029" y="7200"/>
                    <a:pt x="203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8039099" y="244111"/>
              <a:ext cx="1011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13224" y="0"/>
                  </a:moveTo>
                  <a:cubicBezTo>
                    <a:pt x="16751" y="3697"/>
                    <a:pt x="20278" y="7395"/>
                    <a:pt x="20939" y="10557"/>
                  </a:cubicBezTo>
                  <a:cubicBezTo>
                    <a:pt x="21600" y="13719"/>
                    <a:pt x="19396" y="16346"/>
                    <a:pt x="15429" y="18097"/>
                  </a:cubicBezTo>
                  <a:cubicBezTo>
                    <a:pt x="11461" y="19849"/>
                    <a:pt x="5731" y="207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407399" y="472711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464549" y="587011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502649" y="0"/>
              <a:ext cx="119491" cy="17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25" fill="norm" stroke="1" extrusionOk="0">
                  <a:moveTo>
                    <a:pt x="0" y="1907"/>
                  </a:moveTo>
                  <a:cubicBezTo>
                    <a:pt x="4097" y="1126"/>
                    <a:pt x="8193" y="345"/>
                    <a:pt x="11172" y="85"/>
                  </a:cubicBezTo>
                  <a:cubicBezTo>
                    <a:pt x="14152" y="-175"/>
                    <a:pt x="16014" y="85"/>
                    <a:pt x="17876" y="1907"/>
                  </a:cubicBezTo>
                  <a:cubicBezTo>
                    <a:pt x="19738" y="3729"/>
                    <a:pt x="21600" y="7112"/>
                    <a:pt x="20855" y="10625"/>
                  </a:cubicBezTo>
                  <a:cubicBezTo>
                    <a:pt x="20110" y="14138"/>
                    <a:pt x="16759" y="17782"/>
                    <a:pt x="13407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540749" y="29491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011660" y="301261"/>
              <a:ext cx="187513" cy="32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66" fill="norm" stroke="1" extrusionOk="0">
                  <a:moveTo>
                    <a:pt x="17165" y="5082"/>
                  </a:moveTo>
                  <a:cubicBezTo>
                    <a:pt x="17165" y="4376"/>
                    <a:pt x="17165" y="3671"/>
                    <a:pt x="16805" y="3035"/>
                  </a:cubicBezTo>
                  <a:cubicBezTo>
                    <a:pt x="16445" y="2400"/>
                    <a:pt x="15725" y="1835"/>
                    <a:pt x="14045" y="1976"/>
                  </a:cubicBezTo>
                  <a:cubicBezTo>
                    <a:pt x="12365" y="2118"/>
                    <a:pt x="9725" y="2965"/>
                    <a:pt x="7205" y="5224"/>
                  </a:cubicBezTo>
                  <a:cubicBezTo>
                    <a:pt x="4685" y="7482"/>
                    <a:pt x="2285" y="11153"/>
                    <a:pt x="1085" y="13765"/>
                  </a:cubicBezTo>
                  <a:cubicBezTo>
                    <a:pt x="-115" y="16376"/>
                    <a:pt x="-115" y="17929"/>
                    <a:pt x="125" y="19059"/>
                  </a:cubicBezTo>
                  <a:cubicBezTo>
                    <a:pt x="365" y="20188"/>
                    <a:pt x="845" y="20894"/>
                    <a:pt x="1805" y="21247"/>
                  </a:cubicBezTo>
                  <a:cubicBezTo>
                    <a:pt x="2765" y="21600"/>
                    <a:pt x="4205" y="21600"/>
                    <a:pt x="6725" y="20682"/>
                  </a:cubicBezTo>
                  <a:cubicBezTo>
                    <a:pt x="9245" y="19765"/>
                    <a:pt x="12845" y="17929"/>
                    <a:pt x="15485" y="15882"/>
                  </a:cubicBezTo>
                  <a:cubicBezTo>
                    <a:pt x="18125" y="13835"/>
                    <a:pt x="19805" y="11576"/>
                    <a:pt x="20645" y="9671"/>
                  </a:cubicBezTo>
                  <a:cubicBezTo>
                    <a:pt x="21485" y="7765"/>
                    <a:pt x="21485" y="6212"/>
                    <a:pt x="20525" y="4659"/>
                  </a:cubicBezTo>
                  <a:cubicBezTo>
                    <a:pt x="19565" y="3106"/>
                    <a:pt x="17645" y="1553"/>
                    <a:pt x="157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139949" y="1164861"/>
              <a:ext cx="152401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3900" y="3494"/>
                    <a:pt x="7800" y="6988"/>
                    <a:pt x="10800" y="10324"/>
                  </a:cubicBezTo>
                  <a:cubicBezTo>
                    <a:pt x="13800" y="13659"/>
                    <a:pt x="15900" y="16835"/>
                    <a:pt x="17550" y="18821"/>
                  </a:cubicBezTo>
                  <a:cubicBezTo>
                    <a:pt x="19200" y="20806"/>
                    <a:pt x="20400" y="21600"/>
                    <a:pt x="21000" y="21521"/>
                  </a:cubicBezTo>
                  <a:cubicBezTo>
                    <a:pt x="21600" y="21441"/>
                    <a:pt x="21600" y="20488"/>
                    <a:pt x="21600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178049" y="1158511"/>
              <a:ext cx="158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751"/>
                    <a:pt x="16416" y="3503"/>
                    <a:pt x="12816" y="7103"/>
                  </a:cubicBezTo>
                  <a:cubicBezTo>
                    <a:pt x="9216" y="10703"/>
                    <a:pt x="4608" y="161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406649" y="1285511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412999" y="1349011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2158999" y="1304561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070"/>
                    <a:pt x="15840" y="8139"/>
                    <a:pt x="12240" y="11739"/>
                  </a:cubicBezTo>
                  <a:cubicBezTo>
                    <a:pt x="8640" y="15339"/>
                    <a:pt x="432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712244" y="1132843"/>
              <a:ext cx="208756" cy="28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65" fill="norm" stroke="1" extrusionOk="0">
                  <a:moveTo>
                    <a:pt x="3191" y="5696"/>
                  </a:moveTo>
                  <a:cubicBezTo>
                    <a:pt x="2536" y="9953"/>
                    <a:pt x="1882" y="14209"/>
                    <a:pt x="1336" y="16969"/>
                  </a:cubicBezTo>
                  <a:cubicBezTo>
                    <a:pt x="791" y="19728"/>
                    <a:pt x="354" y="20989"/>
                    <a:pt x="136" y="21226"/>
                  </a:cubicBezTo>
                  <a:cubicBezTo>
                    <a:pt x="-82" y="21462"/>
                    <a:pt x="-82" y="20674"/>
                    <a:pt x="463" y="17757"/>
                  </a:cubicBezTo>
                  <a:cubicBezTo>
                    <a:pt x="1009" y="14840"/>
                    <a:pt x="2100" y="9795"/>
                    <a:pt x="2754" y="6878"/>
                  </a:cubicBezTo>
                  <a:cubicBezTo>
                    <a:pt x="3409" y="3961"/>
                    <a:pt x="3627" y="3173"/>
                    <a:pt x="4063" y="2227"/>
                  </a:cubicBezTo>
                  <a:cubicBezTo>
                    <a:pt x="4500" y="1281"/>
                    <a:pt x="5154" y="177"/>
                    <a:pt x="5591" y="20"/>
                  </a:cubicBezTo>
                  <a:cubicBezTo>
                    <a:pt x="6027" y="-138"/>
                    <a:pt x="6245" y="650"/>
                    <a:pt x="6573" y="1912"/>
                  </a:cubicBezTo>
                  <a:cubicBezTo>
                    <a:pt x="6900" y="3173"/>
                    <a:pt x="7336" y="4907"/>
                    <a:pt x="7773" y="6169"/>
                  </a:cubicBezTo>
                  <a:cubicBezTo>
                    <a:pt x="8209" y="7430"/>
                    <a:pt x="8645" y="8218"/>
                    <a:pt x="10063" y="7903"/>
                  </a:cubicBezTo>
                  <a:cubicBezTo>
                    <a:pt x="11482" y="7588"/>
                    <a:pt x="13882" y="6169"/>
                    <a:pt x="15300" y="4986"/>
                  </a:cubicBezTo>
                  <a:cubicBezTo>
                    <a:pt x="16718" y="3804"/>
                    <a:pt x="17154" y="2858"/>
                    <a:pt x="17700" y="1990"/>
                  </a:cubicBezTo>
                  <a:cubicBezTo>
                    <a:pt x="18245" y="1123"/>
                    <a:pt x="18900" y="335"/>
                    <a:pt x="19336" y="335"/>
                  </a:cubicBezTo>
                  <a:cubicBezTo>
                    <a:pt x="19773" y="335"/>
                    <a:pt x="19991" y="1123"/>
                    <a:pt x="20209" y="3331"/>
                  </a:cubicBezTo>
                  <a:cubicBezTo>
                    <a:pt x="20427" y="5538"/>
                    <a:pt x="20645" y="9164"/>
                    <a:pt x="20863" y="11766"/>
                  </a:cubicBezTo>
                  <a:cubicBezTo>
                    <a:pt x="21082" y="14367"/>
                    <a:pt x="21300" y="15944"/>
                    <a:pt x="21518" y="17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984499" y="1098559"/>
              <a:ext cx="164973" cy="34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65" fill="norm" stroke="1" extrusionOk="0">
                  <a:moveTo>
                    <a:pt x="3240" y="5672"/>
                  </a:moveTo>
                  <a:cubicBezTo>
                    <a:pt x="3240" y="9861"/>
                    <a:pt x="3240" y="14050"/>
                    <a:pt x="3105" y="16799"/>
                  </a:cubicBezTo>
                  <a:cubicBezTo>
                    <a:pt x="2970" y="19548"/>
                    <a:pt x="2700" y="20857"/>
                    <a:pt x="2565" y="21185"/>
                  </a:cubicBezTo>
                  <a:cubicBezTo>
                    <a:pt x="2430" y="21512"/>
                    <a:pt x="2430" y="20857"/>
                    <a:pt x="2565" y="18894"/>
                  </a:cubicBezTo>
                  <a:cubicBezTo>
                    <a:pt x="2700" y="16930"/>
                    <a:pt x="2970" y="13657"/>
                    <a:pt x="3645" y="10450"/>
                  </a:cubicBezTo>
                  <a:cubicBezTo>
                    <a:pt x="4320" y="7243"/>
                    <a:pt x="5400" y="4101"/>
                    <a:pt x="6480" y="2334"/>
                  </a:cubicBezTo>
                  <a:cubicBezTo>
                    <a:pt x="7560" y="567"/>
                    <a:pt x="8640" y="174"/>
                    <a:pt x="9855" y="43"/>
                  </a:cubicBezTo>
                  <a:cubicBezTo>
                    <a:pt x="11070" y="-88"/>
                    <a:pt x="12420" y="43"/>
                    <a:pt x="14310" y="1025"/>
                  </a:cubicBezTo>
                  <a:cubicBezTo>
                    <a:pt x="16200" y="2007"/>
                    <a:pt x="18630" y="3839"/>
                    <a:pt x="19980" y="5934"/>
                  </a:cubicBezTo>
                  <a:cubicBezTo>
                    <a:pt x="21330" y="8028"/>
                    <a:pt x="21600" y="10385"/>
                    <a:pt x="19575" y="12741"/>
                  </a:cubicBezTo>
                  <a:cubicBezTo>
                    <a:pt x="17550" y="15097"/>
                    <a:pt x="13230" y="17454"/>
                    <a:pt x="10395" y="18763"/>
                  </a:cubicBezTo>
                  <a:cubicBezTo>
                    <a:pt x="7560" y="20072"/>
                    <a:pt x="6210" y="20334"/>
                    <a:pt x="4860" y="20530"/>
                  </a:cubicBezTo>
                  <a:cubicBezTo>
                    <a:pt x="3510" y="20727"/>
                    <a:pt x="2160" y="20857"/>
                    <a:pt x="1350" y="20727"/>
                  </a:cubicBezTo>
                  <a:cubicBezTo>
                    <a:pt x="540" y="20596"/>
                    <a:pt x="270" y="20203"/>
                    <a:pt x="0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6832599" y="771161"/>
              <a:ext cx="939801" cy="3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7" fill="norm" stroke="1" extrusionOk="0">
                  <a:moveTo>
                    <a:pt x="584" y="11435"/>
                  </a:moveTo>
                  <a:cubicBezTo>
                    <a:pt x="292" y="13976"/>
                    <a:pt x="0" y="16518"/>
                    <a:pt x="0" y="18424"/>
                  </a:cubicBezTo>
                  <a:cubicBezTo>
                    <a:pt x="0" y="20329"/>
                    <a:pt x="292" y="21600"/>
                    <a:pt x="1265" y="19694"/>
                  </a:cubicBezTo>
                  <a:cubicBezTo>
                    <a:pt x="2238" y="17788"/>
                    <a:pt x="3892" y="12706"/>
                    <a:pt x="5741" y="8894"/>
                  </a:cubicBezTo>
                  <a:cubicBezTo>
                    <a:pt x="7589" y="5082"/>
                    <a:pt x="9632" y="2541"/>
                    <a:pt x="11603" y="1906"/>
                  </a:cubicBezTo>
                  <a:cubicBezTo>
                    <a:pt x="13573" y="1271"/>
                    <a:pt x="15470" y="2541"/>
                    <a:pt x="17124" y="2541"/>
                  </a:cubicBezTo>
                  <a:cubicBezTo>
                    <a:pt x="18778" y="2541"/>
                    <a:pt x="20189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7059083" y="818993"/>
              <a:ext cx="732368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624" y="19987"/>
                  </a:moveTo>
                  <a:cubicBezTo>
                    <a:pt x="312" y="19987"/>
                    <a:pt x="0" y="19987"/>
                    <a:pt x="0" y="19987"/>
                  </a:cubicBezTo>
                  <a:cubicBezTo>
                    <a:pt x="0" y="19987"/>
                    <a:pt x="312" y="19987"/>
                    <a:pt x="1623" y="17287"/>
                  </a:cubicBezTo>
                  <a:cubicBezTo>
                    <a:pt x="2934" y="14587"/>
                    <a:pt x="5244" y="9187"/>
                    <a:pt x="7679" y="5137"/>
                  </a:cubicBezTo>
                  <a:cubicBezTo>
                    <a:pt x="10113" y="1087"/>
                    <a:pt x="12673" y="-1613"/>
                    <a:pt x="15014" y="1087"/>
                  </a:cubicBezTo>
                  <a:cubicBezTo>
                    <a:pt x="17355" y="3787"/>
                    <a:pt x="19477" y="118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266949" y="1571903"/>
              <a:ext cx="558801" cy="5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1358"/>
                  </a:moveTo>
                  <a:cubicBezTo>
                    <a:pt x="2291" y="20558"/>
                    <a:pt x="4582" y="19758"/>
                    <a:pt x="7077" y="17358"/>
                  </a:cubicBezTo>
                  <a:cubicBezTo>
                    <a:pt x="9573" y="14958"/>
                    <a:pt x="12273" y="10958"/>
                    <a:pt x="14482" y="7758"/>
                  </a:cubicBezTo>
                  <a:cubicBezTo>
                    <a:pt x="16691" y="4558"/>
                    <a:pt x="18409" y="2158"/>
                    <a:pt x="19514" y="958"/>
                  </a:cubicBezTo>
                  <a:cubicBezTo>
                    <a:pt x="20618" y="-242"/>
                    <a:pt x="21109" y="-242"/>
                    <a:pt x="21355" y="558"/>
                  </a:cubicBezTo>
                  <a:cubicBezTo>
                    <a:pt x="21600" y="1358"/>
                    <a:pt x="21600" y="2958"/>
                    <a:pt x="21600" y="4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349499" y="1653811"/>
              <a:ext cx="603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5" y="20571"/>
                    <a:pt x="4851" y="19543"/>
                    <a:pt x="7731" y="16457"/>
                  </a:cubicBezTo>
                  <a:cubicBezTo>
                    <a:pt x="10611" y="13371"/>
                    <a:pt x="13945" y="8229"/>
                    <a:pt x="16333" y="5143"/>
                  </a:cubicBezTo>
                  <a:cubicBezTo>
                    <a:pt x="18720" y="2057"/>
                    <a:pt x="201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14299" y="2105606"/>
              <a:ext cx="247651" cy="33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1108" y="8741"/>
                  </a:moveTo>
                  <a:cubicBezTo>
                    <a:pt x="923" y="8074"/>
                    <a:pt x="738" y="7408"/>
                    <a:pt x="554" y="7474"/>
                  </a:cubicBezTo>
                  <a:cubicBezTo>
                    <a:pt x="369" y="7541"/>
                    <a:pt x="185" y="8341"/>
                    <a:pt x="92" y="11674"/>
                  </a:cubicBezTo>
                  <a:cubicBezTo>
                    <a:pt x="0" y="15008"/>
                    <a:pt x="0" y="20874"/>
                    <a:pt x="0" y="21208"/>
                  </a:cubicBezTo>
                  <a:cubicBezTo>
                    <a:pt x="0" y="21541"/>
                    <a:pt x="0" y="16341"/>
                    <a:pt x="185" y="12608"/>
                  </a:cubicBezTo>
                  <a:cubicBezTo>
                    <a:pt x="369" y="8874"/>
                    <a:pt x="738" y="6608"/>
                    <a:pt x="1015" y="4874"/>
                  </a:cubicBezTo>
                  <a:cubicBezTo>
                    <a:pt x="1292" y="3141"/>
                    <a:pt x="1477" y="1941"/>
                    <a:pt x="1938" y="1141"/>
                  </a:cubicBezTo>
                  <a:cubicBezTo>
                    <a:pt x="2400" y="341"/>
                    <a:pt x="3138" y="-59"/>
                    <a:pt x="3785" y="8"/>
                  </a:cubicBezTo>
                  <a:cubicBezTo>
                    <a:pt x="4431" y="74"/>
                    <a:pt x="4985" y="608"/>
                    <a:pt x="5815" y="2274"/>
                  </a:cubicBezTo>
                  <a:cubicBezTo>
                    <a:pt x="6646" y="3941"/>
                    <a:pt x="7754" y="6741"/>
                    <a:pt x="8769" y="8274"/>
                  </a:cubicBezTo>
                  <a:cubicBezTo>
                    <a:pt x="9785" y="9808"/>
                    <a:pt x="10708" y="10074"/>
                    <a:pt x="11446" y="9874"/>
                  </a:cubicBezTo>
                  <a:cubicBezTo>
                    <a:pt x="12185" y="9674"/>
                    <a:pt x="12738" y="9008"/>
                    <a:pt x="13477" y="7941"/>
                  </a:cubicBezTo>
                  <a:cubicBezTo>
                    <a:pt x="14215" y="6874"/>
                    <a:pt x="15138" y="5408"/>
                    <a:pt x="15877" y="4274"/>
                  </a:cubicBezTo>
                  <a:cubicBezTo>
                    <a:pt x="16615" y="3141"/>
                    <a:pt x="17169" y="2341"/>
                    <a:pt x="17723" y="2408"/>
                  </a:cubicBezTo>
                  <a:cubicBezTo>
                    <a:pt x="18277" y="2474"/>
                    <a:pt x="18831" y="3408"/>
                    <a:pt x="19292" y="5541"/>
                  </a:cubicBezTo>
                  <a:cubicBezTo>
                    <a:pt x="19754" y="7674"/>
                    <a:pt x="20123" y="11008"/>
                    <a:pt x="20308" y="13408"/>
                  </a:cubicBezTo>
                  <a:cubicBezTo>
                    <a:pt x="20492" y="15808"/>
                    <a:pt x="20492" y="17274"/>
                    <a:pt x="20492" y="18474"/>
                  </a:cubicBezTo>
                  <a:cubicBezTo>
                    <a:pt x="20492" y="19674"/>
                    <a:pt x="20492" y="20608"/>
                    <a:pt x="20677" y="20741"/>
                  </a:cubicBezTo>
                  <a:cubicBezTo>
                    <a:pt x="20862" y="20874"/>
                    <a:pt x="21231" y="20208"/>
                    <a:pt x="21600" y="19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483070" y="2064445"/>
              <a:ext cx="291631" cy="36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42" fill="norm" stroke="1" extrusionOk="0">
                  <a:moveTo>
                    <a:pt x="435" y="13768"/>
                  </a:moveTo>
                  <a:cubicBezTo>
                    <a:pt x="278" y="15916"/>
                    <a:pt x="122" y="18063"/>
                    <a:pt x="43" y="19453"/>
                  </a:cubicBezTo>
                  <a:cubicBezTo>
                    <a:pt x="-35" y="20842"/>
                    <a:pt x="-35" y="21474"/>
                    <a:pt x="278" y="21537"/>
                  </a:cubicBezTo>
                  <a:cubicBezTo>
                    <a:pt x="591" y="21600"/>
                    <a:pt x="1217" y="21095"/>
                    <a:pt x="1922" y="20084"/>
                  </a:cubicBezTo>
                  <a:cubicBezTo>
                    <a:pt x="2626" y="19074"/>
                    <a:pt x="3408" y="17558"/>
                    <a:pt x="3956" y="16421"/>
                  </a:cubicBezTo>
                  <a:cubicBezTo>
                    <a:pt x="4504" y="15284"/>
                    <a:pt x="4817" y="14526"/>
                    <a:pt x="4974" y="14463"/>
                  </a:cubicBezTo>
                  <a:cubicBezTo>
                    <a:pt x="5130" y="14400"/>
                    <a:pt x="5130" y="15032"/>
                    <a:pt x="5052" y="15853"/>
                  </a:cubicBezTo>
                  <a:cubicBezTo>
                    <a:pt x="4974" y="16674"/>
                    <a:pt x="4817" y="17684"/>
                    <a:pt x="5130" y="18316"/>
                  </a:cubicBezTo>
                  <a:cubicBezTo>
                    <a:pt x="5443" y="18947"/>
                    <a:pt x="6226" y="19200"/>
                    <a:pt x="7008" y="19074"/>
                  </a:cubicBezTo>
                  <a:cubicBezTo>
                    <a:pt x="7791" y="18947"/>
                    <a:pt x="8574" y="18442"/>
                    <a:pt x="9748" y="16737"/>
                  </a:cubicBezTo>
                  <a:cubicBezTo>
                    <a:pt x="10922" y="15032"/>
                    <a:pt x="12487" y="12126"/>
                    <a:pt x="13661" y="9347"/>
                  </a:cubicBezTo>
                  <a:cubicBezTo>
                    <a:pt x="14835" y="6568"/>
                    <a:pt x="15617" y="3916"/>
                    <a:pt x="16008" y="2274"/>
                  </a:cubicBezTo>
                  <a:cubicBezTo>
                    <a:pt x="16400" y="632"/>
                    <a:pt x="16400" y="0"/>
                    <a:pt x="16322" y="0"/>
                  </a:cubicBezTo>
                  <a:cubicBezTo>
                    <a:pt x="16243" y="0"/>
                    <a:pt x="16087" y="632"/>
                    <a:pt x="15930" y="3411"/>
                  </a:cubicBezTo>
                  <a:cubicBezTo>
                    <a:pt x="15774" y="6189"/>
                    <a:pt x="15617" y="11116"/>
                    <a:pt x="15539" y="13895"/>
                  </a:cubicBezTo>
                  <a:cubicBezTo>
                    <a:pt x="15461" y="16674"/>
                    <a:pt x="15461" y="17305"/>
                    <a:pt x="15617" y="18000"/>
                  </a:cubicBezTo>
                  <a:cubicBezTo>
                    <a:pt x="15774" y="18695"/>
                    <a:pt x="16087" y="19453"/>
                    <a:pt x="16635" y="19768"/>
                  </a:cubicBezTo>
                  <a:cubicBezTo>
                    <a:pt x="17182" y="20084"/>
                    <a:pt x="17965" y="19958"/>
                    <a:pt x="18826" y="19074"/>
                  </a:cubicBezTo>
                  <a:cubicBezTo>
                    <a:pt x="19687" y="18189"/>
                    <a:pt x="20626" y="16547"/>
                    <a:pt x="21565" y="14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41349" y="2238011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12799" y="2231661"/>
              <a:ext cx="158751" cy="12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0"/>
                  </a:moveTo>
                  <a:cubicBezTo>
                    <a:pt x="288" y="5760"/>
                    <a:pt x="576" y="11520"/>
                    <a:pt x="864" y="15300"/>
                  </a:cubicBezTo>
                  <a:cubicBezTo>
                    <a:pt x="1152" y="19080"/>
                    <a:pt x="1440" y="20880"/>
                    <a:pt x="2304" y="21240"/>
                  </a:cubicBezTo>
                  <a:cubicBezTo>
                    <a:pt x="3168" y="21600"/>
                    <a:pt x="4608" y="20520"/>
                    <a:pt x="6192" y="18000"/>
                  </a:cubicBezTo>
                  <a:cubicBezTo>
                    <a:pt x="7776" y="15480"/>
                    <a:pt x="9504" y="11520"/>
                    <a:pt x="10800" y="8460"/>
                  </a:cubicBezTo>
                  <a:cubicBezTo>
                    <a:pt x="12096" y="5400"/>
                    <a:pt x="12960" y="3240"/>
                    <a:pt x="13248" y="3420"/>
                  </a:cubicBezTo>
                  <a:cubicBezTo>
                    <a:pt x="13536" y="3600"/>
                    <a:pt x="13248" y="6120"/>
                    <a:pt x="13104" y="8280"/>
                  </a:cubicBezTo>
                  <a:cubicBezTo>
                    <a:pt x="12960" y="10440"/>
                    <a:pt x="12960" y="12240"/>
                    <a:pt x="14400" y="14220"/>
                  </a:cubicBezTo>
                  <a:cubicBezTo>
                    <a:pt x="15840" y="16200"/>
                    <a:pt x="18720" y="1836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023796" y="2239748"/>
              <a:ext cx="125554" cy="10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759" fill="norm" stroke="1" extrusionOk="0">
                  <a:moveTo>
                    <a:pt x="13794" y="6005"/>
                  </a:moveTo>
                  <a:cubicBezTo>
                    <a:pt x="13074" y="3887"/>
                    <a:pt x="12354" y="1770"/>
                    <a:pt x="11094" y="711"/>
                  </a:cubicBezTo>
                  <a:cubicBezTo>
                    <a:pt x="9834" y="-348"/>
                    <a:pt x="8034" y="-348"/>
                    <a:pt x="6054" y="1558"/>
                  </a:cubicBezTo>
                  <a:cubicBezTo>
                    <a:pt x="4074" y="3464"/>
                    <a:pt x="1914" y="7276"/>
                    <a:pt x="834" y="10876"/>
                  </a:cubicBezTo>
                  <a:cubicBezTo>
                    <a:pt x="-246" y="14476"/>
                    <a:pt x="-246" y="17864"/>
                    <a:pt x="654" y="19558"/>
                  </a:cubicBezTo>
                  <a:cubicBezTo>
                    <a:pt x="1554" y="21252"/>
                    <a:pt x="3354" y="21252"/>
                    <a:pt x="5694" y="18923"/>
                  </a:cubicBezTo>
                  <a:cubicBezTo>
                    <a:pt x="8034" y="16593"/>
                    <a:pt x="10914" y="11934"/>
                    <a:pt x="12714" y="8546"/>
                  </a:cubicBezTo>
                  <a:cubicBezTo>
                    <a:pt x="14514" y="5158"/>
                    <a:pt x="15234" y="3040"/>
                    <a:pt x="15594" y="4099"/>
                  </a:cubicBezTo>
                  <a:cubicBezTo>
                    <a:pt x="15954" y="5158"/>
                    <a:pt x="15954" y="9393"/>
                    <a:pt x="16314" y="12570"/>
                  </a:cubicBezTo>
                  <a:cubicBezTo>
                    <a:pt x="16674" y="15746"/>
                    <a:pt x="17394" y="17864"/>
                    <a:pt x="18294" y="17864"/>
                  </a:cubicBezTo>
                  <a:cubicBezTo>
                    <a:pt x="19194" y="17864"/>
                    <a:pt x="20274" y="15746"/>
                    <a:pt x="21354" y="13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218630" y="2015761"/>
              <a:ext cx="51370" cy="35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48" fill="norm" stroke="1" extrusionOk="0">
                  <a:moveTo>
                    <a:pt x="20969" y="0"/>
                  </a:moveTo>
                  <a:cubicBezTo>
                    <a:pt x="17513" y="381"/>
                    <a:pt x="14057" y="762"/>
                    <a:pt x="11465" y="2351"/>
                  </a:cubicBezTo>
                  <a:cubicBezTo>
                    <a:pt x="8873" y="3939"/>
                    <a:pt x="7145" y="6734"/>
                    <a:pt x="5849" y="9529"/>
                  </a:cubicBezTo>
                  <a:cubicBezTo>
                    <a:pt x="4553" y="12325"/>
                    <a:pt x="3689" y="15120"/>
                    <a:pt x="2393" y="17280"/>
                  </a:cubicBezTo>
                  <a:cubicBezTo>
                    <a:pt x="1097" y="19440"/>
                    <a:pt x="-631" y="20965"/>
                    <a:pt x="233" y="21282"/>
                  </a:cubicBezTo>
                  <a:cubicBezTo>
                    <a:pt x="1097" y="21600"/>
                    <a:pt x="4553" y="20711"/>
                    <a:pt x="8009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301749" y="2003061"/>
              <a:ext cx="31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533"/>
                    <a:pt x="10080" y="9067"/>
                    <a:pt x="6480" y="12667"/>
                  </a:cubicBezTo>
                  <a:cubicBezTo>
                    <a:pt x="2880" y="16267"/>
                    <a:pt x="144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380066" y="2229223"/>
              <a:ext cx="120737" cy="35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52" fill="norm" stroke="1" extrusionOk="0">
                  <a:moveTo>
                    <a:pt x="745" y="531"/>
                  </a:moveTo>
                  <a:cubicBezTo>
                    <a:pt x="372" y="1170"/>
                    <a:pt x="0" y="1809"/>
                    <a:pt x="0" y="2448"/>
                  </a:cubicBezTo>
                  <a:cubicBezTo>
                    <a:pt x="0" y="3087"/>
                    <a:pt x="372" y="3726"/>
                    <a:pt x="1490" y="4110"/>
                  </a:cubicBezTo>
                  <a:cubicBezTo>
                    <a:pt x="2607" y="4493"/>
                    <a:pt x="4469" y="4621"/>
                    <a:pt x="6890" y="4046"/>
                  </a:cubicBezTo>
                  <a:cubicBezTo>
                    <a:pt x="9310" y="3471"/>
                    <a:pt x="12290" y="2193"/>
                    <a:pt x="14338" y="1298"/>
                  </a:cubicBezTo>
                  <a:cubicBezTo>
                    <a:pt x="16386" y="403"/>
                    <a:pt x="17503" y="-108"/>
                    <a:pt x="17876" y="20"/>
                  </a:cubicBezTo>
                  <a:cubicBezTo>
                    <a:pt x="18248" y="148"/>
                    <a:pt x="17876" y="914"/>
                    <a:pt x="17503" y="3151"/>
                  </a:cubicBezTo>
                  <a:cubicBezTo>
                    <a:pt x="17131" y="5388"/>
                    <a:pt x="16759" y="9094"/>
                    <a:pt x="17503" y="12098"/>
                  </a:cubicBezTo>
                  <a:cubicBezTo>
                    <a:pt x="18248" y="15101"/>
                    <a:pt x="20110" y="17402"/>
                    <a:pt x="20855" y="18872"/>
                  </a:cubicBezTo>
                  <a:cubicBezTo>
                    <a:pt x="21600" y="20342"/>
                    <a:pt x="21228" y="20981"/>
                    <a:pt x="20110" y="21236"/>
                  </a:cubicBezTo>
                  <a:cubicBezTo>
                    <a:pt x="18993" y="21492"/>
                    <a:pt x="17131" y="21364"/>
                    <a:pt x="14338" y="20470"/>
                  </a:cubicBezTo>
                  <a:cubicBezTo>
                    <a:pt x="11545" y="19575"/>
                    <a:pt x="7821" y="17913"/>
                    <a:pt x="4097" y="16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981199" y="2006236"/>
              <a:ext cx="165101" cy="39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3964"/>
                  </a:moveTo>
                  <a:cubicBezTo>
                    <a:pt x="18000" y="2585"/>
                    <a:pt x="14400" y="1207"/>
                    <a:pt x="11492" y="517"/>
                  </a:cubicBezTo>
                  <a:cubicBezTo>
                    <a:pt x="8585" y="-172"/>
                    <a:pt x="6369" y="-172"/>
                    <a:pt x="4569" y="517"/>
                  </a:cubicBezTo>
                  <a:cubicBezTo>
                    <a:pt x="2769" y="1207"/>
                    <a:pt x="1385" y="2585"/>
                    <a:pt x="692" y="5228"/>
                  </a:cubicBezTo>
                  <a:cubicBezTo>
                    <a:pt x="0" y="7871"/>
                    <a:pt x="0" y="11777"/>
                    <a:pt x="0" y="14419"/>
                  </a:cubicBezTo>
                  <a:cubicBezTo>
                    <a:pt x="0" y="17062"/>
                    <a:pt x="0" y="18441"/>
                    <a:pt x="0" y="19417"/>
                  </a:cubicBezTo>
                  <a:cubicBezTo>
                    <a:pt x="0" y="20394"/>
                    <a:pt x="0" y="20968"/>
                    <a:pt x="692" y="21198"/>
                  </a:cubicBezTo>
                  <a:cubicBezTo>
                    <a:pt x="1385" y="21428"/>
                    <a:pt x="2769" y="21313"/>
                    <a:pt x="5400" y="20739"/>
                  </a:cubicBezTo>
                  <a:cubicBezTo>
                    <a:pt x="8031" y="20164"/>
                    <a:pt x="11908" y="19130"/>
                    <a:pt x="15785" y="18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962149" y="2263411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152649" y="2187211"/>
              <a:ext cx="171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343"/>
                    <a:pt x="7467" y="6686"/>
                    <a:pt x="11067" y="10286"/>
                  </a:cubicBezTo>
                  <a:cubicBezTo>
                    <a:pt x="14667" y="13886"/>
                    <a:pt x="18133" y="17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222499" y="2199911"/>
              <a:ext cx="762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3716"/>
                    <a:pt x="8400" y="7432"/>
                    <a:pt x="4800" y="11032"/>
                  </a:cubicBezTo>
                  <a:cubicBezTo>
                    <a:pt x="1200" y="14632"/>
                    <a:pt x="60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395125" y="2193561"/>
              <a:ext cx="106776" cy="13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49" fill="norm" stroke="1" extrusionOk="0">
                  <a:moveTo>
                    <a:pt x="18462" y="1964"/>
                  </a:moveTo>
                  <a:cubicBezTo>
                    <a:pt x="16800" y="982"/>
                    <a:pt x="15139" y="0"/>
                    <a:pt x="13477" y="0"/>
                  </a:cubicBezTo>
                  <a:cubicBezTo>
                    <a:pt x="11816" y="0"/>
                    <a:pt x="10154" y="982"/>
                    <a:pt x="8077" y="3109"/>
                  </a:cubicBezTo>
                  <a:cubicBezTo>
                    <a:pt x="6000" y="5236"/>
                    <a:pt x="3508" y="8509"/>
                    <a:pt x="1846" y="11455"/>
                  </a:cubicBezTo>
                  <a:cubicBezTo>
                    <a:pt x="185" y="14400"/>
                    <a:pt x="-646" y="17018"/>
                    <a:pt x="600" y="18818"/>
                  </a:cubicBezTo>
                  <a:cubicBezTo>
                    <a:pt x="1846" y="20618"/>
                    <a:pt x="5169" y="21600"/>
                    <a:pt x="8908" y="20945"/>
                  </a:cubicBezTo>
                  <a:cubicBezTo>
                    <a:pt x="12646" y="20291"/>
                    <a:pt x="16800" y="18000"/>
                    <a:pt x="20954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538777" y="2015761"/>
              <a:ext cx="3932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6573" y="524"/>
                    <a:pt x="12025" y="1047"/>
                    <a:pt x="9752" y="2880"/>
                  </a:cubicBezTo>
                  <a:cubicBezTo>
                    <a:pt x="7478" y="4713"/>
                    <a:pt x="7478" y="7855"/>
                    <a:pt x="5773" y="10865"/>
                  </a:cubicBezTo>
                  <a:cubicBezTo>
                    <a:pt x="4067" y="13876"/>
                    <a:pt x="657" y="16756"/>
                    <a:pt x="88" y="18524"/>
                  </a:cubicBezTo>
                  <a:cubicBezTo>
                    <a:pt x="-480" y="20291"/>
                    <a:pt x="1794" y="20945"/>
                    <a:pt x="40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610939" y="2157170"/>
              <a:ext cx="262128" cy="18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56" fill="norm" stroke="1" extrusionOk="0">
                  <a:moveTo>
                    <a:pt x="1466" y="8738"/>
                  </a:moveTo>
                  <a:cubicBezTo>
                    <a:pt x="948" y="11717"/>
                    <a:pt x="429" y="14697"/>
                    <a:pt x="170" y="16807"/>
                  </a:cubicBezTo>
                  <a:cubicBezTo>
                    <a:pt x="-89" y="18917"/>
                    <a:pt x="-89" y="20159"/>
                    <a:pt x="429" y="20779"/>
                  </a:cubicBezTo>
                  <a:cubicBezTo>
                    <a:pt x="948" y="21400"/>
                    <a:pt x="1985" y="21400"/>
                    <a:pt x="3281" y="19662"/>
                  </a:cubicBezTo>
                  <a:cubicBezTo>
                    <a:pt x="4577" y="17924"/>
                    <a:pt x="6132" y="14448"/>
                    <a:pt x="7082" y="11966"/>
                  </a:cubicBezTo>
                  <a:cubicBezTo>
                    <a:pt x="8033" y="9483"/>
                    <a:pt x="8378" y="7993"/>
                    <a:pt x="8378" y="7869"/>
                  </a:cubicBezTo>
                  <a:cubicBezTo>
                    <a:pt x="8378" y="7745"/>
                    <a:pt x="8033" y="8986"/>
                    <a:pt x="7773" y="10228"/>
                  </a:cubicBezTo>
                  <a:cubicBezTo>
                    <a:pt x="7514" y="11469"/>
                    <a:pt x="7341" y="12710"/>
                    <a:pt x="7860" y="14200"/>
                  </a:cubicBezTo>
                  <a:cubicBezTo>
                    <a:pt x="8378" y="15690"/>
                    <a:pt x="9588" y="17428"/>
                    <a:pt x="11316" y="17055"/>
                  </a:cubicBezTo>
                  <a:cubicBezTo>
                    <a:pt x="13044" y="16683"/>
                    <a:pt x="15290" y="14200"/>
                    <a:pt x="16932" y="11966"/>
                  </a:cubicBezTo>
                  <a:cubicBezTo>
                    <a:pt x="18573" y="9731"/>
                    <a:pt x="19610" y="7745"/>
                    <a:pt x="19956" y="6007"/>
                  </a:cubicBezTo>
                  <a:cubicBezTo>
                    <a:pt x="20301" y="4269"/>
                    <a:pt x="19956" y="2779"/>
                    <a:pt x="19437" y="1662"/>
                  </a:cubicBezTo>
                  <a:cubicBezTo>
                    <a:pt x="18919" y="545"/>
                    <a:pt x="18228" y="-200"/>
                    <a:pt x="17796" y="48"/>
                  </a:cubicBezTo>
                  <a:cubicBezTo>
                    <a:pt x="17364" y="297"/>
                    <a:pt x="17191" y="1538"/>
                    <a:pt x="17105" y="2779"/>
                  </a:cubicBezTo>
                  <a:cubicBezTo>
                    <a:pt x="17018" y="4021"/>
                    <a:pt x="17018" y="5262"/>
                    <a:pt x="17537" y="6876"/>
                  </a:cubicBezTo>
                  <a:cubicBezTo>
                    <a:pt x="18055" y="8490"/>
                    <a:pt x="19092" y="10476"/>
                    <a:pt x="19869" y="12214"/>
                  </a:cubicBezTo>
                  <a:cubicBezTo>
                    <a:pt x="20647" y="13952"/>
                    <a:pt x="21165" y="15441"/>
                    <a:pt x="21338" y="16807"/>
                  </a:cubicBezTo>
                  <a:cubicBezTo>
                    <a:pt x="21511" y="18172"/>
                    <a:pt x="21338" y="19414"/>
                    <a:pt x="20561" y="20159"/>
                  </a:cubicBezTo>
                  <a:cubicBezTo>
                    <a:pt x="19783" y="20903"/>
                    <a:pt x="18401" y="21152"/>
                    <a:pt x="17882" y="20407"/>
                  </a:cubicBezTo>
                  <a:cubicBezTo>
                    <a:pt x="17364" y="19662"/>
                    <a:pt x="17709" y="17924"/>
                    <a:pt x="18055" y="16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946399" y="2206261"/>
              <a:ext cx="2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959099" y="2104661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3028949" y="2155461"/>
              <a:ext cx="101601" cy="1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848"/>
                  </a:moveTo>
                  <a:cubicBezTo>
                    <a:pt x="900" y="8308"/>
                    <a:pt x="1800" y="13767"/>
                    <a:pt x="2925" y="17090"/>
                  </a:cubicBezTo>
                  <a:cubicBezTo>
                    <a:pt x="4050" y="20413"/>
                    <a:pt x="5400" y="21600"/>
                    <a:pt x="6975" y="21244"/>
                  </a:cubicBezTo>
                  <a:cubicBezTo>
                    <a:pt x="8550" y="20888"/>
                    <a:pt x="10350" y="18989"/>
                    <a:pt x="12825" y="15191"/>
                  </a:cubicBezTo>
                  <a:cubicBezTo>
                    <a:pt x="15300" y="11393"/>
                    <a:pt x="18450" y="5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168223" y="2163988"/>
              <a:ext cx="152828" cy="20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97" fill="norm" stroke="1" extrusionOk="0">
                  <a:moveTo>
                    <a:pt x="934" y="7631"/>
                  </a:moveTo>
                  <a:cubicBezTo>
                    <a:pt x="5021" y="6103"/>
                    <a:pt x="9107" y="4576"/>
                    <a:pt x="11443" y="3267"/>
                  </a:cubicBezTo>
                  <a:cubicBezTo>
                    <a:pt x="13778" y="1958"/>
                    <a:pt x="14361" y="867"/>
                    <a:pt x="13778" y="321"/>
                  </a:cubicBezTo>
                  <a:cubicBezTo>
                    <a:pt x="13194" y="-224"/>
                    <a:pt x="11443" y="-224"/>
                    <a:pt x="8961" y="1521"/>
                  </a:cubicBezTo>
                  <a:cubicBezTo>
                    <a:pt x="6480" y="3267"/>
                    <a:pt x="3270" y="6758"/>
                    <a:pt x="1518" y="10140"/>
                  </a:cubicBezTo>
                  <a:cubicBezTo>
                    <a:pt x="-233" y="13521"/>
                    <a:pt x="-525" y="16794"/>
                    <a:pt x="934" y="18758"/>
                  </a:cubicBezTo>
                  <a:cubicBezTo>
                    <a:pt x="2394" y="20721"/>
                    <a:pt x="5605" y="21376"/>
                    <a:pt x="9253" y="21158"/>
                  </a:cubicBezTo>
                  <a:cubicBezTo>
                    <a:pt x="12902" y="20940"/>
                    <a:pt x="16989" y="19849"/>
                    <a:pt x="21075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769630" y="2117878"/>
              <a:ext cx="180071" cy="19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017" fill="norm" stroke="1" extrusionOk="0">
                  <a:moveTo>
                    <a:pt x="1755" y="13586"/>
                  </a:moveTo>
                  <a:cubicBezTo>
                    <a:pt x="3990" y="12222"/>
                    <a:pt x="6224" y="10858"/>
                    <a:pt x="7838" y="9266"/>
                  </a:cubicBezTo>
                  <a:cubicBezTo>
                    <a:pt x="9452" y="7675"/>
                    <a:pt x="10445" y="5856"/>
                    <a:pt x="10818" y="4037"/>
                  </a:cubicBezTo>
                  <a:cubicBezTo>
                    <a:pt x="11190" y="2218"/>
                    <a:pt x="10942" y="399"/>
                    <a:pt x="9452" y="58"/>
                  </a:cubicBezTo>
                  <a:cubicBezTo>
                    <a:pt x="7962" y="-283"/>
                    <a:pt x="5231" y="854"/>
                    <a:pt x="3121" y="4037"/>
                  </a:cubicBezTo>
                  <a:cubicBezTo>
                    <a:pt x="1011" y="7220"/>
                    <a:pt x="-479" y="12450"/>
                    <a:pt x="142" y="15974"/>
                  </a:cubicBezTo>
                  <a:cubicBezTo>
                    <a:pt x="762" y="19498"/>
                    <a:pt x="3493" y="21317"/>
                    <a:pt x="7342" y="20976"/>
                  </a:cubicBezTo>
                  <a:cubicBezTo>
                    <a:pt x="11190" y="20635"/>
                    <a:pt x="16155" y="18134"/>
                    <a:pt x="21121" y="15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975099" y="2142761"/>
              <a:ext cx="107951" cy="14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900"/>
                  </a:moveTo>
                  <a:cubicBezTo>
                    <a:pt x="0" y="6300"/>
                    <a:pt x="0" y="11700"/>
                    <a:pt x="635" y="15150"/>
                  </a:cubicBezTo>
                  <a:cubicBezTo>
                    <a:pt x="1271" y="18600"/>
                    <a:pt x="2541" y="20100"/>
                    <a:pt x="4235" y="20850"/>
                  </a:cubicBezTo>
                  <a:cubicBezTo>
                    <a:pt x="5929" y="21600"/>
                    <a:pt x="8047" y="21600"/>
                    <a:pt x="11012" y="18000"/>
                  </a:cubicBezTo>
                  <a:cubicBezTo>
                    <a:pt x="13976" y="14400"/>
                    <a:pt x="1778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4102099" y="2100490"/>
              <a:ext cx="133351" cy="19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12172"/>
                  </a:moveTo>
                  <a:cubicBezTo>
                    <a:pt x="1714" y="12172"/>
                    <a:pt x="3429" y="12172"/>
                    <a:pt x="6171" y="10793"/>
                  </a:cubicBezTo>
                  <a:cubicBezTo>
                    <a:pt x="8914" y="9414"/>
                    <a:pt x="12686" y="6657"/>
                    <a:pt x="14743" y="4589"/>
                  </a:cubicBezTo>
                  <a:cubicBezTo>
                    <a:pt x="16800" y="2520"/>
                    <a:pt x="17143" y="1142"/>
                    <a:pt x="16286" y="452"/>
                  </a:cubicBezTo>
                  <a:cubicBezTo>
                    <a:pt x="15429" y="-237"/>
                    <a:pt x="13371" y="-237"/>
                    <a:pt x="10971" y="1142"/>
                  </a:cubicBezTo>
                  <a:cubicBezTo>
                    <a:pt x="8571" y="2520"/>
                    <a:pt x="5829" y="5278"/>
                    <a:pt x="4286" y="8495"/>
                  </a:cubicBezTo>
                  <a:cubicBezTo>
                    <a:pt x="2743" y="11712"/>
                    <a:pt x="2400" y="15389"/>
                    <a:pt x="3771" y="17801"/>
                  </a:cubicBezTo>
                  <a:cubicBezTo>
                    <a:pt x="5143" y="20214"/>
                    <a:pt x="8229" y="21363"/>
                    <a:pt x="11486" y="21018"/>
                  </a:cubicBezTo>
                  <a:cubicBezTo>
                    <a:pt x="14743" y="20674"/>
                    <a:pt x="18171" y="18835"/>
                    <a:pt x="2160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242424" y="2123216"/>
              <a:ext cx="128747" cy="17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077" fill="norm" stroke="1" extrusionOk="0">
                  <a:moveTo>
                    <a:pt x="942" y="13334"/>
                  </a:moveTo>
                  <a:cubicBezTo>
                    <a:pt x="1639" y="11772"/>
                    <a:pt x="2336" y="10211"/>
                    <a:pt x="3032" y="8259"/>
                  </a:cubicBezTo>
                  <a:cubicBezTo>
                    <a:pt x="3729" y="6307"/>
                    <a:pt x="4426" y="3965"/>
                    <a:pt x="4600" y="3574"/>
                  </a:cubicBezTo>
                  <a:cubicBezTo>
                    <a:pt x="4774" y="3184"/>
                    <a:pt x="4426" y="4746"/>
                    <a:pt x="3729" y="7218"/>
                  </a:cubicBezTo>
                  <a:cubicBezTo>
                    <a:pt x="3032" y="9690"/>
                    <a:pt x="1987" y="13073"/>
                    <a:pt x="1291" y="15806"/>
                  </a:cubicBezTo>
                  <a:cubicBezTo>
                    <a:pt x="594" y="18538"/>
                    <a:pt x="245" y="20620"/>
                    <a:pt x="71" y="21011"/>
                  </a:cubicBezTo>
                  <a:cubicBezTo>
                    <a:pt x="-103" y="21401"/>
                    <a:pt x="-103" y="20100"/>
                    <a:pt x="1813" y="16717"/>
                  </a:cubicBezTo>
                  <a:cubicBezTo>
                    <a:pt x="3729" y="13334"/>
                    <a:pt x="7562" y="7868"/>
                    <a:pt x="10349" y="4615"/>
                  </a:cubicBezTo>
                  <a:cubicBezTo>
                    <a:pt x="13136" y="1362"/>
                    <a:pt x="14878" y="321"/>
                    <a:pt x="16620" y="61"/>
                  </a:cubicBezTo>
                  <a:cubicBezTo>
                    <a:pt x="18362" y="-199"/>
                    <a:pt x="20103" y="321"/>
                    <a:pt x="20800" y="2664"/>
                  </a:cubicBezTo>
                  <a:cubicBezTo>
                    <a:pt x="21497" y="5006"/>
                    <a:pt x="21149" y="9170"/>
                    <a:pt x="20626" y="11902"/>
                  </a:cubicBezTo>
                  <a:cubicBezTo>
                    <a:pt x="20103" y="14635"/>
                    <a:pt x="19407" y="15936"/>
                    <a:pt x="19407" y="15806"/>
                  </a:cubicBezTo>
                  <a:cubicBezTo>
                    <a:pt x="19407" y="15676"/>
                    <a:pt x="20103" y="14114"/>
                    <a:pt x="20800" y="12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4435739" y="1939561"/>
              <a:ext cx="60061" cy="36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73" fill="norm" stroke="1" extrusionOk="0">
                  <a:moveTo>
                    <a:pt x="16665" y="0"/>
                  </a:moveTo>
                  <a:cubicBezTo>
                    <a:pt x="12941" y="2888"/>
                    <a:pt x="9217" y="5777"/>
                    <a:pt x="6237" y="9105"/>
                  </a:cubicBezTo>
                  <a:cubicBezTo>
                    <a:pt x="3258" y="12433"/>
                    <a:pt x="1024" y="16200"/>
                    <a:pt x="279" y="18398"/>
                  </a:cubicBezTo>
                  <a:cubicBezTo>
                    <a:pt x="-466" y="20595"/>
                    <a:pt x="279" y="21223"/>
                    <a:pt x="2513" y="21412"/>
                  </a:cubicBezTo>
                  <a:cubicBezTo>
                    <a:pt x="4748" y="21600"/>
                    <a:pt x="8472" y="21349"/>
                    <a:pt x="11824" y="20784"/>
                  </a:cubicBezTo>
                  <a:cubicBezTo>
                    <a:pt x="15175" y="20219"/>
                    <a:pt x="18155" y="19340"/>
                    <a:pt x="21134" y="1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407916" y="2117361"/>
              <a:ext cx="11328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7008" y="21600"/>
                  </a:moveTo>
                  <a:cubicBezTo>
                    <a:pt x="3408" y="16800"/>
                    <a:pt x="-192" y="12000"/>
                    <a:pt x="8" y="9600"/>
                  </a:cubicBezTo>
                  <a:cubicBezTo>
                    <a:pt x="208" y="7200"/>
                    <a:pt x="4208" y="7200"/>
                    <a:pt x="8408" y="6000"/>
                  </a:cubicBezTo>
                  <a:cubicBezTo>
                    <a:pt x="12608" y="4800"/>
                    <a:pt x="17008" y="2400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4489449" y="2114368"/>
              <a:ext cx="143023" cy="17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133" fill="norm" stroke="1" extrusionOk="0">
                  <a:moveTo>
                    <a:pt x="19440" y="363"/>
                  </a:moveTo>
                  <a:cubicBezTo>
                    <a:pt x="17897" y="106"/>
                    <a:pt x="16354" y="-151"/>
                    <a:pt x="14811" y="106"/>
                  </a:cubicBezTo>
                  <a:cubicBezTo>
                    <a:pt x="13269" y="363"/>
                    <a:pt x="11726" y="1135"/>
                    <a:pt x="11263" y="2163"/>
                  </a:cubicBezTo>
                  <a:cubicBezTo>
                    <a:pt x="10800" y="3192"/>
                    <a:pt x="11417" y="4478"/>
                    <a:pt x="13114" y="6149"/>
                  </a:cubicBezTo>
                  <a:cubicBezTo>
                    <a:pt x="14811" y="7820"/>
                    <a:pt x="17589" y="9878"/>
                    <a:pt x="19286" y="11678"/>
                  </a:cubicBezTo>
                  <a:cubicBezTo>
                    <a:pt x="20983" y="13478"/>
                    <a:pt x="21600" y="15020"/>
                    <a:pt x="19594" y="16820"/>
                  </a:cubicBezTo>
                  <a:cubicBezTo>
                    <a:pt x="17589" y="18620"/>
                    <a:pt x="12960" y="20678"/>
                    <a:pt x="9257" y="21063"/>
                  </a:cubicBezTo>
                  <a:cubicBezTo>
                    <a:pt x="5554" y="21449"/>
                    <a:pt x="2777" y="20163"/>
                    <a:pt x="0" y="1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272747" y="2718124"/>
              <a:ext cx="130603" cy="33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487" fill="norm" stroke="1" extrusionOk="0">
                  <a:moveTo>
                    <a:pt x="20824" y="2621"/>
                  </a:moveTo>
                  <a:cubicBezTo>
                    <a:pt x="20487" y="1801"/>
                    <a:pt x="20149" y="981"/>
                    <a:pt x="19137" y="502"/>
                  </a:cubicBezTo>
                  <a:cubicBezTo>
                    <a:pt x="18124" y="24"/>
                    <a:pt x="16437" y="-113"/>
                    <a:pt x="14918" y="92"/>
                  </a:cubicBezTo>
                  <a:cubicBezTo>
                    <a:pt x="13399" y="297"/>
                    <a:pt x="12049" y="844"/>
                    <a:pt x="9349" y="2895"/>
                  </a:cubicBezTo>
                  <a:cubicBezTo>
                    <a:pt x="6649" y="4945"/>
                    <a:pt x="2599" y="8500"/>
                    <a:pt x="911" y="11781"/>
                  </a:cubicBezTo>
                  <a:cubicBezTo>
                    <a:pt x="-776" y="15062"/>
                    <a:pt x="-101" y="18069"/>
                    <a:pt x="2768" y="19641"/>
                  </a:cubicBezTo>
                  <a:cubicBezTo>
                    <a:pt x="5636" y="21214"/>
                    <a:pt x="10699" y="21350"/>
                    <a:pt x="15762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456266" y="2752951"/>
              <a:ext cx="213785" cy="29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1711" y="5551"/>
                  </a:moveTo>
                  <a:cubicBezTo>
                    <a:pt x="1283" y="8192"/>
                    <a:pt x="855" y="10834"/>
                    <a:pt x="642" y="12699"/>
                  </a:cubicBezTo>
                  <a:cubicBezTo>
                    <a:pt x="428" y="14564"/>
                    <a:pt x="428" y="15651"/>
                    <a:pt x="321" y="16584"/>
                  </a:cubicBezTo>
                  <a:cubicBezTo>
                    <a:pt x="214" y="17516"/>
                    <a:pt x="0" y="18293"/>
                    <a:pt x="0" y="18293"/>
                  </a:cubicBezTo>
                  <a:cubicBezTo>
                    <a:pt x="0" y="18293"/>
                    <a:pt x="214" y="17516"/>
                    <a:pt x="428" y="15185"/>
                  </a:cubicBezTo>
                  <a:cubicBezTo>
                    <a:pt x="642" y="12854"/>
                    <a:pt x="855" y="8969"/>
                    <a:pt x="962" y="6561"/>
                  </a:cubicBezTo>
                  <a:cubicBezTo>
                    <a:pt x="1069" y="4152"/>
                    <a:pt x="1069" y="3220"/>
                    <a:pt x="1390" y="2287"/>
                  </a:cubicBezTo>
                  <a:cubicBezTo>
                    <a:pt x="1711" y="1355"/>
                    <a:pt x="2352" y="423"/>
                    <a:pt x="3208" y="112"/>
                  </a:cubicBezTo>
                  <a:cubicBezTo>
                    <a:pt x="4063" y="-199"/>
                    <a:pt x="5133" y="112"/>
                    <a:pt x="6202" y="1355"/>
                  </a:cubicBezTo>
                  <a:cubicBezTo>
                    <a:pt x="7271" y="2598"/>
                    <a:pt x="8341" y="4774"/>
                    <a:pt x="9196" y="6328"/>
                  </a:cubicBezTo>
                  <a:cubicBezTo>
                    <a:pt x="10051" y="7882"/>
                    <a:pt x="10693" y="8814"/>
                    <a:pt x="11549" y="9047"/>
                  </a:cubicBezTo>
                  <a:cubicBezTo>
                    <a:pt x="12404" y="9280"/>
                    <a:pt x="13473" y="8814"/>
                    <a:pt x="14543" y="7726"/>
                  </a:cubicBezTo>
                  <a:cubicBezTo>
                    <a:pt x="15612" y="6638"/>
                    <a:pt x="16681" y="4929"/>
                    <a:pt x="17857" y="3686"/>
                  </a:cubicBezTo>
                  <a:cubicBezTo>
                    <a:pt x="19034" y="2443"/>
                    <a:pt x="20317" y="1666"/>
                    <a:pt x="20958" y="1743"/>
                  </a:cubicBezTo>
                  <a:cubicBezTo>
                    <a:pt x="21600" y="1821"/>
                    <a:pt x="21600" y="2754"/>
                    <a:pt x="21600" y="6172"/>
                  </a:cubicBezTo>
                  <a:cubicBezTo>
                    <a:pt x="21600" y="9591"/>
                    <a:pt x="21600" y="15496"/>
                    <a:pt x="216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801018" y="2772591"/>
              <a:ext cx="129382" cy="27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30" fill="norm" stroke="1" extrusionOk="0">
                  <a:moveTo>
                    <a:pt x="19205" y="2381"/>
                  </a:moveTo>
                  <a:cubicBezTo>
                    <a:pt x="19901" y="1557"/>
                    <a:pt x="20598" y="732"/>
                    <a:pt x="20076" y="320"/>
                  </a:cubicBezTo>
                  <a:cubicBezTo>
                    <a:pt x="19553" y="-92"/>
                    <a:pt x="17811" y="-92"/>
                    <a:pt x="14850" y="238"/>
                  </a:cubicBezTo>
                  <a:cubicBezTo>
                    <a:pt x="11889" y="568"/>
                    <a:pt x="7708" y="1227"/>
                    <a:pt x="5095" y="2381"/>
                  </a:cubicBezTo>
                  <a:cubicBezTo>
                    <a:pt x="2482" y="3535"/>
                    <a:pt x="1437" y="5184"/>
                    <a:pt x="914" y="7410"/>
                  </a:cubicBezTo>
                  <a:cubicBezTo>
                    <a:pt x="392" y="9636"/>
                    <a:pt x="392" y="12439"/>
                    <a:pt x="218" y="14830"/>
                  </a:cubicBezTo>
                  <a:cubicBezTo>
                    <a:pt x="43" y="17221"/>
                    <a:pt x="-305" y="19200"/>
                    <a:pt x="566" y="20271"/>
                  </a:cubicBezTo>
                  <a:cubicBezTo>
                    <a:pt x="1437" y="21343"/>
                    <a:pt x="3527" y="21508"/>
                    <a:pt x="6663" y="21178"/>
                  </a:cubicBezTo>
                  <a:cubicBezTo>
                    <a:pt x="9798" y="20848"/>
                    <a:pt x="13979" y="20024"/>
                    <a:pt x="16592" y="19447"/>
                  </a:cubicBezTo>
                  <a:cubicBezTo>
                    <a:pt x="19205" y="18870"/>
                    <a:pt x="20250" y="18540"/>
                    <a:pt x="21295" y="18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847849" y="2892061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000249" y="2739661"/>
              <a:ext cx="9978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0" y="0"/>
                  </a:moveTo>
                  <a:cubicBezTo>
                    <a:pt x="6612" y="2323"/>
                    <a:pt x="13224" y="4645"/>
                    <a:pt x="16971" y="7258"/>
                  </a:cubicBezTo>
                  <a:cubicBezTo>
                    <a:pt x="20718" y="9871"/>
                    <a:pt x="21600" y="12774"/>
                    <a:pt x="20057" y="15213"/>
                  </a:cubicBezTo>
                  <a:cubicBezTo>
                    <a:pt x="18514" y="17652"/>
                    <a:pt x="14547" y="19626"/>
                    <a:pt x="11461" y="20613"/>
                  </a:cubicBezTo>
                  <a:cubicBezTo>
                    <a:pt x="8376" y="21600"/>
                    <a:pt x="6171" y="21600"/>
                    <a:pt x="3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84149" y="2536461"/>
              <a:ext cx="4629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" y="21600"/>
                    <a:pt x="691" y="21600"/>
                    <a:pt x="1042" y="20700"/>
                  </a:cubicBezTo>
                  <a:cubicBezTo>
                    <a:pt x="1393" y="19800"/>
                    <a:pt x="1748" y="18000"/>
                    <a:pt x="2104" y="16920"/>
                  </a:cubicBezTo>
                  <a:cubicBezTo>
                    <a:pt x="2459" y="15840"/>
                    <a:pt x="2815" y="15480"/>
                    <a:pt x="3180" y="15120"/>
                  </a:cubicBezTo>
                  <a:cubicBezTo>
                    <a:pt x="3546" y="14760"/>
                    <a:pt x="3921" y="14400"/>
                    <a:pt x="4296" y="14040"/>
                  </a:cubicBezTo>
                  <a:cubicBezTo>
                    <a:pt x="4672" y="13680"/>
                    <a:pt x="5047" y="13320"/>
                    <a:pt x="5432" y="12960"/>
                  </a:cubicBezTo>
                  <a:cubicBezTo>
                    <a:pt x="5817" y="12600"/>
                    <a:pt x="6212" y="12240"/>
                    <a:pt x="6598" y="12060"/>
                  </a:cubicBezTo>
                  <a:cubicBezTo>
                    <a:pt x="6983" y="11880"/>
                    <a:pt x="7358" y="11880"/>
                    <a:pt x="7748" y="11880"/>
                  </a:cubicBezTo>
                  <a:cubicBezTo>
                    <a:pt x="8138" y="11880"/>
                    <a:pt x="8543" y="11880"/>
                    <a:pt x="8943" y="11880"/>
                  </a:cubicBezTo>
                  <a:cubicBezTo>
                    <a:pt x="9343" y="11880"/>
                    <a:pt x="9738" y="11880"/>
                    <a:pt x="10138" y="11880"/>
                  </a:cubicBezTo>
                  <a:cubicBezTo>
                    <a:pt x="10538" y="11880"/>
                    <a:pt x="10943" y="11880"/>
                    <a:pt x="11323" y="11700"/>
                  </a:cubicBezTo>
                  <a:cubicBezTo>
                    <a:pt x="11704" y="11520"/>
                    <a:pt x="12059" y="11160"/>
                    <a:pt x="12415" y="10800"/>
                  </a:cubicBezTo>
                  <a:cubicBezTo>
                    <a:pt x="12770" y="10440"/>
                    <a:pt x="13126" y="10080"/>
                    <a:pt x="13481" y="9720"/>
                  </a:cubicBezTo>
                  <a:cubicBezTo>
                    <a:pt x="13837" y="9360"/>
                    <a:pt x="14193" y="9000"/>
                    <a:pt x="14558" y="8820"/>
                  </a:cubicBezTo>
                  <a:cubicBezTo>
                    <a:pt x="14923" y="8640"/>
                    <a:pt x="15299" y="8640"/>
                    <a:pt x="15664" y="8820"/>
                  </a:cubicBezTo>
                  <a:cubicBezTo>
                    <a:pt x="16030" y="9000"/>
                    <a:pt x="16385" y="9360"/>
                    <a:pt x="16746" y="9540"/>
                  </a:cubicBezTo>
                  <a:cubicBezTo>
                    <a:pt x="17106" y="9720"/>
                    <a:pt x="17472" y="9720"/>
                    <a:pt x="17872" y="9720"/>
                  </a:cubicBezTo>
                  <a:cubicBezTo>
                    <a:pt x="18272" y="9720"/>
                    <a:pt x="18706" y="9720"/>
                    <a:pt x="19111" y="9180"/>
                  </a:cubicBezTo>
                  <a:cubicBezTo>
                    <a:pt x="19516" y="8640"/>
                    <a:pt x="19891" y="7560"/>
                    <a:pt x="20267" y="6120"/>
                  </a:cubicBezTo>
                  <a:cubicBezTo>
                    <a:pt x="20642" y="4680"/>
                    <a:pt x="21017" y="2880"/>
                    <a:pt x="21240" y="1800"/>
                  </a:cubicBezTo>
                  <a:cubicBezTo>
                    <a:pt x="21462" y="720"/>
                    <a:pt x="21531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048249" y="2155461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035549" y="2377711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842533" y="2092688"/>
              <a:ext cx="215367" cy="38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94" fill="norm" stroke="1" extrusionOk="0">
                  <a:moveTo>
                    <a:pt x="21547" y="667"/>
                  </a:moveTo>
                  <a:cubicBezTo>
                    <a:pt x="18371" y="431"/>
                    <a:pt x="15194" y="195"/>
                    <a:pt x="12547" y="77"/>
                  </a:cubicBezTo>
                  <a:cubicBezTo>
                    <a:pt x="9900" y="-41"/>
                    <a:pt x="7782" y="-41"/>
                    <a:pt x="6406" y="195"/>
                  </a:cubicBezTo>
                  <a:cubicBezTo>
                    <a:pt x="5029" y="431"/>
                    <a:pt x="4394" y="903"/>
                    <a:pt x="3971" y="2084"/>
                  </a:cubicBezTo>
                  <a:cubicBezTo>
                    <a:pt x="3547" y="3264"/>
                    <a:pt x="3335" y="5152"/>
                    <a:pt x="2806" y="7926"/>
                  </a:cubicBezTo>
                  <a:cubicBezTo>
                    <a:pt x="2276" y="10700"/>
                    <a:pt x="1429" y="14359"/>
                    <a:pt x="900" y="16484"/>
                  </a:cubicBezTo>
                  <a:cubicBezTo>
                    <a:pt x="371" y="18608"/>
                    <a:pt x="159" y="19198"/>
                    <a:pt x="53" y="19789"/>
                  </a:cubicBezTo>
                  <a:cubicBezTo>
                    <a:pt x="-53" y="20379"/>
                    <a:pt x="-53" y="20969"/>
                    <a:pt x="582" y="21264"/>
                  </a:cubicBezTo>
                  <a:cubicBezTo>
                    <a:pt x="1218" y="21559"/>
                    <a:pt x="2488" y="21559"/>
                    <a:pt x="5347" y="21323"/>
                  </a:cubicBezTo>
                  <a:cubicBezTo>
                    <a:pt x="8206" y="21087"/>
                    <a:pt x="12653" y="20615"/>
                    <a:pt x="17100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835649" y="2288811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5120"/>
                    <a:pt x="10133" y="8640"/>
                    <a:pt x="13733" y="5040"/>
                  </a:cubicBezTo>
                  <a:cubicBezTo>
                    <a:pt x="17333" y="1440"/>
                    <a:pt x="1946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067606" y="2428511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593001" y="2151238"/>
              <a:ext cx="131649" cy="31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55" fill="norm" stroke="1" extrusionOk="0">
                  <a:moveTo>
                    <a:pt x="21324" y="15407"/>
                  </a:moveTo>
                  <a:cubicBezTo>
                    <a:pt x="17210" y="12959"/>
                    <a:pt x="13095" y="10511"/>
                    <a:pt x="10695" y="8279"/>
                  </a:cubicBezTo>
                  <a:cubicBezTo>
                    <a:pt x="8295" y="6047"/>
                    <a:pt x="7610" y="4031"/>
                    <a:pt x="7610" y="2663"/>
                  </a:cubicBezTo>
                  <a:cubicBezTo>
                    <a:pt x="7610" y="1295"/>
                    <a:pt x="8295" y="575"/>
                    <a:pt x="9495" y="215"/>
                  </a:cubicBezTo>
                  <a:cubicBezTo>
                    <a:pt x="10695" y="-145"/>
                    <a:pt x="12410" y="-145"/>
                    <a:pt x="14467" y="935"/>
                  </a:cubicBezTo>
                  <a:cubicBezTo>
                    <a:pt x="16524" y="2015"/>
                    <a:pt x="18924" y="4175"/>
                    <a:pt x="17381" y="6839"/>
                  </a:cubicBezTo>
                  <a:cubicBezTo>
                    <a:pt x="15838" y="9503"/>
                    <a:pt x="10353" y="12671"/>
                    <a:pt x="7095" y="14543"/>
                  </a:cubicBezTo>
                  <a:cubicBezTo>
                    <a:pt x="3838" y="16415"/>
                    <a:pt x="2810" y="16991"/>
                    <a:pt x="1781" y="17855"/>
                  </a:cubicBezTo>
                  <a:cubicBezTo>
                    <a:pt x="753" y="18719"/>
                    <a:pt x="-276" y="19871"/>
                    <a:pt x="67" y="20447"/>
                  </a:cubicBezTo>
                  <a:cubicBezTo>
                    <a:pt x="410" y="21023"/>
                    <a:pt x="2124" y="21023"/>
                    <a:pt x="4695" y="21095"/>
                  </a:cubicBezTo>
                  <a:cubicBezTo>
                    <a:pt x="7267" y="21167"/>
                    <a:pt x="10695" y="21311"/>
                    <a:pt x="14124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997699" y="2130061"/>
              <a:ext cx="184202" cy="33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94" fill="norm" stroke="1" extrusionOk="0">
                  <a:moveTo>
                    <a:pt x="20618" y="2445"/>
                  </a:moveTo>
                  <a:cubicBezTo>
                    <a:pt x="21109" y="1630"/>
                    <a:pt x="21600" y="815"/>
                    <a:pt x="21232" y="408"/>
                  </a:cubicBezTo>
                  <a:cubicBezTo>
                    <a:pt x="20864" y="0"/>
                    <a:pt x="19636" y="0"/>
                    <a:pt x="17059" y="0"/>
                  </a:cubicBezTo>
                  <a:cubicBezTo>
                    <a:pt x="14482" y="0"/>
                    <a:pt x="10555" y="0"/>
                    <a:pt x="7732" y="679"/>
                  </a:cubicBezTo>
                  <a:cubicBezTo>
                    <a:pt x="4909" y="1358"/>
                    <a:pt x="3191" y="2717"/>
                    <a:pt x="2086" y="5570"/>
                  </a:cubicBezTo>
                  <a:cubicBezTo>
                    <a:pt x="982" y="8423"/>
                    <a:pt x="491" y="12770"/>
                    <a:pt x="245" y="15351"/>
                  </a:cubicBezTo>
                  <a:cubicBezTo>
                    <a:pt x="0" y="17932"/>
                    <a:pt x="0" y="18747"/>
                    <a:pt x="0" y="19494"/>
                  </a:cubicBezTo>
                  <a:cubicBezTo>
                    <a:pt x="0" y="20242"/>
                    <a:pt x="0" y="20921"/>
                    <a:pt x="614" y="21260"/>
                  </a:cubicBezTo>
                  <a:cubicBezTo>
                    <a:pt x="1227" y="21600"/>
                    <a:pt x="2455" y="21600"/>
                    <a:pt x="5032" y="21057"/>
                  </a:cubicBezTo>
                  <a:cubicBezTo>
                    <a:pt x="7609" y="20513"/>
                    <a:pt x="11536" y="19426"/>
                    <a:pt x="15464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995583" y="2314211"/>
              <a:ext cx="14181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21600"/>
                  </a:moveTo>
                  <a:cubicBezTo>
                    <a:pt x="1612" y="21600"/>
                    <a:pt x="0" y="21600"/>
                    <a:pt x="0" y="19200"/>
                  </a:cubicBezTo>
                  <a:cubicBezTo>
                    <a:pt x="0" y="16800"/>
                    <a:pt x="1612" y="12000"/>
                    <a:pt x="5481" y="8400"/>
                  </a:cubicBezTo>
                  <a:cubicBezTo>
                    <a:pt x="9349" y="4800"/>
                    <a:pt x="154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200899" y="2387418"/>
              <a:ext cx="171451" cy="16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397"/>
                  </a:moveTo>
                  <a:cubicBezTo>
                    <a:pt x="2667" y="117"/>
                    <a:pt x="5333" y="-164"/>
                    <a:pt x="7200" y="117"/>
                  </a:cubicBezTo>
                  <a:cubicBezTo>
                    <a:pt x="9067" y="397"/>
                    <a:pt x="10133" y="1239"/>
                    <a:pt x="10267" y="3202"/>
                  </a:cubicBezTo>
                  <a:cubicBezTo>
                    <a:pt x="10400" y="5166"/>
                    <a:pt x="9600" y="8252"/>
                    <a:pt x="8400" y="10776"/>
                  </a:cubicBezTo>
                  <a:cubicBezTo>
                    <a:pt x="7200" y="13301"/>
                    <a:pt x="5600" y="15265"/>
                    <a:pt x="4533" y="16948"/>
                  </a:cubicBezTo>
                  <a:cubicBezTo>
                    <a:pt x="3467" y="18631"/>
                    <a:pt x="2933" y="20033"/>
                    <a:pt x="3333" y="20735"/>
                  </a:cubicBezTo>
                  <a:cubicBezTo>
                    <a:pt x="3733" y="21436"/>
                    <a:pt x="5067" y="21436"/>
                    <a:pt x="8267" y="20735"/>
                  </a:cubicBezTo>
                  <a:cubicBezTo>
                    <a:pt x="11467" y="20033"/>
                    <a:pt x="16533" y="18631"/>
                    <a:pt x="21600" y="17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818575" y="2256472"/>
              <a:ext cx="182426" cy="16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491" fill="norm" stroke="1" extrusionOk="0">
                  <a:moveTo>
                    <a:pt x="15439" y="9556"/>
                  </a:moveTo>
                  <a:cubicBezTo>
                    <a:pt x="14943" y="7185"/>
                    <a:pt x="14446" y="4815"/>
                    <a:pt x="13826" y="2839"/>
                  </a:cubicBezTo>
                  <a:cubicBezTo>
                    <a:pt x="13205" y="863"/>
                    <a:pt x="12460" y="-717"/>
                    <a:pt x="10350" y="337"/>
                  </a:cubicBezTo>
                  <a:cubicBezTo>
                    <a:pt x="8239" y="1390"/>
                    <a:pt x="4764" y="5078"/>
                    <a:pt x="2653" y="8766"/>
                  </a:cubicBezTo>
                  <a:cubicBezTo>
                    <a:pt x="543" y="12454"/>
                    <a:pt x="-202" y="16142"/>
                    <a:pt x="46" y="18249"/>
                  </a:cubicBezTo>
                  <a:cubicBezTo>
                    <a:pt x="295" y="20356"/>
                    <a:pt x="1536" y="20883"/>
                    <a:pt x="3150" y="20224"/>
                  </a:cubicBezTo>
                  <a:cubicBezTo>
                    <a:pt x="4764" y="19566"/>
                    <a:pt x="6750" y="17722"/>
                    <a:pt x="8239" y="15746"/>
                  </a:cubicBezTo>
                  <a:cubicBezTo>
                    <a:pt x="9729" y="13771"/>
                    <a:pt x="10722" y="11663"/>
                    <a:pt x="11467" y="9951"/>
                  </a:cubicBezTo>
                  <a:cubicBezTo>
                    <a:pt x="12212" y="8239"/>
                    <a:pt x="12708" y="6922"/>
                    <a:pt x="13205" y="7844"/>
                  </a:cubicBezTo>
                  <a:cubicBezTo>
                    <a:pt x="13701" y="8766"/>
                    <a:pt x="14198" y="11927"/>
                    <a:pt x="14943" y="14034"/>
                  </a:cubicBezTo>
                  <a:cubicBezTo>
                    <a:pt x="15688" y="16142"/>
                    <a:pt x="16681" y="17195"/>
                    <a:pt x="17798" y="17722"/>
                  </a:cubicBezTo>
                  <a:cubicBezTo>
                    <a:pt x="18915" y="18249"/>
                    <a:pt x="20157" y="18249"/>
                    <a:pt x="21398" y="18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8045449" y="2250711"/>
              <a:ext cx="120651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817"/>
                  </a:moveTo>
                  <a:cubicBezTo>
                    <a:pt x="3789" y="5322"/>
                    <a:pt x="7579" y="7826"/>
                    <a:pt x="9853" y="10643"/>
                  </a:cubicBezTo>
                  <a:cubicBezTo>
                    <a:pt x="12126" y="13461"/>
                    <a:pt x="12884" y="16591"/>
                    <a:pt x="12505" y="18626"/>
                  </a:cubicBezTo>
                  <a:cubicBezTo>
                    <a:pt x="12126" y="20661"/>
                    <a:pt x="10611" y="21600"/>
                    <a:pt x="9284" y="21443"/>
                  </a:cubicBezTo>
                  <a:cubicBezTo>
                    <a:pt x="7958" y="21287"/>
                    <a:pt x="6821" y="20035"/>
                    <a:pt x="6821" y="17687"/>
                  </a:cubicBezTo>
                  <a:cubicBezTo>
                    <a:pt x="6821" y="15339"/>
                    <a:pt x="7958" y="11896"/>
                    <a:pt x="10611" y="8765"/>
                  </a:cubicBezTo>
                  <a:cubicBezTo>
                    <a:pt x="13263" y="5635"/>
                    <a:pt x="17432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178799" y="2229708"/>
              <a:ext cx="184151" cy="15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4586"/>
                  </a:moveTo>
                  <a:cubicBezTo>
                    <a:pt x="0" y="6026"/>
                    <a:pt x="0" y="7466"/>
                    <a:pt x="621" y="8186"/>
                  </a:cubicBezTo>
                  <a:cubicBezTo>
                    <a:pt x="1241" y="8906"/>
                    <a:pt x="2483" y="8906"/>
                    <a:pt x="3972" y="8042"/>
                  </a:cubicBezTo>
                  <a:cubicBezTo>
                    <a:pt x="5462" y="7178"/>
                    <a:pt x="7200" y="5450"/>
                    <a:pt x="8317" y="3866"/>
                  </a:cubicBezTo>
                  <a:cubicBezTo>
                    <a:pt x="9434" y="2282"/>
                    <a:pt x="9931" y="842"/>
                    <a:pt x="9559" y="266"/>
                  </a:cubicBezTo>
                  <a:cubicBezTo>
                    <a:pt x="9186" y="-310"/>
                    <a:pt x="7945" y="-22"/>
                    <a:pt x="6331" y="1850"/>
                  </a:cubicBezTo>
                  <a:cubicBezTo>
                    <a:pt x="4717" y="3722"/>
                    <a:pt x="2731" y="7178"/>
                    <a:pt x="1614" y="10058"/>
                  </a:cubicBezTo>
                  <a:cubicBezTo>
                    <a:pt x="497" y="12938"/>
                    <a:pt x="248" y="15242"/>
                    <a:pt x="248" y="17258"/>
                  </a:cubicBezTo>
                  <a:cubicBezTo>
                    <a:pt x="248" y="19274"/>
                    <a:pt x="497" y="21002"/>
                    <a:pt x="4097" y="21146"/>
                  </a:cubicBezTo>
                  <a:cubicBezTo>
                    <a:pt x="7697" y="21290"/>
                    <a:pt x="14648" y="19850"/>
                    <a:pt x="21600" y="18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846276" y="2074499"/>
              <a:ext cx="237218" cy="30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65" fill="norm" stroke="1" extrusionOk="0">
                  <a:moveTo>
                    <a:pt x="2228" y="9086"/>
                  </a:moveTo>
                  <a:cubicBezTo>
                    <a:pt x="1846" y="12005"/>
                    <a:pt x="1463" y="14923"/>
                    <a:pt x="1272" y="16748"/>
                  </a:cubicBezTo>
                  <a:cubicBezTo>
                    <a:pt x="1081" y="18572"/>
                    <a:pt x="1081" y="19302"/>
                    <a:pt x="890" y="20032"/>
                  </a:cubicBezTo>
                  <a:cubicBezTo>
                    <a:pt x="699" y="20761"/>
                    <a:pt x="316" y="21491"/>
                    <a:pt x="125" y="21199"/>
                  </a:cubicBezTo>
                  <a:cubicBezTo>
                    <a:pt x="-66" y="20907"/>
                    <a:pt x="-66" y="19594"/>
                    <a:pt x="316" y="16310"/>
                  </a:cubicBezTo>
                  <a:cubicBezTo>
                    <a:pt x="699" y="13026"/>
                    <a:pt x="1463" y="7772"/>
                    <a:pt x="1941" y="4707"/>
                  </a:cubicBezTo>
                  <a:cubicBezTo>
                    <a:pt x="2419" y="1642"/>
                    <a:pt x="2610" y="767"/>
                    <a:pt x="3184" y="329"/>
                  </a:cubicBezTo>
                  <a:cubicBezTo>
                    <a:pt x="3757" y="-109"/>
                    <a:pt x="4713" y="-109"/>
                    <a:pt x="5382" y="329"/>
                  </a:cubicBezTo>
                  <a:cubicBezTo>
                    <a:pt x="6051" y="767"/>
                    <a:pt x="6433" y="1642"/>
                    <a:pt x="7007" y="2956"/>
                  </a:cubicBezTo>
                  <a:cubicBezTo>
                    <a:pt x="7580" y="4269"/>
                    <a:pt x="8345" y="6021"/>
                    <a:pt x="8918" y="7407"/>
                  </a:cubicBezTo>
                  <a:cubicBezTo>
                    <a:pt x="9492" y="8794"/>
                    <a:pt x="9874" y="9815"/>
                    <a:pt x="10447" y="10107"/>
                  </a:cubicBezTo>
                  <a:cubicBezTo>
                    <a:pt x="11021" y="10399"/>
                    <a:pt x="11785" y="9961"/>
                    <a:pt x="13123" y="8575"/>
                  </a:cubicBezTo>
                  <a:cubicBezTo>
                    <a:pt x="14461" y="7188"/>
                    <a:pt x="16373" y="4853"/>
                    <a:pt x="17711" y="3321"/>
                  </a:cubicBezTo>
                  <a:cubicBezTo>
                    <a:pt x="19049" y="1788"/>
                    <a:pt x="19814" y="1059"/>
                    <a:pt x="20292" y="1059"/>
                  </a:cubicBezTo>
                  <a:cubicBezTo>
                    <a:pt x="20769" y="1059"/>
                    <a:pt x="20961" y="1788"/>
                    <a:pt x="21152" y="3905"/>
                  </a:cubicBezTo>
                  <a:cubicBezTo>
                    <a:pt x="21343" y="6021"/>
                    <a:pt x="21534" y="9523"/>
                    <a:pt x="21343" y="12150"/>
                  </a:cubicBezTo>
                  <a:cubicBezTo>
                    <a:pt x="21152" y="14777"/>
                    <a:pt x="20578" y="16529"/>
                    <a:pt x="20005" y="18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9150349" y="2079625"/>
              <a:ext cx="171451" cy="27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21600" y="456"/>
                  </a:moveTo>
                  <a:cubicBezTo>
                    <a:pt x="20267" y="133"/>
                    <a:pt x="18933" y="-189"/>
                    <a:pt x="16800" y="133"/>
                  </a:cubicBezTo>
                  <a:cubicBezTo>
                    <a:pt x="14667" y="456"/>
                    <a:pt x="11733" y="1423"/>
                    <a:pt x="8800" y="3357"/>
                  </a:cubicBezTo>
                  <a:cubicBezTo>
                    <a:pt x="5867" y="5292"/>
                    <a:pt x="2933" y="8193"/>
                    <a:pt x="1467" y="10853"/>
                  </a:cubicBezTo>
                  <a:cubicBezTo>
                    <a:pt x="0" y="13512"/>
                    <a:pt x="0" y="15930"/>
                    <a:pt x="0" y="17542"/>
                  </a:cubicBezTo>
                  <a:cubicBezTo>
                    <a:pt x="0" y="19154"/>
                    <a:pt x="0" y="19960"/>
                    <a:pt x="667" y="20524"/>
                  </a:cubicBezTo>
                  <a:cubicBezTo>
                    <a:pt x="1333" y="21089"/>
                    <a:pt x="2667" y="21411"/>
                    <a:pt x="5867" y="21089"/>
                  </a:cubicBezTo>
                  <a:cubicBezTo>
                    <a:pt x="9067" y="20766"/>
                    <a:pt x="14133" y="19799"/>
                    <a:pt x="17067" y="19154"/>
                  </a:cubicBezTo>
                  <a:cubicBezTo>
                    <a:pt x="20000" y="18510"/>
                    <a:pt x="20800" y="18187"/>
                    <a:pt x="21600" y="1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9220708" y="2225311"/>
              <a:ext cx="13284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5993" y="21600"/>
                  </a:moveTo>
                  <a:cubicBezTo>
                    <a:pt x="3293" y="20700"/>
                    <a:pt x="593" y="19800"/>
                    <a:pt x="87" y="18450"/>
                  </a:cubicBezTo>
                  <a:cubicBezTo>
                    <a:pt x="-419" y="17100"/>
                    <a:pt x="1268" y="15300"/>
                    <a:pt x="5150" y="12150"/>
                  </a:cubicBezTo>
                  <a:cubicBezTo>
                    <a:pt x="9031" y="9000"/>
                    <a:pt x="15106" y="4500"/>
                    <a:pt x="211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836149" y="2244361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855199" y="2142761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975849" y="2016709"/>
              <a:ext cx="107951" cy="3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1256"/>
                  </a:moveTo>
                  <a:cubicBezTo>
                    <a:pt x="20329" y="669"/>
                    <a:pt x="19059" y="81"/>
                    <a:pt x="16941" y="7"/>
                  </a:cubicBezTo>
                  <a:cubicBezTo>
                    <a:pt x="14824" y="-66"/>
                    <a:pt x="11859" y="375"/>
                    <a:pt x="9318" y="1918"/>
                  </a:cubicBezTo>
                  <a:cubicBezTo>
                    <a:pt x="6776" y="3461"/>
                    <a:pt x="4659" y="6105"/>
                    <a:pt x="3176" y="9558"/>
                  </a:cubicBezTo>
                  <a:cubicBezTo>
                    <a:pt x="1694" y="13012"/>
                    <a:pt x="847" y="17273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905741" y="2218961"/>
              <a:ext cx="19075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3590" y="21600"/>
                  </a:moveTo>
                  <a:cubicBezTo>
                    <a:pt x="1928" y="19543"/>
                    <a:pt x="267" y="17486"/>
                    <a:pt x="29" y="15429"/>
                  </a:cubicBezTo>
                  <a:cubicBezTo>
                    <a:pt x="-208" y="13371"/>
                    <a:pt x="979" y="11314"/>
                    <a:pt x="4777" y="8743"/>
                  </a:cubicBezTo>
                  <a:cubicBezTo>
                    <a:pt x="8574" y="6171"/>
                    <a:pt x="14983" y="3086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0404722" y="2055308"/>
              <a:ext cx="220720" cy="3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01" fill="norm" stroke="1" extrusionOk="0">
                  <a:moveTo>
                    <a:pt x="19232" y="3691"/>
                  </a:moveTo>
                  <a:cubicBezTo>
                    <a:pt x="19844" y="3130"/>
                    <a:pt x="20455" y="2569"/>
                    <a:pt x="20863" y="1938"/>
                  </a:cubicBezTo>
                  <a:cubicBezTo>
                    <a:pt x="21270" y="1307"/>
                    <a:pt x="21474" y="605"/>
                    <a:pt x="20863" y="255"/>
                  </a:cubicBezTo>
                  <a:cubicBezTo>
                    <a:pt x="20251" y="-96"/>
                    <a:pt x="18825" y="-96"/>
                    <a:pt x="16482" y="325"/>
                  </a:cubicBezTo>
                  <a:cubicBezTo>
                    <a:pt x="14138" y="746"/>
                    <a:pt x="10878" y="1587"/>
                    <a:pt x="8432" y="3060"/>
                  </a:cubicBezTo>
                  <a:cubicBezTo>
                    <a:pt x="5987" y="4533"/>
                    <a:pt x="4357" y="6636"/>
                    <a:pt x="3134" y="8951"/>
                  </a:cubicBezTo>
                  <a:cubicBezTo>
                    <a:pt x="1912" y="11265"/>
                    <a:pt x="1097" y="13790"/>
                    <a:pt x="587" y="15683"/>
                  </a:cubicBezTo>
                  <a:cubicBezTo>
                    <a:pt x="78" y="17577"/>
                    <a:pt x="-126" y="18839"/>
                    <a:pt x="78" y="19751"/>
                  </a:cubicBezTo>
                  <a:cubicBezTo>
                    <a:pt x="282" y="20662"/>
                    <a:pt x="893" y="21223"/>
                    <a:pt x="2931" y="21364"/>
                  </a:cubicBezTo>
                  <a:cubicBezTo>
                    <a:pt x="4968" y="21504"/>
                    <a:pt x="8432" y="21223"/>
                    <a:pt x="11082" y="20873"/>
                  </a:cubicBezTo>
                  <a:cubicBezTo>
                    <a:pt x="13731" y="20522"/>
                    <a:pt x="15565" y="20101"/>
                    <a:pt x="17399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420349" y="2263411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632016" y="2314211"/>
              <a:ext cx="423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801349" y="2199911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925"/>
                    <a:pt x="10080" y="5850"/>
                    <a:pt x="6480" y="9450"/>
                  </a:cubicBezTo>
                  <a:cubicBezTo>
                    <a:pt x="2880" y="13050"/>
                    <a:pt x="1440" y="173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811933" y="2080964"/>
              <a:ext cx="141332" cy="29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26" fill="norm" stroke="1" extrusionOk="0">
                  <a:moveTo>
                    <a:pt x="313" y="8549"/>
                  </a:moveTo>
                  <a:cubicBezTo>
                    <a:pt x="0" y="6723"/>
                    <a:pt x="-313" y="4898"/>
                    <a:pt x="626" y="3377"/>
                  </a:cubicBezTo>
                  <a:cubicBezTo>
                    <a:pt x="1565" y="1856"/>
                    <a:pt x="3757" y="639"/>
                    <a:pt x="6417" y="182"/>
                  </a:cubicBezTo>
                  <a:cubicBezTo>
                    <a:pt x="9078" y="-274"/>
                    <a:pt x="12209" y="30"/>
                    <a:pt x="15026" y="2236"/>
                  </a:cubicBezTo>
                  <a:cubicBezTo>
                    <a:pt x="17844" y="4441"/>
                    <a:pt x="20348" y="8549"/>
                    <a:pt x="20817" y="12047"/>
                  </a:cubicBezTo>
                  <a:cubicBezTo>
                    <a:pt x="21287" y="15546"/>
                    <a:pt x="19722" y="18436"/>
                    <a:pt x="18157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1050708" y="2099258"/>
              <a:ext cx="195143" cy="27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99" fill="norm" stroke="1" extrusionOk="0">
                  <a:moveTo>
                    <a:pt x="21412" y="1432"/>
                  </a:moveTo>
                  <a:cubicBezTo>
                    <a:pt x="19322" y="762"/>
                    <a:pt x="17231" y="92"/>
                    <a:pt x="15141" y="9"/>
                  </a:cubicBezTo>
                  <a:cubicBezTo>
                    <a:pt x="13051" y="-75"/>
                    <a:pt x="10960" y="427"/>
                    <a:pt x="9335" y="2018"/>
                  </a:cubicBezTo>
                  <a:cubicBezTo>
                    <a:pt x="7709" y="3609"/>
                    <a:pt x="6547" y="6288"/>
                    <a:pt x="5270" y="9218"/>
                  </a:cubicBezTo>
                  <a:cubicBezTo>
                    <a:pt x="3993" y="12148"/>
                    <a:pt x="2599" y="15330"/>
                    <a:pt x="1554" y="17423"/>
                  </a:cubicBezTo>
                  <a:cubicBezTo>
                    <a:pt x="509" y="19516"/>
                    <a:pt x="-188" y="20520"/>
                    <a:pt x="44" y="21023"/>
                  </a:cubicBezTo>
                  <a:cubicBezTo>
                    <a:pt x="277" y="21525"/>
                    <a:pt x="1438" y="21525"/>
                    <a:pt x="3644" y="21023"/>
                  </a:cubicBezTo>
                  <a:cubicBezTo>
                    <a:pt x="5851" y="20520"/>
                    <a:pt x="9102" y="19516"/>
                    <a:pt x="12354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1087099" y="226976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1226799" y="2333261"/>
              <a:ext cx="146051" cy="11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4539" y="579"/>
                  </a:cubicBezTo>
                  <a:cubicBezTo>
                    <a:pt x="5948" y="1157"/>
                    <a:pt x="7200" y="2314"/>
                    <a:pt x="7200" y="4821"/>
                  </a:cubicBezTo>
                  <a:cubicBezTo>
                    <a:pt x="7200" y="7329"/>
                    <a:pt x="5948" y="11186"/>
                    <a:pt x="4696" y="14271"/>
                  </a:cubicBezTo>
                  <a:cubicBezTo>
                    <a:pt x="3443" y="17357"/>
                    <a:pt x="2191" y="19671"/>
                    <a:pt x="2504" y="20636"/>
                  </a:cubicBezTo>
                  <a:cubicBezTo>
                    <a:pt x="2817" y="21600"/>
                    <a:pt x="4696" y="21214"/>
                    <a:pt x="8139" y="20250"/>
                  </a:cubicBezTo>
                  <a:cubicBezTo>
                    <a:pt x="11583" y="19286"/>
                    <a:pt x="16591" y="17743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1417299" y="2263411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410949" y="2326911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7280"/>
                    <a:pt x="11631" y="12960"/>
                    <a:pt x="15231" y="9360"/>
                  </a:cubicBezTo>
                  <a:cubicBezTo>
                    <a:pt x="18831" y="5760"/>
                    <a:pt x="2021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650550" y="2192680"/>
              <a:ext cx="185851" cy="17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790" fill="norm" stroke="1" extrusionOk="0">
                  <a:moveTo>
                    <a:pt x="21310" y="5993"/>
                  </a:moveTo>
                  <a:cubicBezTo>
                    <a:pt x="21310" y="4029"/>
                    <a:pt x="21310" y="2066"/>
                    <a:pt x="20582" y="961"/>
                  </a:cubicBezTo>
                  <a:cubicBezTo>
                    <a:pt x="19854" y="-144"/>
                    <a:pt x="18398" y="-389"/>
                    <a:pt x="15485" y="716"/>
                  </a:cubicBezTo>
                  <a:cubicBezTo>
                    <a:pt x="12573" y="1820"/>
                    <a:pt x="8204" y="4275"/>
                    <a:pt x="5171" y="6852"/>
                  </a:cubicBezTo>
                  <a:cubicBezTo>
                    <a:pt x="2137" y="9429"/>
                    <a:pt x="438" y="12129"/>
                    <a:pt x="74" y="14584"/>
                  </a:cubicBezTo>
                  <a:cubicBezTo>
                    <a:pt x="-290" y="17038"/>
                    <a:pt x="681" y="19247"/>
                    <a:pt x="3350" y="20229"/>
                  </a:cubicBezTo>
                  <a:cubicBezTo>
                    <a:pt x="6020" y="21211"/>
                    <a:pt x="10389" y="20966"/>
                    <a:pt x="13422" y="19002"/>
                  </a:cubicBezTo>
                  <a:cubicBezTo>
                    <a:pt x="16456" y="17038"/>
                    <a:pt x="18155" y="13356"/>
                    <a:pt x="19004" y="10288"/>
                  </a:cubicBezTo>
                  <a:cubicBezTo>
                    <a:pt x="19854" y="7220"/>
                    <a:pt x="19854" y="4766"/>
                    <a:pt x="19854" y="2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1639549" y="2060211"/>
              <a:ext cx="2349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65" y="2504"/>
                    <a:pt x="16930" y="5009"/>
                    <a:pt x="14400" y="7722"/>
                  </a:cubicBezTo>
                  <a:cubicBezTo>
                    <a:pt x="11870" y="10435"/>
                    <a:pt x="9146" y="13357"/>
                    <a:pt x="6714" y="15704"/>
                  </a:cubicBezTo>
                  <a:cubicBezTo>
                    <a:pt x="4281" y="18052"/>
                    <a:pt x="2141" y="198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0" y="3952511"/>
              <a:ext cx="112268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00"/>
                  </a:moveTo>
                  <a:cubicBezTo>
                    <a:pt x="163" y="10800"/>
                    <a:pt x="326" y="10500"/>
                    <a:pt x="499" y="10350"/>
                  </a:cubicBezTo>
                  <a:cubicBezTo>
                    <a:pt x="672" y="10200"/>
                    <a:pt x="855" y="10200"/>
                    <a:pt x="1020" y="10150"/>
                  </a:cubicBezTo>
                  <a:cubicBezTo>
                    <a:pt x="1185" y="10100"/>
                    <a:pt x="1332" y="10000"/>
                    <a:pt x="1484" y="9900"/>
                  </a:cubicBezTo>
                  <a:cubicBezTo>
                    <a:pt x="1637" y="9800"/>
                    <a:pt x="1796" y="9700"/>
                    <a:pt x="1940" y="9550"/>
                  </a:cubicBezTo>
                  <a:cubicBezTo>
                    <a:pt x="2085" y="9400"/>
                    <a:pt x="2215" y="9200"/>
                    <a:pt x="2356" y="9000"/>
                  </a:cubicBezTo>
                  <a:cubicBezTo>
                    <a:pt x="2496" y="8800"/>
                    <a:pt x="2647" y="8600"/>
                    <a:pt x="2804" y="8350"/>
                  </a:cubicBezTo>
                  <a:cubicBezTo>
                    <a:pt x="2961" y="8100"/>
                    <a:pt x="3124" y="7800"/>
                    <a:pt x="3293" y="7500"/>
                  </a:cubicBezTo>
                  <a:cubicBezTo>
                    <a:pt x="3462" y="7200"/>
                    <a:pt x="3637" y="6900"/>
                    <a:pt x="3787" y="6650"/>
                  </a:cubicBezTo>
                  <a:cubicBezTo>
                    <a:pt x="3938" y="6400"/>
                    <a:pt x="4064" y="6200"/>
                    <a:pt x="4190" y="6050"/>
                  </a:cubicBezTo>
                  <a:cubicBezTo>
                    <a:pt x="4317" y="5900"/>
                    <a:pt x="4443" y="5800"/>
                    <a:pt x="4573" y="5700"/>
                  </a:cubicBezTo>
                  <a:cubicBezTo>
                    <a:pt x="4704" y="5600"/>
                    <a:pt x="4838" y="5500"/>
                    <a:pt x="4979" y="5350"/>
                  </a:cubicBezTo>
                  <a:cubicBezTo>
                    <a:pt x="5119" y="5200"/>
                    <a:pt x="5266" y="5000"/>
                    <a:pt x="5408" y="4850"/>
                  </a:cubicBezTo>
                  <a:cubicBezTo>
                    <a:pt x="5551" y="4700"/>
                    <a:pt x="5689" y="4600"/>
                    <a:pt x="5838" y="4500"/>
                  </a:cubicBezTo>
                  <a:cubicBezTo>
                    <a:pt x="5986" y="4400"/>
                    <a:pt x="6145" y="4300"/>
                    <a:pt x="6306" y="4200"/>
                  </a:cubicBezTo>
                  <a:cubicBezTo>
                    <a:pt x="6467" y="4100"/>
                    <a:pt x="6630" y="4000"/>
                    <a:pt x="6791" y="3850"/>
                  </a:cubicBezTo>
                  <a:cubicBezTo>
                    <a:pt x="6952" y="3700"/>
                    <a:pt x="7110" y="3500"/>
                    <a:pt x="7273" y="3350"/>
                  </a:cubicBezTo>
                  <a:cubicBezTo>
                    <a:pt x="7436" y="3200"/>
                    <a:pt x="7603" y="3100"/>
                    <a:pt x="7772" y="2950"/>
                  </a:cubicBezTo>
                  <a:cubicBezTo>
                    <a:pt x="7941" y="2800"/>
                    <a:pt x="8112" y="2600"/>
                    <a:pt x="8243" y="2450"/>
                  </a:cubicBezTo>
                  <a:cubicBezTo>
                    <a:pt x="8373" y="2300"/>
                    <a:pt x="8462" y="2200"/>
                    <a:pt x="8601" y="2050"/>
                  </a:cubicBezTo>
                  <a:cubicBezTo>
                    <a:pt x="8739" y="1900"/>
                    <a:pt x="8927" y="1700"/>
                    <a:pt x="9065" y="1550"/>
                  </a:cubicBezTo>
                  <a:cubicBezTo>
                    <a:pt x="9204" y="1400"/>
                    <a:pt x="9293" y="1300"/>
                    <a:pt x="9440" y="1150"/>
                  </a:cubicBezTo>
                  <a:cubicBezTo>
                    <a:pt x="9586" y="1000"/>
                    <a:pt x="9790" y="800"/>
                    <a:pt x="9935" y="700"/>
                  </a:cubicBezTo>
                  <a:cubicBezTo>
                    <a:pt x="10079" y="600"/>
                    <a:pt x="10165" y="600"/>
                    <a:pt x="10260" y="550"/>
                  </a:cubicBezTo>
                  <a:cubicBezTo>
                    <a:pt x="10356" y="500"/>
                    <a:pt x="10462" y="400"/>
                    <a:pt x="10566" y="300"/>
                  </a:cubicBezTo>
                  <a:cubicBezTo>
                    <a:pt x="10670" y="200"/>
                    <a:pt x="10771" y="100"/>
                    <a:pt x="10881" y="50"/>
                  </a:cubicBezTo>
                  <a:cubicBezTo>
                    <a:pt x="10991" y="0"/>
                    <a:pt x="11110" y="0"/>
                    <a:pt x="11274" y="0"/>
                  </a:cubicBezTo>
                  <a:cubicBezTo>
                    <a:pt x="11439" y="0"/>
                    <a:pt x="11651" y="0"/>
                    <a:pt x="11812" y="0"/>
                  </a:cubicBezTo>
                  <a:cubicBezTo>
                    <a:pt x="11973" y="0"/>
                    <a:pt x="12083" y="0"/>
                    <a:pt x="12187" y="50"/>
                  </a:cubicBezTo>
                  <a:cubicBezTo>
                    <a:pt x="12290" y="100"/>
                    <a:pt x="12388" y="200"/>
                    <a:pt x="12494" y="300"/>
                  </a:cubicBezTo>
                  <a:cubicBezTo>
                    <a:pt x="12600" y="400"/>
                    <a:pt x="12714" y="500"/>
                    <a:pt x="12822" y="650"/>
                  </a:cubicBezTo>
                  <a:cubicBezTo>
                    <a:pt x="12930" y="800"/>
                    <a:pt x="13032" y="1000"/>
                    <a:pt x="13142" y="1200"/>
                  </a:cubicBezTo>
                  <a:cubicBezTo>
                    <a:pt x="13252" y="1400"/>
                    <a:pt x="13370" y="1600"/>
                    <a:pt x="13486" y="1800"/>
                  </a:cubicBezTo>
                  <a:cubicBezTo>
                    <a:pt x="13602" y="2000"/>
                    <a:pt x="13716" y="2200"/>
                    <a:pt x="13818" y="2400"/>
                  </a:cubicBezTo>
                  <a:cubicBezTo>
                    <a:pt x="13919" y="2600"/>
                    <a:pt x="14009" y="2800"/>
                    <a:pt x="14111" y="3000"/>
                  </a:cubicBezTo>
                  <a:cubicBezTo>
                    <a:pt x="14213" y="3200"/>
                    <a:pt x="14327" y="3400"/>
                    <a:pt x="14443" y="3650"/>
                  </a:cubicBezTo>
                  <a:cubicBezTo>
                    <a:pt x="14559" y="3900"/>
                    <a:pt x="14677" y="4200"/>
                    <a:pt x="14836" y="4600"/>
                  </a:cubicBezTo>
                  <a:cubicBezTo>
                    <a:pt x="14995" y="5000"/>
                    <a:pt x="15194" y="5500"/>
                    <a:pt x="15359" y="5950"/>
                  </a:cubicBezTo>
                  <a:cubicBezTo>
                    <a:pt x="15524" y="6400"/>
                    <a:pt x="15654" y="6800"/>
                    <a:pt x="15774" y="7100"/>
                  </a:cubicBezTo>
                  <a:cubicBezTo>
                    <a:pt x="15895" y="7400"/>
                    <a:pt x="16005" y="7600"/>
                    <a:pt x="16110" y="7850"/>
                  </a:cubicBezTo>
                  <a:cubicBezTo>
                    <a:pt x="16216" y="8100"/>
                    <a:pt x="16318" y="8400"/>
                    <a:pt x="16426" y="8700"/>
                  </a:cubicBezTo>
                  <a:cubicBezTo>
                    <a:pt x="16534" y="9000"/>
                    <a:pt x="16648" y="9300"/>
                    <a:pt x="16758" y="9550"/>
                  </a:cubicBezTo>
                  <a:cubicBezTo>
                    <a:pt x="16868" y="9800"/>
                    <a:pt x="16974" y="10000"/>
                    <a:pt x="17088" y="10250"/>
                  </a:cubicBezTo>
                  <a:cubicBezTo>
                    <a:pt x="17202" y="10500"/>
                    <a:pt x="17324" y="10800"/>
                    <a:pt x="17440" y="11100"/>
                  </a:cubicBezTo>
                  <a:cubicBezTo>
                    <a:pt x="17556" y="11400"/>
                    <a:pt x="17666" y="11700"/>
                    <a:pt x="17764" y="11950"/>
                  </a:cubicBezTo>
                  <a:cubicBezTo>
                    <a:pt x="17862" y="12200"/>
                    <a:pt x="17947" y="12400"/>
                    <a:pt x="18045" y="12650"/>
                  </a:cubicBezTo>
                  <a:cubicBezTo>
                    <a:pt x="18143" y="12900"/>
                    <a:pt x="18252" y="13200"/>
                    <a:pt x="18356" y="13500"/>
                  </a:cubicBezTo>
                  <a:cubicBezTo>
                    <a:pt x="18460" y="13800"/>
                    <a:pt x="18558" y="14100"/>
                    <a:pt x="18698" y="14500"/>
                  </a:cubicBezTo>
                  <a:cubicBezTo>
                    <a:pt x="18839" y="14900"/>
                    <a:pt x="19022" y="15400"/>
                    <a:pt x="19203" y="15850"/>
                  </a:cubicBezTo>
                  <a:cubicBezTo>
                    <a:pt x="19385" y="16300"/>
                    <a:pt x="19564" y="16700"/>
                    <a:pt x="19729" y="17050"/>
                  </a:cubicBezTo>
                  <a:cubicBezTo>
                    <a:pt x="19894" y="17400"/>
                    <a:pt x="20044" y="17700"/>
                    <a:pt x="20217" y="18050"/>
                  </a:cubicBezTo>
                  <a:cubicBezTo>
                    <a:pt x="20390" y="18400"/>
                    <a:pt x="20586" y="18800"/>
                    <a:pt x="20786" y="19250"/>
                  </a:cubicBezTo>
                  <a:cubicBezTo>
                    <a:pt x="20985" y="19700"/>
                    <a:pt x="21189" y="20200"/>
                    <a:pt x="21325" y="20600"/>
                  </a:cubicBezTo>
                  <a:cubicBezTo>
                    <a:pt x="21462" y="21000"/>
                    <a:pt x="21531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3003" y="4524011"/>
              <a:ext cx="193634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28" fill="norm" stroke="1" extrusionOk="0">
                  <a:moveTo>
                    <a:pt x="3603" y="0"/>
                  </a:moveTo>
                  <a:cubicBezTo>
                    <a:pt x="2914" y="631"/>
                    <a:pt x="2225" y="1261"/>
                    <a:pt x="2225" y="1892"/>
                  </a:cubicBezTo>
                  <a:cubicBezTo>
                    <a:pt x="2225" y="2523"/>
                    <a:pt x="2914" y="3153"/>
                    <a:pt x="4982" y="3863"/>
                  </a:cubicBezTo>
                  <a:cubicBezTo>
                    <a:pt x="7050" y="4572"/>
                    <a:pt x="10497" y="5361"/>
                    <a:pt x="13369" y="5361"/>
                  </a:cubicBezTo>
                  <a:cubicBezTo>
                    <a:pt x="16242" y="5361"/>
                    <a:pt x="18540" y="4572"/>
                    <a:pt x="19803" y="3784"/>
                  </a:cubicBezTo>
                  <a:cubicBezTo>
                    <a:pt x="21067" y="2996"/>
                    <a:pt x="21297" y="2207"/>
                    <a:pt x="20723" y="1734"/>
                  </a:cubicBezTo>
                  <a:cubicBezTo>
                    <a:pt x="20148" y="1261"/>
                    <a:pt x="18769" y="1104"/>
                    <a:pt x="17506" y="1182"/>
                  </a:cubicBezTo>
                  <a:cubicBezTo>
                    <a:pt x="16242" y="1261"/>
                    <a:pt x="15093" y="1577"/>
                    <a:pt x="13829" y="2444"/>
                  </a:cubicBezTo>
                  <a:cubicBezTo>
                    <a:pt x="12565" y="3311"/>
                    <a:pt x="11186" y="4730"/>
                    <a:pt x="10957" y="5676"/>
                  </a:cubicBezTo>
                  <a:cubicBezTo>
                    <a:pt x="10727" y="6622"/>
                    <a:pt x="11646" y="7095"/>
                    <a:pt x="12565" y="7647"/>
                  </a:cubicBezTo>
                  <a:cubicBezTo>
                    <a:pt x="13484" y="8199"/>
                    <a:pt x="14403" y="8829"/>
                    <a:pt x="14288" y="9381"/>
                  </a:cubicBezTo>
                  <a:cubicBezTo>
                    <a:pt x="14174" y="9933"/>
                    <a:pt x="13025" y="10406"/>
                    <a:pt x="10497" y="11667"/>
                  </a:cubicBezTo>
                  <a:cubicBezTo>
                    <a:pt x="7969" y="12928"/>
                    <a:pt x="4063" y="14978"/>
                    <a:pt x="1995" y="16555"/>
                  </a:cubicBezTo>
                  <a:cubicBezTo>
                    <a:pt x="-73" y="18131"/>
                    <a:pt x="-303" y="19235"/>
                    <a:pt x="271" y="20102"/>
                  </a:cubicBezTo>
                  <a:cubicBezTo>
                    <a:pt x="846" y="20969"/>
                    <a:pt x="2225" y="21600"/>
                    <a:pt x="4982" y="21521"/>
                  </a:cubicBezTo>
                  <a:cubicBezTo>
                    <a:pt x="7740" y="21442"/>
                    <a:pt x="11876" y="20654"/>
                    <a:pt x="16012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23958" y="4680411"/>
              <a:ext cx="106243" cy="34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77" fill="norm" stroke="1" extrusionOk="0">
                  <a:moveTo>
                    <a:pt x="19987" y="1340"/>
                  </a:moveTo>
                  <a:cubicBezTo>
                    <a:pt x="18293" y="810"/>
                    <a:pt x="16599" y="280"/>
                    <a:pt x="14693" y="81"/>
                  </a:cubicBezTo>
                  <a:cubicBezTo>
                    <a:pt x="12787" y="-118"/>
                    <a:pt x="10670" y="15"/>
                    <a:pt x="8552" y="876"/>
                  </a:cubicBezTo>
                  <a:cubicBezTo>
                    <a:pt x="6434" y="1737"/>
                    <a:pt x="4317" y="3327"/>
                    <a:pt x="3682" y="4454"/>
                  </a:cubicBezTo>
                  <a:cubicBezTo>
                    <a:pt x="3046" y="5580"/>
                    <a:pt x="3893" y="6243"/>
                    <a:pt x="5164" y="6375"/>
                  </a:cubicBezTo>
                  <a:cubicBezTo>
                    <a:pt x="6434" y="6508"/>
                    <a:pt x="8129" y="6110"/>
                    <a:pt x="10034" y="5381"/>
                  </a:cubicBezTo>
                  <a:cubicBezTo>
                    <a:pt x="11940" y="4653"/>
                    <a:pt x="14058" y="3592"/>
                    <a:pt x="15117" y="3460"/>
                  </a:cubicBezTo>
                  <a:cubicBezTo>
                    <a:pt x="16176" y="3327"/>
                    <a:pt x="16176" y="4122"/>
                    <a:pt x="16599" y="6243"/>
                  </a:cubicBezTo>
                  <a:cubicBezTo>
                    <a:pt x="17023" y="8363"/>
                    <a:pt x="17870" y="11808"/>
                    <a:pt x="17446" y="14260"/>
                  </a:cubicBezTo>
                  <a:cubicBezTo>
                    <a:pt x="17023" y="16711"/>
                    <a:pt x="15329" y="18169"/>
                    <a:pt x="13846" y="19163"/>
                  </a:cubicBezTo>
                  <a:cubicBezTo>
                    <a:pt x="12364" y="20157"/>
                    <a:pt x="11093" y="20687"/>
                    <a:pt x="9187" y="21018"/>
                  </a:cubicBezTo>
                  <a:cubicBezTo>
                    <a:pt x="7282" y="21349"/>
                    <a:pt x="4740" y="21482"/>
                    <a:pt x="2834" y="21283"/>
                  </a:cubicBezTo>
                  <a:cubicBezTo>
                    <a:pt x="929" y="21084"/>
                    <a:pt x="-342" y="20554"/>
                    <a:pt x="82" y="20024"/>
                  </a:cubicBezTo>
                  <a:cubicBezTo>
                    <a:pt x="505" y="19494"/>
                    <a:pt x="2623" y="18964"/>
                    <a:pt x="6434" y="18302"/>
                  </a:cubicBezTo>
                  <a:cubicBezTo>
                    <a:pt x="10246" y="17639"/>
                    <a:pt x="15752" y="16844"/>
                    <a:pt x="21258" y="16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20649" y="4885961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4400"/>
                    <a:pt x="8826" y="7200"/>
                    <a:pt x="12426" y="3600"/>
                  </a:cubicBezTo>
                  <a:cubicBezTo>
                    <a:pt x="16026" y="0"/>
                    <a:pt x="188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96849" y="4905011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25449" y="474626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50849" y="485421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184027" y="4466861"/>
              <a:ext cx="198157" cy="44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9333" y="6419"/>
                  </a:moveTo>
                  <a:cubicBezTo>
                    <a:pt x="7495" y="9781"/>
                    <a:pt x="5657" y="13143"/>
                    <a:pt x="4278" y="15436"/>
                  </a:cubicBezTo>
                  <a:cubicBezTo>
                    <a:pt x="2899" y="17728"/>
                    <a:pt x="1980" y="18951"/>
                    <a:pt x="1291" y="19919"/>
                  </a:cubicBezTo>
                  <a:cubicBezTo>
                    <a:pt x="601" y="20887"/>
                    <a:pt x="142" y="21600"/>
                    <a:pt x="27" y="21600"/>
                  </a:cubicBezTo>
                  <a:cubicBezTo>
                    <a:pt x="-88" y="21600"/>
                    <a:pt x="142" y="20887"/>
                    <a:pt x="1176" y="19308"/>
                  </a:cubicBezTo>
                  <a:cubicBezTo>
                    <a:pt x="2210" y="17728"/>
                    <a:pt x="4048" y="15283"/>
                    <a:pt x="5886" y="12430"/>
                  </a:cubicBezTo>
                  <a:cubicBezTo>
                    <a:pt x="7725" y="9577"/>
                    <a:pt x="9563" y="6317"/>
                    <a:pt x="10712" y="4381"/>
                  </a:cubicBezTo>
                  <a:cubicBezTo>
                    <a:pt x="11861" y="2445"/>
                    <a:pt x="12321" y="1834"/>
                    <a:pt x="13010" y="1223"/>
                  </a:cubicBezTo>
                  <a:cubicBezTo>
                    <a:pt x="13699" y="611"/>
                    <a:pt x="14618" y="0"/>
                    <a:pt x="15423" y="0"/>
                  </a:cubicBezTo>
                  <a:cubicBezTo>
                    <a:pt x="16227" y="0"/>
                    <a:pt x="16916" y="611"/>
                    <a:pt x="17606" y="2649"/>
                  </a:cubicBezTo>
                  <a:cubicBezTo>
                    <a:pt x="18295" y="4687"/>
                    <a:pt x="18984" y="8151"/>
                    <a:pt x="19559" y="11208"/>
                  </a:cubicBezTo>
                  <a:cubicBezTo>
                    <a:pt x="20133" y="14264"/>
                    <a:pt x="20593" y="16913"/>
                    <a:pt x="20823" y="18492"/>
                  </a:cubicBezTo>
                  <a:cubicBezTo>
                    <a:pt x="21052" y="20072"/>
                    <a:pt x="21052" y="20581"/>
                    <a:pt x="21167" y="20326"/>
                  </a:cubicBezTo>
                  <a:cubicBezTo>
                    <a:pt x="21282" y="20072"/>
                    <a:pt x="21512" y="19053"/>
                    <a:pt x="21512" y="18289"/>
                  </a:cubicBezTo>
                  <a:cubicBezTo>
                    <a:pt x="21512" y="17525"/>
                    <a:pt x="21282" y="17015"/>
                    <a:pt x="21052" y="16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269999" y="4733561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1029" y="9450"/>
                  </a:cubicBezTo>
                  <a:cubicBezTo>
                    <a:pt x="2057" y="6300"/>
                    <a:pt x="4114" y="4500"/>
                    <a:pt x="7714" y="3150"/>
                  </a:cubicBezTo>
                  <a:cubicBezTo>
                    <a:pt x="11314" y="1800"/>
                    <a:pt x="1645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517649" y="4784361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733549" y="4568461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30"/>
                    <a:pt x="21600" y="6261"/>
                    <a:pt x="18000" y="9861"/>
                  </a:cubicBezTo>
                  <a:cubicBezTo>
                    <a:pt x="14400" y="13461"/>
                    <a:pt x="7200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740842" y="4502014"/>
              <a:ext cx="184231" cy="34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421" fill="norm" stroke="1" extrusionOk="0">
                  <a:moveTo>
                    <a:pt x="1333" y="4135"/>
                  </a:moveTo>
                  <a:cubicBezTo>
                    <a:pt x="613" y="3213"/>
                    <a:pt x="-107" y="2291"/>
                    <a:pt x="13" y="1632"/>
                  </a:cubicBezTo>
                  <a:cubicBezTo>
                    <a:pt x="133" y="974"/>
                    <a:pt x="1093" y="579"/>
                    <a:pt x="3373" y="315"/>
                  </a:cubicBezTo>
                  <a:cubicBezTo>
                    <a:pt x="5653" y="52"/>
                    <a:pt x="9253" y="-80"/>
                    <a:pt x="11653" y="52"/>
                  </a:cubicBezTo>
                  <a:cubicBezTo>
                    <a:pt x="14053" y="183"/>
                    <a:pt x="15253" y="579"/>
                    <a:pt x="15493" y="1500"/>
                  </a:cubicBezTo>
                  <a:cubicBezTo>
                    <a:pt x="15733" y="2422"/>
                    <a:pt x="15013" y="3871"/>
                    <a:pt x="13813" y="5320"/>
                  </a:cubicBezTo>
                  <a:cubicBezTo>
                    <a:pt x="12613" y="6769"/>
                    <a:pt x="10933" y="8218"/>
                    <a:pt x="10573" y="9140"/>
                  </a:cubicBezTo>
                  <a:cubicBezTo>
                    <a:pt x="10213" y="10061"/>
                    <a:pt x="11173" y="10457"/>
                    <a:pt x="12973" y="11115"/>
                  </a:cubicBezTo>
                  <a:cubicBezTo>
                    <a:pt x="14773" y="11774"/>
                    <a:pt x="17413" y="12696"/>
                    <a:pt x="19093" y="13815"/>
                  </a:cubicBezTo>
                  <a:cubicBezTo>
                    <a:pt x="20773" y="14935"/>
                    <a:pt x="21493" y="16252"/>
                    <a:pt x="20293" y="17569"/>
                  </a:cubicBezTo>
                  <a:cubicBezTo>
                    <a:pt x="19093" y="18886"/>
                    <a:pt x="15973" y="20203"/>
                    <a:pt x="13453" y="20861"/>
                  </a:cubicBezTo>
                  <a:cubicBezTo>
                    <a:pt x="10933" y="21520"/>
                    <a:pt x="9013" y="21520"/>
                    <a:pt x="7693" y="21257"/>
                  </a:cubicBezTo>
                  <a:cubicBezTo>
                    <a:pt x="6373" y="20993"/>
                    <a:pt x="5653" y="20466"/>
                    <a:pt x="4933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000249" y="4822461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267991" y="4474426"/>
              <a:ext cx="189459" cy="33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88" fill="norm" stroke="1" extrusionOk="0">
                  <a:moveTo>
                    <a:pt x="19606" y="2353"/>
                  </a:moveTo>
                  <a:cubicBezTo>
                    <a:pt x="19137" y="1408"/>
                    <a:pt x="18667" y="463"/>
                    <a:pt x="17845" y="126"/>
                  </a:cubicBezTo>
                  <a:cubicBezTo>
                    <a:pt x="17024" y="-212"/>
                    <a:pt x="15850" y="58"/>
                    <a:pt x="13032" y="1881"/>
                  </a:cubicBezTo>
                  <a:cubicBezTo>
                    <a:pt x="10215" y="3703"/>
                    <a:pt x="5754" y="7078"/>
                    <a:pt x="3054" y="9846"/>
                  </a:cubicBezTo>
                  <a:cubicBezTo>
                    <a:pt x="354" y="12613"/>
                    <a:pt x="-585" y="14773"/>
                    <a:pt x="354" y="16528"/>
                  </a:cubicBezTo>
                  <a:cubicBezTo>
                    <a:pt x="1293" y="18283"/>
                    <a:pt x="4111" y="19633"/>
                    <a:pt x="7867" y="20375"/>
                  </a:cubicBezTo>
                  <a:cubicBezTo>
                    <a:pt x="11624" y="21118"/>
                    <a:pt x="16319" y="21253"/>
                    <a:pt x="21015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042095" y="4301064"/>
              <a:ext cx="225105" cy="43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25" fill="norm" stroke="1" extrusionOk="0">
                  <a:moveTo>
                    <a:pt x="9356" y="7899"/>
                  </a:moveTo>
                  <a:cubicBezTo>
                    <a:pt x="7337" y="11149"/>
                    <a:pt x="5318" y="14400"/>
                    <a:pt x="4006" y="16444"/>
                  </a:cubicBezTo>
                  <a:cubicBezTo>
                    <a:pt x="2694" y="18489"/>
                    <a:pt x="2089" y="19328"/>
                    <a:pt x="1483" y="20062"/>
                  </a:cubicBezTo>
                  <a:cubicBezTo>
                    <a:pt x="877" y="20796"/>
                    <a:pt x="272" y="21425"/>
                    <a:pt x="70" y="21425"/>
                  </a:cubicBezTo>
                  <a:cubicBezTo>
                    <a:pt x="-132" y="21425"/>
                    <a:pt x="70" y="20796"/>
                    <a:pt x="1079" y="19171"/>
                  </a:cubicBezTo>
                  <a:cubicBezTo>
                    <a:pt x="2089" y="17545"/>
                    <a:pt x="3905" y="14924"/>
                    <a:pt x="6328" y="11988"/>
                  </a:cubicBezTo>
                  <a:cubicBezTo>
                    <a:pt x="8750" y="9052"/>
                    <a:pt x="11778" y="5802"/>
                    <a:pt x="13999" y="3600"/>
                  </a:cubicBezTo>
                  <a:cubicBezTo>
                    <a:pt x="16219" y="1398"/>
                    <a:pt x="17632" y="244"/>
                    <a:pt x="18339" y="35"/>
                  </a:cubicBezTo>
                  <a:cubicBezTo>
                    <a:pt x="19046" y="-175"/>
                    <a:pt x="19046" y="559"/>
                    <a:pt x="19147" y="2551"/>
                  </a:cubicBezTo>
                  <a:cubicBezTo>
                    <a:pt x="19247" y="4543"/>
                    <a:pt x="19449" y="7794"/>
                    <a:pt x="19651" y="10415"/>
                  </a:cubicBezTo>
                  <a:cubicBezTo>
                    <a:pt x="19853" y="13037"/>
                    <a:pt x="20055" y="15029"/>
                    <a:pt x="20257" y="16287"/>
                  </a:cubicBezTo>
                  <a:cubicBezTo>
                    <a:pt x="20459" y="17545"/>
                    <a:pt x="20661" y="18070"/>
                    <a:pt x="20862" y="17965"/>
                  </a:cubicBezTo>
                  <a:cubicBezTo>
                    <a:pt x="21064" y="17860"/>
                    <a:pt x="21266" y="17126"/>
                    <a:pt x="21468" y="1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159249" y="4504961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411133" y="4297252"/>
              <a:ext cx="192668" cy="35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77" fill="norm" stroke="1" extrusionOk="0">
                  <a:moveTo>
                    <a:pt x="2348" y="6407"/>
                  </a:moveTo>
                  <a:cubicBezTo>
                    <a:pt x="2113" y="10753"/>
                    <a:pt x="1878" y="15098"/>
                    <a:pt x="1643" y="17719"/>
                  </a:cubicBezTo>
                  <a:cubicBezTo>
                    <a:pt x="1409" y="20339"/>
                    <a:pt x="1174" y="21233"/>
                    <a:pt x="822" y="21361"/>
                  </a:cubicBezTo>
                  <a:cubicBezTo>
                    <a:pt x="470" y="21489"/>
                    <a:pt x="0" y="20850"/>
                    <a:pt x="0" y="18549"/>
                  </a:cubicBezTo>
                  <a:cubicBezTo>
                    <a:pt x="0" y="16249"/>
                    <a:pt x="470" y="12287"/>
                    <a:pt x="1291" y="9155"/>
                  </a:cubicBezTo>
                  <a:cubicBezTo>
                    <a:pt x="2113" y="6024"/>
                    <a:pt x="3287" y="3723"/>
                    <a:pt x="4343" y="2317"/>
                  </a:cubicBezTo>
                  <a:cubicBezTo>
                    <a:pt x="5400" y="911"/>
                    <a:pt x="6339" y="400"/>
                    <a:pt x="7630" y="145"/>
                  </a:cubicBezTo>
                  <a:cubicBezTo>
                    <a:pt x="8922" y="-111"/>
                    <a:pt x="10565" y="-111"/>
                    <a:pt x="12443" y="848"/>
                  </a:cubicBezTo>
                  <a:cubicBezTo>
                    <a:pt x="14322" y="1806"/>
                    <a:pt x="16435" y="3723"/>
                    <a:pt x="18078" y="6407"/>
                  </a:cubicBezTo>
                  <a:cubicBezTo>
                    <a:pt x="19722" y="9091"/>
                    <a:pt x="20896" y="12542"/>
                    <a:pt x="21248" y="14651"/>
                  </a:cubicBezTo>
                  <a:cubicBezTo>
                    <a:pt x="21600" y="16760"/>
                    <a:pt x="21130" y="17527"/>
                    <a:pt x="20661" y="18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825999" y="4314461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02"/>
                    <a:pt x="14400" y="9404"/>
                    <a:pt x="10800" y="13004"/>
                  </a:cubicBezTo>
                  <a:cubicBezTo>
                    <a:pt x="7200" y="16604"/>
                    <a:pt x="3600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832349" y="4259197"/>
              <a:ext cx="181160" cy="38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95" fill="norm" stroke="1" extrusionOk="0">
                  <a:moveTo>
                    <a:pt x="1473" y="4473"/>
                  </a:moveTo>
                  <a:cubicBezTo>
                    <a:pt x="1473" y="3417"/>
                    <a:pt x="1473" y="2360"/>
                    <a:pt x="3682" y="1480"/>
                  </a:cubicBezTo>
                  <a:cubicBezTo>
                    <a:pt x="5891" y="599"/>
                    <a:pt x="10309" y="-105"/>
                    <a:pt x="13377" y="12"/>
                  </a:cubicBezTo>
                  <a:cubicBezTo>
                    <a:pt x="16445" y="130"/>
                    <a:pt x="18164" y="1069"/>
                    <a:pt x="17795" y="2595"/>
                  </a:cubicBezTo>
                  <a:cubicBezTo>
                    <a:pt x="17427" y="4121"/>
                    <a:pt x="14973" y="6234"/>
                    <a:pt x="13009" y="7643"/>
                  </a:cubicBezTo>
                  <a:cubicBezTo>
                    <a:pt x="11045" y="9052"/>
                    <a:pt x="9573" y="9756"/>
                    <a:pt x="9450" y="10225"/>
                  </a:cubicBezTo>
                  <a:cubicBezTo>
                    <a:pt x="9327" y="10695"/>
                    <a:pt x="10555" y="10930"/>
                    <a:pt x="12886" y="11869"/>
                  </a:cubicBezTo>
                  <a:cubicBezTo>
                    <a:pt x="15218" y="12808"/>
                    <a:pt x="18655" y="14452"/>
                    <a:pt x="20127" y="15978"/>
                  </a:cubicBezTo>
                  <a:cubicBezTo>
                    <a:pt x="21600" y="17504"/>
                    <a:pt x="21109" y="18912"/>
                    <a:pt x="19514" y="19910"/>
                  </a:cubicBezTo>
                  <a:cubicBezTo>
                    <a:pt x="17918" y="20908"/>
                    <a:pt x="15218" y="21495"/>
                    <a:pt x="11782" y="21495"/>
                  </a:cubicBezTo>
                  <a:cubicBezTo>
                    <a:pt x="8345" y="21495"/>
                    <a:pt x="4173" y="20908"/>
                    <a:pt x="0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219699" y="4457518"/>
              <a:ext cx="273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688" y="1118"/>
                    <a:pt x="9377" y="-1582"/>
                    <a:pt x="12977" y="1118"/>
                  </a:cubicBezTo>
                  <a:cubicBezTo>
                    <a:pt x="16577" y="3818"/>
                    <a:pt x="19088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5251449" y="4574811"/>
              <a:ext cx="285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21600"/>
                    <a:pt x="12160" y="21600"/>
                    <a:pt x="15760" y="18000"/>
                  </a:cubicBezTo>
                  <a:cubicBezTo>
                    <a:pt x="19360" y="14400"/>
                    <a:pt x="2048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807997" y="4390661"/>
              <a:ext cx="213300" cy="25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05" fill="norm" stroke="1" extrusionOk="0">
                  <a:moveTo>
                    <a:pt x="15952" y="4215"/>
                  </a:moveTo>
                  <a:cubicBezTo>
                    <a:pt x="15952" y="2985"/>
                    <a:pt x="15952" y="1756"/>
                    <a:pt x="15322" y="1054"/>
                  </a:cubicBezTo>
                  <a:cubicBezTo>
                    <a:pt x="14693" y="351"/>
                    <a:pt x="13435" y="176"/>
                    <a:pt x="11233" y="1054"/>
                  </a:cubicBezTo>
                  <a:cubicBezTo>
                    <a:pt x="9031" y="1932"/>
                    <a:pt x="5886" y="3863"/>
                    <a:pt x="3788" y="6761"/>
                  </a:cubicBezTo>
                  <a:cubicBezTo>
                    <a:pt x="1691" y="9659"/>
                    <a:pt x="643" y="13522"/>
                    <a:pt x="223" y="15980"/>
                  </a:cubicBezTo>
                  <a:cubicBezTo>
                    <a:pt x="-196" y="18439"/>
                    <a:pt x="14" y="19493"/>
                    <a:pt x="538" y="20283"/>
                  </a:cubicBezTo>
                  <a:cubicBezTo>
                    <a:pt x="1062" y="21073"/>
                    <a:pt x="1901" y="21600"/>
                    <a:pt x="3893" y="21337"/>
                  </a:cubicBezTo>
                  <a:cubicBezTo>
                    <a:pt x="5886" y="21073"/>
                    <a:pt x="9031" y="20020"/>
                    <a:pt x="12177" y="17649"/>
                  </a:cubicBezTo>
                  <a:cubicBezTo>
                    <a:pt x="15322" y="15278"/>
                    <a:pt x="18468" y="11590"/>
                    <a:pt x="19936" y="8429"/>
                  </a:cubicBezTo>
                  <a:cubicBezTo>
                    <a:pt x="21404" y="5268"/>
                    <a:pt x="21194" y="2634"/>
                    <a:pt x="209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740399" y="4260400"/>
              <a:ext cx="342901" cy="53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600" y="907"/>
                  </a:moveTo>
                  <a:cubicBezTo>
                    <a:pt x="21600" y="476"/>
                    <a:pt x="21600" y="46"/>
                    <a:pt x="21400" y="3"/>
                  </a:cubicBezTo>
                  <a:cubicBezTo>
                    <a:pt x="21200" y="-40"/>
                    <a:pt x="20800" y="304"/>
                    <a:pt x="19733" y="1509"/>
                  </a:cubicBezTo>
                  <a:cubicBezTo>
                    <a:pt x="18667" y="2714"/>
                    <a:pt x="16933" y="4779"/>
                    <a:pt x="14667" y="7060"/>
                  </a:cubicBezTo>
                  <a:cubicBezTo>
                    <a:pt x="12400" y="9340"/>
                    <a:pt x="9600" y="11836"/>
                    <a:pt x="7067" y="14288"/>
                  </a:cubicBezTo>
                  <a:cubicBezTo>
                    <a:pt x="4533" y="16741"/>
                    <a:pt x="2267" y="19150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416799" y="4441461"/>
              <a:ext cx="44451" cy="30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0"/>
                  </a:moveTo>
                  <a:cubicBezTo>
                    <a:pt x="17486" y="4834"/>
                    <a:pt x="13371" y="9667"/>
                    <a:pt x="10286" y="12839"/>
                  </a:cubicBezTo>
                  <a:cubicBezTo>
                    <a:pt x="7200" y="16011"/>
                    <a:pt x="5143" y="17522"/>
                    <a:pt x="3600" y="18881"/>
                  </a:cubicBezTo>
                  <a:cubicBezTo>
                    <a:pt x="2057" y="20241"/>
                    <a:pt x="1029" y="21449"/>
                    <a:pt x="514" y="21524"/>
                  </a:cubicBezTo>
                  <a:cubicBezTo>
                    <a:pt x="0" y="21600"/>
                    <a:pt x="0" y="20543"/>
                    <a:pt x="0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424851" y="4412072"/>
              <a:ext cx="147171" cy="33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95" fill="norm" stroke="1" extrusionOk="0">
                  <a:moveTo>
                    <a:pt x="2493" y="3949"/>
                  </a:moveTo>
                  <a:cubicBezTo>
                    <a:pt x="2797" y="2856"/>
                    <a:pt x="3101" y="1762"/>
                    <a:pt x="4623" y="1010"/>
                  </a:cubicBezTo>
                  <a:cubicBezTo>
                    <a:pt x="6144" y="258"/>
                    <a:pt x="8882" y="-152"/>
                    <a:pt x="11468" y="53"/>
                  </a:cubicBezTo>
                  <a:cubicBezTo>
                    <a:pt x="14054" y="258"/>
                    <a:pt x="16487" y="1078"/>
                    <a:pt x="16640" y="2856"/>
                  </a:cubicBezTo>
                  <a:cubicBezTo>
                    <a:pt x="16792" y="4633"/>
                    <a:pt x="14662" y="7367"/>
                    <a:pt x="12989" y="9007"/>
                  </a:cubicBezTo>
                  <a:cubicBezTo>
                    <a:pt x="11316" y="10648"/>
                    <a:pt x="10099" y="11195"/>
                    <a:pt x="10251" y="11332"/>
                  </a:cubicBezTo>
                  <a:cubicBezTo>
                    <a:pt x="10403" y="11468"/>
                    <a:pt x="11924" y="11195"/>
                    <a:pt x="13597" y="11058"/>
                  </a:cubicBezTo>
                  <a:cubicBezTo>
                    <a:pt x="15270" y="10921"/>
                    <a:pt x="17096" y="10921"/>
                    <a:pt x="18465" y="11263"/>
                  </a:cubicBezTo>
                  <a:cubicBezTo>
                    <a:pt x="19834" y="11605"/>
                    <a:pt x="20747" y="12289"/>
                    <a:pt x="21051" y="13314"/>
                  </a:cubicBezTo>
                  <a:cubicBezTo>
                    <a:pt x="21355" y="14339"/>
                    <a:pt x="21051" y="15706"/>
                    <a:pt x="19073" y="17073"/>
                  </a:cubicBezTo>
                  <a:cubicBezTo>
                    <a:pt x="17096" y="18440"/>
                    <a:pt x="13445" y="19807"/>
                    <a:pt x="10555" y="20559"/>
                  </a:cubicBezTo>
                  <a:cubicBezTo>
                    <a:pt x="7665" y="21311"/>
                    <a:pt x="5535" y="21448"/>
                    <a:pt x="3710" y="21380"/>
                  </a:cubicBezTo>
                  <a:cubicBezTo>
                    <a:pt x="1885" y="21311"/>
                    <a:pt x="363" y="21038"/>
                    <a:pt x="59" y="20559"/>
                  </a:cubicBezTo>
                  <a:cubicBezTo>
                    <a:pt x="-245" y="20081"/>
                    <a:pt x="668" y="19397"/>
                    <a:pt x="1580" y="1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7715199" y="4455751"/>
              <a:ext cx="179279" cy="2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07" fill="norm" stroke="1" extrusionOk="0">
                  <a:moveTo>
                    <a:pt x="5896" y="5860"/>
                  </a:moveTo>
                  <a:cubicBezTo>
                    <a:pt x="4915" y="9690"/>
                    <a:pt x="3933" y="13519"/>
                    <a:pt x="3319" y="15817"/>
                  </a:cubicBezTo>
                  <a:cubicBezTo>
                    <a:pt x="2705" y="18115"/>
                    <a:pt x="2460" y="18881"/>
                    <a:pt x="2092" y="19647"/>
                  </a:cubicBezTo>
                  <a:cubicBezTo>
                    <a:pt x="1724" y="20413"/>
                    <a:pt x="1233" y="21179"/>
                    <a:pt x="742" y="21102"/>
                  </a:cubicBezTo>
                  <a:cubicBezTo>
                    <a:pt x="251" y="21026"/>
                    <a:pt x="-240" y="20107"/>
                    <a:pt x="128" y="17273"/>
                  </a:cubicBezTo>
                  <a:cubicBezTo>
                    <a:pt x="496" y="14439"/>
                    <a:pt x="1724" y="9690"/>
                    <a:pt x="2828" y="6626"/>
                  </a:cubicBezTo>
                  <a:cubicBezTo>
                    <a:pt x="3933" y="3562"/>
                    <a:pt x="4915" y="2183"/>
                    <a:pt x="6510" y="1188"/>
                  </a:cubicBezTo>
                  <a:cubicBezTo>
                    <a:pt x="8105" y="192"/>
                    <a:pt x="10315" y="-421"/>
                    <a:pt x="13015" y="345"/>
                  </a:cubicBezTo>
                  <a:cubicBezTo>
                    <a:pt x="15715" y="1111"/>
                    <a:pt x="18905" y="3256"/>
                    <a:pt x="20133" y="6166"/>
                  </a:cubicBezTo>
                  <a:cubicBezTo>
                    <a:pt x="21360" y="9077"/>
                    <a:pt x="20624" y="12753"/>
                    <a:pt x="19887" y="14898"/>
                  </a:cubicBezTo>
                  <a:cubicBezTo>
                    <a:pt x="19151" y="17043"/>
                    <a:pt x="18415" y="17656"/>
                    <a:pt x="17801" y="17885"/>
                  </a:cubicBezTo>
                  <a:cubicBezTo>
                    <a:pt x="17187" y="18115"/>
                    <a:pt x="16696" y="17962"/>
                    <a:pt x="16205" y="1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073179" y="4476080"/>
              <a:ext cx="207222" cy="23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43" fill="norm" stroke="1" extrusionOk="0">
                  <a:moveTo>
                    <a:pt x="18087" y="6564"/>
                  </a:moveTo>
                  <a:cubicBezTo>
                    <a:pt x="18087" y="5617"/>
                    <a:pt x="18087" y="4669"/>
                    <a:pt x="18305" y="3532"/>
                  </a:cubicBezTo>
                  <a:cubicBezTo>
                    <a:pt x="18524" y="2396"/>
                    <a:pt x="18960" y="1069"/>
                    <a:pt x="18196" y="406"/>
                  </a:cubicBezTo>
                  <a:cubicBezTo>
                    <a:pt x="17433" y="-257"/>
                    <a:pt x="15469" y="-257"/>
                    <a:pt x="12633" y="1543"/>
                  </a:cubicBezTo>
                  <a:cubicBezTo>
                    <a:pt x="9796" y="3343"/>
                    <a:pt x="6087" y="6943"/>
                    <a:pt x="3796" y="9880"/>
                  </a:cubicBezTo>
                  <a:cubicBezTo>
                    <a:pt x="1505" y="12817"/>
                    <a:pt x="633" y="15090"/>
                    <a:pt x="196" y="16701"/>
                  </a:cubicBezTo>
                  <a:cubicBezTo>
                    <a:pt x="-240" y="18311"/>
                    <a:pt x="-240" y="19259"/>
                    <a:pt x="3360" y="19922"/>
                  </a:cubicBezTo>
                  <a:cubicBezTo>
                    <a:pt x="6960" y="20585"/>
                    <a:pt x="14160" y="20964"/>
                    <a:pt x="2136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8591549" y="4619261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2400"/>
                    <a:pt x="8337" y="4800"/>
                    <a:pt x="11937" y="8400"/>
                  </a:cubicBezTo>
                  <a:cubicBezTo>
                    <a:pt x="15537" y="12000"/>
                    <a:pt x="18568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8604249" y="4695461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9120716" y="4570588"/>
              <a:ext cx="162984" cy="2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6" fill="norm" stroke="1" extrusionOk="0">
                  <a:moveTo>
                    <a:pt x="18234" y="2825"/>
                  </a:moveTo>
                  <a:cubicBezTo>
                    <a:pt x="18514" y="1816"/>
                    <a:pt x="18795" y="806"/>
                    <a:pt x="17953" y="302"/>
                  </a:cubicBezTo>
                  <a:cubicBezTo>
                    <a:pt x="17112" y="-203"/>
                    <a:pt x="15148" y="-203"/>
                    <a:pt x="12343" y="1311"/>
                  </a:cubicBezTo>
                  <a:cubicBezTo>
                    <a:pt x="9538" y="2825"/>
                    <a:pt x="5891" y="5853"/>
                    <a:pt x="3506" y="9184"/>
                  </a:cubicBezTo>
                  <a:cubicBezTo>
                    <a:pt x="1122" y="12515"/>
                    <a:pt x="0" y="16148"/>
                    <a:pt x="0" y="18369"/>
                  </a:cubicBezTo>
                  <a:cubicBezTo>
                    <a:pt x="0" y="20590"/>
                    <a:pt x="1122" y="21397"/>
                    <a:pt x="4909" y="20590"/>
                  </a:cubicBezTo>
                  <a:cubicBezTo>
                    <a:pt x="8696" y="19782"/>
                    <a:pt x="15148" y="17360"/>
                    <a:pt x="18374" y="13928"/>
                  </a:cubicBezTo>
                  <a:cubicBezTo>
                    <a:pt x="21600" y="10496"/>
                    <a:pt x="21600" y="6055"/>
                    <a:pt x="21600" y="1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9055099" y="4460511"/>
              <a:ext cx="3302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46" y="2400"/>
                    <a:pt x="16892" y="4800"/>
                    <a:pt x="13985" y="7104"/>
                  </a:cubicBezTo>
                  <a:cubicBezTo>
                    <a:pt x="11077" y="9408"/>
                    <a:pt x="7615" y="11616"/>
                    <a:pt x="5192" y="13776"/>
                  </a:cubicBezTo>
                  <a:cubicBezTo>
                    <a:pt x="2769" y="15936"/>
                    <a:pt x="1385" y="18048"/>
                    <a:pt x="692" y="19344"/>
                  </a:cubicBezTo>
                  <a:cubicBezTo>
                    <a:pt x="0" y="20640"/>
                    <a:pt x="0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223758" y="5207695"/>
              <a:ext cx="157742" cy="46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53" fill="norm" stroke="1" extrusionOk="0">
                  <a:moveTo>
                    <a:pt x="11095" y="7428"/>
                  </a:moveTo>
                  <a:cubicBezTo>
                    <a:pt x="9367" y="9969"/>
                    <a:pt x="7639" y="12510"/>
                    <a:pt x="6199" y="14563"/>
                  </a:cubicBezTo>
                  <a:cubicBezTo>
                    <a:pt x="4759" y="16615"/>
                    <a:pt x="3607" y="18179"/>
                    <a:pt x="2599" y="19401"/>
                  </a:cubicBezTo>
                  <a:cubicBezTo>
                    <a:pt x="1591" y="20623"/>
                    <a:pt x="727" y="21502"/>
                    <a:pt x="295" y="21551"/>
                  </a:cubicBezTo>
                  <a:cubicBezTo>
                    <a:pt x="-137" y="21600"/>
                    <a:pt x="-137" y="20818"/>
                    <a:pt x="583" y="18912"/>
                  </a:cubicBezTo>
                  <a:cubicBezTo>
                    <a:pt x="1303" y="17006"/>
                    <a:pt x="2743" y="13976"/>
                    <a:pt x="4471" y="11142"/>
                  </a:cubicBezTo>
                  <a:cubicBezTo>
                    <a:pt x="6199" y="8308"/>
                    <a:pt x="8215" y="5669"/>
                    <a:pt x="9799" y="4007"/>
                  </a:cubicBezTo>
                  <a:cubicBezTo>
                    <a:pt x="11383" y="2346"/>
                    <a:pt x="12535" y="1662"/>
                    <a:pt x="13543" y="1075"/>
                  </a:cubicBezTo>
                  <a:cubicBezTo>
                    <a:pt x="14551" y="489"/>
                    <a:pt x="15415" y="0"/>
                    <a:pt x="16279" y="0"/>
                  </a:cubicBezTo>
                  <a:cubicBezTo>
                    <a:pt x="17143" y="0"/>
                    <a:pt x="18007" y="489"/>
                    <a:pt x="18871" y="2248"/>
                  </a:cubicBezTo>
                  <a:cubicBezTo>
                    <a:pt x="19735" y="4007"/>
                    <a:pt x="20599" y="7037"/>
                    <a:pt x="21031" y="9725"/>
                  </a:cubicBezTo>
                  <a:cubicBezTo>
                    <a:pt x="21463" y="12413"/>
                    <a:pt x="21463" y="14758"/>
                    <a:pt x="21319" y="16273"/>
                  </a:cubicBezTo>
                  <a:cubicBezTo>
                    <a:pt x="21175" y="17788"/>
                    <a:pt x="20887" y="18472"/>
                    <a:pt x="20887" y="18521"/>
                  </a:cubicBezTo>
                  <a:cubicBezTo>
                    <a:pt x="20887" y="18570"/>
                    <a:pt x="21175" y="17984"/>
                    <a:pt x="21463" y="17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4298949" y="5482861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597929" y="5224899"/>
              <a:ext cx="229800" cy="36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88" fill="norm" stroke="1" extrusionOk="0">
                  <a:moveTo>
                    <a:pt x="1718" y="8236"/>
                  </a:moveTo>
                  <a:cubicBezTo>
                    <a:pt x="1522" y="7508"/>
                    <a:pt x="1326" y="6780"/>
                    <a:pt x="1326" y="6720"/>
                  </a:cubicBezTo>
                  <a:cubicBezTo>
                    <a:pt x="1326" y="6659"/>
                    <a:pt x="1522" y="7266"/>
                    <a:pt x="1522" y="9268"/>
                  </a:cubicBezTo>
                  <a:cubicBezTo>
                    <a:pt x="1522" y="11270"/>
                    <a:pt x="1326" y="14668"/>
                    <a:pt x="1227" y="16670"/>
                  </a:cubicBezTo>
                  <a:cubicBezTo>
                    <a:pt x="1129" y="18672"/>
                    <a:pt x="1129" y="19279"/>
                    <a:pt x="933" y="19946"/>
                  </a:cubicBezTo>
                  <a:cubicBezTo>
                    <a:pt x="736" y="20614"/>
                    <a:pt x="344" y="21342"/>
                    <a:pt x="147" y="21160"/>
                  </a:cubicBezTo>
                  <a:cubicBezTo>
                    <a:pt x="-49" y="20978"/>
                    <a:pt x="-49" y="19886"/>
                    <a:pt x="147" y="17155"/>
                  </a:cubicBezTo>
                  <a:cubicBezTo>
                    <a:pt x="344" y="14425"/>
                    <a:pt x="736" y="10057"/>
                    <a:pt x="1227" y="7084"/>
                  </a:cubicBezTo>
                  <a:cubicBezTo>
                    <a:pt x="1718" y="4111"/>
                    <a:pt x="2307" y="2533"/>
                    <a:pt x="3486" y="1441"/>
                  </a:cubicBezTo>
                  <a:cubicBezTo>
                    <a:pt x="4664" y="349"/>
                    <a:pt x="6431" y="-258"/>
                    <a:pt x="8493" y="106"/>
                  </a:cubicBezTo>
                  <a:cubicBezTo>
                    <a:pt x="10555" y="470"/>
                    <a:pt x="12911" y="1805"/>
                    <a:pt x="15169" y="3807"/>
                  </a:cubicBezTo>
                  <a:cubicBezTo>
                    <a:pt x="17427" y="5809"/>
                    <a:pt x="19587" y="8479"/>
                    <a:pt x="20569" y="10967"/>
                  </a:cubicBezTo>
                  <a:cubicBezTo>
                    <a:pt x="21551" y="13454"/>
                    <a:pt x="21355" y="15760"/>
                    <a:pt x="21158" y="18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5105910" y="5228257"/>
              <a:ext cx="202690" cy="32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61" fill="norm" stroke="1" extrusionOk="0">
                  <a:moveTo>
                    <a:pt x="17316" y="3384"/>
                  </a:moveTo>
                  <a:cubicBezTo>
                    <a:pt x="17538" y="2130"/>
                    <a:pt x="17761" y="876"/>
                    <a:pt x="17316" y="318"/>
                  </a:cubicBezTo>
                  <a:cubicBezTo>
                    <a:pt x="16870" y="-239"/>
                    <a:pt x="15757" y="-100"/>
                    <a:pt x="13085" y="1015"/>
                  </a:cubicBezTo>
                  <a:cubicBezTo>
                    <a:pt x="10413" y="2130"/>
                    <a:pt x="6182" y="4220"/>
                    <a:pt x="3510" y="7007"/>
                  </a:cubicBezTo>
                  <a:cubicBezTo>
                    <a:pt x="837" y="9795"/>
                    <a:pt x="-276" y="13278"/>
                    <a:pt x="58" y="15787"/>
                  </a:cubicBezTo>
                  <a:cubicBezTo>
                    <a:pt x="392" y="18295"/>
                    <a:pt x="2173" y="19828"/>
                    <a:pt x="5959" y="20595"/>
                  </a:cubicBezTo>
                  <a:cubicBezTo>
                    <a:pt x="9745" y="21361"/>
                    <a:pt x="15534" y="21361"/>
                    <a:pt x="21324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835649" y="5403668"/>
              <a:ext cx="273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191" y="1118"/>
                    <a:pt x="10381" y="-1582"/>
                    <a:pt x="13981" y="1118"/>
                  </a:cubicBezTo>
                  <a:cubicBezTo>
                    <a:pt x="17581" y="3818"/>
                    <a:pt x="19591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810249" y="5565411"/>
              <a:ext cx="317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576" y="17280"/>
                    <a:pt x="1152" y="21600"/>
                    <a:pt x="2232" y="21600"/>
                  </a:cubicBezTo>
                  <a:cubicBezTo>
                    <a:pt x="3312" y="21600"/>
                    <a:pt x="4896" y="17280"/>
                    <a:pt x="8208" y="12960"/>
                  </a:cubicBezTo>
                  <a:cubicBezTo>
                    <a:pt x="11520" y="8640"/>
                    <a:pt x="1656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541411" y="5330570"/>
              <a:ext cx="214990" cy="26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94" fill="norm" stroke="1" extrusionOk="0">
                  <a:moveTo>
                    <a:pt x="17062" y="2017"/>
                  </a:moveTo>
                  <a:cubicBezTo>
                    <a:pt x="16215" y="1173"/>
                    <a:pt x="15368" y="329"/>
                    <a:pt x="14309" y="76"/>
                  </a:cubicBezTo>
                  <a:cubicBezTo>
                    <a:pt x="13250" y="-177"/>
                    <a:pt x="11980" y="160"/>
                    <a:pt x="9968" y="1764"/>
                  </a:cubicBezTo>
                  <a:cubicBezTo>
                    <a:pt x="7956" y="3367"/>
                    <a:pt x="5203" y="6236"/>
                    <a:pt x="3403" y="8936"/>
                  </a:cubicBezTo>
                  <a:cubicBezTo>
                    <a:pt x="1603" y="11636"/>
                    <a:pt x="756" y="14167"/>
                    <a:pt x="333" y="15939"/>
                  </a:cubicBezTo>
                  <a:cubicBezTo>
                    <a:pt x="-91" y="17711"/>
                    <a:pt x="-91" y="18723"/>
                    <a:pt x="227" y="19567"/>
                  </a:cubicBezTo>
                  <a:cubicBezTo>
                    <a:pt x="544" y="20411"/>
                    <a:pt x="1180" y="21086"/>
                    <a:pt x="2980" y="21254"/>
                  </a:cubicBezTo>
                  <a:cubicBezTo>
                    <a:pt x="4780" y="21423"/>
                    <a:pt x="7744" y="21086"/>
                    <a:pt x="10921" y="19736"/>
                  </a:cubicBezTo>
                  <a:cubicBezTo>
                    <a:pt x="14097" y="18385"/>
                    <a:pt x="17485" y="16023"/>
                    <a:pt x="19074" y="13661"/>
                  </a:cubicBezTo>
                  <a:cubicBezTo>
                    <a:pt x="20662" y="11298"/>
                    <a:pt x="20450" y="8936"/>
                    <a:pt x="20556" y="7248"/>
                  </a:cubicBezTo>
                  <a:cubicBezTo>
                    <a:pt x="20662" y="5561"/>
                    <a:pt x="21085" y="4548"/>
                    <a:pt x="21509" y="3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6559549" y="5215905"/>
              <a:ext cx="244295" cy="48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17" fill="norm" stroke="1" extrusionOk="0">
                  <a:moveTo>
                    <a:pt x="21228" y="1426"/>
                  </a:moveTo>
                  <a:cubicBezTo>
                    <a:pt x="21414" y="766"/>
                    <a:pt x="21600" y="106"/>
                    <a:pt x="21414" y="11"/>
                  </a:cubicBezTo>
                  <a:cubicBezTo>
                    <a:pt x="21228" y="-83"/>
                    <a:pt x="20669" y="389"/>
                    <a:pt x="19179" y="2086"/>
                  </a:cubicBezTo>
                  <a:cubicBezTo>
                    <a:pt x="17690" y="3784"/>
                    <a:pt x="15269" y="6708"/>
                    <a:pt x="12383" y="9444"/>
                  </a:cubicBezTo>
                  <a:cubicBezTo>
                    <a:pt x="9497" y="12179"/>
                    <a:pt x="6145" y="14726"/>
                    <a:pt x="4003" y="16707"/>
                  </a:cubicBezTo>
                  <a:cubicBezTo>
                    <a:pt x="1862" y="18687"/>
                    <a:pt x="931" y="20102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979167" y="4950597"/>
              <a:ext cx="64151" cy="25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326" fill="norm" stroke="1" extrusionOk="0">
                  <a:moveTo>
                    <a:pt x="808" y="5795"/>
                  </a:moveTo>
                  <a:cubicBezTo>
                    <a:pt x="808" y="4903"/>
                    <a:pt x="808" y="4010"/>
                    <a:pt x="470" y="3118"/>
                  </a:cubicBezTo>
                  <a:cubicBezTo>
                    <a:pt x="133" y="2225"/>
                    <a:pt x="-542" y="1333"/>
                    <a:pt x="808" y="708"/>
                  </a:cubicBezTo>
                  <a:cubicBezTo>
                    <a:pt x="2158" y="83"/>
                    <a:pt x="5533" y="-274"/>
                    <a:pt x="9921" y="262"/>
                  </a:cubicBezTo>
                  <a:cubicBezTo>
                    <a:pt x="14308" y="797"/>
                    <a:pt x="19708" y="2225"/>
                    <a:pt x="20383" y="5349"/>
                  </a:cubicBezTo>
                  <a:cubicBezTo>
                    <a:pt x="21058" y="8473"/>
                    <a:pt x="17008" y="13293"/>
                    <a:pt x="14308" y="16238"/>
                  </a:cubicBezTo>
                  <a:cubicBezTo>
                    <a:pt x="11608" y="19184"/>
                    <a:pt x="10258" y="20255"/>
                    <a:pt x="8908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000749" y="5330461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448049" y="6194061"/>
              <a:ext cx="209551" cy="119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64" y="689"/>
                    <a:pt x="20727" y="1379"/>
                    <a:pt x="19745" y="2355"/>
                  </a:cubicBezTo>
                  <a:cubicBezTo>
                    <a:pt x="18764" y="3332"/>
                    <a:pt x="17236" y="4596"/>
                    <a:pt x="15709" y="5994"/>
                  </a:cubicBezTo>
                  <a:cubicBezTo>
                    <a:pt x="14182" y="7391"/>
                    <a:pt x="12655" y="8923"/>
                    <a:pt x="11236" y="10455"/>
                  </a:cubicBezTo>
                  <a:cubicBezTo>
                    <a:pt x="9818" y="11987"/>
                    <a:pt x="8509" y="13519"/>
                    <a:pt x="7200" y="14936"/>
                  </a:cubicBezTo>
                  <a:cubicBezTo>
                    <a:pt x="5891" y="16353"/>
                    <a:pt x="4582" y="17655"/>
                    <a:pt x="3382" y="18747"/>
                  </a:cubicBezTo>
                  <a:cubicBezTo>
                    <a:pt x="2182" y="19838"/>
                    <a:pt x="1091" y="207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619499" y="6046005"/>
              <a:ext cx="2568282" cy="139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66" fill="norm" stroke="1" extrusionOk="0">
                  <a:moveTo>
                    <a:pt x="0" y="1703"/>
                  </a:moveTo>
                  <a:cubicBezTo>
                    <a:pt x="498" y="1572"/>
                    <a:pt x="996" y="1441"/>
                    <a:pt x="1566" y="1293"/>
                  </a:cubicBezTo>
                  <a:cubicBezTo>
                    <a:pt x="2135" y="1146"/>
                    <a:pt x="2776" y="982"/>
                    <a:pt x="3443" y="900"/>
                  </a:cubicBezTo>
                  <a:cubicBezTo>
                    <a:pt x="4110" y="818"/>
                    <a:pt x="4804" y="818"/>
                    <a:pt x="5533" y="835"/>
                  </a:cubicBezTo>
                  <a:cubicBezTo>
                    <a:pt x="6263" y="851"/>
                    <a:pt x="7028" y="884"/>
                    <a:pt x="7704" y="917"/>
                  </a:cubicBezTo>
                  <a:cubicBezTo>
                    <a:pt x="8380" y="949"/>
                    <a:pt x="8967" y="982"/>
                    <a:pt x="9661" y="998"/>
                  </a:cubicBezTo>
                  <a:cubicBezTo>
                    <a:pt x="10355" y="1015"/>
                    <a:pt x="11156" y="1015"/>
                    <a:pt x="11930" y="1015"/>
                  </a:cubicBezTo>
                  <a:cubicBezTo>
                    <a:pt x="12704" y="1015"/>
                    <a:pt x="13451" y="1015"/>
                    <a:pt x="14172" y="998"/>
                  </a:cubicBezTo>
                  <a:cubicBezTo>
                    <a:pt x="14892" y="982"/>
                    <a:pt x="15586" y="949"/>
                    <a:pt x="16280" y="900"/>
                  </a:cubicBezTo>
                  <a:cubicBezTo>
                    <a:pt x="16974" y="851"/>
                    <a:pt x="17668" y="785"/>
                    <a:pt x="18308" y="703"/>
                  </a:cubicBezTo>
                  <a:cubicBezTo>
                    <a:pt x="18949" y="622"/>
                    <a:pt x="19536" y="523"/>
                    <a:pt x="20008" y="408"/>
                  </a:cubicBezTo>
                  <a:cubicBezTo>
                    <a:pt x="20479" y="294"/>
                    <a:pt x="20835" y="163"/>
                    <a:pt x="21075" y="81"/>
                  </a:cubicBezTo>
                  <a:cubicBezTo>
                    <a:pt x="21315" y="-1"/>
                    <a:pt x="21440" y="-34"/>
                    <a:pt x="21511" y="48"/>
                  </a:cubicBezTo>
                  <a:cubicBezTo>
                    <a:pt x="21582" y="130"/>
                    <a:pt x="21600" y="327"/>
                    <a:pt x="21582" y="966"/>
                  </a:cubicBezTo>
                  <a:cubicBezTo>
                    <a:pt x="21564" y="1605"/>
                    <a:pt x="21511" y="2686"/>
                    <a:pt x="21440" y="3752"/>
                  </a:cubicBezTo>
                  <a:cubicBezTo>
                    <a:pt x="21369" y="4817"/>
                    <a:pt x="21280" y="5866"/>
                    <a:pt x="21155" y="6947"/>
                  </a:cubicBezTo>
                  <a:cubicBezTo>
                    <a:pt x="21031" y="8029"/>
                    <a:pt x="20871" y="9144"/>
                    <a:pt x="20684" y="10307"/>
                  </a:cubicBezTo>
                  <a:cubicBezTo>
                    <a:pt x="20497" y="11471"/>
                    <a:pt x="20283" y="12683"/>
                    <a:pt x="20123" y="13831"/>
                  </a:cubicBezTo>
                  <a:cubicBezTo>
                    <a:pt x="19963" y="14978"/>
                    <a:pt x="19856" y="16059"/>
                    <a:pt x="19714" y="17141"/>
                  </a:cubicBezTo>
                  <a:cubicBezTo>
                    <a:pt x="19572" y="18223"/>
                    <a:pt x="19394" y="19304"/>
                    <a:pt x="19260" y="20042"/>
                  </a:cubicBezTo>
                  <a:cubicBezTo>
                    <a:pt x="19127" y="20779"/>
                    <a:pt x="19038" y="21173"/>
                    <a:pt x="18949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517899" y="7235461"/>
              <a:ext cx="2476501" cy="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20160"/>
                  </a:moveTo>
                  <a:cubicBezTo>
                    <a:pt x="702" y="20640"/>
                    <a:pt x="1403" y="21120"/>
                    <a:pt x="2123" y="21360"/>
                  </a:cubicBezTo>
                  <a:cubicBezTo>
                    <a:pt x="2843" y="21600"/>
                    <a:pt x="3582" y="21600"/>
                    <a:pt x="4348" y="21360"/>
                  </a:cubicBezTo>
                  <a:cubicBezTo>
                    <a:pt x="5114" y="21120"/>
                    <a:pt x="5908" y="20640"/>
                    <a:pt x="6628" y="20160"/>
                  </a:cubicBezTo>
                  <a:cubicBezTo>
                    <a:pt x="7348" y="19680"/>
                    <a:pt x="7994" y="19200"/>
                    <a:pt x="8640" y="18960"/>
                  </a:cubicBezTo>
                  <a:cubicBezTo>
                    <a:pt x="9286" y="18720"/>
                    <a:pt x="9932" y="18720"/>
                    <a:pt x="10606" y="18720"/>
                  </a:cubicBezTo>
                  <a:cubicBezTo>
                    <a:pt x="11280" y="18720"/>
                    <a:pt x="11982" y="18720"/>
                    <a:pt x="12655" y="18720"/>
                  </a:cubicBezTo>
                  <a:cubicBezTo>
                    <a:pt x="13329" y="18720"/>
                    <a:pt x="13975" y="18720"/>
                    <a:pt x="14658" y="18960"/>
                  </a:cubicBezTo>
                  <a:cubicBezTo>
                    <a:pt x="15342" y="19200"/>
                    <a:pt x="16062" y="19680"/>
                    <a:pt x="16772" y="19440"/>
                  </a:cubicBezTo>
                  <a:cubicBezTo>
                    <a:pt x="17483" y="19200"/>
                    <a:pt x="18185" y="18240"/>
                    <a:pt x="18877" y="15840"/>
                  </a:cubicBezTo>
                  <a:cubicBezTo>
                    <a:pt x="19569" y="13440"/>
                    <a:pt x="20252" y="9600"/>
                    <a:pt x="20705" y="6720"/>
                  </a:cubicBezTo>
                  <a:cubicBezTo>
                    <a:pt x="21157" y="3840"/>
                    <a:pt x="21378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946260" y="6319524"/>
              <a:ext cx="196057" cy="26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23" fill="norm" stroke="1" extrusionOk="0">
                  <a:moveTo>
                    <a:pt x="14313" y="2131"/>
                  </a:moveTo>
                  <a:cubicBezTo>
                    <a:pt x="11758" y="1963"/>
                    <a:pt x="9203" y="1796"/>
                    <a:pt x="6997" y="2549"/>
                  </a:cubicBezTo>
                  <a:cubicBezTo>
                    <a:pt x="4790" y="3303"/>
                    <a:pt x="2932" y="4977"/>
                    <a:pt x="1771" y="7572"/>
                  </a:cubicBezTo>
                  <a:cubicBezTo>
                    <a:pt x="610" y="10168"/>
                    <a:pt x="145" y="13684"/>
                    <a:pt x="29" y="15861"/>
                  </a:cubicBezTo>
                  <a:cubicBezTo>
                    <a:pt x="-87" y="18038"/>
                    <a:pt x="145" y="18875"/>
                    <a:pt x="726" y="19545"/>
                  </a:cubicBezTo>
                  <a:cubicBezTo>
                    <a:pt x="1307" y="20214"/>
                    <a:pt x="2236" y="20717"/>
                    <a:pt x="4442" y="20968"/>
                  </a:cubicBezTo>
                  <a:cubicBezTo>
                    <a:pt x="6648" y="21219"/>
                    <a:pt x="10132" y="21219"/>
                    <a:pt x="13036" y="20549"/>
                  </a:cubicBezTo>
                  <a:cubicBezTo>
                    <a:pt x="15939" y="19879"/>
                    <a:pt x="18261" y="18540"/>
                    <a:pt x="19655" y="16447"/>
                  </a:cubicBezTo>
                  <a:cubicBezTo>
                    <a:pt x="21048" y="14354"/>
                    <a:pt x="21513" y="11507"/>
                    <a:pt x="21513" y="8745"/>
                  </a:cubicBezTo>
                  <a:cubicBezTo>
                    <a:pt x="21513" y="5982"/>
                    <a:pt x="21048" y="3303"/>
                    <a:pt x="20352" y="1712"/>
                  </a:cubicBezTo>
                  <a:cubicBezTo>
                    <a:pt x="19655" y="121"/>
                    <a:pt x="18726" y="-381"/>
                    <a:pt x="16636" y="289"/>
                  </a:cubicBezTo>
                  <a:cubicBezTo>
                    <a:pt x="14545" y="959"/>
                    <a:pt x="11294" y="2800"/>
                    <a:pt x="8042" y="4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815815" y="6713743"/>
              <a:ext cx="129652" cy="235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10" fill="norm" stroke="1" extrusionOk="0">
                  <a:moveTo>
                    <a:pt x="8450" y="5827"/>
                  </a:moveTo>
                  <a:cubicBezTo>
                    <a:pt x="6011" y="9841"/>
                    <a:pt x="3572" y="13855"/>
                    <a:pt x="2005" y="16436"/>
                  </a:cubicBezTo>
                  <a:cubicBezTo>
                    <a:pt x="437" y="19016"/>
                    <a:pt x="-260" y="20163"/>
                    <a:pt x="88" y="19876"/>
                  </a:cubicBezTo>
                  <a:cubicBezTo>
                    <a:pt x="437" y="19590"/>
                    <a:pt x="1830" y="17869"/>
                    <a:pt x="4095" y="14906"/>
                  </a:cubicBezTo>
                  <a:cubicBezTo>
                    <a:pt x="6359" y="11944"/>
                    <a:pt x="9495" y="7738"/>
                    <a:pt x="11759" y="4871"/>
                  </a:cubicBezTo>
                  <a:cubicBezTo>
                    <a:pt x="14024" y="2004"/>
                    <a:pt x="15417" y="475"/>
                    <a:pt x="16637" y="92"/>
                  </a:cubicBezTo>
                  <a:cubicBezTo>
                    <a:pt x="17856" y="-290"/>
                    <a:pt x="18901" y="475"/>
                    <a:pt x="19772" y="3246"/>
                  </a:cubicBezTo>
                  <a:cubicBezTo>
                    <a:pt x="20643" y="6018"/>
                    <a:pt x="21340" y="10797"/>
                    <a:pt x="21340" y="14142"/>
                  </a:cubicBezTo>
                  <a:cubicBezTo>
                    <a:pt x="21340" y="17487"/>
                    <a:pt x="20643" y="19398"/>
                    <a:pt x="19946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873499" y="6816361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699847" y="6875528"/>
              <a:ext cx="244912" cy="26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0959" fill="norm" stroke="1" extrusionOk="0">
                  <a:moveTo>
                    <a:pt x="11362" y="6873"/>
                  </a:moveTo>
                  <a:cubicBezTo>
                    <a:pt x="11725" y="6035"/>
                    <a:pt x="12088" y="5198"/>
                    <a:pt x="11998" y="3942"/>
                  </a:cubicBezTo>
                  <a:cubicBezTo>
                    <a:pt x="11907" y="2687"/>
                    <a:pt x="11362" y="1012"/>
                    <a:pt x="10182" y="426"/>
                  </a:cubicBezTo>
                  <a:cubicBezTo>
                    <a:pt x="9003" y="-160"/>
                    <a:pt x="7188" y="342"/>
                    <a:pt x="5191" y="2603"/>
                  </a:cubicBezTo>
                  <a:cubicBezTo>
                    <a:pt x="3194" y="4863"/>
                    <a:pt x="1016" y="8882"/>
                    <a:pt x="290" y="12147"/>
                  </a:cubicBezTo>
                  <a:cubicBezTo>
                    <a:pt x="-436" y="15412"/>
                    <a:pt x="290" y="17924"/>
                    <a:pt x="1470" y="19431"/>
                  </a:cubicBezTo>
                  <a:cubicBezTo>
                    <a:pt x="2650" y="20938"/>
                    <a:pt x="4283" y="21440"/>
                    <a:pt x="7278" y="20435"/>
                  </a:cubicBezTo>
                  <a:cubicBezTo>
                    <a:pt x="10273" y="19431"/>
                    <a:pt x="14630" y="16919"/>
                    <a:pt x="17352" y="14073"/>
                  </a:cubicBezTo>
                  <a:cubicBezTo>
                    <a:pt x="20075" y="11226"/>
                    <a:pt x="21164" y="8045"/>
                    <a:pt x="20982" y="5617"/>
                  </a:cubicBezTo>
                  <a:cubicBezTo>
                    <a:pt x="20801" y="3189"/>
                    <a:pt x="19349" y="1514"/>
                    <a:pt x="18078" y="677"/>
                  </a:cubicBezTo>
                  <a:cubicBezTo>
                    <a:pt x="16808" y="-160"/>
                    <a:pt x="15719" y="-160"/>
                    <a:pt x="15083" y="342"/>
                  </a:cubicBezTo>
                  <a:cubicBezTo>
                    <a:pt x="14448" y="845"/>
                    <a:pt x="14267" y="1849"/>
                    <a:pt x="14085" y="2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099049" y="7032261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60"/>
                    <a:pt x="21600" y="11520"/>
                    <a:pt x="18000" y="15120"/>
                  </a:cubicBezTo>
                  <a:cubicBezTo>
                    <a:pt x="14400" y="18720"/>
                    <a:pt x="7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099049" y="6949749"/>
              <a:ext cx="143670" cy="24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4" fill="norm" stroke="1" extrusionOk="0">
                  <a:moveTo>
                    <a:pt x="2817" y="5489"/>
                  </a:moveTo>
                  <a:cubicBezTo>
                    <a:pt x="4696" y="3841"/>
                    <a:pt x="6574" y="2194"/>
                    <a:pt x="9391" y="1187"/>
                  </a:cubicBezTo>
                  <a:cubicBezTo>
                    <a:pt x="12209" y="180"/>
                    <a:pt x="15965" y="-186"/>
                    <a:pt x="18313" y="89"/>
                  </a:cubicBezTo>
                  <a:cubicBezTo>
                    <a:pt x="20661" y="363"/>
                    <a:pt x="21600" y="1278"/>
                    <a:pt x="21130" y="2651"/>
                  </a:cubicBezTo>
                  <a:cubicBezTo>
                    <a:pt x="20661" y="4024"/>
                    <a:pt x="18783" y="5855"/>
                    <a:pt x="17217" y="7045"/>
                  </a:cubicBezTo>
                  <a:cubicBezTo>
                    <a:pt x="15652" y="8234"/>
                    <a:pt x="14400" y="8783"/>
                    <a:pt x="14557" y="9150"/>
                  </a:cubicBezTo>
                  <a:cubicBezTo>
                    <a:pt x="14713" y="9516"/>
                    <a:pt x="16278" y="9699"/>
                    <a:pt x="17687" y="10248"/>
                  </a:cubicBezTo>
                  <a:cubicBezTo>
                    <a:pt x="19096" y="10797"/>
                    <a:pt x="20348" y="11712"/>
                    <a:pt x="19722" y="13451"/>
                  </a:cubicBezTo>
                  <a:cubicBezTo>
                    <a:pt x="19096" y="15190"/>
                    <a:pt x="16591" y="17753"/>
                    <a:pt x="12991" y="19217"/>
                  </a:cubicBezTo>
                  <a:cubicBezTo>
                    <a:pt x="9391" y="20682"/>
                    <a:pt x="4696" y="21048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127499" y="6740161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121149" y="6848111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408449" y="6637998"/>
              <a:ext cx="176252" cy="16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69" fill="norm" stroke="1" extrusionOk="0">
                  <a:moveTo>
                    <a:pt x="12012" y="893"/>
                  </a:moveTo>
                  <a:cubicBezTo>
                    <a:pt x="10741" y="346"/>
                    <a:pt x="9471" y="-201"/>
                    <a:pt x="8327" y="72"/>
                  </a:cubicBezTo>
                  <a:cubicBezTo>
                    <a:pt x="7184" y="346"/>
                    <a:pt x="6167" y="1440"/>
                    <a:pt x="4642" y="4447"/>
                  </a:cubicBezTo>
                  <a:cubicBezTo>
                    <a:pt x="3118" y="7455"/>
                    <a:pt x="1085" y="12376"/>
                    <a:pt x="322" y="15521"/>
                  </a:cubicBezTo>
                  <a:cubicBezTo>
                    <a:pt x="-440" y="18665"/>
                    <a:pt x="68" y="20032"/>
                    <a:pt x="2736" y="20715"/>
                  </a:cubicBezTo>
                  <a:cubicBezTo>
                    <a:pt x="5405" y="21399"/>
                    <a:pt x="10233" y="21399"/>
                    <a:pt x="13664" y="20989"/>
                  </a:cubicBezTo>
                  <a:cubicBezTo>
                    <a:pt x="17094" y="20579"/>
                    <a:pt x="19127" y="19758"/>
                    <a:pt x="21160" y="1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6" name="Drawing"/>
          <p:cNvGrpSpPr/>
          <p:nvPr/>
        </p:nvGrpSpPr>
        <p:grpSpPr>
          <a:xfrm>
            <a:off x="1390650" y="1756172"/>
            <a:ext cx="10375900" cy="6600429"/>
            <a:chOff x="0" y="0"/>
            <a:chExt cx="10375900" cy="6600427"/>
          </a:xfrm>
        </p:grpSpPr>
        <p:sp>
          <p:nvSpPr>
            <p:cNvPr id="577" name="Line"/>
            <p:cNvSpPr/>
            <p:nvPr/>
          </p:nvSpPr>
          <p:spPr>
            <a:xfrm>
              <a:off x="0" y="219925"/>
              <a:ext cx="50800" cy="30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979"/>
                  </a:moveTo>
                  <a:cubicBezTo>
                    <a:pt x="1800" y="1665"/>
                    <a:pt x="3600" y="352"/>
                    <a:pt x="4500" y="60"/>
                  </a:cubicBezTo>
                  <a:cubicBezTo>
                    <a:pt x="5400" y="-232"/>
                    <a:pt x="5400" y="498"/>
                    <a:pt x="7650" y="3271"/>
                  </a:cubicBezTo>
                  <a:cubicBezTo>
                    <a:pt x="9900" y="6044"/>
                    <a:pt x="14400" y="10860"/>
                    <a:pt x="17100" y="14217"/>
                  </a:cubicBezTo>
                  <a:cubicBezTo>
                    <a:pt x="19800" y="17573"/>
                    <a:pt x="20700" y="19471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0473" y="173494"/>
              <a:ext cx="202206" cy="35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278" fill="norm" stroke="1" extrusionOk="0">
                  <a:moveTo>
                    <a:pt x="131" y="4564"/>
                  </a:moveTo>
                  <a:cubicBezTo>
                    <a:pt x="-87" y="3559"/>
                    <a:pt x="-305" y="2555"/>
                    <a:pt x="1877" y="1613"/>
                  </a:cubicBezTo>
                  <a:cubicBezTo>
                    <a:pt x="4059" y="671"/>
                    <a:pt x="8640" y="-208"/>
                    <a:pt x="12131" y="43"/>
                  </a:cubicBezTo>
                  <a:cubicBezTo>
                    <a:pt x="15622" y="294"/>
                    <a:pt x="18022" y="1676"/>
                    <a:pt x="19440" y="4250"/>
                  </a:cubicBezTo>
                  <a:cubicBezTo>
                    <a:pt x="20859" y="6825"/>
                    <a:pt x="21295" y="10592"/>
                    <a:pt x="20313" y="13418"/>
                  </a:cubicBezTo>
                  <a:cubicBezTo>
                    <a:pt x="19331" y="16243"/>
                    <a:pt x="16931" y="18127"/>
                    <a:pt x="15077" y="19257"/>
                  </a:cubicBezTo>
                  <a:cubicBezTo>
                    <a:pt x="13222" y="20387"/>
                    <a:pt x="11913" y="20764"/>
                    <a:pt x="10495" y="21015"/>
                  </a:cubicBezTo>
                  <a:cubicBezTo>
                    <a:pt x="9077" y="21266"/>
                    <a:pt x="7550" y="21392"/>
                    <a:pt x="6895" y="21141"/>
                  </a:cubicBezTo>
                  <a:cubicBezTo>
                    <a:pt x="6240" y="20890"/>
                    <a:pt x="6459" y="20262"/>
                    <a:pt x="7113" y="19697"/>
                  </a:cubicBezTo>
                  <a:cubicBezTo>
                    <a:pt x="7768" y="19132"/>
                    <a:pt x="8859" y="18629"/>
                    <a:pt x="9950" y="18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20087" y="294210"/>
              <a:ext cx="200614" cy="16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0497" fill="norm" stroke="1" extrusionOk="0">
                  <a:moveTo>
                    <a:pt x="3736" y="13967"/>
                  </a:moveTo>
                  <a:cubicBezTo>
                    <a:pt x="4849" y="13710"/>
                    <a:pt x="5963" y="13453"/>
                    <a:pt x="7299" y="12038"/>
                  </a:cubicBezTo>
                  <a:cubicBezTo>
                    <a:pt x="8635" y="10624"/>
                    <a:pt x="10194" y="8053"/>
                    <a:pt x="10973" y="5867"/>
                  </a:cubicBezTo>
                  <a:cubicBezTo>
                    <a:pt x="11752" y="3681"/>
                    <a:pt x="11752" y="1881"/>
                    <a:pt x="11196" y="853"/>
                  </a:cubicBezTo>
                  <a:cubicBezTo>
                    <a:pt x="10639" y="-176"/>
                    <a:pt x="9526" y="-433"/>
                    <a:pt x="7633" y="981"/>
                  </a:cubicBezTo>
                  <a:cubicBezTo>
                    <a:pt x="5740" y="2396"/>
                    <a:pt x="3068" y="5481"/>
                    <a:pt x="1509" y="8696"/>
                  </a:cubicBezTo>
                  <a:cubicBezTo>
                    <a:pt x="-50" y="11910"/>
                    <a:pt x="-495" y="15253"/>
                    <a:pt x="618" y="17567"/>
                  </a:cubicBezTo>
                  <a:cubicBezTo>
                    <a:pt x="1732" y="19881"/>
                    <a:pt x="4404" y="21167"/>
                    <a:pt x="8078" y="20138"/>
                  </a:cubicBezTo>
                  <a:cubicBezTo>
                    <a:pt x="11752" y="19110"/>
                    <a:pt x="16429" y="15767"/>
                    <a:pt x="21105" y="12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89328" y="58623"/>
              <a:ext cx="83773" cy="37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34" fill="norm" stroke="1" extrusionOk="0">
                  <a:moveTo>
                    <a:pt x="21372" y="2234"/>
                  </a:moveTo>
                  <a:cubicBezTo>
                    <a:pt x="20832" y="1394"/>
                    <a:pt x="20292" y="554"/>
                    <a:pt x="18672" y="194"/>
                  </a:cubicBezTo>
                  <a:cubicBezTo>
                    <a:pt x="17052" y="-166"/>
                    <a:pt x="14352" y="-46"/>
                    <a:pt x="11652" y="734"/>
                  </a:cubicBezTo>
                  <a:cubicBezTo>
                    <a:pt x="8952" y="1514"/>
                    <a:pt x="6252" y="2954"/>
                    <a:pt x="4092" y="5534"/>
                  </a:cubicBezTo>
                  <a:cubicBezTo>
                    <a:pt x="1932" y="8114"/>
                    <a:pt x="312" y="11834"/>
                    <a:pt x="42" y="14474"/>
                  </a:cubicBezTo>
                  <a:cubicBezTo>
                    <a:pt x="-228" y="17114"/>
                    <a:pt x="852" y="18674"/>
                    <a:pt x="2202" y="19754"/>
                  </a:cubicBezTo>
                  <a:cubicBezTo>
                    <a:pt x="3552" y="20834"/>
                    <a:pt x="5172" y="21434"/>
                    <a:pt x="5712" y="21434"/>
                  </a:cubicBezTo>
                  <a:cubicBezTo>
                    <a:pt x="6252" y="21434"/>
                    <a:pt x="5712" y="20834"/>
                    <a:pt x="5172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20700" y="282177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16364"/>
                    <a:pt x="12096" y="11127"/>
                    <a:pt x="15696" y="7527"/>
                  </a:cubicBezTo>
                  <a:cubicBezTo>
                    <a:pt x="19296" y="3927"/>
                    <a:pt x="2044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93750" y="0"/>
              <a:ext cx="101600" cy="13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5181"/>
                  </a:moveTo>
                  <a:cubicBezTo>
                    <a:pt x="0" y="9311"/>
                    <a:pt x="0" y="13440"/>
                    <a:pt x="0" y="16299"/>
                  </a:cubicBezTo>
                  <a:cubicBezTo>
                    <a:pt x="0" y="19158"/>
                    <a:pt x="0" y="20746"/>
                    <a:pt x="0" y="20746"/>
                  </a:cubicBezTo>
                  <a:cubicBezTo>
                    <a:pt x="0" y="20746"/>
                    <a:pt x="0" y="19158"/>
                    <a:pt x="675" y="16299"/>
                  </a:cubicBezTo>
                  <a:cubicBezTo>
                    <a:pt x="1350" y="13440"/>
                    <a:pt x="2700" y="9311"/>
                    <a:pt x="3825" y="6452"/>
                  </a:cubicBezTo>
                  <a:cubicBezTo>
                    <a:pt x="4950" y="3593"/>
                    <a:pt x="5850" y="2005"/>
                    <a:pt x="8100" y="893"/>
                  </a:cubicBezTo>
                  <a:cubicBezTo>
                    <a:pt x="10350" y="-219"/>
                    <a:pt x="13950" y="-854"/>
                    <a:pt x="16425" y="2481"/>
                  </a:cubicBezTo>
                  <a:cubicBezTo>
                    <a:pt x="18900" y="5817"/>
                    <a:pt x="20250" y="13122"/>
                    <a:pt x="21600" y="2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82549" y="510777"/>
              <a:ext cx="749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4" y="19440"/>
                    <a:pt x="4027" y="17280"/>
                    <a:pt x="6163" y="15120"/>
                  </a:cubicBezTo>
                  <a:cubicBezTo>
                    <a:pt x="8298" y="12960"/>
                    <a:pt x="10556" y="10800"/>
                    <a:pt x="12783" y="8820"/>
                  </a:cubicBezTo>
                  <a:cubicBezTo>
                    <a:pt x="15010" y="6840"/>
                    <a:pt x="17207" y="5040"/>
                    <a:pt x="18671" y="3600"/>
                  </a:cubicBezTo>
                  <a:cubicBezTo>
                    <a:pt x="20136" y="2160"/>
                    <a:pt x="20868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41299" y="593327"/>
              <a:ext cx="628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584"/>
                    <a:pt x="4800" y="17568"/>
                    <a:pt x="7309" y="15120"/>
                  </a:cubicBezTo>
                  <a:cubicBezTo>
                    <a:pt x="9818" y="12672"/>
                    <a:pt x="12436" y="9792"/>
                    <a:pt x="14836" y="7200"/>
                  </a:cubicBezTo>
                  <a:cubicBezTo>
                    <a:pt x="17236" y="4608"/>
                    <a:pt x="19418" y="23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016000" y="301227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022350" y="44727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746613" y="92856"/>
              <a:ext cx="183787" cy="42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35" fill="norm" stroke="1" extrusionOk="0">
                  <a:moveTo>
                    <a:pt x="21557" y="1544"/>
                  </a:moveTo>
                  <a:cubicBezTo>
                    <a:pt x="21060" y="1009"/>
                    <a:pt x="20564" y="475"/>
                    <a:pt x="19447" y="207"/>
                  </a:cubicBezTo>
                  <a:cubicBezTo>
                    <a:pt x="18329" y="-60"/>
                    <a:pt x="16591" y="-60"/>
                    <a:pt x="14357" y="154"/>
                  </a:cubicBezTo>
                  <a:cubicBezTo>
                    <a:pt x="12123" y="368"/>
                    <a:pt x="9391" y="795"/>
                    <a:pt x="7157" y="1811"/>
                  </a:cubicBezTo>
                  <a:cubicBezTo>
                    <a:pt x="4923" y="2827"/>
                    <a:pt x="3185" y="4431"/>
                    <a:pt x="2067" y="7051"/>
                  </a:cubicBezTo>
                  <a:cubicBezTo>
                    <a:pt x="950" y="9671"/>
                    <a:pt x="454" y="13306"/>
                    <a:pt x="205" y="15659"/>
                  </a:cubicBezTo>
                  <a:cubicBezTo>
                    <a:pt x="-43" y="18011"/>
                    <a:pt x="-43" y="19081"/>
                    <a:pt x="81" y="19883"/>
                  </a:cubicBezTo>
                  <a:cubicBezTo>
                    <a:pt x="205" y="20685"/>
                    <a:pt x="454" y="21219"/>
                    <a:pt x="2316" y="21380"/>
                  </a:cubicBezTo>
                  <a:cubicBezTo>
                    <a:pt x="4178" y="21540"/>
                    <a:pt x="7654" y="21326"/>
                    <a:pt x="10136" y="21059"/>
                  </a:cubicBezTo>
                  <a:cubicBezTo>
                    <a:pt x="12619" y="20791"/>
                    <a:pt x="14109" y="20471"/>
                    <a:pt x="15598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714500" y="364727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300"/>
                    <a:pt x="7200" y="9000"/>
                    <a:pt x="10800" y="5400"/>
                  </a:cubicBezTo>
                  <a:cubicBezTo>
                    <a:pt x="14400" y="1800"/>
                    <a:pt x="180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943100" y="421877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152"/>
                    <a:pt x="14400" y="2304"/>
                    <a:pt x="18000" y="5904"/>
                  </a:cubicBezTo>
                  <a:cubicBezTo>
                    <a:pt x="21600" y="9504"/>
                    <a:pt x="21600" y="155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184400" y="567927"/>
              <a:ext cx="82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483700" y="107270"/>
              <a:ext cx="160345" cy="40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72" fill="norm" stroke="1" extrusionOk="0">
                  <a:moveTo>
                    <a:pt x="20926" y="2186"/>
                  </a:moveTo>
                  <a:cubicBezTo>
                    <a:pt x="21206" y="1629"/>
                    <a:pt x="21487" y="1072"/>
                    <a:pt x="20926" y="683"/>
                  </a:cubicBezTo>
                  <a:cubicBezTo>
                    <a:pt x="20365" y="293"/>
                    <a:pt x="18962" y="70"/>
                    <a:pt x="16438" y="15"/>
                  </a:cubicBezTo>
                  <a:cubicBezTo>
                    <a:pt x="13913" y="-41"/>
                    <a:pt x="10266" y="70"/>
                    <a:pt x="7742" y="182"/>
                  </a:cubicBezTo>
                  <a:cubicBezTo>
                    <a:pt x="5217" y="293"/>
                    <a:pt x="3814" y="404"/>
                    <a:pt x="2692" y="683"/>
                  </a:cubicBezTo>
                  <a:cubicBezTo>
                    <a:pt x="1570" y="961"/>
                    <a:pt x="729" y="1406"/>
                    <a:pt x="588" y="2743"/>
                  </a:cubicBezTo>
                  <a:cubicBezTo>
                    <a:pt x="448" y="4079"/>
                    <a:pt x="1009" y="6305"/>
                    <a:pt x="1290" y="8755"/>
                  </a:cubicBezTo>
                  <a:cubicBezTo>
                    <a:pt x="1570" y="11204"/>
                    <a:pt x="1570" y="13877"/>
                    <a:pt x="1290" y="15769"/>
                  </a:cubicBezTo>
                  <a:cubicBezTo>
                    <a:pt x="1009" y="17662"/>
                    <a:pt x="448" y="18775"/>
                    <a:pt x="168" y="19611"/>
                  </a:cubicBezTo>
                  <a:cubicBezTo>
                    <a:pt x="-113" y="20446"/>
                    <a:pt x="-113" y="21002"/>
                    <a:pt x="729" y="21281"/>
                  </a:cubicBezTo>
                  <a:cubicBezTo>
                    <a:pt x="1570" y="21559"/>
                    <a:pt x="3253" y="21559"/>
                    <a:pt x="6619" y="21114"/>
                  </a:cubicBezTo>
                  <a:cubicBezTo>
                    <a:pt x="9986" y="20668"/>
                    <a:pt x="15035" y="19778"/>
                    <a:pt x="20084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457450" y="383777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711450" y="395259"/>
              <a:ext cx="127000" cy="14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029"/>
                  </a:moveTo>
                  <a:cubicBezTo>
                    <a:pt x="4320" y="1103"/>
                    <a:pt x="8640" y="178"/>
                    <a:pt x="11700" y="23"/>
                  </a:cubicBezTo>
                  <a:cubicBezTo>
                    <a:pt x="14760" y="-131"/>
                    <a:pt x="16560" y="486"/>
                    <a:pt x="17460" y="1720"/>
                  </a:cubicBezTo>
                  <a:cubicBezTo>
                    <a:pt x="18360" y="2955"/>
                    <a:pt x="18360" y="4806"/>
                    <a:pt x="16740" y="7429"/>
                  </a:cubicBezTo>
                  <a:cubicBezTo>
                    <a:pt x="15120" y="10052"/>
                    <a:pt x="11880" y="13446"/>
                    <a:pt x="9540" y="15915"/>
                  </a:cubicBezTo>
                  <a:cubicBezTo>
                    <a:pt x="7200" y="18383"/>
                    <a:pt x="5760" y="19926"/>
                    <a:pt x="6660" y="20698"/>
                  </a:cubicBezTo>
                  <a:cubicBezTo>
                    <a:pt x="7560" y="21469"/>
                    <a:pt x="10800" y="21469"/>
                    <a:pt x="13680" y="21315"/>
                  </a:cubicBezTo>
                  <a:cubicBezTo>
                    <a:pt x="16560" y="21160"/>
                    <a:pt x="19080" y="20852"/>
                    <a:pt x="21600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844800" y="542527"/>
              <a:ext cx="635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251200" y="523477"/>
              <a:ext cx="76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498850" y="510777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809999" y="567927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042686" y="137306"/>
              <a:ext cx="186414" cy="40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31" fill="norm" stroke="1" extrusionOk="0">
                  <a:moveTo>
                    <a:pt x="20646" y="1633"/>
                  </a:moveTo>
                  <a:cubicBezTo>
                    <a:pt x="20161" y="1068"/>
                    <a:pt x="19675" y="502"/>
                    <a:pt x="18826" y="220"/>
                  </a:cubicBezTo>
                  <a:cubicBezTo>
                    <a:pt x="17976" y="-63"/>
                    <a:pt x="16763" y="-63"/>
                    <a:pt x="14214" y="163"/>
                  </a:cubicBezTo>
                  <a:cubicBezTo>
                    <a:pt x="11666" y="389"/>
                    <a:pt x="7783" y="842"/>
                    <a:pt x="5356" y="1238"/>
                  </a:cubicBezTo>
                  <a:cubicBezTo>
                    <a:pt x="2929" y="1633"/>
                    <a:pt x="1958" y="1973"/>
                    <a:pt x="1352" y="3160"/>
                  </a:cubicBezTo>
                  <a:cubicBezTo>
                    <a:pt x="745" y="4347"/>
                    <a:pt x="502" y="6383"/>
                    <a:pt x="381" y="9323"/>
                  </a:cubicBezTo>
                  <a:cubicBezTo>
                    <a:pt x="259" y="12264"/>
                    <a:pt x="259" y="16109"/>
                    <a:pt x="138" y="18314"/>
                  </a:cubicBezTo>
                  <a:cubicBezTo>
                    <a:pt x="17" y="20519"/>
                    <a:pt x="-226" y="21085"/>
                    <a:pt x="502" y="21311"/>
                  </a:cubicBezTo>
                  <a:cubicBezTo>
                    <a:pt x="1230" y="21537"/>
                    <a:pt x="2929" y="21424"/>
                    <a:pt x="6570" y="21141"/>
                  </a:cubicBezTo>
                  <a:cubicBezTo>
                    <a:pt x="10210" y="20858"/>
                    <a:pt x="15792" y="20406"/>
                    <a:pt x="21374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060512" y="377427"/>
              <a:ext cx="18763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115" y="21600"/>
                  </a:moveTo>
                  <a:cubicBezTo>
                    <a:pt x="395" y="18400"/>
                    <a:pt x="-325" y="15200"/>
                    <a:pt x="155" y="13200"/>
                  </a:cubicBezTo>
                  <a:cubicBezTo>
                    <a:pt x="635" y="11200"/>
                    <a:pt x="2315" y="10400"/>
                    <a:pt x="6035" y="8400"/>
                  </a:cubicBezTo>
                  <a:cubicBezTo>
                    <a:pt x="9755" y="6400"/>
                    <a:pt x="15515" y="3200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305941" y="510777"/>
              <a:ext cx="10095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564" y="0"/>
                  </a:moveTo>
                  <a:cubicBezTo>
                    <a:pt x="2564" y="3600"/>
                    <a:pt x="2564" y="7200"/>
                    <a:pt x="2114" y="9818"/>
                  </a:cubicBezTo>
                  <a:cubicBezTo>
                    <a:pt x="1664" y="12436"/>
                    <a:pt x="764" y="14073"/>
                    <a:pt x="314" y="14073"/>
                  </a:cubicBezTo>
                  <a:cubicBezTo>
                    <a:pt x="-136" y="14073"/>
                    <a:pt x="-136" y="12436"/>
                    <a:pt x="539" y="10800"/>
                  </a:cubicBezTo>
                  <a:cubicBezTo>
                    <a:pt x="1214" y="9164"/>
                    <a:pt x="2564" y="7527"/>
                    <a:pt x="4139" y="5727"/>
                  </a:cubicBezTo>
                  <a:cubicBezTo>
                    <a:pt x="5714" y="3927"/>
                    <a:pt x="7514" y="1964"/>
                    <a:pt x="10439" y="1800"/>
                  </a:cubicBezTo>
                  <a:cubicBezTo>
                    <a:pt x="13364" y="1636"/>
                    <a:pt x="17414" y="3273"/>
                    <a:pt x="19439" y="6873"/>
                  </a:cubicBezTo>
                  <a:cubicBezTo>
                    <a:pt x="21464" y="10473"/>
                    <a:pt x="21464" y="16036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035549" y="415527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700"/>
                    <a:pt x="16200" y="11400"/>
                    <a:pt x="18900" y="15000"/>
                  </a:cubicBezTo>
                  <a:cubicBezTo>
                    <a:pt x="21600" y="18600"/>
                    <a:pt x="18900" y="201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5035550" y="35202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5105400" y="366464"/>
              <a:ext cx="100314" cy="22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436" fill="norm" stroke="1" extrusionOk="0">
                  <a:moveTo>
                    <a:pt x="15552" y="2836"/>
                  </a:moveTo>
                  <a:cubicBezTo>
                    <a:pt x="15984" y="1836"/>
                    <a:pt x="16416" y="836"/>
                    <a:pt x="15552" y="336"/>
                  </a:cubicBezTo>
                  <a:cubicBezTo>
                    <a:pt x="14688" y="-164"/>
                    <a:pt x="12528" y="-164"/>
                    <a:pt x="10368" y="736"/>
                  </a:cubicBezTo>
                  <a:cubicBezTo>
                    <a:pt x="8208" y="1636"/>
                    <a:pt x="6048" y="3436"/>
                    <a:pt x="4968" y="4836"/>
                  </a:cubicBezTo>
                  <a:cubicBezTo>
                    <a:pt x="3888" y="6236"/>
                    <a:pt x="3888" y="7236"/>
                    <a:pt x="6264" y="8336"/>
                  </a:cubicBezTo>
                  <a:cubicBezTo>
                    <a:pt x="8640" y="9436"/>
                    <a:pt x="13392" y="10636"/>
                    <a:pt x="16632" y="11536"/>
                  </a:cubicBezTo>
                  <a:cubicBezTo>
                    <a:pt x="19872" y="12436"/>
                    <a:pt x="21600" y="13036"/>
                    <a:pt x="19656" y="14636"/>
                  </a:cubicBezTo>
                  <a:cubicBezTo>
                    <a:pt x="17712" y="16236"/>
                    <a:pt x="12096" y="18836"/>
                    <a:pt x="8208" y="20136"/>
                  </a:cubicBezTo>
                  <a:cubicBezTo>
                    <a:pt x="4320" y="21436"/>
                    <a:pt x="2160" y="21436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707215" y="389680"/>
              <a:ext cx="198285" cy="1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800" fill="norm" stroke="1" extrusionOk="0">
                  <a:moveTo>
                    <a:pt x="15160" y="4822"/>
                  </a:moveTo>
                  <a:cubicBezTo>
                    <a:pt x="14478" y="2776"/>
                    <a:pt x="13796" y="730"/>
                    <a:pt x="12091" y="161"/>
                  </a:cubicBezTo>
                  <a:cubicBezTo>
                    <a:pt x="10385" y="-407"/>
                    <a:pt x="7657" y="502"/>
                    <a:pt x="5383" y="3231"/>
                  </a:cubicBezTo>
                  <a:cubicBezTo>
                    <a:pt x="3110" y="5959"/>
                    <a:pt x="1291" y="10507"/>
                    <a:pt x="495" y="13804"/>
                  </a:cubicBezTo>
                  <a:cubicBezTo>
                    <a:pt x="-301" y="17100"/>
                    <a:pt x="-74" y="19147"/>
                    <a:pt x="722" y="20170"/>
                  </a:cubicBezTo>
                  <a:cubicBezTo>
                    <a:pt x="1518" y="21193"/>
                    <a:pt x="2882" y="21193"/>
                    <a:pt x="5383" y="18465"/>
                  </a:cubicBezTo>
                  <a:cubicBezTo>
                    <a:pt x="7884" y="15736"/>
                    <a:pt x="11522" y="10279"/>
                    <a:pt x="13568" y="6982"/>
                  </a:cubicBezTo>
                  <a:cubicBezTo>
                    <a:pt x="15615" y="3686"/>
                    <a:pt x="16070" y="2549"/>
                    <a:pt x="16297" y="3117"/>
                  </a:cubicBezTo>
                  <a:cubicBezTo>
                    <a:pt x="16524" y="3686"/>
                    <a:pt x="16524" y="5959"/>
                    <a:pt x="16524" y="7892"/>
                  </a:cubicBezTo>
                  <a:cubicBezTo>
                    <a:pt x="16524" y="9825"/>
                    <a:pt x="16524" y="11416"/>
                    <a:pt x="17320" y="13008"/>
                  </a:cubicBezTo>
                  <a:cubicBezTo>
                    <a:pt x="18116" y="14599"/>
                    <a:pt x="19707" y="16191"/>
                    <a:pt x="21299" y="1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6352899" y="376502"/>
              <a:ext cx="112377" cy="47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08" fill="norm" stroke="1" extrusionOk="0">
                  <a:moveTo>
                    <a:pt x="8888" y="7715"/>
                  </a:moveTo>
                  <a:cubicBezTo>
                    <a:pt x="7317" y="9610"/>
                    <a:pt x="5746" y="11505"/>
                    <a:pt x="4764" y="13589"/>
                  </a:cubicBezTo>
                  <a:cubicBezTo>
                    <a:pt x="3782" y="15673"/>
                    <a:pt x="3390" y="17947"/>
                    <a:pt x="2800" y="19368"/>
                  </a:cubicBezTo>
                  <a:cubicBezTo>
                    <a:pt x="2211" y="20789"/>
                    <a:pt x="1426" y="21357"/>
                    <a:pt x="837" y="21405"/>
                  </a:cubicBezTo>
                  <a:cubicBezTo>
                    <a:pt x="248" y="21452"/>
                    <a:pt x="-145" y="20978"/>
                    <a:pt x="51" y="19131"/>
                  </a:cubicBezTo>
                  <a:cubicBezTo>
                    <a:pt x="248" y="17284"/>
                    <a:pt x="1033" y="14063"/>
                    <a:pt x="2015" y="10984"/>
                  </a:cubicBezTo>
                  <a:cubicBezTo>
                    <a:pt x="2997" y="7905"/>
                    <a:pt x="4175" y="4968"/>
                    <a:pt x="4960" y="3120"/>
                  </a:cubicBezTo>
                  <a:cubicBezTo>
                    <a:pt x="5746" y="1273"/>
                    <a:pt x="6139" y="515"/>
                    <a:pt x="7317" y="184"/>
                  </a:cubicBezTo>
                  <a:cubicBezTo>
                    <a:pt x="8495" y="-148"/>
                    <a:pt x="10459" y="-53"/>
                    <a:pt x="13011" y="657"/>
                  </a:cubicBezTo>
                  <a:cubicBezTo>
                    <a:pt x="15564" y="1368"/>
                    <a:pt x="18706" y="2694"/>
                    <a:pt x="20080" y="3926"/>
                  </a:cubicBezTo>
                  <a:cubicBezTo>
                    <a:pt x="21455" y="5157"/>
                    <a:pt x="21062" y="6294"/>
                    <a:pt x="18313" y="7099"/>
                  </a:cubicBezTo>
                  <a:cubicBezTo>
                    <a:pt x="15564" y="7905"/>
                    <a:pt x="10459" y="8378"/>
                    <a:pt x="5353" y="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529211" y="384249"/>
              <a:ext cx="150990" cy="17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06" fill="norm" stroke="1" extrusionOk="0">
                  <a:moveTo>
                    <a:pt x="14200" y="10873"/>
                  </a:moveTo>
                  <a:cubicBezTo>
                    <a:pt x="14500" y="9571"/>
                    <a:pt x="14800" y="8270"/>
                    <a:pt x="14950" y="6449"/>
                  </a:cubicBezTo>
                  <a:cubicBezTo>
                    <a:pt x="15100" y="4627"/>
                    <a:pt x="15100" y="2285"/>
                    <a:pt x="14350" y="983"/>
                  </a:cubicBezTo>
                  <a:cubicBezTo>
                    <a:pt x="13600" y="-318"/>
                    <a:pt x="12100" y="-578"/>
                    <a:pt x="9550" y="1764"/>
                  </a:cubicBezTo>
                  <a:cubicBezTo>
                    <a:pt x="7000" y="4106"/>
                    <a:pt x="3400" y="9051"/>
                    <a:pt x="1600" y="12304"/>
                  </a:cubicBezTo>
                  <a:cubicBezTo>
                    <a:pt x="-200" y="15557"/>
                    <a:pt x="-200" y="17118"/>
                    <a:pt x="250" y="18420"/>
                  </a:cubicBezTo>
                  <a:cubicBezTo>
                    <a:pt x="700" y="19721"/>
                    <a:pt x="1600" y="20762"/>
                    <a:pt x="2650" y="20892"/>
                  </a:cubicBezTo>
                  <a:cubicBezTo>
                    <a:pt x="3700" y="21022"/>
                    <a:pt x="4900" y="20241"/>
                    <a:pt x="6100" y="19200"/>
                  </a:cubicBezTo>
                  <a:cubicBezTo>
                    <a:pt x="7300" y="18159"/>
                    <a:pt x="8500" y="16858"/>
                    <a:pt x="9700" y="15036"/>
                  </a:cubicBezTo>
                  <a:cubicBezTo>
                    <a:pt x="10900" y="13215"/>
                    <a:pt x="12100" y="10873"/>
                    <a:pt x="12700" y="10352"/>
                  </a:cubicBezTo>
                  <a:cubicBezTo>
                    <a:pt x="13300" y="9832"/>
                    <a:pt x="13300" y="11133"/>
                    <a:pt x="13300" y="12434"/>
                  </a:cubicBezTo>
                  <a:cubicBezTo>
                    <a:pt x="13300" y="13735"/>
                    <a:pt x="13300" y="15036"/>
                    <a:pt x="14650" y="16208"/>
                  </a:cubicBezTo>
                  <a:cubicBezTo>
                    <a:pt x="16000" y="17379"/>
                    <a:pt x="18700" y="18420"/>
                    <a:pt x="21400" y="19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6705600" y="358377"/>
              <a:ext cx="120650" cy="17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7807"/>
                  </a:moveTo>
                  <a:cubicBezTo>
                    <a:pt x="1895" y="7547"/>
                    <a:pt x="3789" y="7287"/>
                    <a:pt x="5495" y="7677"/>
                  </a:cubicBezTo>
                  <a:cubicBezTo>
                    <a:pt x="7200" y="8067"/>
                    <a:pt x="8716" y="9108"/>
                    <a:pt x="10042" y="11190"/>
                  </a:cubicBezTo>
                  <a:cubicBezTo>
                    <a:pt x="11368" y="13272"/>
                    <a:pt x="12505" y="16395"/>
                    <a:pt x="12316" y="18347"/>
                  </a:cubicBezTo>
                  <a:cubicBezTo>
                    <a:pt x="12126" y="20299"/>
                    <a:pt x="10611" y="21080"/>
                    <a:pt x="8905" y="21340"/>
                  </a:cubicBezTo>
                  <a:cubicBezTo>
                    <a:pt x="7200" y="21600"/>
                    <a:pt x="5305" y="21340"/>
                    <a:pt x="4358" y="19518"/>
                  </a:cubicBezTo>
                  <a:cubicBezTo>
                    <a:pt x="3411" y="17696"/>
                    <a:pt x="3411" y="14313"/>
                    <a:pt x="6442" y="10800"/>
                  </a:cubicBezTo>
                  <a:cubicBezTo>
                    <a:pt x="9474" y="7287"/>
                    <a:pt x="15537" y="3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6849533" y="216357"/>
              <a:ext cx="135468" cy="31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72" fill="norm" stroke="1" extrusionOk="0">
                  <a:moveTo>
                    <a:pt x="9305" y="1861"/>
                  </a:moveTo>
                  <a:cubicBezTo>
                    <a:pt x="10302" y="867"/>
                    <a:pt x="11298" y="-128"/>
                    <a:pt x="11298" y="14"/>
                  </a:cubicBezTo>
                  <a:cubicBezTo>
                    <a:pt x="11298" y="156"/>
                    <a:pt x="10302" y="1435"/>
                    <a:pt x="9138" y="4064"/>
                  </a:cubicBezTo>
                  <a:cubicBezTo>
                    <a:pt x="7975" y="6693"/>
                    <a:pt x="6646" y="10672"/>
                    <a:pt x="5815" y="13514"/>
                  </a:cubicBezTo>
                  <a:cubicBezTo>
                    <a:pt x="4985" y="16356"/>
                    <a:pt x="4652" y="18061"/>
                    <a:pt x="4486" y="19340"/>
                  </a:cubicBezTo>
                  <a:cubicBezTo>
                    <a:pt x="4320" y="20619"/>
                    <a:pt x="4320" y="21472"/>
                    <a:pt x="5151" y="21472"/>
                  </a:cubicBezTo>
                  <a:cubicBezTo>
                    <a:pt x="5982" y="21472"/>
                    <a:pt x="7643" y="20619"/>
                    <a:pt x="8806" y="19340"/>
                  </a:cubicBezTo>
                  <a:cubicBezTo>
                    <a:pt x="9969" y="18061"/>
                    <a:pt x="10634" y="16356"/>
                    <a:pt x="9637" y="15077"/>
                  </a:cubicBezTo>
                  <a:cubicBezTo>
                    <a:pt x="8640" y="13798"/>
                    <a:pt x="5982" y="12946"/>
                    <a:pt x="3822" y="12519"/>
                  </a:cubicBezTo>
                  <a:cubicBezTo>
                    <a:pt x="1662" y="12093"/>
                    <a:pt x="0" y="12093"/>
                    <a:pt x="0" y="12022"/>
                  </a:cubicBezTo>
                  <a:cubicBezTo>
                    <a:pt x="0" y="11951"/>
                    <a:pt x="1662" y="11809"/>
                    <a:pt x="4652" y="11738"/>
                  </a:cubicBezTo>
                  <a:cubicBezTo>
                    <a:pt x="7643" y="11667"/>
                    <a:pt x="11963" y="11667"/>
                    <a:pt x="15120" y="11667"/>
                  </a:cubicBezTo>
                  <a:cubicBezTo>
                    <a:pt x="18277" y="11667"/>
                    <a:pt x="20271" y="11667"/>
                    <a:pt x="20935" y="12022"/>
                  </a:cubicBezTo>
                  <a:cubicBezTo>
                    <a:pt x="21600" y="12377"/>
                    <a:pt x="20935" y="13088"/>
                    <a:pt x="20769" y="14225"/>
                  </a:cubicBezTo>
                  <a:cubicBezTo>
                    <a:pt x="20603" y="15361"/>
                    <a:pt x="20935" y="16925"/>
                    <a:pt x="21268" y="18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6997699" y="307577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000"/>
                    <a:pt x="3600" y="10400"/>
                    <a:pt x="7200" y="6800"/>
                  </a:cubicBezTo>
                  <a:cubicBezTo>
                    <a:pt x="10800" y="3200"/>
                    <a:pt x="16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7049496" y="200625"/>
              <a:ext cx="94255" cy="32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93" fill="norm" stroke="1" extrusionOk="0">
                  <a:moveTo>
                    <a:pt x="15614" y="1999"/>
                  </a:moveTo>
                  <a:cubicBezTo>
                    <a:pt x="16574" y="1036"/>
                    <a:pt x="17534" y="73"/>
                    <a:pt x="17534" y="4"/>
                  </a:cubicBezTo>
                  <a:cubicBezTo>
                    <a:pt x="17534" y="-65"/>
                    <a:pt x="16574" y="760"/>
                    <a:pt x="14654" y="3168"/>
                  </a:cubicBezTo>
                  <a:cubicBezTo>
                    <a:pt x="12734" y="5576"/>
                    <a:pt x="9854" y="9566"/>
                    <a:pt x="7934" y="12592"/>
                  </a:cubicBezTo>
                  <a:cubicBezTo>
                    <a:pt x="6014" y="15619"/>
                    <a:pt x="5054" y="17683"/>
                    <a:pt x="4814" y="19059"/>
                  </a:cubicBezTo>
                  <a:cubicBezTo>
                    <a:pt x="4574" y="20434"/>
                    <a:pt x="5054" y="21122"/>
                    <a:pt x="6494" y="21329"/>
                  </a:cubicBezTo>
                  <a:cubicBezTo>
                    <a:pt x="7934" y="21535"/>
                    <a:pt x="10334" y="21260"/>
                    <a:pt x="12494" y="20228"/>
                  </a:cubicBezTo>
                  <a:cubicBezTo>
                    <a:pt x="14654" y="19196"/>
                    <a:pt x="16574" y="17408"/>
                    <a:pt x="17294" y="16169"/>
                  </a:cubicBezTo>
                  <a:cubicBezTo>
                    <a:pt x="18014" y="14931"/>
                    <a:pt x="17534" y="14243"/>
                    <a:pt x="16574" y="13624"/>
                  </a:cubicBezTo>
                  <a:cubicBezTo>
                    <a:pt x="15614" y="13005"/>
                    <a:pt x="14174" y="12455"/>
                    <a:pt x="12254" y="12111"/>
                  </a:cubicBezTo>
                  <a:cubicBezTo>
                    <a:pt x="10334" y="11767"/>
                    <a:pt x="7934" y="11629"/>
                    <a:pt x="5294" y="11629"/>
                  </a:cubicBezTo>
                  <a:cubicBezTo>
                    <a:pt x="2654" y="11629"/>
                    <a:pt x="-226" y="11767"/>
                    <a:pt x="14" y="11904"/>
                  </a:cubicBezTo>
                  <a:cubicBezTo>
                    <a:pt x="254" y="12042"/>
                    <a:pt x="3614" y="12180"/>
                    <a:pt x="7694" y="12317"/>
                  </a:cubicBezTo>
                  <a:cubicBezTo>
                    <a:pt x="11774" y="12455"/>
                    <a:pt x="16574" y="12592"/>
                    <a:pt x="21374" y="12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7163225" y="320277"/>
              <a:ext cx="44025" cy="17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99" fill="norm" stroke="1" extrusionOk="0">
                  <a:moveTo>
                    <a:pt x="9050" y="8386"/>
                  </a:moveTo>
                  <a:cubicBezTo>
                    <a:pt x="5964" y="10927"/>
                    <a:pt x="2879" y="13468"/>
                    <a:pt x="1336" y="15882"/>
                  </a:cubicBezTo>
                  <a:cubicBezTo>
                    <a:pt x="-207" y="18296"/>
                    <a:pt x="-207" y="20584"/>
                    <a:pt x="307" y="21092"/>
                  </a:cubicBezTo>
                  <a:cubicBezTo>
                    <a:pt x="822" y="21600"/>
                    <a:pt x="1850" y="20329"/>
                    <a:pt x="5450" y="16518"/>
                  </a:cubicBezTo>
                  <a:cubicBezTo>
                    <a:pt x="9050" y="12706"/>
                    <a:pt x="15222" y="6353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242862" y="378372"/>
              <a:ext cx="93876" cy="11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16" fill="norm" stroke="1" extrusionOk="0">
                  <a:moveTo>
                    <a:pt x="14639" y="3421"/>
                  </a:moveTo>
                  <a:cubicBezTo>
                    <a:pt x="13230" y="1821"/>
                    <a:pt x="11822" y="221"/>
                    <a:pt x="10178" y="21"/>
                  </a:cubicBezTo>
                  <a:cubicBezTo>
                    <a:pt x="8535" y="-179"/>
                    <a:pt x="6656" y="1021"/>
                    <a:pt x="4778" y="3621"/>
                  </a:cubicBezTo>
                  <a:cubicBezTo>
                    <a:pt x="2900" y="6221"/>
                    <a:pt x="1022" y="10221"/>
                    <a:pt x="317" y="13421"/>
                  </a:cubicBezTo>
                  <a:cubicBezTo>
                    <a:pt x="-387" y="16621"/>
                    <a:pt x="83" y="19021"/>
                    <a:pt x="1726" y="20221"/>
                  </a:cubicBezTo>
                  <a:cubicBezTo>
                    <a:pt x="3370" y="21421"/>
                    <a:pt x="6187" y="21421"/>
                    <a:pt x="8770" y="20821"/>
                  </a:cubicBezTo>
                  <a:cubicBezTo>
                    <a:pt x="11352" y="20221"/>
                    <a:pt x="13700" y="19021"/>
                    <a:pt x="15813" y="17221"/>
                  </a:cubicBezTo>
                  <a:cubicBezTo>
                    <a:pt x="17926" y="15421"/>
                    <a:pt x="19804" y="13021"/>
                    <a:pt x="20509" y="10621"/>
                  </a:cubicBezTo>
                  <a:cubicBezTo>
                    <a:pt x="21213" y="8221"/>
                    <a:pt x="20743" y="5821"/>
                    <a:pt x="19100" y="4621"/>
                  </a:cubicBezTo>
                  <a:cubicBezTo>
                    <a:pt x="17456" y="3421"/>
                    <a:pt x="14639" y="3421"/>
                    <a:pt x="11822" y="3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359649" y="356500"/>
              <a:ext cx="133402" cy="16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99" fill="norm" stroke="1" extrusionOk="0">
                  <a:moveTo>
                    <a:pt x="0" y="3479"/>
                  </a:moveTo>
                  <a:cubicBezTo>
                    <a:pt x="1350" y="2669"/>
                    <a:pt x="2700" y="1859"/>
                    <a:pt x="3375" y="2264"/>
                  </a:cubicBezTo>
                  <a:cubicBezTo>
                    <a:pt x="4050" y="2669"/>
                    <a:pt x="4050" y="4289"/>
                    <a:pt x="3881" y="6584"/>
                  </a:cubicBezTo>
                  <a:cubicBezTo>
                    <a:pt x="3712" y="8879"/>
                    <a:pt x="3375" y="11849"/>
                    <a:pt x="2700" y="13874"/>
                  </a:cubicBezTo>
                  <a:cubicBezTo>
                    <a:pt x="2025" y="15899"/>
                    <a:pt x="1012" y="16979"/>
                    <a:pt x="675" y="16574"/>
                  </a:cubicBezTo>
                  <a:cubicBezTo>
                    <a:pt x="337" y="16169"/>
                    <a:pt x="675" y="14279"/>
                    <a:pt x="2194" y="11309"/>
                  </a:cubicBezTo>
                  <a:cubicBezTo>
                    <a:pt x="3712" y="8339"/>
                    <a:pt x="6412" y="4289"/>
                    <a:pt x="8606" y="2129"/>
                  </a:cubicBezTo>
                  <a:cubicBezTo>
                    <a:pt x="10800" y="-31"/>
                    <a:pt x="12487" y="-301"/>
                    <a:pt x="13838" y="239"/>
                  </a:cubicBezTo>
                  <a:cubicBezTo>
                    <a:pt x="15187" y="779"/>
                    <a:pt x="16200" y="2129"/>
                    <a:pt x="17550" y="5099"/>
                  </a:cubicBezTo>
                  <a:cubicBezTo>
                    <a:pt x="18900" y="8069"/>
                    <a:pt x="20588" y="12659"/>
                    <a:pt x="21094" y="15629"/>
                  </a:cubicBezTo>
                  <a:cubicBezTo>
                    <a:pt x="21600" y="18599"/>
                    <a:pt x="20925" y="19949"/>
                    <a:pt x="2025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8032750" y="415527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8058150" y="30757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8125737" y="163481"/>
              <a:ext cx="91163" cy="37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87" fill="norm" stroke="1" extrusionOk="0">
                  <a:moveTo>
                    <a:pt x="21143" y="3548"/>
                  </a:moveTo>
                  <a:cubicBezTo>
                    <a:pt x="21143" y="2938"/>
                    <a:pt x="21143" y="2328"/>
                    <a:pt x="21143" y="1718"/>
                  </a:cubicBezTo>
                  <a:cubicBezTo>
                    <a:pt x="21143" y="1107"/>
                    <a:pt x="21143" y="497"/>
                    <a:pt x="19916" y="192"/>
                  </a:cubicBezTo>
                  <a:cubicBezTo>
                    <a:pt x="18688" y="-113"/>
                    <a:pt x="16234" y="-113"/>
                    <a:pt x="14025" y="619"/>
                  </a:cubicBezTo>
                  <a:cubicBezTo>
                    <a:pt x="11816" y="1351"/>
                    <a:pt x="9852" y="2816"/>
                    <a:pt x="7398" y="5256"/>
                  </a:cubicBezTo>
                  <a:cubicBezTo>
                    <a:pt x="4943" y="7697"/>
                    <a:pt x="1998" y="11114"/>
                    <a:pt x="770" y="13982"/>
                  </a:cubicBezTo>
                  <a:cubicBezTo>
                    <a:pt x="-457" y="16850"/>
                    <a:pt x="34" y="19168"/>
                    <a:pt x="52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8088768" y="396477"/>
              <a:ext cx="1090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3961" y="21600"/>
                  </a:moveTo>
                  <a:cubicBezTo>
                    <a:pt x="1884" y="19200"/>
                    <a:pt x="-193" y="16800"/>
                    <a:pt x="15" y="15000"/>
                  </a:cubicBezTo>
                  <a:cubicBezTo>
                    <a:pt x="222" y="13200"/>
                    <a:pt x="2715" y="12000"/>
                    <a:pt x="6661" y="9600"/>
                  </a:cubicBezTo>
                  <a:cubicBezTo>
                    <a:pt x="10607" y="7200"/>
                    <a:pt x="16007" y="36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8305800" y="352027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299450" y="491727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562208" y="1216986"/>
              <a:ext cx="215792" cy="20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18" fill="norm" stroke="1" extrusionOk="0">
                  <a:moveTo>
                    <a:pt x="13201" y="10438"/>
                  </a:moveTo>
                  <a:cubicBezTo>
                    <a:pt x="13621" y="7353"/>
                    <a:pt x="14040" y="4267"/>
                    <a:pt x="13726" y="2283"/>
                  </a:cubicBezTo>
                  <a:cubicBezTo>
                    <a:pt x="13411" y="300"/>
                    <a:pt x="12363" y="-582"/>
                    <a:pt x="10056" y="410"/>
                  </a:cubicBezTo>
                  <a:cubicBezTo>
                    <a:pt x="7749" y="1402"/>
                    <a:pt x="4184" y="4267"/>
                    <a:pt x="2192" y="7132"/>
                  </a:cubicBezTo>
                  <a:cubicBezTo>
                    <a:pt x="199" y="9998"/>
                    <a:pt x="-220" y="12863"/>
                    <a:pt x="95" y="15177"/>
                  </a:cubicBezTo>
                  <a:cubicBezTo>
                    <a:pt x="409" y="17491"/>
                    <a:pt x="1458" y="19255"/>
                    <a:pt x="3240" y="19585"/>
                  </a:cubicBezTo>
                  <a:cubicBezTo>
                    <a:pt x="5023" y="19916"/>
                    <a:pt x="7539" y="18814"/>
                    <a:pt x="9112" y="17822"/>
                  </a:cubicBezTo>
                  <a:cubicBezTo>
                    <a:pt x="10685" y="16830"/>
                    <a:pt x="11314" y="15949"/>
                    <a:pt x="12048" y="14516"/>
                  </a:cubicBezTo>
                  <a:cubicBezTo>
                    <a:pt x="12782" y="13083"/>
                    <a:pt x="13621" y="11100"/>
                    <a:pt x="14040" y="10769"/>
                  </a:cubicBezTo>
                  <a:cubicBezTo>
                    <a:pt x="14460" y="10438"/>
                    <a:pt x="14460" y="11761"/>
                    <a:pt x="14460" y="12973"/>
                  </a:cubicBezTo>
                  <a:cubicBezTo>
                    <a:pt x="14460" y="14185"/>
                    <a:pt x="14460" y="15287"/>
                    <a:pt x="15613" y="16610"/>
                  </a:cubicBezTo>
                  <a:cubicBezTo>
                    <a:pt x="16766" y="17932"/>
                    <a:pt x="19073" y="19475"/>
                    <a:pt x="21380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847850" y="1233016"/>
              <a:ext cx="78464" cy="23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68" fill="norm" stroke="1" extrusionOk="0">
                  <a:moveTo>
                    <a:pt x="0" y="150"/>
                  </a:moveTo>
                  <a:cubicBezTo>
                    <a:pt x="3411" y="-41"/>
                    <a:pt x="6821" y="-232"/>
                    <a:pt x="11368" y="819"/>
                  </a:cubicBezTo>
                  <a:cubicBezTo>
                    <a:pt x="15916" y="1871"/>
                    <a:pt x="21600" y="4164"/>
                    <a:pt x="21032" y="7796"/>
                  </a:cubicBezTo>
                  <a:cubicBezTo>
                    <a:pt x="20463" y="11428"/>
                    <a:pt x="13642" y="16398"/>
                    <a:pt x="6821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430028" y="1227050"/>
              <a:ext cx="195572" cy="27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70" fill="norm" stroke="1" extrusionOk="0">
                  <a:moveTo>
                    <a:pt x="7444" y="100"/>
                  </a:moveTo>
                  <a:cubicBezTo>
                    <a:pt x="6295" y="-65"/>
                    <a:pt x="5146" y="-230"/>
                    <a:pt x="3767" y="1419"/>
                  </a:cubicBezTo>
                  <a:cubicBezTo>
                    <a:pt x="2388" y="3068"/>
                    <a:pt x="780" y="6530"/>
                    <a:pt x="205" y="9746"/>
                  </a:cubicBezTo>
                  <a:cubicBezTo>
                    <a:pt x="-369" y="12961"/>
                    <a:pt x="91" y="15929"/>
                    <a:pt x="3767" y="17825"/>
                  </a:cubicBezTo>
                  <a:cubicBezTo>
                    <a:pt x="7444" y="19721"/>
                    <a:pt x="14337" y="20546"/>
                    <a:pt x="21231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328142" y="1190227"/>
              <a:ext cx="91208" cy="34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30" fill="norm" stroke="1" extrusionOk="0">
                  <a:moveTo>
                    <a:pt x="9371" y="0"/>
                  </a:moveTo>
                  <a:cubicBezTo>
                    <a:pt x="7898" y="3904"/>
                    <a:pt x="6426" y="7807"/>
                    <a:pt x="4953" y="10735"/>
                  </a:cubicBezTo>
                  <a:cubicBezTo>
                    <a:pt x="3480" y="13663"/>
                    <a:pt x="2008" y="15614"/>
                    <a:pt x="1026" y="17306"/>
                  </a:cubicBezTo>
                  <a:cubicBezTo>
                    <a:pt x="44" y="18998"/>
                    <a:pt x="-447" y="20429"/>
                    <a:pt x="535" y="21014"/>
                  </a:cubicBezTo>
                  <a:cubicBezTo>
                    <a:pt x="1517" y="21600"/>
                    <a:pt x="3971" y="21340"/>
                    <a:pt x="7653" y="20494"/>
                  </a:cubicBezTo>
                  <a:cubicBezTo>
                    <a:pt x="11335" y="19648"/>
                    <a:pt x="16244" y="18217"/>
                    <a:pt x="21153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260600" y="1342627"/>
              <a:ext cx="203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364"/>
                    <a:pt x="12150" y="11127"/>
                    <a:pt x="15750" y="7527"/>
                  </a:cubicBezTo>
                  <a:cubicBezTo>
                    <a:pt x="19350" y="3927"/>
                    <a:pt x="2047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475282" y="1190227"/>
              <a:ext cx="109169" cy="32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6" fill="norm" stroke="1" extrusionOk="0">
                  <a:moveTo>
                    <a:pt x="7715" y="0"/>
                  </a:moveTo>
                  <a:cubicBezTo>
                    <a:pt x="6885" y="2842"/>
                    <a:pt x="6054" y="5684"/>
                    <a:pt x="5638" y="8811"/>
                  </a:cubicBezTo>
                  <a:cubicBezTo>
                    <a:pt x="5223" y="11937"/>
                    <a:pt x="5223" y="15347"/>
                    <a:pt x="4808" y="17408"/>
                  </a:cubicBezTo>
                  <a:cubicBezTo>
                    <a:pt x="4392" y="19468"/>
                    <a:pt x="3561" y="20179"/>
                    <a:pt x="2523" y="20250"/>
                  </a:cubicBezTo>
                  <a:cubicBezTo>
                    <a:pt x="1485" y="20321"/>
                    <a:pt x="238" y="19753"/>
                    <a:pt x="31" y="19042"/>
                  </a:cubicBezTo>
                  <a:cubicBezTo>
                    <a:pt x="-177" y="18332"/>
                    <a:pt x="654" y="17479"/>
                    <a:pt x="2523" y="16839"/>
                  </a:cubicBezTo>
                  <a:cubicBezTo>
                    <a:pt x="4392" y="16200"/>
                    <a:pt x="7300" y="15774"/>
                    <a:pt x="9377" y="15916"/>
                  </a:cubicBezTo>
                  <a:cubicBezTo>
                    <a:pt x="11454" y="16058"/>
                    <a:pt x="12700" y="16768"/>
                    <a:pt x="13738" y="17550"/>
                  </a:cubicBezTo>
                  <a:cubicBezTo>
                    <a:pt x="14777" y="18332"/>
                    <a:pt x="15608" y="19184"/>
                    <a:pt x="16646" y="19895"/>
                  </a:cubicBezTo>
                  <a:cubicBezTo>
                    <a:pt x="17685" y="20605"/>
                    <a:pt x="18931" y="21174"/>
                    <a:pt x="19761" y="21387"/>
                  </a:cubicBezTo>
                  <a:cubicBezTo>
                    <a:pt x="20592" y="21600"/>
                    <a:pt x="21008" y="21458"/>
                    <a:pt x="21423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625044" y="1368084"/>
              <a:ext cx="149907" cy="11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686" fill="norm" stroke="1" extrusionOk="0">
                  <a:moveTo>
                    <a:pt x="546" y="12071"/>
                  </a:moveTo>
                  <a:cubicBezTo>
                    <a:pt x="2046" y="11339"/>
                    <a:pt x="3546" y="10607"/>
                    <a:pt x="5196" y="9326"/>
                  </a:cubicBezTo>
                  <a:cubicBezTo>
                    <a:pt x="6846" y="8044"/>
                    <a:pt x="8646" y="6214"/>
                    <a:pt x="9396" y="4383"/>
                  </a:cubicBezTo>
                  <a:cubicBezTo>
                    <a:pt x="10146" y="2553"/>
                    <a:pt x="9846" y="722"/>
                    <a:pt x="8796" y="173"/>
                  </a:cubicBezTo>
                  <a:cubicBezTo>
                    <a:pt x="7746" y="-376"/>
                    <a:pt x="5946" y="356"/>
                    <a:pt x="4296" y="2736"/>
                  </a:cubicBezTo>
                  <a:cubicBezTo>
                    <a:pt x="2646" y="5116"/>
                    <a:pt x="1146" y="9143"/>
                    <a:pt x="396" y="12621"/>
                  </a:cubicBezTo>
                  <a:cubicBezTo>
                    <a:pt x="-354" y="16099"/>
                    <a:pt x="-354" y="19027"/>
                    <a:pt x="3246" y="20126"/>
                  </a:cubicBezTo>
                  <a:cubicBezTo>
                    <a:pt x="6846" y="21224"/>
                    <a:pt x="14046" y="20492"/>
                    <a:pt x="21246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198886" y="1342720"/>
              <a:ext cx="147564" cy="18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948" fill="norm" stroke="1" extrusionOk="0">
                  <a:moveTo>
                    <a:pt x="1130" y="12508"/>
                  </a:moveTo>
                  <a:cubicBezTo>
                    <a:pt x="2651" y="12508"/>
                    <a:pt x="4172" y="12508"/>
                    <a:pt x="6302" y="10912"/>
                  </a:cubicBezTo>
                  <a:cubicBezTo>
                    <a:pt x="8432" y="9317"/>
                    <a:pt x="11170" y="6126"/>
                    <a:pt x="12386" y="3917"/>
                  </a:cubicBezTo>
                  <a:cubicBezTo>
                    <a:pt x="13603" y="1708"/>
                    <a:pt x="13299" y="480"/>
                    <a:pt x="12234" y="112"/>
                  </a:cubicBezTo>
                  <a:cubicBezTo>
                    <a:pt x="11170" y="-256"/>
                    <a:pt x="9344" y="235"/>
                    <a:pt x="7215" y="2321"/>
                  </a:cubicBezTo>
                  <a:cubicBezTo>
                    <a:pt x="5085" y="4408"/>
                    <a:pt x="2651" y="8089"/>
                    <a:pt x="1282" y="11035"/>
                  </a:cubicBezTo>
                  <a:cubicBezTo>
                    <a:pt x="-87" y="13980"/>
                    <a:pt x="-391" y="16189"/>
                    <a:pt x="522" y="18030"/>
                  </a:cubicBezTo>
                  <a:cubicBezTo>
                    <a:pt x="1434" y="19871"/>
                    <a:pt x="3564" y="21344"/>
                    <a:pt x="7215" y="20853"/>
                  </a:cubicBezTo>
                  <a:cubicBezTo>
                    <a:pt x="10865" y="20362"/>
                    <a:pt x="16037" y="17908"/>
                    <a:pt x="21209" y="15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400143" y="1355327"/>
              <a:ext cx="111407" cy="15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67" fill="norm" stroke="1" extrusionOk="0">
                  <a:moveTo>
                    <a:pt x="665" y="0"/>
                  </a:moveTo>
                  <a:cubicBezTo>
                    <a:pt x="258" y="4320"/>
                    <a:pt x="-150" y="8640"/>
                    <a:pt x="54" y="11952"/>
                  </a:cubicBezTo>
                  <a:cubicBezTo>
                    <a:pt x="258" y="15264"/>
                    <a:pt x="1073" y="17568"/>
                    <a:pt x="2295" y="19152"/>
                  </a:cubicBezTo>
                  <a:cubicBezTo>
                    <a:pt x="3518" y="20736"/>
                    <a:pt x="5148" y="21600"/>
                    <a:pt x="6371" y="21312"/>
                  </a:cubicBezTo>
                  <a:cubicBezTo>
                    <a:pt x="7593" y="21024"/>
                    <a:pt x="8408" y="19584"/>
                    <a:pt x="10039" y="16704"/>
                  </a:cubicBezTo>
                  <a:cubicBezTo>
                    <a:pt x="11669" y="13824"/>
                    <a:pt x="14114" y="9504"/>
                    <a:pt x="16152" y="6912"/>
                  </a:cubicBezTo>
                  <a:cubicBezTo>
                    <a:pt x="18190" y="4320"/>
                    <a:pt x="19820" y="3456"/>
                    <a:pt x="2145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524250" y="1330530"/>
              <a:ext cx="107950" cy="19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7439"/>
                  </a:moveTo>
                  <a:cubicBezTo>
                    <a:pt x="2118" y="8121"/>
                    <a:pt x="4235" y="8803"/>
                    <a:pt x="7412" y="8121"/>
                  </a:cubicBezTo>
                  <a:cubicBezTo>
                    <a:pt x="10588" y="7439"/>
                    <a:pt x="14824" y="5392"/>
                    <a:pt x="16941" y="3687"/>
                  </a:cubicBezTo>
                  <a:cubicBezTo>
                    <a:pt x="19059" y="1982"/>
                    <a:pt x="19059" y="617"/>
                    <a:pt x="18000" y="163"/>
                  </a:cubicBezTo>
                  <a:cubicBezTo>
                    <a:pt x="16941" y="-292"/>
                    <a:pt x="14824" y="163"/>
                    <a:pt x="12494" y="2095"/>
                  </a:cubicBezTo>
                  <a:cubicBezTo>
                    <a:pt x="10165" y="4028"/>
                    <a:pt x="7624" y="7439"/>
                    <a:pt x="6353" y="10508"/>
                  </a:cubicBezTo>
                  <a:cubicBezTo>
                    <a:pt x="5082" y="13577"/>
                    <a:pt x="5082" y="16306"/>
                    <a:pt x="5718" y="18125"/>
                  </a:cubicBezTo>
                  <a:cubicBezTo>
                    <a:pt x="6353" y="19944"/>
                    <a:pt x="7624" y="20853"/>
                    <a:pt x="9318" y="21081"/>
                  </a:cubicBezTo>
                  <a:cubicBezTo>
                    <a:pt x="11012" y="21308"/>
                    <a:pt x="13129" y="20853"/>
                    <a:pt x="15247" y="19944"/>
                  </a:cubicBezTo>
                  <a:cubicBezTo>
                    <a:pt x="17365" y="19034"/>
                    <a:pt x="19482" y="17670"/>
                    <a:pt x="21600" y="16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657864" y="1355450"/>
              <a:ext cx="97103" cy="17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31" fill="norm" stroke="1" extrusionOk="0">
                  <a:moveTo>
                    <a:pt x="5576" y="1510"/>
                  </a:moveTo>
                  <a:cubicBezTo>
                    <a:pt x="4167" y="3797"/>
                    <a:pt x="2758" y="6084"/>
                    <a:pt x="1819" y="8752"/>
                  </a:cubicBezTo>
                  <a:cubicBezTo>
                    <a:pt x="880" y="11420"/>
                    <a:pt x="411" y="14470"/>
                    <a:pt x="176" y="16630"/>
                  </a:cubicBezTo>
                  <a:cubicBezTo>
                    <a:pt x="-59" y="18790"/>
                    <a:pt x="-59" y="20060"/>
                    <a:pt x="176" y="19679"/>
                  </a:cubicBezTo>
                  <a:cubicBezTo>
                    <a:pt x="411" y="19298"/>
                    <a:pt x="880" y="17265"/>
                    <a:pt x="2993" y="13835"/>
                  </a:cubicBezTo>
                  <a:cubicBezTo>
                    <a:pt x="5106" y="10404"/>
                    <a:pt x="8863" y="5576"/>
                    <a:pt x="11915" y="2907"/>
                  </a:cubicBezTo>
                  <a:cubicBezTo>
                    <a:pt x="14967" y="239"/>
                    <a:pt x="17315" y="-269"/>
                    <a:pt x="18958" y="112"/>
                  </a:cubicBezTo>
                  <a:cubicBezTo>
                    <a:pt x="20602" y="493"/>
                    <a:pt x="21541" y="1764"/>
                    <a:pt x="21541" y="5449"/>
                  </a:cubicBezTo>
                  <a:cubicBezTo>
                    <a:pt x="21541" y="9133"/>
                    <a:pt x="20602" y="15232"/>
                    <a:pt x="19663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848100" y="1177527"/>
              <a:ext cx="76200" cy="36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19800" y="0"/>
                  </a:moveTo>
                  <a:cubicBezTo>
                    <a:pt x="16800" y="251"/>
                    <a:pt x="13800" y="502"/>
                    <a:pt x="12000" y="1319"/>
                  </a:cubicBezTo>
                  <a:cubicBezTo>
                    <a:pt x="10200" y="2135"/>
                    <a:pt x="9600" y="3516"/>
                    <a:pt x="7800" y="6279"/>
                  </a:cubicBezTo>
                  <a:cubicBezTo>
                    <a:pt x="6000" y="9042"/>
                    <a:pt x="3000" y="13186"/>
                    <a:pt x="1500" y="15635"/>
                  </a:cubicBezTo>
                  <a:cubicBezTo>
                    <a:pt x="0" y="18084"/>
                    <a:pt x="0" y="18837"/>
                    <a:pt x="0" y="19591"/>
                  </a:cubicBezTo>
                  <a:cubicBezTo>
                    <a:pt x="0" y="20344"/>
                    <a:pt x="0" y="21098"/>
                    <a:pt x="1800" y="21349"/>
                  </a:cubicBezTo>
                  <a:cubicBezTo>
                    <a:pt x="3600" y="21600"/>
                    <a:pt x="7200" y="21349"/>
                    <a:pt x="10800" y="20721"/>
                  </a:cubicBezTo>
                  <a:cubicBezTo>
                    <a:pt x="14400" y="20093"/>
                    <a:pt x="18000" y="19088"/>
                    <a:pt x="2160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814233" y="1368027"/>
              <a:ext cx="148168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5" fill="norm" stroke="1" extrusionOk="0">
                  <a:moveTo>
                    <a:pt x="7714" y="16200"/>
                  </a:moveTo>
                  <a:cubicBezTo>
                    <a:pt x="6171" y="16200"/>
                    <a:pt x="4629" y="16200"/>
                    <a:pt x="3086" y="16200"/>
                  </a:cubicBezTo>
                  <a:cubicBezTo>
                    <a:pt x="1543" y="16200"/>
                    <a:pt x="0" y="16200"/>
                    <a:pt x="0" y="17550"/>
                  </a:cubicBezTo>
                  <a:cubicBezTo>
                    <a:pt x="0" y="18900"/>
                    <a:pt x="1543" y="21600"/>
                    <a:pt x="5400" y="18900"/>
                  </a:cubicBezTo>
                  <a:cubicBezTo>
                    <a:pt x="9257" y="16200"/>
                    <a:pt x="15429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981450" y="1336227"/>
              <a:ext cx="90801" cy="20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298" fill="norm" stroke="1" extrusionOk="0">
                  <a:moveTo>
                    <a:pt x="14727" y="680"/>
                  </a:moveTo>
                  <a:cubicBezTo>
                    <a:pt x="12273" y="230"/>
                    <a:pt x="9818" y="-220"/>
                    <a:pt x="7364" y="117"/>
                  </a:cubicBezTo>
                  <a:cubicBezTo>
                    <a:pt x="4909" y="455"/>
                    <a:pt x="2455" y="1580"/>
                    <a:pt x="1227" y="2930"/>
                  </a:cubicBezTo>
                  <a:cubicBezTo>
                    <a:pt x="0" y="4280"/>
                    <a:pt x="0" y="5855"/>
                    <a:pt x="3436" y="8218"/>
                  </a:cubicBezTo>
                  <a:cubicBezTo>
                    <a:pt x="6873" y="10580"/>
                    <a:pt x="13745" y="13730"/>
                    <a:pt x="17427" y="15868"/>
                  </a:cubicBezTo>
                  <a:cubicBezTo>
                    <a:pt x="21109" y="18005"/>
                    <a:pt x="21600" y="19130"/>
                    <a:pt x="20618" y="19918"/>
                  </a:cubicBezTo>
                  <a:cubicBezTo>
                    <a:pt x="19636" y="20705"/>
                    <a:pt x="17182" y="21155"/>
                    <a:pt x="13500" y="21268"/>
                  </a:cubicBezTo>
                  <a:cubicBezTo>
                    <a:pt x="9818" y="21380"/>
                    <a:pt x="4909" y="21155"/>
                    <a:pt x="0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614732" y="1334074"/>
              <a:ext cx="566868" cy="26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49" fill="norm" stroke="1" extrusionOk="0">
                  <a:moveTo>
                    <a:pt x="5847" y="6155"/>
                  </a:moveTo>
                  <a:cubicBezTo>
                    <a:pt x="5767" y="5324"/>
                    <a:pt x="5686" y="4493"/>
                    <a:pt x="5365" y="3579"/>
                  </a:cubicBezTo>
                  <a:cubicBezTo>
                    <a:pt x="5044" y="2666"/>
                    <a:pt x="4482" y="1669"/>
                    <a:pt x="3799" y="2084"/>
                  </a:cubicBezTo>
                  <a:cubicBezTo>
                    <a:pt x="3117" y="2499"/>
                    <a:pt x="2314" y="4327"/>
                    <a:pt x="1631" y="7318"/>
                  </a:cubicBezTo>
                  <a:cubicBezTo>
                    <a:pt x="949" y="10309"/>
                    <a:pt x="387" y="14463"/>
                    <a:pt x="146" y="16955"/>
                  </a:cubicBezTo>
                  <a:cubicBezTo>
                    <a:pt x="-95" y="19447"/>
                    <a:pt x="-15" y="20278"/>
                    <a:pt x="226" y="20776"/>
                  </a:cubicBezTo>
                  <a:cubicBezTo>
                    <a:pt x="467" y="21275"/>
                    <a:pt x="869" y="21441"/>
                    <a:pt x="1511" y="20195"/>
                  </a:cubicBezTo>
                  <a:cubicBezTo>
                    <a:pt x="2153" y="18949"/>
                    <a:pt x="3037" y="16290"/>
                    <a:pt x="3719" y="14047"/>
                  </a:cubicBezTo>
                  <a:cubicBezTo>
                    <a:pt x="4402" y="11804"/>
                    <a:pt x="4883" y="9976"/>
                    <a:pt x="5285" y="8481"/>
                  </a:cubicBezTo>
                  <a:cubicBezTo>
                    <a:pt x="5686" y="6986"/>
                    <a:pt x="6008" y="5823"/>
                    <a:pt x="6168" y="5739"/>
                  </a:cubicBezTo>
                  <a:cubicBezTo>
                    <a:pt x="6329" y="5656"/>
                    <a:pt x="6329" y="6653"/>
                    <a:pt x="6248" y="8149"/>
                  </a:cubicBezTo>
                  <a:cubicBezTo>
                    <a:pt x="6168" y="9644"/>
                    <a:pt x="6008" y="11638"/>
                    <a:pt x="5927" y="13133"/>
                  </a:cubicBezTo>
                  <a:cubicBezTo>
                    <a:pt x="5847" y="14629"/>
                    <a:pt x="5847" y="15626"/>
                    <a:pt x="6048" y="16456"/>
                  </a:cubicBezTo>
                  <a:cubicBezTo>
                    <a:pt x="6248" y="17287"/>
                    <a:pt x="6650" y="17952"/>
                    <a:pt x="7132" y="17453"/>
                  </a:cubicBezTo>
                  <a:cubicBezTo>
                    <a:pt x="7614" y="16955"/>
                    <a:pt x="8176" y="15293"/>
                    <a:pt x="8698" y="12635"/>
                  </a:cubicBezTo>
                  <a:cubicBezTo>
                    <a:pt x="9219" y="9976"/>
                    <a:pt x="9701" y="6321"/>
                    <a:pt x="9982" y="4078"/>
                  </a:cubicBezTo>
                  <a:cubicBezTo>
                    <a:pt x="10263" y="1835"/>
                    <a:pt x="10344" y="1004"/>
                    <a:pt x="10183" y="506"/>
                  </a:cubicBezTo>
                  <a:cubicBezTo>
                    <a:pt x="10022" y="7"/>
                    <a:pt x="9621" y="-159"/>
                    <a:pt x="9541" y="173"/>
                  </a:cubicBezTo>
                  <a:cubicBezTo>
                    <a:pt x="9460" y="506"/>
                    <a:pt x="9701" y="1336"/>
                    <a:pt x="10063" y="1918"/>
                  </a:cubicBezTo>
                  <a:cubicBezTo>
                    <a:pt x="10424" y="2499"/>
                    <a:pt x="10906" y="2832"/>
                    <a:pt x="11267" y="3746"/>
                  </a:cubicBezTo>
                  <a:cubicBezTo>
                    <a:pt x="11628" y="4659"/>
                    <a:pt x="11869" y="6155"/>
                    <a:pt x="11789" y="7650"/>
                  </a:cubicBezTo>
                  <a:cubicBezTo>
                    <a:pt x="11709" y="9146"/>
                    <a:pt x="11307" y="10641"/>
                    <a:pt x="11106" y="12053"/>
                  </a:cubicBezTo>
                  <a:cubicBezTo>
                    <a:pt x="10906" y="13466"/>
                    <a:pt x="10906" y="14795"/>
                    <a:pt x="11106" y="15459"/>
                  </a:cubicBezTo>
                  <a:cubicBezTo>
                    <a:pt x="11307" y="16124"/>
                    <a:pt x="11709" y="16124"/>
                    <a:pt x="12672" y="15376"/>
                  </a:cubicBezTo>
                  <a:cubicBezTo>
                    <a:pt x="13636" y="14629"/>
                    <a:pt x="15162" y="13133"/>
                    <a:pt x="16246" y="11389"/>
                  </a:cubicBezTo>
                  <a:cubicBezTo>
                    <a:pt x="17330" y="9644"/>
                    <a:pt x="17972" y="7650"/>
                    <a:pt x="18293" y="6072"/>
                  </a:cubicBezTo>
                  <a:cubicBezTo>
                    <a:pt x="18614" y="4493"/>
                    <a:pt x="18614" y="3330"/>
                    <a:pt x="18414" y="2749"/>
                  </a:cubicBezTo>
                  <a:cubicBezTo>
                    <a:pt x="18213" y="2167"/>
                    <a:pt x="17811" y="2167"/>
                    <a:pt x="17249" y="3330"/>
                  </a:cubicBezTo>
                  <a:cubicBezTo>
                    <a:pt x="16687" y="4493"/>
                    <a:pt x="15964" y="6819"/>
                    <a:pt x="15563" y="8979"/>
                  </a:cubicBezTo>
                  <a:cubicBezTo>
                    <a:pt x="15162" y="11139"/>
                    <a:pt x="15081" y="13133"/>
                    <a:pt x="15202" y="14379"/>
                  </a:cubicBezTo>
                  <a:cubicBezTo>
                    <a:pt x="15322" y="15626"/>
                    <a:pt x="15643" y="16124"/>
                    <a:pt x="16727" y="15875"/>
                  </a:cubicBezTo>
                  <a:cubicBezTo>
                    <a:pt x="17811" y="15626"/>
                    <a:pt x="19658" y="14629"/>
                    <a:pt x="21505" y="13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785700" y="1237370"/>
              <a:ext cx="253150" cy="33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65" fill="norm" stroke="1" extrusionOk="0">
                  <a:moveTo>
                    <a:pt x="2628" y="8738"/>
                  </a:moveTo>
                  <a:cubicBezTo>
                    <a:pt x="2268" y="11573"/>
                    <a:pt x="1908" y="14408"/>
                    <a:pt x="1638" y="16298"/>
                  </a:cubicBezTo>
                  <a:cubicBezTo>
                    <a:pt x="1368" y="18188"/>
                    <a:pt x="1188" y="19133"/>
                    <a:pt x="918" y="19943"/>
                  </a:cubicBezTo>
                  <a:cubicBezTo>
                    <a:pt x="648" y="20753"/>
                    <a:pt x="288" y="21428"/>
                    <a:pt x="108" y="21361"/>
                  </a:cubicBezTo>
                  <a:cubicBezTo>
                    <a:pt x="-72" y="21293"/>
                    <a:pt x="-72" y="20483"/>
                    <a:pt x="468" y="17716"/>
                  </a:cubicBezTo>
                  <a:cubicBezTo>
                    <a:pt x="1008" y="14948"/>
                    <a:pt x="2088" y="10223"/>
                    <a:pt x="2718" y="7388"/>
                  </a:cubicBezTo>
                  <a:cubicBezTo>
                    <a:pt x="3348" y="4553"/>
                    <a:pt x="3528" y="3608"/>
                    <a:pt x="3888" y="2528"/>
                  </a:cubicBezTo>
                  <a:cubicBezTo>
                    <a:pt x="4248" y="1448"/>
                    <a:pt x="4788" y="233"/>
                    <a:pt x="5238" y="31"/>
                  </a:cubicBezTo>
                  <a:cubicBezTo>
                    <a:pt x="5688" y="-172"/>
                    <a:pt x="6048" y="638"/>
                    <a:pt x="6858" y="2123"/>
                  </a:cubicBezTo>
                  <a:cubicBezTo>
                    <a:pt x="7668" y="3608"/>
                    <a:pt x="8928" y="5768"/>
                    <a:pt x="10098" y="6713"/>
                  </a:cubicBezTo>
                  <a:cubicBezTo>
                    <a:pt x="11268" y="7658"/>
                    <a:pt x="12348" y="7388"/>
                    <a:pt x="13518" y="6645"/>
                  </a:cubicBezTo>
                  <a:cubicBezTo>
                    <a:pt x="14688" y="5903"/>
                    <a:pt x="15948" y="4688"/>
                    <a:pt x="16938" y="3811"/>
                  </a:cubicBezTo>
                  <a:cubicBezTo>
                    <a:pt x="17928" y="2933"/>
                    <a:pt x="18648" y="2393"/>
                    <a:pt x="19188" y="2528"/>
                  </a:cubicBezTo>
                  <a:cubicBezTo>
                    <a:pt x="19728" y="2663"/>
                    <a:pt x="20088" y="3473"/>
                    <a:pt x="19998" y="5768"/>
                  </a:cubicBezTo>
                  <a:cubicBezTo>
                    <a:pt x="19908" y="8063"/>
                    <a:pt x="19368" y="11843"/>
                    <a:pt x="19008" y="14071"/>
                  </a:cubicBezTo>
                  <a:cubicBezTo>
                    <a:pt x="18648" y="16298"/>
                    <a:pt x="18468" y="16973"/>
                    <a:pt x="18378" y="17648"/>
                  </a:cubicBezTo>
                  <a:cubicBezTo>
                    <a:pt x="18288" y="18323"/>
                    <a:pt x="18288" y="18998"/>
                    <a:pt x="18828" y="19200"/>
                  </a:cubicBezTo>
                  <a:cubicBezTo>
                    <a:pt x="19368" y="19403"/>
                    <a:pt x="20448" y="19133"/>
                    <a:pt x="21528" y="18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6110146" y="1251524"/>
              <a:ext cx="170004" cy="28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35" fill="norm" stroke="1" extrusionOk="0">
                  <a:moveTo>
                    <a:pt x="21418" y="2585"/>
                  </a:moveTo>
                  <a:cubicBezTo>
                    <a:pt x="20885" y="1779"/>
                    <a:pt x="20351" y="973"/>
                    <a:pt x="19285" y="490"/>
                  </a:cubicBezTo>
                  <a:cubicBezTo>
                    <a:pt x="18218" y="6"/>
                    <a:pt x="16618" y="-155"/>
                    <a:pt x="14751" y="167"/>
                  </a:cubicBezTo>
                  <a:cubicBezTo>
                    <a:pt x="12885" y="490"/>
                    <a:pt x="10751" y="1296"/>
                    <a:pt x="8885" y="3552"/>
                  </a:cubicBezTo>
                  <a:cubicBezTo>
                    <a:pt x="7018" y="5809"/>
                    <a:pt x="5418" y="9517"/>
                    <a:pt x="3951" y="12338"/>
                  </a:cubicBezTo>
                  <a:cubicBezTo>
                    <a:pt x="2485" y="15158"/>
                    <a:pt x="1151" y="17093"/>
                    <a:pt x="485" y="18463"/>
                  </a:cubicBezTo>
                  <a:cubicBezTo>
                    <a:pt x="-182" y="19833"/>
                    <a:pt x="-182" y="20639"/>
                    <a:pt x="618" y="21042"/>
                  </a:cubicBezTo>
                  <a:cubicBezTo>
                    <a:pt x="1418" y="21445"/>
                    <a:pt x="3018" y="21445"/>
                    <a:pt x="6351" y="20961"/>
                  </a:cubicBezTo>
                  <a:cubicBezTo>
                    <a:pt x="9685" y="20478"/>
                    <a:pt x="14751" y="19511"/>
                    <a:pt x="19818" y="1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153150" y="1374377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382821" y="1994963"/>
              <a:ext cx="204929" cy="46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37" fill="norm" stroke="1" extrusionOk="0">
                  <a:moveTo>
                    <a:pt x="11421" y="6294"/>
                  </a:moveTo>
                  <a:cubicBezTo>
                    <a:pt x="9878" y="8661"/>
                    <a:pt x="8335" y="11028"/>
                    <a:pt x="6792" y="13346"/>
                  </a:cubicBezTo>
                  <a:cubicBezTo>
                    <a:pt x="5249" y="15664"/>
                    <a:pt x="3706" y="17932"/>
                    <a:pt x="2604" y="19362"/>
                  </a:cubicBezTo>
                  <a:cubicBezTo>
                    <a:pt x="1502" y="20793"/>
                    <a:pt x="841" y="21384"/>
                    <a:pt x="400" y="21434"/>
                  </a:cubicBezTo>
                  <a:cubicBezTo>
                    <a:pt x="-41" y="21483"/>
                    <a:pt x="-261" y="20990"/>
                    <a:pt x="510" y="19165"/>
                  </a:cubicBezTo>
                  <a:cubicBezTo>
                    <a:pt x="1282" y="17341"/>
                    <a:pt x="3045" y="14184"/>
                    <a:pt x="4919" y="11521"/>
                  </a:cubicBezTo>
                  <a:cubicBezTo>
                    <a:pt x="6792" y="8858"/>
                    <a:pt x="8776" y="6688"/>
                    <a:pt x="10539" y="4962"/>
                  </a:cubicBezTo>
                  <a:cubicBezTo>
                    <a:pt x="12302" y="3236"/>
                    <a:pt x="13845" y="1954"/>
                    <a:pt x="15057" y="1116"/>
                  </a:cubicBezTo>
                  <a:cubicBezTo>
                    <a:pt x="16270" y="278"/>
                    <a:pt x="17151" y="-117"/>
                    <a:pt x="17812" y="31"/>
                  </a:cubicBezTo>
                  <a:cubicBezTo>
                    <a:pt x="18474" y="179"/>
                    <a:pt x="18915" y="869"/>
                    <a:pt x="19355" y="2842"/>
                  </a:cubicBezTo>
                  <a:cubicBezTo>
                    <a:pt x="19796" y="4815"/>
                    <a:pt x="20237" y="8069"/>
                    <a:pt x="20457" y="10979"/>
                  </a:cubicBezTo>
                  <a:cubicBezTo>
                    <a:pt x="20678" y="13888"/>
                    <a:pt x="20678" y="16453"/>
                    <a:pt x="20678" y="17982"/>
                  </a:cubicBezTo>
                  <a:cubicBezTo>
                    <a:pt x="20678" y="19510"/>
                    <a:pt x="20678" y="20004"/>
                    <a:pt x="20788" y="19905"/>
                  </a:cubicBezTo>
                  <a:cubicBezTo>
                    <a:pt x="20898" y="19806"/>
                    <a:pt x="21119" y="19116"/>
                    <a:pt x="21339" y="1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441700" y="2225277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7280"/>
                    <a:pt x="6503" y="12960"/>
                    <a:pt x="10103" y="9360"/>
                  </a:cubicBezTo>
                  <a:cubicBezTo>
                    <a:pt x="13703" y="5760"/>
                    <a:pt x="1765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689713" y="2090797"/>
              <a:ext cx="221246" cy="30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8" fill="norm" stroke="1" extrusionOk="0">
                  <a:moveTo>
                    <a:pt x="3668" y="3208"/>
                  </a:moveTo>
                  <a:cubicBezTo>
                    <a:pt x="3051" y="4698"/>
                    <a:pt x="2434" y="6188"/>
                    <a:pt x="2125" y="8422"/>
                  </a:cubicBezTo>
                  <a:cubicBezTo>
                    <a:pt x="1816" y="10657"/>
                    <a:pt x="1816" y="13636"/>
                    <a:pt x="1714" y="15870"/>
                  </a:cubicBezTo>
                  <a:cubicBezTo>
                    <a:pt x="1611" y="18105"/>
                    <a:pt x="1405" y="19594"/>
                    <a:pt x="1096" y="19892"/>
                  </a:cubicBezTo>
                  <a:cubicBezTo>
                    <a:pt x="788" y="20190"/>
                    <a:pt x="376" y="19297"/>
                    <a:pt x="171" y="16541"/>
                  </a:cubicBezTo>
                  <a:cubicBezTo>
                    <a:pt x="-35" y="13785"/>
                    <a:pt x="-35" y="9167"/>
                    <a:pt x="68" y="6411"/>
                  </a:cubicBezTo>
                  <a:cubicBezTo>
                    <a:pt x="171" y="3655"/>
                    <a:pt x="376" y="2761"/>
                    <a:pt x="788" y="1868"/>
                  </a:cubicBezTo>
                  <a:cubicBezTo>
                    <a:pt x="1199" y="974"/>
                    <a:pt x="1816" y="80"/>
                    <a:pt x="2536" y="5"/>
                  </a:cubicBezTo>
                  <a:cubicBezTo>
                    <a:pt x="3256" y="-69"/>
                    <a:pt x="4079" y="676"/>
                    <a:pt x="5108" y="2612"/>
                  </a:cubicBezTo>
                  <a:cubicBezTo>
                    <a:pt x="6136" y="4549"/>
                    <a:pt x="7371" y="7677"/>
                    <a:pt x="8399" y="10880"/>
                  </a:cubicBezTo>
                  <a:cubicBezTo>
                    <a:pt x="9428" y="14083"/>
                    <a:pt x="10251" y="17360"/>
                    <a:pt x="11074" y="19222"/>
                  </a:cubicBezTo>
                  <a:cubicBezTo>
                    <a:pt x="11896" y="21084"/>
                    <a:pt x="12719" y="21531"/>
                    <a:pt x="13439" y="21382"/>
                  </a:cubicBezTo>
                  <a:cubicBezTo>
                    <a:pt x="14159" y="21233"/>
                    <a:pt x="14776" y="20488"/>
                    <a:pt x="15908" y="18179"/>
                  </a:cubicBezTo>
                  <a:cubicBezTo>
                    <a:pt x="17039" y="15870"/>
                    <a:pt x="18685" y="11997"/>
                    <a:pt x="19714" y="9241"/>
                  </a:cubicBezTo>
                  <a:cubicBezTo>
                    <a:pt x="20742" y="6485"/>
                    <a:pt x="21154" y="4847"/>
                    <a:pt x="21359" y="3357"/>
                  </a:cubicBezTo>
                  <a:cubicBezTo>
                    <a:pt x="21565" y="1868"/>
                    <a:pt x="21565" y="527"/>
                    <a:pt x="21256" y="378"/>
                  </a:cubicBezTo>
                  <a:cubicBezTo>
                    <a:pt x="20948" y="229"/>
                    <a:pt x="20331" y="1272"/>
                    <a:pt x="19714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3981450" y="2110977"/>
              <a:ext cx="317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418"/>
                    <a:pt x="18720" y="8836"/>
                    <a:pt x="15120" y="12436"/>
                  </a:cubicBezTo>
                  <a:cubicBezTo>
                    <a:pt x="11520" y="16036"/>
                    <a:pt x="576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3975099" y="2055781"/>
              <a:ext cx="140680" cy="37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33" fill="norm" stroke="1" extrusionOk="0">
                  <a:moveTo>
                    <a:pt x="5718" y="3509"/>
                  </a:moveTo>
                  <a:cubicBezTo>
                    <a:pt x="5718" y="2906"/>
                    <a:pt x="5718" y="2302"/>
                    <a:pt x="5876" y="1699"/>
                  </a:cubicBezTo>
                  <a:cubicBezTo>
                    <a:pt x="6035" y="1096"/>
                    <a:pt x="6353" y="492"/>
                    <a:pt x="7465" y="191"/>
                  </a:cubicBezTo>
                  <a:cubicBezTo>
                    <a:pt x="8576" y="-111"/>
                    <a:pt x="10482" y="-111"/>
                    <a:pt x="13024" y="613"/>
                  </a:cubicBezTo>
                  <a:cubicBezTo>
                    <a:pt x="15565" y="1337"/>
                    <a:pt x="18741" y="2785"/>
                    <a:pt x="20171" y="5198"/>
                  </a:cubicBezTo>
                  <a:cubicBezTo>
                    <a:pt x="21600" y="7612"/>
                    <a:pt x="21282" y="10991"/>
                    <a:pt x="20012" y="13645"/>
                  </a:cubicBezTo>
                  <a:cubicBezTo>
                    <a:pt x="18741" y="16300"/>
                    <a:pt x="16518" y="18231"/>
                    <a:pt x="13659" y="19498"/>
                  </a:cubicBezTo>
                  <a:cubicBezTo>
                    <a:pt x="10800" y="20765"/>
                    <a:pt x="7306" y="21368"/>
                    <a:pt x="5082" y="21429"/>
                  </a:cubicBezTo>
                  <a:cubicBezTo>
                    <a:pt x="2859" y="21489"/>
                    <a:pt x="1906" y="21006"/>
                    <a:pt x="1271" y="20403"/>
                  </a:cubicBezTo>
                  <a:cubicBezTo>
                    <a:pt x="635" y="19800"/>
                    <a:pt x="318" y="19076"/>
                    <a:pt x="0" y="18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655458" y="2796777"/>
              <a:ext cx="162230" cy="39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56" fill="norm" stroke="1" extrusionOk="0">
                  <a:moveTo>
                    <a:pt x="4345" y="0"/>
                  </a:moveTo>
                  <a:cubicBezTo>
                    <a:pt x="4619" y="2195"/>
                    <a:pt x="4892" y="4389"/>
                    <a:pt x="4755" y="7277"/>
                  </a:cubicBezTo>
                  <a:cubicBezTo>
                    <a:pt x="4619" y="10165"/>
                    <a:pt x="4072" y="13745"/>
                    <a:pt x="3662" y="15882"/>
                  </a:cubicBezTo>
                  <a:cubicBezTo>
                    <a:pt x="3251" y="18019"/>
                    <a:pt x="2978" y="18712"/>
                    <a:pt x="2431" y="19521"/>
                  </a:cubicBezTo>
                  <a:cubicBezTo>
                    <a:pt x="1884" y="20329"/>
                    <a:pt x="1064" y="21253"/>
                    <a:pt x="517" y="21427"/>
                  </a:cubicBezTo>
                  <a:cubicBezTo>
                    <a:pt x="-30" y="21600"/>
                    <a:pt x="-303" y="21022"/>
                    <a:pt x="517" y="19463"/>
                  </a:cubicBezTo>
                  <a:cubicBezTo>
                    <a:pt x="1338" y="17904"/>
                    <a:pt x="3251" y="15363"/>
                    <a:pt x="5302" y="13688"/>
                  </a:cubicBezTo>
                  <a:cubicBezTo>
                    <a:pt x="7353" y="12013"/>
                    <a:pt x="9540" y="11204"/>
                    <a:pt x="11727" y="10800"/>
                  </a:cubicBezTo>
                  <a:cubicBezTo>
                    <a:pt x="13915" y="10396"/>
                    <a:pt x="16102" y="10396"/>
                    <a:pt x="17606" y="10627"/>
                  </a:cubicBezTo>
                  <a:cubicBezTo>
                    <a:pt x="19110" y="10858"/>
                    <a:pt x="19930" y="11320"/>
                    <a:pt x="20477" y="12302"/>
                  </a:cubicBezTo>
                  <a:cubicBezTo>
                    <a:pt x="21024" y="13283"/>
                    <a:pt x="21297" y="14785"/>
                    <a:pt x="20203" y="16113"/>
                  </a:cubicBezTo>
                  <a:cubicBezTo>
                    <a:pt x="19110" y="17442"/>
                    <a:pt x="16649" y="18597"/>
                    <a:pt x="13641" y="19290"/>
                  </a:cubicBezTo>
                  <a:cubicBezTo>
                    <a:pt x="10634" y="19983"/>
                    <a:pt x="7079" y="20214"/>
                    <a:pt x="4619" y="20214"/>
                  </a:cubicBezTo>
                  <a:cubicBezTo>
                    <a:pt x="2158" y="20214"/>
                    <a:pt x="791" y="19983"/>
                    <a:pt x="517" y="19636"/>
                  </a:cubicBezTo>
                  <a:cubicBezTo>
                    <a:pt x="244" y="19290"/>
                    <a:pt x="1064" y="18828"/>
                    <a:pt x="1884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733550" y="2867569"/>
              <a:ext cx="222427" cy="38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77" fill="norm" stroke="1" extrusionOk="0">
                  <a:moveTo>
                    <a:pt x="11615" y="649"/>
                  </a:moveTo>
                  <a:cubicBezTo>
                    <a:pt x="12430" y="298"/>
                    <a:pt x="13245" y="-52"/>
                    <a:pt x="14162" y="6"/>
                  </a:cubicBezTo>
                  <a:cubicBezTo>
                    <a:pt x="15079" y="65"/>
                    <a:pt x="16098" y="532"/>
                    <a:pt x="17626" y="2283"/>
                  </a:cubicBezTo>
                  <a:cubicBezTo>
                    <a:pt x="19155" y="4034"/>
                    <a:pt x="21192" y="7070"/>
                    <a:pt x="21396" y="10106"/>
                  </a:cubicBezTo>
                  <a:cubicBezTo>
                    <a:pt x="21600" y="13142"/>
                    <a:pt x="19970" y="16177"/>
                    <a:pt x="16709" y="18162"/>
                  </a:cubicBezTo>
                  <a:cubicBezTo>
                    <a:pt x="13449" y="20147"/>
                    <a:pt x="8558" y="21081"/>
                    <a:pt x="5502" y="21314"/>
                  </a:cubicBezTo>
                  <a:cubicBezTo>
                    <a:pt x="2445" y="21548"/>
                    <a:pt x="1223" y="21081"/>
                    <a:pt x="0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518303" y="2839704"/>
              <a:ext cx="126348" cy="42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64" fill="norm" stroke="1" extrusionOk="0">
                  <a:moveTo>
                    <a:pt x="17950" y="1673"/>
                  </a:moveTo>
                  <a:cubicBezTo>
                    <a:pt x="18304" y="1141"/>
                    <a:pt x="18658" y="609"/>
                    <a:pt x="17950" y="290"/>
                  </a:cubicBezTo>
                  <a:cubicBezTo>
                    <a:pt x="17242" y="-30"/>
                    <a:pt x="15471" y="-136"/>
                    <a:pt x="13170" y="236"/>
                  </a:cubicBezTo>
                  <a:cubicBezTo>
                    <a:pt x="10868" y="609"/>
                    <a:pt x="8035" y="1460"/>
                    <a:pt x="5557" y="3535"/>
                  </a:cubicBezTo>
                  <a:cubicBezTo>
                    <a:pt x="3078" y="5610"/>
                    <a:pt x="953" y="8908"/>
                    <a:pt x="245" y="11728"/>
                  </a:cubicBezTo>
                  <a:cubicBezTo>
                    <a:pt x="-463" y="14548"/>
                    <a:pt x="245" y="16889"/>
                    <a:pt x="3963" y="18431"/>
                  </a:cubicBezTo>
                  <a:cubicBezTo>
                    <a:pt x="7681" y="19974"/>
                    <a:pt x="14409" y="20719"/>
                    <a:pt x="21137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504366" y="3009008"/>
              <a:ext cx="304451" cy="44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69" fill="norm" stroke="1" extrusionOk="0">
                  <a:moveTo>
                    <a:pt x="4295" y="1089"/>
                  </a:moveTo>
                  <a:cubicBezTo>
                    <a:pt x="4295" y="480"/>
                    <a:pt x="4295" y="-128"/>
                    <a:pt x="4146" y="24"/>
                  </a:cubicBezTo>
                  <a:cubicBezTo>
                    <a:pt x="3997" y="176"/>
                    <a:pt x="3699" y="1089"/>
                    <a:pt x="2954" y="2559"/>
                  </a:cubicBezTo>
                  <a:cubicBezTo>
                    <a:pt x="2209" y="4030"/>
                    <a:pt x="1018" y="6058"/>
                    <a:pt x="422" y="8542"/>
                  </a:cubicBezTo>
                  <a:cubicBezTo>
                    <a:pt x="-174" y="11027"/>
                    <a:pt x="-174" y="13968"/>
                    <a:pt x="645" y="16199"/>
                  </a:cubicBezTo>
                  <a:cubicBezTo>
                    <a:pt x="1465" y="18430"/>
                    <a:pt x="3103" y="19951"/>
                    <a:pt x="5040" y="20711"/>
                  </a:cubicBezTo>
                  <a:cubicBezTo>
                    <a:pt x="6976" y="21472"/>
                    <a:pt x="9211" y="21472"/>
                    <a:pt x="11296" y="20610"/>
                  </a:cubicBezTo>
                  <a:cubicBezTo>
                    <a:pt x="13382" y="19748"/>
                    <a:pt x="15318" y="18024"/>
                    <a:pt x="16883" y="15895"/>
                  </a:cubicBezTo>
                  <a:cubicBezTo>
                    <a:pt x="18447" y="13765"/>
                    <a:pt x="19638" y="11230"/>
                    <a:pt x="20383" y="8847"/>
                  </a:cubicBezTo>
                  <a:cubicBezTo>
                    <a:pt x="21128" y="6464"/>
                    <a:pt x="21426" y="4233"/>
                    <a:pt x="21426" y="2864"/>
                  </a:cubicBezTo>
                  <a:cubicBezTo>
                    <a:pt x="21426" y="1495"/>
                    <a:pt x="21128" y="987"/>
                    <a:pt x="20830" y="987"/>
                  </a:cubicBezTo>
                  <a:cubicBezTo>
                    <a:pt x="20532" y="987"/>
                    <a:pt x="20234" y="1495"/>
                    <a:pt x="20085" y="1799"/>
                  </a:cubicBezTo>
                  <a:cubicBezTo>
                    <a:pt x="19936" y="2103"/>
                    <a:pt x="19936" y="2204"/>
                    <a:pt x="19936" y="2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444750" y="3609577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470150" y="3520677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552700" y="3628627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571166" y="3679427"/>
              <a:ext cx="89485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0873" fill="norm" stroke="1" extrusionOk="0">
                  <a:moveTo>
                    <a:pt x="3081" y="0"/>
                  </a:moveTo>
                  <a:cubicBezTo>
                    <a:pt x="1118" y="7200"/>
                    <a:pt x="-846" y="14400"/>
                    <a:pt x="381" y="18000"/>
                  </a:cubicBezTo>
                  <a:cubicBezTo>
                    <a:pt x="1609" y="21600"/>
                    <a:pt x="6027" y="21600"/>
                    <a:pt x="9954" y="19200"/>
                  </a:cubicBezTo>
                  <a:cubicBezTo>
                    <a:pt x="13881" y="16800"/>
                    <a:pt x="17318" y="12000"/>
                    <a:pt x="20754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774950" y="3577827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636100" y="2728476"/>
              <a:ext cx="145251" cy="18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902" fill="norm" stroke="1" extrusionOk="0">
                  <a:moveTo>
                    <a:pt x="802" y="4758"/>
                  </a:moveTo>
                  <a:cubicBezTo>
                    <a:pt x="1110" y="8750"/>
                    <a:pt x="1419" y="12741"/>
                    <a:pt x="1265" y="15676"/>
                  </a:cubicBezTo>
                  <a:cubicBezTo>
                    <a:pt x="1110" y="18610"/>
                    <a:pt x="493" y="20489"/>
                    <a:pt x="185" y="20841"/>
                  </a:cubicBezTo>
                  <a:cubicBezTo>
                    <a:pt x="-124" y="21193"/>
                    <a:pt x="-124" y="20019"/>
                    <a:pt x="802" y="17084"/>
                  </a:cubicBezTo>
                  <a:cubicBezTo>
                    <a:pt x="1727" y="14150"/>
                    <a:pt x="3579" y="9454"/>
                    <a:pt x="5122" y="6167"/>
                  </a:cubicBezTo>
                  <a:cubicBezTo>
                    <a:pt x="6665" y="2880"/>
                    <a:pt x="7899" y="1002"/>
                    <a:pt x="9905" y="297"/>
                  </a:cubicBezTo>
                  <a:cubicBezTo>
                    <a:pt x="11910" y="-407"/>
                    <a:pt x="14687" y="63"/>
                    <a:pt x="16847" y="2528"/>
                  </a:cubicBezTo>
                  <a:cubicBezTo>
                    <a:pt x="19007" y="4993"/>
                    <a:pt x="20550" y="9454"/>
                    <a:pt x="21013" y="12271"/>
                  </a:cubicBezTo>
                  <a:cubicBezTo>
                    <a:pt x="21476" y="15089"/>
                    <a:pt x="20859" y="16263"/>
                    <a:pt x="20242" y="17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072077" y="3065593"/>
              <a:ext cx="162518" cy="36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508" fill="norm" stroke="1" extrusionOk="0">
                  <a:moveTo>
                    <a:pt x="20677" y="2110"/>
                  </a:moveTo>
                  <a:cubicBezTo>
                    <a:pt x="20951" y="1490"/>
                    <a:pt x="21224" y="869"/>
                    <a:pt x="20677" y="497"/>
                  </a:cubicBezTo>
                  <a:cubicBezTo>
                    <a:pt x="20130" y="124"/>
                    <a:pt x="18763" y="0"/>
                    <a:pt x="16713" y="0"/>
                  </a:cubicBezTo>
                  <a:cubicBezTo>
                    <a:pt x="14662" y="0"/>
                    <a:pt x="11928" y="124"/>
                    <a:pt x="10014" y="434"/>
                  </a:cubicBezTo>
                  <a:cubicBezTo>
                    <a:pt x="8100" y="745"/>
                    <a:pt x="7006" y="1241"/>
                    <a:pt x="6049" y="2545"/>
                  </a:cubicBezTo>
                  <a:cubicBezTo>
                    <a:pt x="5092" y="3848"/>
                    <a:pt x="4272" y="5959"/>
                    <a:pt x="3315" y="8876"/>
                  </a:cubicBezTo>
                  <a:cubicBezTo>
                    <a:pt x="2358" y="11793"/>
                    <a:pt x="1265" y="15517"/>
                    <a:pt x="581" y="17690"/>
                  </a:cubicBezTo>
                  <a:cubicBezTo>
                    <a:pt x="-103" y="19862"/>
                    <a:pt x="-376" y="20483"/>
                    <a:pt x="854" y="20917"/>
                  </a:cubicBezTo>
                  <a:cubicBezTo>
                    <a:pt x="2085" y="21352"/>
                    <a:pt x="4819" y="21600"/>
                    <a:pt x="8237" y="21476"/>
                  </a:cubicBezTo>
                  <a:cubicBezTo>
                    <a:pt x="11654" y="21352"/>
                    <a:pt x="15756" y="20855"/>
                    <a:pt x="19857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120180" y="3298427"/>
              <a:ext cx="13102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1680" y="21600"/>
                  </a:moveTo>
                  <a:cubicBezTo>
                    <a:pt x="652" y="18000"/>
                    <a:pt x="-377" y="14400"/>
                    <a:pt x="137" y="11250"/>
                  </a:cubicBezTo>
                  <a:cubicBezTo>
                    <a:pt x="652" y="8100"/>
                    <a:pt x="2709" y="5400"/>
                    <a:pt x="6480" y="3600"/>
                  </a:cubicBezTo>
                  <a:cubicBezTo>
                    <a:pt x="10252" y="1800"/>
                    <a:pt x="15737" y="900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346450" y="3387327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365500" y="3275143"/>
              <a:ext cx="23699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21600"/>
                  </a:moveTo>
                  <a:cubicBezTo>
                    <a:pt x="16200" y="10800"/>
                    <a:pt x="21600" y="0"/>
                    <a:pt x="19800" y="0"/>
                  </a:cubicBezTo>
                  <a:cubicBezTo>
                    <a:pt x="18000" y="0"/>
                    <a:pt x="900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867150" y="3273027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2991" y="3600"/>
                  </a:cubicBezTo>
                  <a:cubicBezTo>
                    <a:pt x="16591" y="7200"/>
                    <a:pt x="1909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3829050" y="3387327"/>
              <a:ext cx="1905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800" y="9257"/>
                    <a:pt x="9600" y="18514"/>
                    <a:pt x="13200" y="20057"/>
                  </a:cubicBezTo>
                  <a:cubicBezTo>
                    <a:pt x="16800" y="21600"/>
                    <a:pt x="19200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311650" y="3012668"/>
              <a:ext cx="781050" cy="43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21495"/>
                  </a:moveTo>
                  <a:cubicBezTo>
                    <a:pt x="1054" y="21179"/>
                    <a:pt x="2107" y="20863"/>
                    <a:pt x="3015" y="20652"/>
                  </a:cubicBezTo>
                  <a:cubicBezTo>
                    <a:pt x="3922" y="20441"/>
                    <a:pt x="4683" y="20336"/>
                    <a:pt x="5210" y="20125"/>
                  </a:cubicBezTo>
                  <a:cubicBezTo>
                    <a:pt x="5737" y="19915"/>
                    <a:pt x="6029" y="19598"/>
                    <a:pt x="6059" y="19177"/>
                  </a:cubicBezTo>
                  <a:cubicBezTo>
                    <a:pt x="6088" y="18755"/>
                    <a:pt x="5854" y="18229"/>
                    <a:pt x="5620" y="16385"/>
                  </a:cubicBezTo>
                  <a:cubicBezTo>
                    <a:pt x="5385" y="14541"/>
                    <a:pt x="5151" y="11380"/>
                    <a:pt x="5093" y="9115"/>
                  </a:cubicBezTo>
                  <a:cubicBezTo>
                    <a:pt x="5034" y="6849"/>
                    <a:pt x="5151" y="5479"/>
                    <a:pt x="5210" y="4531"/>
                  </a:cubicBezTo>
                  <a:cubicBezTo>
                    <a:pt x="5268" y="3583"/>
                    <a:pt x="5268" y="3056"/>
                    <a:pt x="5356" y="2582"/>
                  </a:cubicBezTo>
                  <a:cubicBezTo>
                    <a:pt x="5444" y="2108"/>
                    <a:pt x="5620" y="1686"/>
                    <a:pt x="6000" y="1212"/>
                  </a:cubicBezTo>
                  <a:cubicBezTo>
                    <a:pt x="6380" y="738"/>
                    <a:pt x="6966" y="211"/>
                    <a:pt x="7990" y="53"/>
                  </a:cubicBezTo>
                  <a:cubicBezTo>
                    <a:pt x="9015" y="-105"/>
                    <a:pt x="10478" y="106"/>
                    <a:pt x="11502" y="475"/>
                  </a:cubicBezTo>
                  <a:cubicBezTo>
                    <a:pt x="12527" y="843"/>
                    <a:pt x="13112" y="1370"/>
                    <a:pt x="13580" y="2213"/>
                  </a:cubicBezTo>
                  <a:cubicBezTo>
                    <a:pt x="14049" y="3056"/>
                    <a:pt x="14400" y="4215"/>
                    <a:pt x="14429" y="6375"/>
                  </a:cubicBezTo>
                  <a:cubicBezTo>
                    <a:pt x="14459" y="8535"/>
                    <a:pt x="14166" y="11696"/>
                    <a:pt x="13844" y="13803"/>
                  </a:cubicBezTo>
                  <a:cubicBezTo>
                    <a:pt x="13522" y="15911"/>
                    <a:pt x="13171" y="16964"/>
                    <a:pt x="12820" y="17860"/>
                  </a:cubicBezTo>
                  <a:cubicBezTo>
                    <a:pt x="12468" y="18755"/>
                    <a:pt x="12117" y="19493"/>
                    <a:pt x="12146" y="19862"/>
                  </a:cubicBezTo>
                  <a:cubicBezTo>
                    <a:pt x="12176" y="20231"/>
                    <a:pt x="12585" y="20231"/>
                    <a:pt x="13990" y="20231"/>
                  </a:cubicBezTo>
                  <a:cubicBezTo>
                    <a:pt x="15395" y="20231"/>
                    <a:pt x="17795" y="20231"/>
                    <a:pt x="19229" y="20336"/>
                  </a:cubicBezTo>
                  <a:cubicBezTo>
                    <a:pt x="20663" y="20441"/>
                    <a:pt x="21132" y="20652"/>
                    <a:pt x="21600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6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374900" y="3896177"/>
              <a:ext cx="730250" cy="62651"/>
            </a:xfrm>
            <a:prstGeom prst="rect">
              <a:avLst/>
            </a:prstGeom>
            <a:effectLst/>
          </p:spPr>
        </p:pic>
        <p:pic>
          <p:nvPicPr>
            <p:cNvPr id="66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06377" y="3977877"/>
              <a:ext cx="647973" cy="50801"/>
            </a:xfrm>
            <a:prstGeom prst="rect">
              <a:avLst/>
            </a:prstGeom>
            <a:effectLst/>
          </p:spPr>
        </p:pic>
        <p:pic>
          <p:nvPicPr>
            <p:cNvPr id="66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61397" y="4332978"/>
              <a:ext cx="265753" cy="422669"/>
            </a:xfrm>
            <a:prstGeom prst="rect">
              <a:avLst/>
            </a:prstGeom>
            <a:effectLst/>
          </p:spPr>
        </p:pic>
        <p:pic>
          <p:nvPicPr>
            <p:cNvPr id="666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92200" y="4581127"/>
              <a:ext cx="228600" cy="63501"/>
            </a:xfrm>
            <a:prstGeom prst="rect">
              <a:avLst/>
            </a:prstGeom>
            <a:effectLst/>
          </p:spPr>
        </p:pic>
        <p:pic>
          <p:nvPicPr>
            <p:cNvPr id="66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428750" y="4593827"/>
              <a:ext cx="63500" cy="171451"/>
            </a:xfrm>
            <a:prstGeom prst="rect">
              <a:avLst/>
            </a:prstGeom>
            <a:effectLst/>
          </p:spPr>
        </p:pic>
        <p:pic>
          <p:nvPicPr>
            <p:cNvPr id="67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734055" y="4401434"/>
              <a:ext cx="234446" cy="307213"/>
            </a:xfrm>
            <a:prstGeom prst="rect">
              <a:avLst/>
            </a:prstGeom>
            <a:effectLst/>
          </p:spPr>
        </p:pic>
        <p:pic>
          <p:nvPicPr>
            <p:cNvPr id="67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143306" y="4328500"/>
              <a:ext cx="231595" cy="356778"/>
            </a:xfrm>
            <a:prstGeom prst="rect">
              <a:avLst/>
            </a:prstGeom>
            <a:effectLst/>
          </p:spPr>
        </p:pic>
        <p:pic>
          <p:nvPicPr>
            <p:cNvPr id="67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156737" y="4504927"/>
              <a:ext cx="205463" cy="107951"/>
            </a:xfrm>
            <a:prstGeom prst="rect">
              <a:avLst/>
            </a:prstGeom>
            <a:effectLst/>
          </p:spPr>
        </p:pic>
        <p:pic>
          <p:nvPicPr>
            <p:cNvPr id="67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381250" y="4549377"/>
              <a:ext cx="203200" cy="217842"/>
            </a:xfrm>
            <a:prstGeom prst="rect">
              <a:avLst/>
            </a:prstGeom>
            <a:effectLst/>
          </p:spPr>
        </p:pic>
        <p:pic>
          <p:nvPicPr>
            <p:cNvPr id="67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635250" y="4390627"/>
              <a:ext cx="222250" cy="317443"/>
            </a:xfrm>
            <a:prstGeom prst="rect">
              <a:avLst/>
            </a:prstGeom>
            <a:effectLst/>
          </p:spPr>
        </p:pic>
        <p:pic>
          <p:nvPicPr>
            <p:cNvPr id="680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990850" y="4587477"/>
              <a:ext cx="120650" cy="69851"/>
            </a:xfrm>
            <a:prstGeom prst="rect">
              <a:avLst/>
            </a:prstGeom>
            <a:effectLst/>
          </p:spPr>
        </p:pic>
        <p:pic>
          <p:nvPicPr>
            <p:cNvPr id="682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257550" y="4606527"/>
              <a:ext cx="184150" cy="31751"/>
            </a:xfrm>
            <a:prstGeom prst="rect">
              <a:avLst/>
            </a:prstGeom>
            <a:effectLst/>
          </p:spPr>
        </p:pic>
        <p:pic>
          <p:nvPicPr>
            <p:cNvPr id="684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498850" y="4619227"/>
              <a:ext cx="76200" cy="44451"/>
            </a:xfrm>
            <a:prstGeom prst="rect">
              <a:avLst/>
            </a:prstGeom>
            <a:effectLst/>
          </p:spPr>
        </p:pic>
        <p:pic>
          <p:nvPicPr>
            <p:cNvPr id="68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809999" y="4377927"/>
              <a:ext cx="208606" cy="295147"/>
            </a:xfrm>
            <a:prstGeom prst="rect">
              <a:avLst/>
            </a:prstGeom>
            <a:effectLst/>
          </p:spPr>
        </p:pic>
        <p:pic>
          <p:nvPicPr>
            <p:cNvPr id="68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177749" y="4252644"/>
              <a:ext cx="279951" cy="384691"/>
            </a:xfrm>
            <a:prstGeom prst="rect">
              <a:avLst/>
            </a:prstGeom>
            <a:effectLst/>
          </p:spPr>
        </p:pic>
        <p:pic>
          <p:nvPicPr>
            <p:cNvPr id="69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222750" y="4479527"/>
              <a:ext cx="215900" cy="82551"/>
            </a:xfrm>
            <a:prstGeom prst="rect">
              <a:avLst/>
            </a:prstGeom>
            <a:effectLst/>
          </p:spPr>
        </p:pic>
        <p:pic>
          <p:nvPicPr>
            <p:cNvPr id="69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485216" y="4555727"/>
              <a:ext cx="150284" cy="177801"/>
            </a:xfrm>
            <a:prstGeom prst="rect">
              <a:avLst/>
            </a:prstGeom>
            <a:effectLst/>
          </p:spPr>
        </p:pic>
        <p:sp>
          <p:nvSpPr>
            <p:cNvPr id="694" name="Line"/>
            <p:cNvSpPr/>
            <p:nvPr/>
          </p:nvSpPr>
          <p:spPr>
            <a:xfrm>
              <a:off x="266700" y="4803377"/>
              <a:ext cx="99822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" y="20624"/>
                    <a:pt x="137" y="19647"/>
                    <a:pt x="250" y="18915"/>
                  </a:cubicBezTo>
                  <a:cubicBezTo>
                    <a:pt x="362" y="18183"/>
                    <a:pt x="518" y="17695"/>
                    <a:pt x="678" y="17207"/>
                  </a:cubicBezTo>
                  <a:cubicBezTo>
                    <a:pt x="838" y="16719"/>
                    <a:pt x="1003" y="16231"/>
                    <a:pt x="1161" y="15742"/>
                  </a:cubicBezTo>
                  <a:cubicBezTo>
                    <a:pt x="1319" y="15254"/>
                    <a:pt x="1470" y="14766"/>
                    <a:pt x="1633" y="14217"/>
                  </a:cubicBezTo>
                  <a:cubicBezTo>
                    <a:pt x="1795" y="13668"/>
                    <a:pt x="1969" y="13058"/>
                    <a:pt x="2150" y="12447"/>
                  </a:cubicBezTo>
                  <a:cubicBezTo>
                    <a:pt x="2331" y="11837"/>
                    <a:pt x="2519" y="11227"/>
                    <a:pt x="2711" y="10739"/>
                  </a:cubicBezTo>
                  <a:cubicBezTo>
                    <a:pt x="2904" y="10251"/>
                    <a:pt x="3101" y="9885"/>
                    <a:pt x="3277" y="9580"/>
                  </a:cubicBezTo>
                  <a:cubicBezTo>
                    <a:pt x="3453" y="9275"/>
                    <a:pt x="3609" y="9031"/>
                    <a:pt x="3763" y="8847"/>
                  </a:cubicBezTo>
                  <a:cubicBezTo>
                    <a:pt x="3916" y="8664"/>
                    <a:pt x="4067" y="8542"/>
                    <a:pt x="4232" y="8481"/>
                  </a:cubicBezTo>
                  <a:cubicBezTo>
                    <a:pt x="4397" y="8420"/>
                    <a:pt x="4576" y="8420"/>
                    <a:pt x="4752" y="8359"/>
                  </a:cubicBezTo>
                  <a:cubicBezTo>
                    <a:pt x="4928" y="8298"/>
                    <a:pt x="5102" y="8176"/>
                    <a:pt x="5281" y="7993"/>
                  </a:cubicBezTo>
                  <a:cubicBezTo>
                    <a:pt x="5460" y="7810"/>
                    <a:pt x="5643" y="7566"/>
                    <a:pt x="5828" y="7322"/>
                  </a:cubicBezTo>
                  <a:cubicBezTo>
                    <a:pt x="6014" y="7078"/>
                    <a:pt x="6202" y="6834"/>
                    <a:pt x="6392" y="6590"/>
                  </a:cubicBezTo>
                  <a:cubicBezTo>
                    <a:pt x="6582" y="6346"/>
                    <a:pt x="6774" y="6102"/>
                    <a:pt x="6939" y="5858"/>
                  </a:cubicBezTo>
                  <a:cubicBezTo>
                    <a:pt x="7104" y="5614"/>
                    <a:pt x="7241" y="5369"/>
                    <a:pt x="7379" y="5125"/>
                  </a:cubicBezTo>
                  <a:cubicBezTo>
                    <a:pt x="7516" y="4881"/>
                    <a:pt x="7653" y="4637"/>
                    <a:pt x="7832" y="4393"/>
                  </a:cubicBezTo>
                  <a:cubicBezTo>
                    <a:pt x="8011" y="4149"/>
                    <a:pt x="8231" y="3905"/>
                    <a:pt x="8418" y="3661"/>
                  </a:cubicBezTo>
                  <a:cubicBezTo>
                    <a:pt x="8606" y="3417"/>
                    <a:pt x="8762" y="3173"/>
                    <a:pt x="8966" y="2929"/>
                  </a:cubicBezTo>
                  <a:cubicBezTo>
                    <a:pt x="9169" y="2685"/>
                    <a:pt x="9421" y="2441"/>
                    <a:pt x="9627" y="2197"/>
                  </a:cubicBezTo>
                  <a:cubicBezTo>
                    <a:pt x="9834" y="1953"/>
                    <a:pt x="9994" y="1708"/>
                    <a:pt x="10156" y="1525"/>
                  </a:cubicBezTo>
                  <a:cubicBezTo>
                    <a:pt x="10319" y="1342"/>
                    <a:pt x="10484" y="1220"/>
                    <a:pt x="10658" y="1098"/>
                  </a:cubicBezTo>
                  <a:cubicBezTo>
                    <a:pt x="10832" y="976"/>
                    <a:pt x="11015" y="854"/>
                    <a:pt x="11194" y="732"/>
                  </a:cubicBezTo>
                  <a:cubicBezTo>
                    <a:pt x="11373" y="610"/>
                    <a:pt x="11547" y="488"/>
                    <a:pt x="11718" y="427"/>
                  </a:cubicBezTo>
                  <a:cubicBezTo>
                    <a:pt x="11890" y="366"/>
                    <a:pt x="12060" y="366"/>
                    <a:pt x="12231" y="366"/>
                  </a:cubicBezTo>
                  <a:cubicBezTo>
                    <a:pt x="12403" y="366"/>
                    <a:pt x="12577" y="366"/>
                    <a:pt x="12749" y="305"/>
                  </a:cubicBezTo>
                  <a:cubicBezTo>
                    <a:pt x="12921" y="244"/>
                    <a:pt x="13090" y="122"/>
                    <a:pt x="13266" y="61"/>
                  </a:cubicBezTo>
                  <a:cubicBezTo>
                    <a:pt x="13443" y="0"/>
                    <a:pt x="13626" y="0"/>
                    <a:pt x="13809" y="0"/>
                  </a:cubicBezTo>
                  <a:cubicBezTo>
                    <a:pt x="13992" y="0"/>
                    <a:pt x="14176" y="0"/>
                    <a:pt x="14354" y="0"/>
                  </a:cubicBezTo>
                  <a:cubicBezTo>
                    <a:pt x="14533" y="0"/>
                    <a:pt x="14707" y="0"/>
                    <a:pt x="14885" y="0"/>
                  </a:cubicBezTo>
                  <a:cubicBezTo>
                    <a:pt x="15064" y="0"/>
                    <a:pt x="15247" y="0"/>
                    <a:pt x="15428" y="0"/>
                  </a:cubicBezTo>
                  <a:cubicBezTo>
                    <a:pt x="15609" y="0"/>
                    <a:pt x="15788" y="0"/>
                    <a:pt x="15964" y="0"/>
                  </a:cubicBezTo>
                  <a:cubicBezTo>
                    <a:pt x="16140" y="0"/>
                    <a:pt x="16315" y="0"/>
                    <a:pt x="16493" y="61"/>
                  </a:cubicBezTo>
                  <a:cubicBezTo>
                    <a:pt x="16672" y="122"/>
                    <a:pt x="16855" y="244"/>
                    <a:pt x="17034" y="305"/>
                  </a:cubicBezTo>
                  <a:cubicBezTo>
                    <a:pt x="17212" y="366"/>
                    <a:pt x="17386" y="366"/>
                    <a:pt x="17551" y="427"/>
                  </a:cubicBezTo>
                  <a:cubicBezTo>
                    <a:pt x="17716" y="488"/>
                    <a:pt x="17872" y="610"/>
                    <a:pt x="18066" y="732"/>
                  </a:cubicBezTo>
                  <a:cubicBezTo>
                    <a:pt x="18261" y="854"/>
                    <a:pt x="18495" y="976"/>
                    <a:pt x="18685" y="1098"/>
                  </a:cubicBezTo>
                  <a:cubicBezTo>
                    <a:pt x="18875" y="1220"/>
                    <a:pt x="19021" y="1342"/>
                    <a:pt x="19191" y="1586"/>
                  </a:cubicBezTo>
                  <a:cubicBezTo>
                    <a:pt x="19360" y="1831"/>
                    <a:pt x="19553" y="2197"/>
                    <a:pt x="19731" y="2502"/>
                  </a:cubicBezTo>
                  <a:cubicBezTo>
                    <a:pt x="19910" y="2807"/>
                    <a:pt x="20075" y="3051"/>
                    <a:pt x="20263" y="3417"/>
                  </a:cubicBezTo>
                  <a:cubicBezTo>
                    <a:pt x="20450" y="3783"/>
                    <a:pt x="20661" y="4271"/>
                    <a:pt x="20869" y="4942"/>
                  </a:cubicBezTo>
                  <a:cubicBezTo>
                    <a:pt x="21078" y="5614"/>
                    <a:pt x="21284" y="6468"/>
                    <a:pt x="21405" y="7017"/>
                  </a:cubicBezTo>
                  <a:cubicBezTo>
                    <a:pt x="21527" y="7566"/>
                    <a:pt x="21563" y="7810"/>
                    <a:pt x="21600" y="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518400" y="2422127"/>
              <a:ext cx="63500" cy="178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692"/>
                    <a:pt x="17280" y="1384"/>
                    <a:pt x="16920" y="2204"/>
                  </a:cubicBezTo>
                  <a:cubicBezTo>
                    <a:pt x="16560" y="3023"/>
                    <a:pt x="18000" y="3972"/>
                    <a:pt x="18360" y="4945"/>
                  </a:cubicBezTo>
                  <a:cubicBezTo>
                    <a:pt x="18720" y="5919"/>
                    <a:pt x="18000" y="6918"/>
                    <a:pt x="16560" y="7981"/>
                  </a:cubicBezTo>
                  <a:cubicBezTo>
                    <a:pt x="15120" y="9045"/>
                    <a:pt x="12960" y="10172"/>
                    <a:pt x="11520" y="11261"/>
                  </a:cubicBezTo>
                  <a:cubicBezTo>
                    <a:pt x="10080" y="12350"/>
                    <a:pt x="9360" y="13401"/>
                    <a:pt x="9360" y="14400"/>
                  </a:cubicBezTo>
                  <a:cubicBezTo>
                    <a:pt x="9360" y="15399"/>
                    <a:pt x="10080" y="16347"/>
                    <a:pt x="10440" y="17257"/>
                  </a:cubicBezTo>
                  <a:cubicBezTo>
                    <a:pt x="10800" y="18167"/>
                    <a:pt x="10800" y="19038"/>
                    <a:pt x="9000" y="19755"/>
                  </a:cubicBezTo>
                  <a:cubicBezTo>
                    <a:pt x="7200" y="20473"/>
                    <a:pt x="3600" y="21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518127" y="2322643"/>
              <a:ext cx="2632437" cy="192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58" y="190"/>
                  </a:moveTo>
                  <a:cubicBezTo>
                    <a:pt x="72" y="143"/>
                    <a:pt x="-15" y="95"/>
                    <a:pt x="2" y="71"/>
                  </a:cubicBezTo>
                  <a:cubicBezTo>
                    <a:pt x="20" y="48"/>
                    <a:pt x="141" y="48"/>
                    <a:pt x="532" y="36"/>
                  </a:cubicBezTo>
                  <a:cubicBezTo>
                    <a:pt x="922" y="24"/>
                    <a:pt x="1581" y="0"/>
                    <a:pt x="2232" y="0"/>
                  </a:cubicBezTo>
                  <a:cubicBezTo>
                    <a:pt x="2882" y="0"/>
                    <a:pt x="3524" y="24"/>
                    <a:pt x="4123" y="59"/>
                  </a:cubicBezTo>
                  <a:cubicBezTo>
                    <a:pt x="4721" y="95"/>
                    <a:pt x="5277" y="143"/>
                    <a:pt x="5866" y="190"/>
                  </a:cubicBezTo>
                  <a:cubicBezTo>
                    <a:pt x="6456" y="238"/>
                    <a:pt x="7081" y="285"/>
                    <a:pt x="7740" y="309"/>
                  </a:cubicBezTo>
                  <a:cubicBezTo>
                    <a:pt x="8399" y="333"/>
                    <a:pt x="9093" y="333"/>
                    <a:pt x="9770" y="333"/>
                  </a:cubicBezTo>
                  <a:cubicBezTo>
                    <a:pt x="10447" y="333"/>
                    <a:pt x="11106" y="333"/>
                    <a:pt x="11739" y="309"/>
                  </a:cubicBezTo>
                  <a:cubicBezTo>
                    <a:pt x="12372" y="285"/>
                    <a:pt x="12980" y="238"/>
                    <a:pt x="13578" y="190"/>
                  </a:cubicBezTo>
                  <a:cubicBezTo>
                    <a:pt x="14177" y="143"/>
                    <a:pt x="14767" y="95"/>
                    <a:pt x="15409" y="71"/>
                  </a:cubicBezTo>
                  <a:cubicBezTo>
                    <a:pt x="16051" y="48"/>
                    <a:pt x="16745" y="48"/>
                    <a:pt x="17430" y="48"/>
                  </a:cubicBezTo>
                  <a:cubicBezTo>
                    <a:pt x="18115" y="48"/>
                    <a:pt x="18792" y="48"/>
                    <a:pt x="19408" y="71"/>
                  </a:cubicBezTo>
                  <a:cubicBezTo>
                    <a:pt x="20024" y="95"/>
                    <a:pt x="20579" y="143"/>
                    <a:pt x="20900" y="178"/>
                  </a:cubicBezTo>
                  <a:cubicBezTo>
                    <a:pt x="21221" y="214"/>
                    <a:pt x="21307" y="238"/>
                    <a:pt x="21394" y="262"/>
                  </a:cubicBezTo>
                  <a:cubicBezTo>
                    <a:pt x="21481" y="285"/>
                    <a:pt x="21568" y="309"/>
                    <a:pt x="21576" y="393"/>
                  </a:cubicBezTo>
                  <a:cubicBezTo>
                    <a:pt x="21585" y="476"/>
                    <a:pt x="21516" y="619"/>
                    <a:pt x="21368" y="1059"/>
                  </a:cubicBezTo>
                  <a:cubicBezTo>
                    <a:pt x="21221" y="1499"/>
                    <a:pt x="20995" y="2236"/>
                    <a:pt x="20856" y="3033"/>
                  </a:cubicBezTo>
                  <a:cubicBezTo>
                    <a:pt x="20718" y="3830"/>
                    <a:pt x="20665" y="4686"/>
                    <a:pt x="20648" y="5567"/>
                  </a:cubicBezTo>
                  <a:cubicBezTo>
                    <a:pt x="20631" y="6447"/>
                    <a:pt x="20648" y="7351"/>
                    <a:pt x="20692" y="8159"/>
                  </a:cubicBezTo>
                  <a:cubicBezTo>
                    <a:pt x="20735" y="8968"/>
                    <a:pt x="20804" y="9682"/>
                    <a:pt x="20856" y="10467"/>
                  </a:cubicBezTo>
                  <a:cubicBezTo>
                    <a:pt x="20908" y="11252"/>
                    <a:pt x="20943" y="12108"/>
                    <a:pt x="20978" y="12977"/>
                  </a:cubicBezTo>
                  <a:cubicBezTo>
                    <a:pt x="21012" y="13845"/>
                    <a:pt x="21047" y="14725"/>
                    <a:pt x="21056" y="15653"/>
                  </a:cubicBezTo>
                  <a:cubicBezTo>
                    <a:pt x="21065" y="16581"/>
                    <a:pt x="21047" y="17556"/>
                    <a:pt x="21004" y="18341"/>
                  </a:cubicBezTo>
                  <a:cubicBezTo>
                    <a:pt x="20960" y="19126"/>
                    <a:pt x="20891" y="19721"/>
                    <a:pt x="20839" y="20089"/>
                  </a:cubicBezTo>
                  <a:cubicBezTo>
                    <a:pt x="20787" y="20458"/>
                    <a:pt x="20752" y="20601"/>
                    <a:pt x="20761" y="20720"/>
                  </a:cubicBezTo>
                  <a:cubicBezTo>
                    <a:pt x="20770" y="20839"/>
                    <a:pt x="20822" y="20934"/>
                    <a:pt x="20796" y="21077"/>
                  </a:cubicBezTo>
                  <a:cubicBezTo>
                    <a:pt x="20770" y="21219"/>
                    <a:pt x="20665" y="21410"/>
                    <a:pt x="20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7490555" y="4164143"/>
              <a:ext cx="2713895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20" y="11819"/>
                  </a:moveTo>
                  <a:cubicBezTo>
                    <a:pt x="3" y="9781"/>
                    <a:pt x="-14" y="7743"/>
                    <a:pt x="20" y="5909"/>
                  </a:cubicBezTo>
                  <a:cubicBezTo>
                    <a:pt x="53" y="4075"/>
                    <a:pt x="138" y="2445"/>
                    <a:pt x="390" y="1426"/>
                  </a:cubicBezTo>
                  <a:cubicBezTo>
                    <a:pt x="643" y="408"/>
                    <a:pt x="1063" y="0"/>
                    <a:pt x="1627" y="0"/>
                  </a:cubicBezTo>
                  <a:cubicBezTo>
                    <a:pt x="2191" y="0"/>
                    <a:pt x="2899" y="408"/>
                    <a:pt x="3589" y="815"/>
                  </a:cubicBezTo>
                  <a:cubicBezTo>
                    <a:pt x="4279" y="1223"/>
                    <a:pt x="4952" y="1630"/>
                    <a:pt x="5634" y="2242"/>
                  </a:cubicBezTo>
                  <a:cubicBezTo>
                    <a:pt x="6316" y="2853"/>
                    <a:pt x="7006" y="3668"/>
                    <a:pt x="7655" y="5094"/>
                  </a:cubicBezTo>
                  <a:cubicBezTo>
                    <a:pt x="8303" y="6521"/>
                    <a:pt x="8909" y="8558"/>
                    <a:pt x="9515" y="9781"/>
                  </a:cubicBezTo>
                  <a:cubicBezTo>
                    <a:pt x="10121" y="11004"/>
                    <a:pt x="10727" y="11411"/>
                    <a:pt x="11333" y="11819"/>
                  </a:cubicBezTo>
                  <a:cubicBezTo>
                    <a:pt x="11939" y="12226"/>
                    <a:pt x="12545" y="12634"/>
                    <a:pt x="13101" y="13245"/>
                  </a:cubicBezTo>
                  <a:cubicBezTo>
                    <a:pt x="13656" y="13857"/>
                    <a:pt x="14162" y="14672"/>
                    <a:pt x="14692" y="15487"/>
                  </a:cubicBezTo>
                  <a:cubicBezTo>
                    <a:pt x="15222" y="16302"/>
                    <a:pt x="15778" y="17117"/>
                    <a:pt x="16350" y="17525"/>
                  </a:cubicBezTo>
                  <a:cubicBezTo>
                    <a:pt x="16923" y="17932"/>
                    <a:pt x="17512" y="17932"/>
                    <a:pt x="18118" y="18340"/>
                  </a:cubicBezTo>
                  <a:cubicBezTo>
                    <a:pt x="18724" y="18747"/>
                    <a:pt x="19347" y="19562"/>
                    <a:pt x="19928" y="20174"/>
                  </a:cubicBezTo>
                  <a:cubicBezTo>
                    <a:pt x="20509" y="20785"/>
                    <a:pt x="21047" y="21192"/>
                    <a:pt x="215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461500" y="1629517"/>
              <a:ext cx="914400" cy="45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1447"/>
                  </a:moveTo>
                  <a:cubicBezTo>
                    <a:pt x="1400" y="21347"/>
                    <a:pt x="2800" y="21248"/>
                    <a:pt x="3750" y="21148"/>
                  </a:cubicBezTo>
                  <a:cubicBezTo>
                    <a:pt x="4700" y="21049"/>
                    <a:pt x="5200" y="20949"/>
                    <a:pt x="5575" y="20850"/>
                  </a:cubicBezTo>
                  <a:cubicBezTo>
                    <a:pt x="5950" y="20750"/>
                    <a:pt x="6200" y="20651"/>
                    <a:pt x="6350" y="20153"/>
                  </a:cubicBezTo>
                  <a:cubicBezTo>
                    <a:pt x="6500" y="19655"/>
                    <a:pt x="6550" y="18759"/>
                    <a:pt x="6300" y="17515"/>
                  </a:cubicBezTo>
                  <a:cubicBezTo>
                    <a:pt x="6050" y="16271"/>
                    <a:pt x="5500" y="14678"/>
                    <a:pt x="5225" y="12737"/>
                  </a:cubicBezTo>
                  <a:cubicBezTo>
                    <a:pt x="4950" y="10796"/>
                    <a:pt x="4950" y="8507"/>
                    <a:pt x="5150" y="6616"/>
                  </a:cubicBezTo>
                  <a:cubicBezTo>
                    <a:pt x="5350" y="4724"/>
                    <a:pt x="5750" y="3231"/>
                    <a:pt x="6400" y="2136"/>
                  </a:cubicBezTo>
                  <a:cubicBezTo>
                    <a:pt x="7050" y="1041"/>
                    <a:pt x="7950" y="345"/>
                    <a:pt x="8675" y="96"/>
                  </a:cubicBezTo>
                  <a:cubicBezTo>
                    <a:pt x="9400" y="-153"/>
                    <a:pt x="9950" y="46"/>
                    <a:pt x="10375" y="1141"/>
                  </a:cubicBezTo>
                  <a:cubicBezTo>
                    <a:pt x="10800" y="2236"/>
                    <a:pt x="11100" y="4227"/>
                    <a:pt x="11225" y="6566"/>
                  </a:cubicBezTo>
                  <a:cubicBezTo>
                    <a:pt x="11350" y="8905"/>
                    <a:pt x="11300" y="11593"/>
                    <a:pt x="11275" y="13235"/>
                  </a:cubicBezTo>
                  <a:cubicBezTo>
                    <a:pt x="11250" y="14877"/>
                    <a:pt x="11250" y="15475"/>
                    <a:pt x="11325" y="15972"/>
                  </a:cubicBezTo>
                  <a:cubicBezTo>
                    <a:pt x="11400" y="16470"/>
                    <a:pt x="11550" y="16868"/>
                    <a:pt x="12150" y="17167"/>
                  </a:cubicBezTo>
                  <a:cubicBezTo>
                    <a:pt x="12750" y="17465"/>
                    <a:pt x="13800" y="17665"/>
                    <a:pt x="15450" y="17515"/>
                  </a:cubicBezTo>
                  <a:cubicBezTo>
                    <a:pt x="17100" y="17366"/>
                    <a:pt x="19350" y="16868"/>
                    <a:pt x="21600" y="16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585200" y="2380798"/>
              <a:ext cx="615950" cy="18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0" y="328"/>
                  </a:moveTo>
                  <a:cubicBezTo>
                    <a:pt x="0" y="158"/>
                    <a:pt x="0" y="-11"/>
                    <a:pt x="37" y="1"/>
                  </a:cubicBezTo>
                  <a:cubicBezTo>
                    <a:pt x="74" y="13"/>
                    <a:pt x="148" y="207"/>
                    <a:pt x="482" y="690"/>
                  </a:cubicBezTo>
                  <a:cubicBezTo>
                    <a:pt x="816" y="1174"/>
                    <a:pt x="1410" y="1948"/>
                    <a:pt x="2078" y="2783"/>
                  </a:cubicBezTo>
                  <a:cubicBezTo>
                    <a:pt x="2746" y="3617"/>
                    <a:pt x="3489" y="4512"/>
                    <a:pt x="4157" y="5322"/>
                  </a:cubicBezTo>
                  <a:cubicBezTo>
                    <a:pt x="4825" y="6133"/>
                    <a:pt x="5419" y="6858"/>
                    <a:pt x="5864" y="7681"/>
                  </a:cubicBezTo>
                  <a:cubicBezTo>
                    <a:pt x="6309" y="8503"/>
                    <a:pt x="6606" y="9422"/>
                    <a:pt x="7014" y="10208"/>
                  </a:cubicBezTo>
                  <a:cubicBezTo>
                    <a:pt x="7423" y="10995"/>
                    <a:pt x="7942" y="11648"/>
                    <a:pt x="8685" y="12289"/>
                  </a:cubicBezTo>
                  <a:cubicBezTo>
                    <a:pt x="9427" y="12930"/>
                    <a:pt x="10392" y="13559"/>
                    <a:pt x="11097" y="14151"/>
                  </a:cubicBezTo>
                  <a:cubicBezTo>
                    <a:pt x="11802" y="14744"/>
                    <a:pt x="12247" y="15300"/>
                    <a:pt x="12767" y="15796"/>
                  </a:cubicBezTo>
                  <a:cubicBezTo>
                    <a:pt x="13287" y="16292"/>
                    <a:pt x="13880" y="16727"/>
                    <a:pt x="14697" y="17187"/>
                  </a:cubicBezTo>
                  <a:cubicBezTo>
                    <a:pt x="15513" y="17646"/>
                    <a:pt x="16553" y="18130"/>
                    <a:pt x="17221" y="18553"/>
                  </a:cubicBezTo>
                  <a:cubicBezTo>
                    <a:pt x="17889" y="18977"/>
                    <a:pt x="18186" y="19340"/>
                    <a:pt x="18705" y="19799"/>
                  </a:cubicBezTo>
                  <a:cubicBezTo>
                    <a:pt x="19225" y="20259"/>
                    <a:pt x="19967" y="20815"/>
                    <a:pt x="20487" y="21129"/>
                  </a:cubicBezTo>
                  <a:cubicBezTo>
                    <a:pt x="21006" y="21444"/>
                    <a:pt x="21303" y="21516"/>
                    <a:pt x="2160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531100" y="3362720"/>
              <a:ext cx="2616200" cy="6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1330"/>
                  </a:moveTo>
                  <a:cubicBezTo>
                    <a:pt x="70" y="19170"/>
                    <a:pt x="140" y="17010"/>
                    <a:pt x="341" y="15570"/>
                  </a:cubicBezTo>
                  <a:cubicBezTo>
                    <a:pt x="542" y="14130"/>
                    <a:pt x="874" y="13410"/>
                    <a:pt x="1354" y="13050"/>
                  </a:cubicBezTo>
                  <a:cubicBezTo>
                    <a:pt x="1835" y="12690"/>
                    <a:pt x="2464" y="12690"/>
                    <a:pt x="3146" y="12330"/>
                  </a:cubicBezTo>
                  <a:cubicBezTo>
                    <a:pt x="3827" y="11970"/>
                    <a:pt x="4561" y="11250"/>
                    <a:pt x="5278" y="10890"/>
                  </a:cubicBezTo>
                  <a:cubicBezTo>
                    <a:pt x="5994" y="10530"/>
                    <a:pt x="6693" y="10530"/>
                    <a:pt x="7375" y="10530"/>
                  </a:cubicBezTo>
                  <a:cubicBezTo>
                    <a:pt x="8056" y="10530"/>
                    <a:pt x="8720" y="10530"/>
                    <a:pt x="9332" y="10170"/>
                  </a:cubicBezTo>
                  <a:cubicBezTo>
                    <a:pt x="9944" y="9810"/>
                    <a:pt x="10503" y="9090"/>
                    <a:pt x="11150" y="8370"/>
                  </a:cubicBezTo>
                  <a:cubicBezTo>
                    <a:pt x="11796" y="7650"/>
                    <a:pt x="12530" y="6930"/>
                    <a:pt x="13185" y="6210"/>
                  </a:cubicBezTo>
                  <a:cubicBezTo>
                    <a:pt x="13841" y="5490"/>
                    <a:pt x="14417" y="4770"/>
                    <a:pt x="15064" y="5130"/>
                  </a:cubicBezTo>
                  <a:cubicBezTo>
                    <a:pt x="15711" y="5490"/>
                    <a:pt x="16427" y="6930"/>
                    <a:pt x="17056" y="7290"/>
                  </a:cubicBezTo>
                  <a:cubicBezTo>
                    <a:pt x="17685" y="7650"/>
                    <a:pt x="18227" y="6930"/>
                    <a:pt x="18795" y="5490"/>
                  </a:cubicBezTo>
                  <a:cubicBezTo>
                    <a:pt x="19363" y="4050"/>
                    <a:pt x="19957" y="1890"/>
                    <a:pt x="20394" y="810"/>
                  </a:cubicBezTo>
                  <a:cubicBezTo>
                    <a:pt x="20831" y="-270"/>
                    <a:pt x="21111" y="-270"/>
                    <a:pt x="21285" y="810"/>
                  </a:cubicBezTo>
                  <a:cubicBezTo>
                    <a:pt x="21460" y="1890"/>
                    <a:pt x="21530" y="4050"/>
                    <a:pt x="21600" y="6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7782669" y="2635132"/>
              <a:ext cx="320194" cy="408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80" fill="norm" stroke="1" extrusionOk="0">
                  <a:moveTo>
                    <a:pt x="16256" y="4495"/>
                  </a:moveTo>
                  <a:cubicBezTo>
                    <a:pt x="17245" y="3716"/>
                    <a:pt x="18233" y="2936"/>
                    <a:pt x="19221" y="2212"/>
                  </a:cubicBezTo>
                  <a:cubicBezTo>
                    <a:pt x="20209" y="1489"/>
                    <a:pt x="21198" y="821"/>
                    <a:pt x="21339" y="431"/>
                  </a:cubicBezTo>
                  <a:cubicBezTo>
                    <a:pt x="21480" y="41"/>
                    <a:pt x="20774" y="-70"/>
                    <a:pt x="19009" y="41"/>
                  </a:cubicBezTo>
                  <a:cubicBezTo>
                    <a:pt x="17245" y="153"/>
                    <a:pt x="14421" y="487"/>
                    <a:pt x="11386" y="1711"/>
                  </a:cubicBezTo>
                  <a:cubicBezTo>
                    <a:pt x="8351" y="2936"/>
                    <a:pt x="5104" y="5052"/>
                    <a:pt x="3056" y="7501"/>
                  </a:cubicBezTo>
                  <a:cubicBezTo>
                    <a:pt x="1009" y="9951"/>
                    <a:pt x="162" y="12734"/>
                    <a:pt x="21" y="14961"/>
                  </a:cubicBezTo>
                  <a:cubicBezTo>
                    <a:pt x="-120" y="17188"/>
                    <a:pt x="445" y="18858"/>
                    <a:pt x="1998" y="19916"/>
                  </a:cubicBezTo>
                  <a:cubicBezTo>
                    <a:pt x="3551" y="20973"/>
                    <a:pt x="6092" y="21419"/>
                    <a:pt x="8915" y="21474"/>
                  </a:cubicBezTo>
                  <a:cubicBezTo>
                    <a:pt x="11739" y="21530"/>
                    <a:pt x="14845" y="21196"/>
                    <a:pt x="17951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7900395" y="2834877"/>
              <a:ext cx="24030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475" y="21600"/>
                  </a:moveTo>
                  <a:cubicBezTo>
                    <a:pt x="100" y="18240"/>
                    <a:pt x="-276" y="14880"/>
                    <a:pt x="287" y="11760"/>
                  </a:cubicBezTo>
                  <a:cubicBezTo>
                    <a:pt x="851" y="8640"/>
                    <a:pt x="2354" y="5760"/>
                    <a:pt x="5265" y="3600"/>
                  </a:cubicBezTo>
                  <a:cubicBezTo>
                    <a:pt x="8176" y="1440"/>
                    <a:pt x="12496" y="0"/>
                    <a:pt x="15407" y="0"/>
                  </a:cubicBezTo>
                  <a:cubicBezTo>
                    <a:pt x="18319" y="0"/>
                    <a:pt x="19821" y="1440"/>
                    <a:pt x="21324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261350" y="2980927"/>
              <a:ext cx="196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939"/>
                    <a:pt x="17280" y="1878"/>
                    <a:pt x="19440" y="5478"/>
                  </a:cubicBezTo>
                  <a:cubicBezTo>
                    <a:pt x="21600" y="9078"/>
                    <a:pt x="17280" y="1533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9448800" y="2714227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218987" y="2682216"/>
              <a:ext cx="248864" cy="39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47" fill="norm" stroke="1" extrusionOk="0">
                  <a:moveTo>
                    <a:pt x="21522" y="1729"/>
                  </a:moveTo>
                  <a:cubicBezTo>
                    <a:pt x="19142" y="929"/>
                    <a:pt x="16763" y="129"/>
                    <a:pt x="14383" y="14"/>
                  </a:cubicBezTo>
                  <a:cubicBezTo>
                    <a:pt x="12003" y="-100"/>
                    <a:pt x="9624" y="471"/>
                    <a:pt x="7427" y="2071"/>
                  </a:cubicBezTo>
                  <a:cubicBezTo>
                    <a:pt x="5230" y="3671"/>
                    <a:pt x="3217" y="6300"/>
                    <a:pt x="1936" y="8929"/>
                  </a:cubicBezTo>
                  <a:cubicBezTo>
                    <a:pt x="654" y="11557"/>
                    <a:pt x="105" y="14186"/>
                    <a:pt x="14" y="16129"/>
                  </a:cubicBezTo>
                  <a:cubicBezTo>
                    <a:pt x="-78" y="18071"/>
                    <a:pt x="288" y="19329"/>
                    <a:pt x="1569" y="20186"/>
                  </a:cubicBezTo>
                  <a:cubicBezTo>
                    <a:pt x="2851" y="21043"/>
                    <a:pt x="5047" y="21500"/>
                    <a:pt x="8434" y="21443"/>
                  </a:cubicBezTo>
                  <a:cubicBezTo>
                    <a:pt x="11820" y="21386"/>
                    <a:pt x="16397" y="20814"/>
                    <a:pt x="20973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290050" y="2888570"/>
              <a:ext cx="196850" cy="5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0" y="15480"/>
                    <a:pt x="0" y="9664"/>
                    <a:pt x="697" y="5926"/>
                  </a:cubicBezTo>
                  <a:cubicBezTo>
                    <a:pt x="1394" y="2187"/>
                    <a:pt x="2787" y="526"/>
                    <a:pt x="6387" y="110"/>
                  </a:cubicBezTo>
                  <a:cubicBezTo>
                    <a:pt x="9987" y="-305"/>
                    <a:pt x="15794" y="526"/>
                    <a:pt x="21600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9622610" y="2980927"/>
              <a:ext cx="169090" cy="16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34" fill="norm" stroke="1" extrusionOk="0">
                  <a:moveTo>
                    <a:pt x="2103" y="0"/>
                  </a:moveTo>
                  <a:cubicBezTo>
                    <a:pt x="3436" y="0"/>
                    <a:pt x="4770" y="0"/>
                    <a:pt x="5703" y="831"/>
                  </a:cubicBezTo>
                  <a:cubicBezTo>
                    <a:pt x="6636" y="1662"/>
                    <a:pt x="7170" y="3323"/>
                    <a:pt x="6370" y="6231"/>
                  </a:cubicBezTo>
                  <a:cubicBezTo>
                    <a:pt x="5570" y="9138"/>
                    <a:pt x="3436" y="13292"/>
                    <a:pt x="1970" y="16062"/>
                  </a:cubicBezTo>
                  <a:cubicBezTo>
                    <a:pt x="503" y="18831"/>
                    <a:pt x="-297" y="20215"/>
                    <a:pt x="103" y="20908"/>
                  </a:cubicBezTo>
                  <a:cubicBezTo>
                    <a:pt x="503" y="21600"/>
                    <a:pt x="2103" y="21600"/>
                    <a:pt x="5836" y="21462"/>
                  </a:cubicBezTo>
                  <a:cubicBezTo>
                    <a:pt x="9570" y="21323"/>
                    <a:pt x="15436" y="21046"/>
                    <a:pt x="21303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353975" y="3612663"/>
              <a:ext cx="221826" cy="3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86" fill="norm" stroke="1" extrusionOk="0">
                  <a:moveTo>
                    <a:pt x="19090" y="3514"/>
                  </a:moveTo>
                  <a:cubicBezTo>
                    <a:pt x="18885" y="2826"/>
                    <a:pt x="18679" y="2138"/>
                    <a:pt x="18473" y="1450"/>
                  </a:cubicBezTo>
                  <a:cubicBezTo>
                    <a:pt x="18268" y="762"/>
                    <a:pt x="18062" y="75"/>
                    <a:pt x="16108" y="6"/>
                  </a:cubicBezTo>
                  <a:cubicBezTo>
                    <a:pt x="14153" y="-63"/>
                    <a:pt x="10450" y="487"/>
                    <a:pt x="7776" y="1450"/>
                  </a:cubicBezTo>
                  <a:cubicBezTo>
                    <a:pt x="5102" y="2413"/>
                    <a:pt x="3456" y="3789"/>
                    <a:pt x="2325" y="6403"/>
                  </a:cubicBezTo>
                  <a:cubicBezTo>
                    <a:pt x="1193" y="9017"/>
                    <a:pt x="576" y="12869"/>
                    <a:pt x="268" y="15140"/>
                  </a:cubicBezTo>
                  <a:cubicBezTo>
                    <a:pt x="-41" y="17410"/>
                    <a:pt x="-41" y="18098"/>
                    <a:pt x="62" y="18785"/>
                  </a:cubicBezTo>
                  <a:cubicBezTo>
                    <a:pt x="165" y="19473"/>
                    <a:pt x="370" y="20161"/>
                    <a:pt x="1605" y="20643"/>
                  </a:cubicBezTo>
                  <a:cubicBezTo>
                    <a:pt x="2839" y="21124"/>
                    <a:pt x="5102" y="21399"/>
                    <a:pt x="8599" y="21468"/>
                  </a:cubicBezTo>
                  <a:cubicBezTo>
                    <a:pt x="12096" y="21537"/>
                    <a:pt x="16828" y="21399"/>
                    <a:pt x="21559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404350" y="3812777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632950" y="3835925"/>
              <a:ext cx="184665" cy="21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06" fill="norm" stroke="1" extrusionOk="0">
                  <a:moveTo>
                    <a:pt x="5825" y="2714"/>
                  </a:moveTo>
                  <a:cubicBezTo>
                    <a:pt x="6553" y="1675"/>
                    <a:pt x="7281" y="637"/>
                    <a:pt x="8373" y="221"/>
                  </a:cubicBezTo>
                  <a:cubicBezTo>
                    <a:pt x="9465" y="-194"/>
                    <a:pt x="10921" y="14"/>
                    <a:pt x="12256" y="533"/>
                  </a:cubicBezTo>
                  <a:cubicBezTo>
                    <a:pt x="13591" y="1052"/>
                    <a:pt x="14804" y="1883"/>
                    <a:pt x="15533" y="2921"/>
                  </a:cubicBezTo>
                  <a:cubicBezTo>
                    <a:pt x="16261" y="3960"/>
                    <a:pt x="16503" y="5206"/>
                    <a:pt x="16018" y="6037"/>
                  </a:cubicBezTo>
                  <a:cubicBezTo>
                    <a:pt x="15533" y="6868"/>
                    <a:pt x="14319" y="7283"/>
                    <a:pt x="13227" y="7802"/>
                  </a:cubicBezTo>
                  <a:cubicBezTo>
                    <a:pt x="12135" y="8321"/>
                    <a:pt x="11164" y="8944"/>
                    <a:pt x="11285" y="9360"/>
                  </a:cubicBezTo>
                  <a:cubicBezTo>
                    <a:pt x="11407" y="9775"/>
                    <a:pt x="12620" y="9983"/>
                    <a:pt x="14440" y="10606"/>
                  </a:cubicBezTo>
                  <a:cubicBezTo>
                    <a:pt x="16261" y="11229"/>
                    <a:pt x="18688" y="12268"/>
                    <a:pt x="20022" y="13410"/>
                  </a:cubicBezTo>
                  <a:cubicBezTo>
                    <a:pt x="21357" y="14552"/>
                    <a:pt x="21600" y="15798"/>
                    <a:pt x="20387" y="16837"/>
                  </a:cubicBezTo>
                  <a:cubicBezTo>
                    <a:pt x="19173" y="17875"/>
                    <a:pt x="16503" y="18706"/>
                    <a:pt x="12863" y="19433"/>
                  </a:cubicBezTo>
                  <a:cubicBezTo>
                    <a:pt x="9222" y="20160"/>
                    <a:pt x="4611" y="20783"/>
                    <a:pt x="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007775" y="3605598"/>
              <a:ext cx="266276" cy="31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40" fill="norm" stroke="1" extrusionOk="0">
                  <a:moveTo>
                    <a:pt x="17452" y="4131"/>
                  </a:moveTo>
                  <a:cubicBezTo>
                    <a:pt x="17280" y="3416"/>
                    <a:pt x="17109" y="2701"/>
                    <a:pt x="17023" y="1914"/>
                  </a:cubicBezTo>
                  <a:cubicBezTo>
                    <a:pt x="16937" y="1127"/>
                    <a:pt x="16937" y="269"/>
                    <a:pt x="16423" y="55"/>
                  </a:cubicBezTo>
                  <a:cubicBezTo>
                    <a:pt x="15909" y="-160"/>
                    <a:pt x="14880" y="269"/>
                    <a:pt x="12737" y="1199"/>
                  </a:cubicBezTo>
                  <a:cubicBezTo>
                    <a:pt x="10595" y="2129"/>
                    <a:pt x="7337" y="3559"/>
                    <a:pt x="5109" y="5490"/>
                  </a:cubicBezTo>
                  <a:cubicBezTo>
                    <a:pt x="2880" y="7421"/>
                    <a:pt x="1680" y="9853"/>
                    <a:pt x="995" y="11856"/>
                  </a:cubicBezTo>
                  <a:cubicBezTo>
                    <a:pt x="309" y="13859"/>
                    <a:pt x="137" y="15432"/>
                    <a:pt x="52" y="16576"/>
                  </a:cubicBezTo>
                  <a:cubicBezTo>
                    <a:pt x="-34" y="17721"/>
                    <a:pt x="-34" y="18436"/>
                    <a:pt x="223" y="19080"/>
                  </a:cubicBezTo>
                  <a:cubicBezTo>
                    <a:pt x="480" y="19723"/>
                    <a:pt x="995" y="20296"/>
                    <a:pt x="2366" y="20725"/>
                  </a:cubicBezTo>
                  <a:cubicBezTo>
                    <a:pt x="3737" y="21154"/>
                    <a:pt x="5966" y="21440"/>
                    <a:pt x="9309" y="21440"/>
                  </a:cubicBezTo>
                  <a:cubicBezTo>
                    <a:pt x="12652" y="21440"/>
                    <a:pt x="17109" y="21154"/>
                    <a:pt x="21566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8043556" y="3795843"/>
              <a:ext cx="243194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166" y="21600"/>
                  </a:moveTo>
                  <a:cubicBezTo>
                    <a:pt x="-20" y="15247"/>
                    <a:pt x="-206" y="8894"/>
                    <a:pt x="539" y="5082"/>
                  </a:cubicBezTo>
                  <a:cubicBezTo>
                    <a:pt x="1284" y="1271"/>
                    <a:pt x="2960" y="0"/>
                    <a:pt x="6591" y="0"/>
                  </a:cubicBezTo>
                  <a:cubicBezTo>
                    <a:pt x="10222" y="0"/>
                    <a:pt x="15808" y="1271"/>
                    <a:pt x="21394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395005" y="3831827"/>
              <a:ext cx="126695" cy="17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87" fill="norm" stroke="1" extrusionOk="0">
                  <a:moveTo>
                    <a:pt x="1011" y="0"/>
                  </a:moveTo>
                  <a:cubicBezTo>
                    <a:pt x="1011" y="5333"/>
                    <a:pt x="1011" y="10667"/>
                    <a:pt x="657" y="14267"/>
                  </a:cubicBezTo>
                  <a:cubicBezTo>
                    <a:pt x="303" y="17867"/>
                    <a:pt x="-405" y="19733"/>
                    <a:pt x="303" y="20667"/>
                  </a:cubicBezTo>
                  <a:cubicBezTo>
                    <a:pt x="1011" y="21600"/>
                    <a:pt x="3136" y="21600"/>
                    <a:pt x="6854" y="21333"/>
                  </a:cubicBezTo>
                  <a:cubicBezTo>
                    <a:pt x="10572" y="21067"/>
                    <a:pt x="15884" y="20533"/>
                    <a:pt x="21195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8498416" y="3958827"/>
              <a:ext cx="1693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694"/>
                    <a:pt x="0" y="3388"/>
                    <a:pt x="0" y="6988"/>
                  </a:cubicBezTo>
                  <a:cubicBezTo>
                    <a:pt x="0" y="10588"/>
                    <a:pt x="10800" y="16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77242" y="5376250"/>
              <a:ext cx="202977" cy="29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33" fill="norm" stroke="1" extrusionOk="0">
                  <a:moveTo>
                    <a:pt x="1547" y="2696"/>
                  </a:moveTo>
                  <a:cubicBezTo>
                    <a:pt x="5074" y="3162"/>
                    <a:pt x="8600" y="3628"/>
                    <a:pt x="11686" y="3473"/>
                  </a:cubicBezTo>
                  <a:cubicBezTo>
                    <a:pt x="14772" y="3318"/>
                    <a:pt x="17417" y="2541"/>
                    <a:pt x="19070" y="1841"/>
                  </a:cubicBezTo>
                  <a:cubicBezTo>
                    <a:pt x="20723" y="1142"/>
                    <a:pt x="21384" y="521"/>
                    <a:pt x="21053" y="210"/>
                  </a:cubicBezTo>
                  <a:cubicBezTo>
                    <a:pt x="20723" y="-101"/>
                    <a:pt x="19400" y="-101"/>
                    <a:pt x="17196" y="443"/>
                  </a:cubicBezTo>
                  <a:cubicBezTo>
                    <a:pt x="14992" y="987"/>
                    <a:pt x="11906" y="2075"/>
                    <a:pt x="9482" y="3395"/>
                  </a:cubicBezTo>
                  <a:cubicBezTo>
                    <a:pt x="7057" y="4716"/>
                    <a:pt x="5294" y="6270"/>
                    <a:pt x="4523" y="7436"/>
                  </a:cubicBezTo>
                  <a:cubicBezTo>
                    <a:pt x="3751" y="8601"/>
                    <a:pt x="3972" y="9378"/>
                    <a:pt x="4413" y="10077"/>
                  </a:cubicBezTo>
                  <a:cubicBezTo>
                    <a:pt x="4853" y="10777"/>
                    <a:pt x="5515" y="11398"/>
                    <a:pt x="5515" y="12020"/>
                  </a:cubicBezTo>
                  <a:cubicBezTo>
                    <a:pt x="5515" y="12641"/>
                    <a:pt x="4853" y="13263"/>
                    <a:pt x="3862" y="14195"/>
                  </a:cubicBezTo>
                  <a:cubicBezTo>
                    <a:pt x="2870" y="15128"/>
                    <a:pt x="1547" y="16371"/>
                    <a:pt x="776" y="17536"/>
                  </a:cubicBezTo>
                  <a:cubicBezTo>
                    <a:pt x="4" y="18702"/>
                    <a:pt x="-216" y="19790"/>
                    <a:pt x="225" y="20489"/>
                  </a:cubicBezTo>
                  <a:cubicBezTo>
                    <a:pt x="666" y="21188"/>
                    <a:pt x="1768" y="21499"/>
                    <a:pt x="4413" y="21421"/>
                  </a:cubicBezTo>
                  <a:cubicBezTo>
                    <a:pt x="7057" y="21344"/>
                    <a:pt x="11245" y="20877"/>
                    <a:pt x="15433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83455" y="5566621"/>
              <a:ext cx="207096" cy="35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45" fill="norm" stroke="1" extrusionOk="0">
                  <a:moveTo>
                    <a:pt x="12183" y="303"/>
                  </a:moveTo>
                  <a:cubicBezTo>
                    <a:pt x="10220" y="52"/>
                    <a:pt x="8256" y="-199"/>
                    <a:pt x="6729" y="241"/>
                  </a:cubicBezTo>
                  <a:cubicBezTo>
                    <a:pt x="5202" y="680"/>
                    <a:pt x="4111" y="1810"/>
                    <a:pt x="3456" y="2752"/>
                  </a:cubicBezTo>
                  <a:cubicBezTo>
                    <a:pt x="2802" y="3694"/>
                    <a:pt x="2583" y="4448"/>
                    <a:pt x="2911" y="5013"/>
                  </a:cubicBezTo>
                  <a:cubicBezTo>
                    <a:pt x="3238" y="5578"/>
                    <a:pt x="4111" y="5954"/>
                    <a:pt x="5529" y="5766"/>
                  </a:cubicBezTo>
                  <a:cubicBezTo>
                    <a:pt x="6947" y="5578"/>
                    <a:pt x="8911" y="4824"/>
                    <a:pt x="10111" y="4134"/>
                  </a:cubicBezTo>
                  <a:cubicBezTo>
                    <a:pt x="11311" y="3443"/>
                    <a:pt x="11747" y="2815"/>
                    <a:pt x="12074" y="2187"/>
                  </a:cubicBezTo>
                  <a:cubicBezTo>
                    <a:pt x="12402" y="1559"/>
                    <a:pt x="12620" y="931"/>
                    <a:pt x="12729" y="994"/>
                  </a:cubicBezTo>
                  <a:cubicBezTo>
                    <a:pt x="12838" y="1057"/>
                    <a:pt x="12838" y="1810"/>
                    <a:pt x="13274" y="3568"/>
                  </a:cubicBezTo>
                  <a:cubicBezTo>
                    <a:pt x="13711" y="5327"/>
                    <a:pt x="14583" y="8089"/>
                    <a:pt x="14365" y="10475"/>
                  </a:cubicBezTo>
                  <a:cubicBezTo>
                    <a:pt x="14147" y="12861"/>
                    <a:pt x="12838" y="14871"/>
                    <a:pt x="10765" y="16503"/>
                  </a:cubicBezTo>
                  <a:cubicBezTo>
                    <a:pt x="8692" y="18136"/>
                    <a:pt x="5856" y="19392"/>
                    <a:pt x="3783" y="20208"/>
                  </a:cubicBezTo>
                  <a:cubicBezTo>
                    <a:pt x="1711" y="21024"/>
                    <a:pt x="402" y="21401"/>
                    <a:pt x="74" y="21338"/>
                  </a:cubicBezTo>
                  <a:cubicBezTo>
                    <a:pt x="-253" y="21275"/>
                    <a:pt x="402" y="20773"/>
                    <a:pt x="4111" y="19831"/>
                  </a:cubicBezTo>
                  <a:cubicBezTo>
                    <a:pt x="7820" y="18889"/>
                    <a:pt x="14583" y="17508"/>
                    <a:pt x="21347" y="16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11150" y="5724127"/>
              <a:ext cx="304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0" y="16800"/>
                    <a:pt x="5700" y="12000"/>
                    <a:pt x="9300" y="8400"/>
                  </a:cubicBezTo>
                  <a:cubicBezTo>
                    <a:pt x="12900" y="4800"/>
                    <a:pt x="172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00050" y="5755877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85800" y="5622527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23900" y="569237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636142" y="5293269"/>
              <a:ext cx="160909" cy="36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23" fill="norm" stroke="1" extrusionOk="0">
                  <a:moveTo>
                    <a:pt x="21325" y="681"/>
                  </a:moveTo>
                  <a:cubicBezTo>
                    <a:pt x="18239" y="313"/>
                    <a:pt x="15154" y="-55"/>
                    <a:pt x="12208" y="6"/>
                  </a:cubicBezTo>
                  <a:cubicBezTo>
                    <a:pt x="9263" y="68"/>
                    <a:pt x="6457" y="559"/>
                    <a:pt x="4634" y="1050"/>
                  </a:cubicBezTo>
                  <a:cubicBezTo>
                    <a:pt x="2811" y="1540"/>
                    <a:pt x="1969" y="2031"/>
                    <a:pt x="1548" y="2584"/>
                  </a:cubicBezTo>
                  <a:cubicBezTo>
                    <a:pt x="1128" y="3136"/>
                    <a:pt x="1128" y="3750"/>
                    <a:pt x="1689" y="4240"/>
                  </a:cubicBezTo>
                  <a:cubicBezTo>
                    <a:pt x="2250" y="4731"/>
                    <a:pt x="3372" y="5100"/>
                    <a:pt x="4774" y="6388"/>
                  </a:cubicBezTo>
                  <a:cubicBezTo>
                    <a:pt x="6177" y="7677"/>
                    <a:pt x="7860" y="9886"/>
                    <a:pt x="8281" y="11236"/>
                  </a:cubicBezTo>
                  <a:cubicBezTo>
                    <a:pt x="8702" y="12586"/>
                    <a:pt x="7860" y="13077"/>
                    <a:pt x="6738" y="13384"/>
                  </a:cubicBezTo>
                  <a:cubicBezTo>
                    <a:pt x="5616" y="13690"/>
                    <a:pt x="4213" y="13813"/>
                    <a:pt x="3091" y="13629"/>
                  </a:cubicBezTo>
                  <a:cubicBezTo>
                    <a:pt x="1969" y="13445"/>
                    <a:pt x="1128" y="12954"/>
                    <a:pt x="1408" y="12831"/>
                  </a:cubicBezTo>
                  <a:cubicBezTo>
                    <a:pt x="1689" y="12709"/>
                    <a:pt x="3091" y="12954"/>
                    <a:pt x="3933" y="13384"/>
                  </a:cubicBezTo>
                  <a:cubicBezTo>
                    <a:pt x="4774" y="13813"/>
                    <a:pt x="5055" y="14427"/>
                    <a:pt x="4354" y="15531"/>
                  </a:cubicBezTo>
                  <a:cubicBezTo>
                    <a:pt x="3652" y="16636"/>
                    <a:pt x="1969" y="18231"/>
                    <a:pt x="987" y="19336"/>
                  </a:cubicBezTo>
                  <a:cubicBezTo>
                    <a:pt x="6" y="20440"/>
                    <a:pt x="-275" y="21054"/>
                    <a:pt x="286" y="21300"/>
                  </a:cubicBezTo>
                  <a:cubicBezTo>
                    <a:pt x="847" y="21545"/>
                    <a:pt x="2250" y="21422"/>
                    <a:pt x="4915" y="20931"/>
                  </a:cubicBezTo>
                  <a:cubicBezTo>
                    <a:pt x="7580" y="20440"/>
                    <a:pt x="11507" y="19581"/>
                    <a:pt x="15434" y="1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890183" y="5331371"/>
              <a:ext cx="95260" cy="29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336" fill="norm" stroke="1" extrusionOk="0">
                  <a:moveTo>
                    <a:pt x="8732" y="7285"/>
                  </a:moveTo>
                  <a:cubicBezTo>
                    <a:pt x="7353" y="11421"/>
                    <a:pt x="5974" y="15558"/>
                    <a:pt x="4826" y="18085"/>
                  </a:cubicBezTo>
                  <a:cubicBezTo>
                    <a:pt x="3677" y="20613"/>
                    <a:pt x="2757" y="21532"/>
                    <a:pt x="1838" y="21302"/>
                  </a:cubicBezTo>
                  <a:cubicBezTo>
                    <a:pt x="919" y="21072"/>
                    <a:pt x="0" y="19694"/>
                    <a:pt x="0" y="16706"/>
                  </a:cubicBezTo>
                  <a:cubicBezTo>
                    <a:pt x="0" y="13719"/>
                    <a:pt x="919" y="9123"/>
                    <a:pt x="2298" y="6213"/>
                  </a:cubicBezTo>
                  <a:cubicBezTo>
                    <a:pt x="3677" y="3302"/>
                    <a:pt x="5515" y="2077"/>
                    <a:pt x="7353" y="1234"/>
                  </a:cubicBezTo>
                  <a:cubicBezTo>
                    <a:pt x="9191" y="392"/>
                    <a:pt x="11030" y="-68"/>
                    <a:pt x="13098" y="9"/>
                  </a:cubicBezTo>
                  <a:cubicBezTo>
                    <a:pt x="15166" y="85"/>
                    <a:pt x="17464" y="698"/>
                    <a:pt x="19072" y="1923"/>
                  </a:cubicBezTo>
                  <a:cubicBezTo>
                    <a:pt x="20681" y="3149"/>
                    <a:pt x="21600" y="4987"/>
                    <a:pt x="19302" y="6519"/>
                  </a:cubicBezTo>
                  <a:cubicBezTo>
                    <a:pt x="17004" y="8051"/>
                    <a:pt x="11489" y="9277"/>
                    <a:pt x="5974" y="1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2083163" y="5387577"/>
              <a:ext cx="12337" cy="22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45" fill="norm" stroke="1" extrusionOk="0">
                  <a:moveTo>
                    <a:pt x="20982" y="0"/>
                  </a:moveTo>
                  <a:cubicBezTo>
                    <a:pt x="13782" y="6521"/>
                    <a:pt x="6582" y="13042"/>
                    <a:pt x="2982" y="16811"/>
                  </a:cubicBezTo>
                  <a:cubicBezTo>
                    <a:pt x="-618" y="20581"/>
                    <a:pt x="-618" y="21600"/>
                    <a:pt x="1182" y="21294"/>
                  </a:cubicBezTo>
                  <a:cubicBezTo>
                    <a:pt x="2982" y="20989"/>
                    <a:pt x="6582" y="19358"/>
                    <a:pt x="10182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2066080" y="5349477"/>
              <a:ext cx="16912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306" y="21600"/>
                  </a:moveTo>
                  <a:cubicBezTo>
                    <a:pt x="506" y="18240"/>
                    <a:pt x="-294" y="14880"/>
                    <a:pt x="106" y="12480"/>
                  </a:cubicBezTo>
                  <a:cubicBezTo>
                    <a:pt x="506" y="10080"/>
                    <a:pt x="2106" y="8640"/>
                    <a:pt x="5839" y="6720"/>
                  </a:cubicBezTo>
                  <a:cubicBezTo>
                    <a:pt x="9573" y="4800"/>
                    <a:pt x="15439" y="240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070100" y="5457427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2311400" y="5274272"/>
              <a:ext cx="87585" cy="39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33" fill="norm" stroke="1" extrusionOk="0">
                  <a:moveTo>
                    <a:pt x="0" y="288"/>
                  </a:moveTo>
                  <a:cubicBezTo>
                    <a:pt x="2512" y="60"/>
                    <a:pt x="5023" y="-167"/>
                    <a:pt x="8037" y="174"/>
                  </a:cubicBezTo>
                  <a:cubicBezTo>
                    <a:pt x="11051" y="515"/>
                    <a:pt x="14567" y="1425"/>
                    <a:pt x="14065" y="2675"/>
                  </a:cubicBezTo>
                  <a:cubicBezTo>
                    <a:pt x="13563" y="3926"/>
                    <a:pt x="9042" y="5517"/>
                    <a:pt x="6028" y="6540"/>
                  </a:cubicBezTo>
                  <a:cubicBezTo>
                    <a:pt x="3014" y="7564"/>
                    <a:pt x="1507" y="8018"/>
                    <a:pt x="1507" y="8530"/>
                  </a:cubicBezTo>
                  <a:cubicBezTo>
                    <a:pt x="1507" y="9041"/>
                    <a:pt x="3014" y="9610"/>
                    <a:pt x="6279" y="10462"/>
                  </a:cubicBezTo>
                  <a:cubicBezTo>
                    <a:pt x="9544" y="11315"/>
                    <a:pt x="14567" y="12452"/>
                    <a:pt x="17581" y="13305"/>
                  </a:cubicBezTo>
                  <a:cubicBezTo>
                    <a:pt x="20595" y="14157"/>
                    <a:pt x="21600" y="14726"/>
                    <a:pt x="20093" y="15692"/>
                  </a:cubicBezTo>
                  <a:cubicBezTo>
                    <a:pt x="18586" y="16658"/>
                    <a:pt x="14567" y="18022"/>
                    <a:pt x="11302" y="19046"/>
                  </a:cubicBezTo>
                  <a:cubicBezTo>
                    <a:pt x="8037" y="20069"/>
                    <a:pt x="5526" y="20751"/>
                    <a:pt x="3014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2444749" y="5711427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829422" y="5262960"/>
              <a:ext cx="104278" cy="38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97" fill="norm" stroke="1" extrusionOk="0">
                  <a:moveTo>
                    <a:pt x="21282" y="3782"/>
                  </a:moveTo>
                  <a:cubicBezTo>
                    <a:pt x="21282" y="3189"/>
                    <a:pt x="21282" y="2596"/>
                    <a:pt x="20850" y="1943"/>
                  </a:cubicBezTo>
                  <a:cubicBezTo>
                    <a:pt x="20418" y="1290"/>
                    <a:pt x="19554" y="578"/>
                    <a:pt x="17826" y="222"/>
                  </a:cubicBezTo>
                  <a:cubicBezTo>
                    <a:pt x="16098" y="-134"/>
                    <a:pt x="13506" y="-134"/>
                    <a:pt x="11778" y="756"/>
                  </a:cubicBezTo>
                  <a:cubicBezTo>
                    <a:pt x="10050" y="1646"/>
                    <a:pt x="9186" y="3426"/>
                    <a:pt x="9618" y="4554"/>
                  </a:cubicBezTo>
                  <a:cubicBezTo>
                    <a:pt x="10050" y="5681"/>
                    <a:pt x="11778" y="6156"/>
                    <a:pt x="13290" y="6631"/>
                  </a:cubicBezTo>
                  <a:cubicBezTo>
                    <a:pt x="14802" y="7106"/>
                    <a:pt x="16098" y="7580"/>
                    <a:pt x="15018" y="8292"/>
                  </a:cubicBezTo>
                  <a:cubicBezTo>
                    <a:pt x="13938" y="9004"/>
                    <a:pt x="10482" y="9954"/>
                    <a:pt x="7890" y="10666"/>
                  </a:cubicBezTo>
                  <a:cubicBezTo>
                    <a:pt x="5298" y="11378"/>
                    <a:pt x="3570" y="11853"/>
                    <a:pt x="2490" y="12802"/>
                  </a:cubicBezTo>
                  <a:cubicBezTo>
                    <a:pt x="1410" y="13752"/>
                    <a:pt x="978" y="15176"/>
                    <a:pt x="546" y="16541"/>
                  </a:cubicBezTo>
                  <a:cubicBezTo>
                    <a:pt x="114" y="17906"/>
                    <a:pt x="-318" y="19211"/>
                    <a:pt x="330" y="20042"/>
                  </a:cubicBezTo>
                  <a:cubicBezTo>
                    <a:pt x="978" y="20873"/>
                    <a:pt x="2706" y="21229"/>
                    <a:pt x="5082" y="21347"/>
                  </a:cubicBezTo>
                  <a:cubicBezTo>
                    <a:pt x="7458" y="21466"/>
                    <a:pt x="10482" y="21347"/>
                    <a:pt x="13506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991355" y="5336777"/>
              <a:ext cx="202695" cy="2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12" fill="norm" stroke="1" extrusionOk="0">
                  <a:moveTo>
                    <a:pt x="2646" y="9016"/>
                  </a:moveTo>
                  <a:cubicBezTo>
                    <a:pt x="2646" y="8077"/>
                    <a:pt x="2646" y="7137"/>
                    <a:pt x="2646" y="7137"/>
                  </a:cubicBezTo>
                  <a:cubicBezTo>
                    <a:pt x="2646" y="7137"/>
                    <a:pt x="2646" y="8077"/>
                    <a:pt x="2309" y="10330"/>
                  </a:cubicBezTo>
                  <a:cubicBezTo>
                    <a:pt x="1971" y="12584"/>
                    <a:pt x="1296" y="16153"/>
                    <a:pt x="846" y="18407"/>
                  </a:cubicBezTo>
                  <a:cubicBezTo>
                    <a:pt x="396" y="20661"/>
                    <a:pt x="171" y="21600"/>
                    <a:pt x="59" y="21506"/>
                  </a:cubicBezTo>
                  <a:cubicBezTo>
                    <a:pt x="-54" y="21412"/>
                    <a:pt x="-54" y="20285"/>
                    <a:pt x="509" y="17843"/>
                  </a:cubicBezTo>
                  <a:cubicBezTo>
                    <a:pt x="1071" y="15402"/>
                    <a:pt x="2196" y="11645"/>
                    <a:pt x="3209" y="8734"/>
                  </a:cubicBezTo>
                  <a:cubicBezTo>
                    <a:pt x="4221" y="5823"/>
                    <a:pt x="5121" y="3757"/>
                    <a:pt x="5796" y="3475"/>
                  </a:cubicBezTo>
                  <a:cubicBezTo>
                    <a:pt x="6471" y="3193"/>
                    <a:pt x="6921" y="4696"/>
                    <a:pt x="7371" y="6010"/>
                  </a:cubicBezTo>
                  <a:cubicBezTo>
                    <a:pt x="7821" y="7325"/>
                    <a:pt x="8271" y="8452"/>
                    <a:pt x="9058" y="9110"/>
                  </a:cubicBezTo>
                  <a:cubicBezTo>
                    <a:pt x="9846" y="9767"/>
                    <a:pt x="10971" y="9955"/>
                    <a:pt x="12546" y="8734"/>
                  </a:cubicBezTo>
                  <a:cubicBezTo>
                    <a:pt x="14121" y="7513"/>
                    <a:pt x="16146" y="4883"/>
                    <a:pt x="17608" y="3005"/>
                  </a:cubicBezTo>
                  <a:cubicBezTo>
                    <a:pt x="19071" y="1127"/>
                    <a:pt x="19971" y="0"/>
                    <a:pt x="20421" y="0"/>
                  </a:cubicBezTo>
                  <a:cubicBezTo>
                    <a:pt x="20871" y="0"/>
                    <a:pt x="20871" y="1127"/>
                    <a:pt x="20646" y="3569"/>
                  </a:cubicBezTo>
                  <a:cubicBezTo>
                    <a:pt x="20421" y="6010"/>
                    <a:pt x="19971" y="9767"/>
                    <a:pt x="20084" y="12678"/>
                  </a:cubicBezTo>
                  <a:cubicBezTo>
                    <a:pt x="20196" y="15590"/>
                    <a:pt x="20871" y="17656"/>
                    <a:pt x="21546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225799" y="5336370"/>
              <a:ext cx="137504" cy="23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54" fill="norm" stroke="1" extrusionOk="0">
                  <a:moveTo>
                    <a:pt x="10639" y="2904"/>
                  </a:moveTo>
                  <a:cubicBezTo>
                    <a:pt x="9349" y="7682"/>
                    <a:pt x="8060" y="12461"/>
                    <a:pt x="7254" y="15328"/>
                  </a:cubicBezTo>
                  <a:cubicBezTo>
                    <a:pt x="6448" y="18196"/>
                    <a:pt x="6125" y="19151"/>
                    <a:pt x="6125" y="18960"/>
                  </a:cubicBezTo>
                  <a:cubicBezTo>
                    <a:pt x="6125" y="18769"/>
                    <a:pt x="6448" y="17431"/>
                    <a:pt x="7737" y="14277"/>
                  </a:cubicBezTo>
                  <a:cubicBezTo>
                    <a:pt x="9027" y="11123"/>
                    <a:pt x="11284" y="6153"/>
                    <a:pt x="12896" y="3286"/>
                  </a:cubicBezTo>
                  <a:cubicBezTo>
                    <a:pt x="14507" y="419"/>
                    <a:pt x="15475" y="-346"/>
                    <a:pt x="16603" y="132"/>
                  </a:cubicBezTo>
                  <a:cubicBezTo>
                    <a:pt x="17731" y="610"/>
                    <a:pt x="19021" y="2330"/>
                    <a:pt x="19988" y="5006"/>
                  </a:cubicBezTo>
                  <a:cubicBezTo>
                    <a:pt x="20955" y="7682"/>
                    <a:pt x="21600" y="11314"/>
                    <a:pt x="19827" y="14181"/>
                  </a:cubicBezTo>
                  <a:cubicBezTo>
                    <a:pt x="18054" y="17049"/>
                    <a:pt x="13863" y="19151"/>
                    <a:pt x="10961" y="20203"/>
                  </a:cubicBezTo>
                  <a:cubicBezTo>
                    <a:pt x="8060" y="21254"/>
                    <a:pt x="6448" y="21254"/>
                    <a:pt x="4836" y="21254"/>
                  </a:cubicBezTo>
                  <a:cubicBezTo>
                    <a:pt x="3224" y="21254"/>
                    <a:pt x="1612" y="21254"/>
                    <a:pt x="806" y="21254"/>
                  </a:cubicBezTo>
                  <a:cubicBezTo>
                    <a:pt x="0" y="21254"/>
                    <a:pt x="0" y="21254"/>
                    <a:pt x="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478520" y="5283933"/>
              <a:ext cx="67221" cy="37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1475" fill="norm" stroke="1" extrusionOk="0">
                  <a:moveTo>
                    <a:pt x="2290" y="1564"/>
                  </a:moveTo>
                  <a:cubicBezTo>
                    <a:pt x="2290" y="961"/>
                    <a:pt x="2290" y="358"/>
                    <a:pt x="3879" y="116"/>
                  </a:cubicBezTo>
                  <a:cubicBezTo>
                    <a:pt x="5467" y="-125"/>
                    <a:pt x="8643" y="-4"/>
                    <a:pt x="12138" y="599"/>
                  </a:cubicBezTo>
                  <a:cubicBezTo>
                    <a:pt x="15632" y="1202"/>
                    <a:pt x="19443" y="2288"/>
                    <a:pt x="20079" y="3495"/>
                  </a:cubicBezTo>
                  <a:cubicBezTo>
                    <a:pt x="20714" y="4702"/>
                    <a:pt x="18173" y="6029"/>
                    <a:pt x="14361" y="7236"/>
                  </a:cubicBezTo>
                  <a:cubicBezTo>
                    <a:pt x="10549" y="8443"/>
                    <a:pt x="5467" y="9529"/>
                    <a:pt x="2608" y="10373"/>
                  </a:cubicBezTo>
                  <a:cubicBezTo>
                    <a:pt x="-251" y="11218"/>
                    <a:pt x="-886" y="11821"/>
                    <a:pt x="1338" y="12485"/>
                  </a:cubicBezTo>
                  <a:cubicBezTo>
                    <a:pt x="3561" y="13149"/>
                    <a:pt x="8643" y="13873"/>
                    <a:pt x="12455" y="14536"/>
                  </a:cubicBezTo>
                  <a:cubicBezTo>
                    <a:pt x="16267" y="15200"/>
                    <a:pt x="18808" y="15803"/>
                    <a:pt x="18808" y="16648"/>
                  </a:cubicBezTo>
                  <a:cubicBezTo>
                    <a:pt x="18808" y="17493"/>
                    <a:pt x="16267" y="18579"/>
                    <a:pt x="12773" y="19424"/>
                  </a:cubicBezTo>
                  <a:cubicBezTo>
                    <a:pt x="9279" y="20268"/>
                    <a:pt x="4832" y="20872"/>
                    <a:pt x="385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581400" y="5705077"/>
              <a:ext cx="63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982623" y="5252509"/>
              <a:ext cx="125828" cy="38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9" fill="norm" stroke="1" extrusionOk="0">
                  <a:moveTo>
                    <a:pt x="21400" y="1877"/>
                  </a:moveTo>
                  <a:cubicBezTo>
                    <a:pt x="21400" y="1283"/>
                    <a:pt x="21400" y="690"/>
                    <a:pt x="20500" y="334"/>
                  </a:cubicBezTo>
                  <a:cubicBezTo>
                    <a:pt x="19600" y="-22"/>
                    <a:pt x="17800" y="-141"/>
                    <a:pt x="15280" y="215"/>
                  </a:cubicBezTo>
                  <a:cubicBezTo>
                    <a:pt x="12760" y="571"/>
                    <a:pt x="9520" y="1402"/>
                    <a:pt x="7540" y="2173"/>
                  </a:cubicBezTo>
                  <a:cubicBezTo>
                    <a:pt x="5560" y="2945"/>
                    <a:pt x="4840" y="3657"/>
                    <a:pt x="5740" y="4191"/>
                  </a:cubicBezTo>
                  <a:cubicBezTo>
                    <a:pt x="6640" y="4725"/>
                    <a:pt x="9160" y="5081"/>
                    <a:pt x="11140" y="5496"/>
                  </a:cubicBezTo>
                  <a:cubicBezTo>
                    <a:pt x="13120" y="5912"/>
                    <a:pt x="14560" y="6386"/>
                    <a:pt x="15100" y="7217"/>
                  </a:cubicBezTo>
                  <a:cubicBezTo>
                    <a:pt x="15640" y="8048"/>
                    <a:pt x="15280" y="9235"/>
                    <a:pt x="12940" y="10837"/>
                  </a:cubicBezTo>
                  <a:cubicBezTo>
                    <a:pt x="10600" y="12439"/>
                    <a:pt x="6280" y="14457"/>
                    <a:pt x="3760" y="15881"/>
                  </a:cubicBezTo>
                  <a:cubicBezTo>
                    <a:pt x="1240" y="17305"/>
                    <a:pt x="520" y="18136"/>
                    <a:pt x="160" y="18848"/>
                  </a:cubicBezTo>
                  <a:cubicBezTo>
                    <a:pt x="-200" y="19560"/>
                    <a:pt x="-200" y="20154"/>
                    <a:pt x="2860" y="20569"/>
                  </a:cubicBezTo>
                  <a:cubicBezTo>
                    <a:pt x="5920" y="20984"/>
                    <a:pt x="12040" y="21222"/>
                    <a:pt x="1816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208918" y="5311377"/>
              <a:ext cx="24878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746" y="21600"/>
                  </a:moveTo>
                  <a:cubicBezTo>
                    <a:pt x="830" y="18900"/>
                    <a:pt x="-85" y="16200"/>
                    <a:pt x="7" y="14850"/>
                  </a:cubicBezTo>
                  <a:cubicBezTo>
                    <a:pt x="98" y="13500"/>
                    <a:pt x="1196" y="13500"/>
                    <a:pt x="4125" y="11700"/>
                  </a:cubicBezTo>
                  <a:cubicBezTo>
                    <a:pt x="7054" y="9900"/>
                    <a:pt x="11813" y="6300"/>
                    <a:pt x="15017" y="4050"/>
                  </a:cubicBezTo>
                  <a:cubicBezTo>
                    <a:pt x="18220" y="1800"/>
                    <a:pt x="19868" y="90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301321" y="5311377"/>
              <a:ext cx="89793" cy="28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60" fill="norm" stroke="1" extrusionOk="0">
                  <a:moveTo>
                    <a:pt x="6814" y="0"/>
                  </a:moveTo>
                  <a:cubicBezTo>
                    <a:pt x="3868" y="0"/>
                    <a:pt x="923" y="0"/>
                    <a:pt x="186" y="320"/>
                  </a:cubicBezTo>
                  <a:cubicBezTo>
                    <a:pt x="-550" y="640"/>
                    <a:pt x="923" y="1280"/>
                    <a:pt x="4114" y="2720"/>
                  </a:cubicBezTo>
                  <a:cubicBezTo>
                    <a:pt x="7305" y="4160"/>
                    <a:pt x="12214" y="6400"/>
                    <a:pt x="15650" y="8800"/>
                  </a:cubicBezTo>
                  <a:cubicBezTo>
                    <a:pt x="19086" y="11200"/>
                    <a:pt x="21050" y="13760"/>
                    <a:pt x="20805" y="15840"/>
                  </a:cubicBezTo>
                  <a:cubicBezTo>
                    <a:pt x="20559" y="17920"/>
                    <a:pt x="18105" y="19520"/>
                    <a:pt x="15650" y="20400"/>
                  </a:cubicBezTo>
                  <a:cubicBezTo>
                    <a:pt x="13195" y="21280"/>
                    <a:pt x="10741" y="21440"/>
                    <a:pt x="8041" y="21520"/>
                  </a:cubicBezTo>
                  <a:cubicBezTo>
                    <a:pt x="5341" y="21600"/>
                    <a:pt x="2395" y="21600"/>
                    <a:pt x="1659" y="21120"/>
                  </a:cubicBezTo>
                  <a:cubicBezTo>
                    <a:pt x="923" y="20640"/>
                    <a:pt x="2395" y="19680"/>
                    <a:pt x="3868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591050" y="5311377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800"/>
                    <a:pt x="11040" y="12000"/>
                    <a:pt x="14640" y="8400"/>
                  </a:cubicBezTo>
                  <a:cubicBezTo>
                    <a:pt x="18240" y="4800"/>
                    <a:pt x="199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647073" y="5317727"/>
              <a:ext cx="88575" cy="29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414" fill="norm" stroke="1" extrusionOk="0">
                  <a:moveTo>
                    <a:pt x="10570" y="0"/>
                  </a:moveTo>
                  <a:cubicBezTo>
                    <a:pt x="12043" y="1673"/>
                    <a:pt x="13515" y="3346"/>
                    <a:pt x="15234" y="5932"/>
                  </a:cubicBezTo>
                  <a:cubicBezTo>
                    <a:pt x="16952" y="8518"/>
                    <a:pt x="18915" y="12017"/>
                    <a:pt x="19897" y="14146"/>
                  </a:cubicBezTo>
                  <a:cubicBezTo>
                    <a:pt x="20879" y="16276"/>
                    <a:pt x="20879" y="17037"/>
                    <a:pt x="18915" y="17949"/>
                  </a:cubicBezTo>
                  <a:cubicBezTo>
                    <a:pt x="16952" y="18862"/>
                    <a:pt x="13024" y="19927"/>
                    <a:pt x="9097" y="20611"/>
                  </a:cubicBezTo>
                  <a:cubicBezTo>
                    <a:pt x="5170" y="21296"/>
                    <a:pt x="1243" y="21600"/>
                    <a:pt x="261" y="21296"/>
                  </a:cubicBezTo>
                  <a:cubicBezTo>
                    <a:pt x="-721" y="20992"/>
                    <a:pt x="1243" y="20079"/>
                    <a:pt x="3206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851399" y="5270927"/>
              <a:ext cx="166312" cy="40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01" fill="norm" stroke="1" extrusionOk="0">
                  <a:moveTo>
                    <a:pt x="8910" y="1126"/>
                  </a:moveTo>
                  <a:cubicBezTo>
                    <a:pt x="9720" y="680"/>
                    <a:pt x="10530" y="235"/>
                    <a:pt x="11610" y="68"/>
                  </a:cubicBezTo>
                  <a:cubicBezTo>
                    <a:pt x="12690" y="-99"/>
                    <a:pt x="14040" y="12"/>
                    <a:pt x="15795" y="736"/>
                  </a:cubicBezTo>
                  <a:cubicBezTo>
                    <a:pt x="17550" y="1460"/>
                    <a:pt x="19710" y="2796"/>
                    <a:pt x="20655" y="4076"/>
                  </a:cubicBezTo>
                  <a:cubicBezTo>
                    <a:pt x="21600" y="5357"/>
                    <a:pt x="21330" y="6581"/>
                    <a:pt x="19980" y="7639"/>
                  </a:cubicBezTo>
                  <a:cubicBezTo>
                    <a:pt x="18630" y="8697"/>
                    <a:pt x="16200" y="9588"/>
                    <a:pt x="14580" y="10256"/>
                  </a:cubicBezTo>
                  <a:cubicBezTo>
                    <a:pt x="12960" y="10924"/>
                    <a:pt x="12150" y="11369"/>
                    <a:pt x="12015" y="11870"/>
                  </a:cubicBezTo>
                  <a:cubicBezTo>
                    <a:pt x="11880" y="12371"/>
                    <a:pt x="12420" y="12928"/>
                    <a:pt x="13095" y="13429"/>
                  </a:cubicBezTo>
                  <a:cubicBezTo>
                    <a:pt x="13770" y="13930"/>
                    <a:pt x="14580" y="14375"/>
                    <a:pt x="13230" y="15544"/>
                  </a:cubicBezTo>
                  <a:cubicBezTo>
                    <a:pt x="11880" y="16713"/>
                    <a:pt x="8370" y="18606"/>
                    <a:pt x="5805" y="19720"/>
                  </a:cubicBezTo>
                  <a:cubicBezTo>
                    <a:pt x="3240" y="20833"/>
                    <a:pt x="1620" y="21167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654579" y="6121310"/>
              <a:ext cx="155171" cy="44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36" fill="norm" stroke="1" extrusionOk="0">
                  <a:moveTo>
                    <a:pt x="17895" y="2572"/>
                  </a:moveTo>
                  <a:cubicBezTo>
                    <a:pt x="17895" y="1760"/>
                    <a:pt x="17895" y="949"/>
                    <a:pt x="17166" y="493"/>
                  </a:cubicBezTo>
                  <a:cubicBezTo>
                    <a:pt x="16436" y="36"/>
                    <a:pt x="14976" y="-65"/>
                    <a:pt x="12787" y="36"/>
                  </a:cubicBezTo>
                  <a:cubicBezTo>
                    <a:pt x="10598" y="138"/>
                    <a:pt x="7679" y="442"/>
                    <a:pt x="5344" y="1101"/>
                  </a:cubicBezTo>
                  <a:cubicBezTo>
                    <a:pt x="3009" y="1760"/>
                    <a:pt x="1257" y="2774"/>
                    <a:pt x="1695" y="3890"/>
                  </a:cubicBezTo>
                  <a:cubicBezTo>
                    <a:pt x="2133" y="5005"/>
                    <a:pt x="4760" y="6222"/>
                    <a:pt x="6657" y="6983"/>
                  </a:cubicBezTo>
                  <a:cubicBezTo>
                    <a:pt x="8555" y="7743"/>
                    <a:pt x="9722" y="8048"/>
                    <a:pt x="10452" y="8504"/>
                  </a:cubicBezTo>
                  <a:cubicBezTo>
                    <a:pt x="11182" y="8960"/>
                    <a:pt x="11474" y="9569"/>
                    <a:pt x="11036" y="10025"/>
                  </a:cubicBezTo>
                  <a:cubicBezTo>
                    <a:pt x="10598" y="10481"/>
                    <a:pt x="9430" y="10786"/>
                    <a:pt x="8117" y="11090"/>
                  </a:cubicBezTo>
                  <a:cubicBezTo>
                    <a:pt x="6803" y="11394"/>
                    <a:pt x="5344" y="11698"/>
                    <a:pt x="5344" y="11901"/>
                  </a:cubicBezTo>
                  <a:cubicBezTo>
                    <a:pt x="5344" y="12104"/>
                    <a:pt x="6803" y="12205"/>
                    <a:pt x="7533" y="12510"/>
                  </a:cubicBezTo>
                  <a:cubicBezTo>
                    <a:pt x="8263" y="12814"/>
                    <a:pt x="8263" y="13321"/>
                    <a:pt x="7241" y="14335"/>
                  </a:cubicBezTo>
                  <a:cubicBezTo>
                    <a:pt x="6220" y="15349"/>
                    <a:pt x="4176" y="16870"/>
                    <a:pt x="2717" y="17935"/>
                  </a:cubicBezTo>
                  <a:cubicBezTo>
                    <a:pt x="1257" y="19000"/>
                    <a:pt x="382" y="19608"/>
                    <a:pt x="90" y="20166"/>
                  </a:cubicBezTo>
                  <a:cubicBezTo>
                    <a:pt x="-202" y="20724"/>
                    <a:pt x="90" y="21231"/>
                    <a:pt x="2863" y="21383"/>
                  </a:cubicBezTo>
                  <a:cubicBezTo>
                    <a:pt x="5636" y="21535"/>
                    <a:pt x="10890" y="21332"/>
                    <a:pt x="14393" y="21129"/>
                  </a:cubicBezTo>
                  <a:cubicBezTo>
                    <a:pt x="17895" y="20927"/>
                    <a:pt x="19647" y="20724"/>
                    <a:pt x="21398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893389" y="6219427"/>
              <a:ext cx="13678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7571" y="2492"/>
                  </a:moveTo>
                  <a:cubicBezTo>
                    <a:pt x="6282" y="3046"/>
                    <a:pt x="4992" y="3600"/>
                    <a:pt x="4347" y="5331"/>
                  </a:cubicBezTo>
                  <a:cubicBezTo>
                    <a:pt x="3703" y="7062"/>
                    <a:pt x="3703" y="9969"/>
                    <a:pt x="3541" y="12600"/>
                  </a:cubicBezTo>
                  <a:cubicBezTo>
                    <a:pt x="3380" y="15231"/>
                    <a:pt x="3058" y="17585"/>
                    <a:pt x="2413" y="19177"/>
                  </a:cubicBezTo>
                  <a:cubicBezTo>
                    <a:pt x="1768" y="20769"/>
                    <a:pt x="801" y="21600"/>
                    <a:pt x="318" y="21600"/>
                  </a:cubicBezTo>
                  <a:cubicBezTo>
                    <a:pt x="-166" y="21600"/>
                    <a:pt x="-166" y="20769"/>
                    <a:pt x="801" y="18138"/>
                  </a:cubicBezTo>
                  <a:cubicBezTo>
                    <a:pt x="1768" y="15508"/>
                    <a:pt x="3703" y="11077"/>
                    <a:pt x="5798" y="7892"/>
                  </a:cubicBezTo>
                  <a:cubicBezTo>
                    <a:pt x="7894" y="4708"/>
                    <a:pt x="10150" y="2769"/>
                    <a:pt x="11924" y="1592"/>
                  </a:cubicBezTo>
                  <a:cubicBezTo>
                    <a:pt x="13697" y="415"/>
                    <a:pt x="14986" y="0"/>
                    <a:pt x="16276" y="0"/>
                  </a:cubicBezTo>
                  <a:cubicBezTo>
                    <a:pt x="17565" y="0"/>
                    <a:pt x="18855" y="415"/>
                    <a:pt x="19822" y="1385"/>
                  </a:cubicBezTo>
                  <a:cubicBezTo>
                    <a:pt x="20789" y="2354"/>
                    <a:pt x="21434" y="3877"/>
                    <a:pt x="19983" y="5400"/>
                  </a:cubicBezTo>
                  <a:cubicBezTo>
                    <a:pt x="18533" y="6923"/>
                    <a:pt x="14986" y="8446"/>
                    <a:pt x="12246" y="9138"/>
                  </a:cubicBezTo>
                  <a:cubicBezTo>
                    <a:pt x="9506" y="9831"/>
                    <a:pt x="7571" y="9692"/>
                    <a:pt x="5637" y="9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091266" y="6244827"/>
              <a:ext cx="42334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17280" y="5028"/>
                    <a:pt x="12960" y="10055"/>
                    <a:pt x="9720" y="13221"/>
                  </a:cubicBezTo>
                  <a:cubicBezTo>
                    <a:pt x="6480" y="16386"/>
                    <a:pt x="4320" y="17690"/>
                    <a:pt x="2700" y="18807"/>
                  </a:cubicBezTo>
                  <a:cubicBezTo>
                    <a:pt x="1080" y="19924"/>
                    <a:pt x="0" y="20855"/>
                    <a:pt x="0" y="21228"/>
                  </a:cubicBezTo>
                  <a:cubicBezTo>
                    <a:pt x="0" y="21600"/>
                    <a:pt x="1080" y="21414"/>
                    <a:pt x="216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108200" y="6225777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6000"/>
                    <a:pt x="4582" y="10400"/>
                    <a:pt x="8182" y="6800"/>
                  </a:cubicBezTo>
                  <a:cubicBezTo>
                    <a:pt x="11782" y="3200"/>
                    <a:pt x="1669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063749" y="634642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171700" y="6467077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411871" y="6225777"/>
              <a:ext cx="31228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829" y="21600"/>
                  </a:moveTo>
                  <a:cubicBezTo>
                    <a:pt x="954" y="19800"/>
                    <a:pt x="78" y="18000"/>
                    <a:pt x="5" y="16650"/>
                  </a:cubicBezTo>
                  <a:cubicBezTo>
                    <a:pt x="-68" y="15300"/>
                    <a:pt x="662" y="14400"/>
                    <a:pt x="3727" y="13050"/>
                  </a:cubicBezTo>
                  <a:cubicBezTo>
                    <a:pt x="6791" y="11700"/>
                    <a:pt x="12191" y="9900"/>
                    <a:pt x="15548" y="7650"/>
                  </a:cubicBezTo>
                  <a:cubicBezTo>
                    <a:pt x="18905" y="5400"/>
                    <a:pt x="20218" y="2700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517462" y="6219427"/>
              <a:ext cx="105088" cy="27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33" fill="norm" stroke="1" extrusionOk="0">
                  <a:moveTo>
                    <a:pt x="21027" y="0"/>
                  </a:moveTo>
                  <a:cubicBezTo>
                    <a:pt x="18486" y="166"/>
                    <a:pt x="15945" y="332"/>
                    <a:pt x="13827" y="748"/>
                  </a:cubicBezTo>
                  <a:cubicBezTo>
                    <a:pt x="11709" y="1163"/>
                    <a:pt x="10015" y="1828"/>
                    <a:pt x="9380" y="2575"/>
                  </a:cubicBezTo>
                  <a:cubicBezTo>
                    <a:pt x="8745" y="3323"/>
                    <a:pt x="9168" y="4154"/>
                    <a:pt x="11286" y="5732"/>
                  </a:cubicBezTo>
                  <a:cubicBezTo>
                    <a:pt x="13403" y="7311"/>
                    <a:pt x="17215" y="9637"/>
                    <a:pt x="18698" y="11714"/>
                  </a:cubicBezTo>
                  <a:cubicBezTo>
                    <a:pt x="20180" y="13791"/>
                    <a:pt x="19333" y="15618"/>
                    <a:pt x="17003" y="17114"/>
                  </a:cubicBezTo>
                  <a:cubicBezTo>
                    <a:pt x="14674" y="18609"/>
                    <a:pt x="10862" y="19772"/>
                    <a:pt x="7474" y="20520"/>
                  </a:cubicBezTo>
                  <a:cubicBezTo>
                    <a:pt x="4086" y="21268"/>
                    <a:pt x="1121" y="21600"/>
                    <a:pt x="274" y="21351"/>
                  </a:cubicBezTo>
                  <a:cubicBezTo>
                    <a:pt x="-573" y="21102"/>
                    <a:pt x="698" y="20271"/>
                    <a:pt x="196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870200" y="6238477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902655" y="6232127"/>
              <a:ext cx="66815" cy="27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3" h="21401" fill="norm" stroke="1" extrusionOk="0">
                  <a:moveTo>
                    <a:pt x="11224" y="0"/>
                  </a:moveTo>
                  <a:cubicBezTo>
                    <a:pt x="15035" y="4486"/>
                    <a:pt x="18847" y="8972"/>
                    <a:pt x="19800" y="12129"/>
                  </a:cubicBezTo>
                  <a:cubicBezTo>
                    <a:pt x="20753" y="15286"/>
                    <a:pt x="18847" y="17114"/>
                    <a:pt x="16941" y="18360"/>
                  </a:cubicBezTo>
                  <a:cubicBezTo>
                    <a:pt x="15035" y="19606"/>
                    <a:pt x="13129" y="20271"/>
                    <a:pt x="9953" y="20769"/>
                  </a:cubicBezTo>
                  <a:cubicBezTo>
                    <a:pt x="6777" y="21268"/>
                    <a:pt x="2329" y="21600"/>
                    <a:pt x="741" y="21268"/>
                  </a:cubicBezTo>
                  <a:cubicBezTo>
                    <a:pt x="-847" y="20935"/>
                    <a:pt x="424" y="19938"/>
                    <a:pt x="1694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143250" y="6178649"/>
              <a:ext cx="87892" cy="35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07" fill="norm" stroke="1" extrusionOk="0">
                  <a:moveTo>
                    <a:pt x="9257" y="161"/>
                  </a:moveTo>
                  <a:cubicBezTo>
                    <a:pt x="11829" y="34"/>
                    <a:pt x="14400" y="-93"/>
                    <a:pt x="16457" y="98"/>
                  </a:cubicBezTo>
                  <a:cubicBezTo>
                    <a:pt x="18514" y="288"/>
                    <a:pt x="20057" y="796"/>
                    <a:pt x="20829" y="1686"/>
                  </a:cubicBezTo>
                  <a:cubicBezTo>
                    <a:pt x="21600" y="2575"/>
                    <a:pt x="21600" y="3846"/>
                    <a:pt x="20314" y="5180"/>
                  </a:cubicBezTo>
                  <a:cubicBezTo>
                    <a:pt x="19029" y="6514"/>
                    <a:pt x="16457" y="7912"/>
                    <a:pt x="15429" y="8928"/>
                  </a:cubicBezTo>
                  <a:cubicBezTo>
                    <a:pt x="14400" y="9945"/>
                    <a:pt x="14914" y="10580"/>
                    <a:pt x="16200" y="11533"/>
                  </a:cubicBezTo>
                  <a:cubicBezTo>
                    <a:pt x="17486" y="12486"/>
                    <a:pt x="19543" y="13756"/>
                    <a:pt x="18000" y="15281"/>
                  </a:cubicBezTo>
                  <a:cubicBezTo>
                    <a:pt x="16457" y="16806"/>
                    <a:pt x="11314" y="18585"/>
                    <a:pt x="7714" y="19665"/>
                  </a:cubicBezTo>
                  <a:cubicBezTo>
                    <a:pt x="4114" y="20745"/>
                    <a:pt x="2057" y="21126"/>
                    <a:pt x="1029" y="21316"/>
                  </a:cubicBezTo>
                  <a:cubicBezTo>
                    <a:pt x="0" y="21507"/>
                    <a:pt x="0" y="21507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282950" y="6524227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680588" y="6168675"/>
              <a:ext cx="72262" cy="34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67" fill="norm" stroke="1" extrusionOk="0">
                  <a:moveTo>
                    <a:pt x="21069" y="1559"/>
                  </a:moveTo>
                  <a:cubicBezTo>
                    <a:pt x="20452" y="908"/>
                    <a:pt x="19835" y="257"/>
                    <a:pt x="17983" y="62"/>
                  </a:cubicBezTo>
                  <a:cubicBezTo>
                    <a:pt x="16132" y="-133"/>
                    <a:pt x="13046" y="127"/>
                    <a:pt x="9960" y="908"/>
                  </a:cubicBezTo>
                  <a:cubicBezTo>
                    <a:pt x="6875" y="1689"/>
                    <a:pt x="3789" y="2990"/>
                    <a:pt x="2863" y="4291"/>
                  </a:cubicBezTo>
                  <a:cubicBezTo>
                    <a:pt x="1938" y="5592"/>
                    <a:pt x="3172" y="6894"/>
                    <a:pt x="5023" y="7739"/>
                  </a:cubicBezTo>
                  <a:cubicBezTo>
                    <a:pt x="6875" y="8585"/>
                    <a:pt x="9343" y="8975"/>
                    <a:pt x="12120" y="9301"/>
                  </a:cubicBezTo>
                  <a:cubicBezTo>
                    <a:pt x="14898" y="9626"/>
                    <a:pt x="17983" y="9886"/>
                    <a:pt x="18909" y="10342"/>
                  </a:cubicBezTo>
                  <a:cubicBezTo>
                    <a:pt x="19835" y="10797"/>
                    <a:pt x="18600" y="11448"/>
                    <a:pt x="15206" y="12879"/>
                  </a:cubicBezTo>
                  <a:cubicBezTo>
                    <a:pt x="11812" y="14310"/>
                    <a:pt x="6258" y="16522"/>
                    <a:pt x="3172" y="17954"/>
                  </a:cubicBezTo>
                  <a:cubicBezTo>
                    <a:pt x="86" y="19385"/>
                    <a:pt x="-531" y="20036"/>
                    <a:pt x="395" y="20556"/>
                  </a:cubicBezTo>
                  <a:cubicBezTo>
                    <a:pt x="1320" y="21077"/>
                    <a:pt x="3789" y="21467"/>
                    <a:pt x="7183" y="21467"/>
                  </a:cubicBezTo>
                  <a:cubicBezTo>
                    <a:pt x="10578" y="21467"/>
                    <a:pt x="14898" y="21077"/>
                    <a:pt x="19218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853008" y="6188845"/>
              <a:ext cx="252020" cy="29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64" fill="norm" stroke="1" extrusionOk="0">
                  <a:moveTo>
                    <a:pt x="3871" y="6305"/>
                  </a:moveTo>
                  <a:cubicBezTo>
                    <a:pt x="3157" y="9803"/>
                    <a:pt x="2443" y="13302"/>
                    <a:pt x="1996" y="15508"/>
                  </a:cubicBezTo>
                  <a:cubicBezTo>
                    <a:pt x="1550" y="17713"/>
                    <a:pt x="1372" y="18626"/>
                    <a:pt x="1104" y="19539"/>
                  </a:cubicBezTo>
                  <a:cubicBezTo>
                    <a:pt x="836" y="20451"/>
                    <a:pt x="479" y="21364"/>
                    <a:pt x="211" y="21364"/>
                  </a:cubicBezTo>
                  <a:cubicBezTo>
                    <a:pt x="-56" y="21364"/>
                    <a:pt x="-235" y="20451"/>
                    <a:pt x="747" y="17485"/>
                  </a:cubicBezTo>
                  <a:cubicBezTo>
                    <a:pt x="1729" y="14519"/>
                    <a:pt x="3871" y="9499"/>
                    <a:pt x="5210" y="6457"/>
                  </a:cubicBezTo>
                  <a:cubicBezTo>
                    <a:pt x="6548" y="3415"/>
                    <a:pt x="7084" y="2350"/>
                    <a:pt x="7441" y="1437"/>
                  </a:cubicBezTo>
                  <a:cubicBezTo>
                    <a:pt x="7798" y="525"/>
                    <a:pt x="7977" y="-236"/>
                    <a:pt x="8155" y="68"/>
                  </a:cubicBezTo>
                  <a:cubicBezTo>
                    <a:pt x="8334" y="372"/>
                    <a:pt x="8512" y="1741"/>
                    <a:pt x="8601" y="2882"/>
                  </a:cubicBezTo>
                  <a:cubicBezTo>
                    <a:pt x="8691" y="4023"/>
                    <a:pt x="8691" y="4936"/>
                    <a:pt x="8869" y="5925"/>
                  </a:cubicBezTo>
                  <a:cubicBezTo>
                    <a:pt x="9048" y="6913"/>
                    <a:pt x="9405" y="7978"/>
                    <a:pt x="10476" y="8206"/>
                  </a:cubicBezTo>
                  <a:cubicBezTo>
                    <a:pt x="11547" y="8434"/>
                    <a:pt x="13332" y="7826"/>
                    <a:pt x="14849" y="6685"/>
                  </a:cubicBezTo>
                  <a:cubicBezTo>
                    <a:pt x="16367" y="5544"/>
                    <a:pt x="17616" y="3871"/>
                    <a:pt x="18598" y="2806"/>
                  </a:cubicBezTo>
                  <a:cubicBezTo>
                    <a:pt x="19580" y="1741"/>
                    <a:pt x="20294" y="1285"/>
                    <a:pt x="20740" y="1437"/>
                  </a:cubicBezTo>
                  <a:cubicBezTo>
                    <a:pt x="21186" y="1589"/>
                    <a:pt x="21365" y="2350"/>
                    <a:pt x="21186" y="5316"/>
                  </a:cubicBezTo>
                  <a:cubicBezTo>
                    <a:pt x="21008" y="8282"/>
                    <a:pt x="20472" y="13454"/>
                    <a:pt x="19937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165600" y="6232127"/>
              <a:ext cx="635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769"/>
                    <a:pt x="12960" y="5538"/>
                    <a:pt x="9360" y="9138"/>
                  </a:cubicBezTo>
                  <a:cubicBezTo>
                    <a:pt x="5760" y="12738"/>
                    <a:pt x="288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4157254" y="6200377"/>
              <a:ext cx="128004" cy="29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54" fill="norm" stroke="1" extrusionOk="0">
                  <a:moveTo>
                    <a:pt x="14724" y="0"/>
                  </a:moveTo>
                  <a:cubicBezTo>
                    <a:pt x="17124" y="2348"/>
                    <a:pt x="19524" y="4696"/>
                    <a:pt x="20381" y="7670"/>
                  </a:cubicBezTo>
                  <a:cubicBezTo>
                    <a:pt x="21238" y="10643"/>
                    <a:pt x="20552" y="14243"/>
                    <a:pt x="18152" y="16670"/>
                  </a:cubicBezTo>
                  <a:cubicBezTo>
                    <a:pt x="15752" y="19096"/>
                    <a:pt x="11638" y="20348"/>
                    <a:pt x="8209" y="20974"/>
                  </a:cubicBezTo>
                  <a:cubicBezTo>
                    <a:pt x="4781" y="21600"/>
                    <a:pt x="2038" y="21600"/>
                    <a:pt x="838" y="21052"/>
                  </a:cubicBezTo>
                  <a:cubicBezTo>
                    <a:pt x="-362" y="20504"/>
                    <a:pt x="-19" y="19409"/>
                    <a:pt x="324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375149" y="6163456"/>
              <a:ext cx="98245" cy="34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526" fill="norm" stroke="1" extrusionOk="0">
                  <a:moveTo>
                    <a:pt x="8100" y="1526"/>
                  </a:moveTo>
                  <a:cubicBezTo>
                    <a:pt x="9450" y="993"/>
                    <a:pt x="10800" y="459"/>
                    <a:pt x="12600" y="193"/>
                  </a:cubicBezTo>
                  <a:cubicBezTo>
                    <a:pt x="14400" y="-74"/>
                    <a:pt x="16650" y="-74"/>
                    <a:pt x="18450" y="259"/>
                  </a:cubicBezTo>
                  <a:cubicBezTo>
                    <a:pt x="20250" y="593"/>
                    <a:pt x="21600" y="1259"/>
                    <a:pt x="20475" y="2726"/>
                  </a:cubicBezTo>
                  <a:cubicBezTo>
                    <a:pt x="19350" y="4193"/>
                    <a:pt x="15750" y="6459"/>
                    <a:pt x="12825" y="8193"/>
                  </a:cubicBezTo>
                  <a:cubicBezTo>
                    <a:pt x="9900" y="9926"/>
                    <a:pt x="7650" y="11126"/>
                    <a:pt x="7425" y="12726"/>
                  </a:cubicBezTo>
                  <a:cubicBezTo>
                    <a:pt x="7200" y="14326"/>
                    <a:pt x="9000" y="16326"/>
                    <a:pt x="9675" y="17659"/>
                  </a:cubicBezTo>
                  <a:cubicBezTo>
                    <a:pt x="10350" y="18993"/>
                    <a:pt x="9900" y="19659"/>
                    <a:pt x="8100" y="20193"/>
                  </a:cubicBezTo>
                  <a:cubicBezTo>
                    <a:pt x="6300" y="20726"/>
                    <a:pt x="3150" y="21126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7" name="Drawing"/>
          <p:cNvGrpSpPr/>
          <p:nvPr/>
        </p:nvGrpSpPr>
        <p:grpSpPr>
          <a:xfrm>
            <a:off x="703121" y="1816099"/>
            <a:ext cx="11315468" cy="7372351"/>
            <a:chOff x="0" y="0"/>
            <a:chExt cx="11315467" cy="7372349"/>
          </a:xfrm>
        </p:grpSpPr>
        <p:sp>
          <p:nvSpPr>
            <p:cNvPr id="758" name="Line"/>
            <p:cNvSpPr/>
            <p:nvPr/>
          </p:nvSpPr>
          <p:spPr>
            <a:xfrm>
              <a:off x="255728" y="68721"/>
              <a:ext cx="38101" cy="37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521"/>
                  </a:moveTo>
                  <a:cubicBezTo>
                    <a:pt x="1200" y="792"/>
                    <a:pt x="2400" y="64"/>
                    <a:pt x="3600" y="4"/>
                  </a:cubicBezTo>
                  <a:cubicBezTo>
                    <a:pt x="4800" y="-57"/>
                    <a:pt x="6000" y="550"/>
                    <a:pt x="6600" y="3401"/>
                  </a:cubicBezTo>
                  <a:cubicBezTo>
                    <a:pt x="7200" y="6253"/>
                    <a:pt x="7200" y="11350"/>
                    <a:pt x="7200" y="14505"/>
                  </a:cubicBezTo>
                  <a:cubicBezTo>
                    <a:pt x="7200" y="17660"/>
                    <a:pt x="7200" y="18873"/>
                    <a:pt x="7200" y="19844"/>
                  </a:cubicBezTo>
                  <a:cubicBezTo>
                    <a:pt x="7200" y="20815"/>
                    <a:pt x="7200" y="21543"/>
                    <a:pt x="9000" y="21482"/>
                  </a:cubicBezTo>
                  <a:cubicBezTo>
                    <a:pt x="10800" y="21422"/>
                    <a:pt x="14400" y="20572"/>
                    <a:pt x="16800" y="19783"/>
                  </a:cubicBezTo>
                  <a:cubicBezTo>
                    <a:pt x="19200" y="18995"/>
                    <a:pt x="20400" y="18267"/>
                    <a:pt x="21600" y="17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1578" y="0"/>
              <a:ext cx="419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8000"/>
                    <a:pt x="3927" y="14400"/>
                    <a:pt x="6764" y="10950"/>
                  </a:cubicBezTo>
                  <a:cubicBezTo>
                    <a:pt x="9600" y="7500"/>
                    <a:pt x="13309" y="4200"/>
                    <a:pt x="15927" y="2400"/>
                  </a:cubicBezTo>
                  <a:cubicBezTo>
                    <a:pt x="18545" y="600"/>
                    <a:pt x="20073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11693" y="224341"/>
              <a:ext cx="136136" cy="15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19" fill="norm" stroke="1" extrusionOk="0">
                  <a:moveTo>
                    <a:pt x="2431" y="9951"/>
                  </a:moveTo>
                  <a:cubicBezTo>
                    <a:pt x="4093" y="9951"/>
                    <a:pt x="5755" y="9951"/>
                    <a:pt x="7416" y="9240"/>
                  </a:cubicBezTo>
                  <a:cubicBezTo>
                    <a:pt x="9078" y="8530"/>
                    <a:pt x="10739" y="7108"/>
                    <a:pt x="12068" y="5403"/>
                  </a:cubicBezTo>
                  <a:cubicBezTo>
                    <a:pt x="13398" y="3698"/>
                    <a:pt x="14395" y="1708"/>
                    <a:pt x="13896" y="714"/>
                  </a:cubicBezTo>
                  <a:cubicBezTo>
                    <a:pt x="13398" y="-281"/>
                    <a:pt x="11404" y="-281"/>
                    <a:pt x="9244" y="998"/>
                  </a:cubicBezTo>
                  <a:cubicBezTo>
                    <a:pt x="7084" y="2277"/>
                    <a:pt x="4758" y="4835"/>
                    <a:pt x="3096" y="7961"/>
                  </a:cubicBezTo>
                  <a:cubicBezTo>
                    <a:pt x="1435" y="11087"/>
                    <a:pt x="438" y="14782"/>
                    <a:pt x="105" y="17340"/>
                  </a:cubicBezTo>
                  <a:cubicBezTo>
                    <a:pt x="-227" y="19898"/>
                    <a:pt x="105" y="21319"/>
                    <a:pt x="2930" y="21319"/>
                  </a:cubicBezTo>
                  <a:cubicBezTo>
                    <a:pt x="5755" y="21319"/>
                    <a:pt x="11071" y="19898"/>
                    <a:pt x="14561" y="18903"/>
                  </a:cubicBezTo>
                  <a:cubicBezTo>
                    <a:pt x="18050" y="17908"/>
                    <a:pt x="19711" y="17340"/>
                    <a:pt x="21373" y="1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83988" y="241384"/>
              <a:ext cx="135291" cy="13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728" fill="norm" stroke="1" extrusionOk="0">
                  <a:moveTo>
                    <a:pt x="12268" y="3915"/>
                  </a:moveTo>
                  <a:cubicBezTo>
                    <a:pt x="11603" y="2278"/>
                    <a:pt x="10938" y="642"/>
                    <a:pt x="9775" y="151"/>
                  </a:cubicBezTo>
                  <a:cubicBezTo>
                    <a:pt x="8612" y="-340"/>
                    <a:pt x="6951" y="315"/>
                    <a:pt x="5123" y="2933"/>
                  </a:cubicBezTo>
                  <a:cubicBezTo>
                    <a:pt x="3295" y="5551"/>
                    <a:pt x="1302" y="10133"/>
                    <a:pt x="471" y="13405"/>
                  </a:cubicBezTo>
                  <a:cubicBezTo>
                    <a:pt x="-360" y="16678"/>
                    <a:pt x="-28" y="18642"/>
                    <a:pt x="969" y="19787"/>
                  </a:cubicBezTo>
                  <a:cubicBezTo>
                    <a:pt x="1966" y="20933"/>
                    <a:pt x="3628" y="21260"/>
                    <a:pt x="7117" y="19460"/>
                  </a:cubicBezTo>
                  <a:cubicBezTo>
                    <a:pt x="10606" y="17660"/>
                    <a:pt x="15923" y="13733"/>
                    <a:pt x="21240" y="9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742950" y="63500"/>
              <a:ext cx="128729" cy="32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79" fill="norm" stroke="1" extrusionOk="0">
                  <a:moveTo>
                    <a:pt x="6556" y="0"/>
                  </a:moveTo>
                  <a:cubicBezTo>
                    <a:pt x="5162" y="561"/>
                    <a:pt x="3769" y="1122"/>
                    <a:pt x="3072" y="3436"/>
                  </a:cubicBezTo>
                  <a:cubicBezTo>
                    <a:pt x="2375" y="5751"/>
                    <a:pt x="2375" y="9818"/>
                    <a:pt x="2375" y="12623"/>
                  </a:cubicBezTo>
                  <a:cubicBezTo>
                    <a:pt x="2375" y="15429"/>
                    <a:pt x="2375" y="16971"/>
                    <a:pt x="2027" y="18374"/>
                  </a:cubicBezTo>
                  <a:cubicBezTo>
                    <a:pt x="1678" y="19777"/>
                    <a:pt x="982" y="21039"/>
                    <a:pt x="459" y="21319"/>
                  </a:cubicBezTo>
                  <a:cubicBezTo>
                    <a:pt x="-64" y="21600"/>
                    <a:pt x="-412" y="20899"/>
                    <a:pt x="982" y="18935"/>
                  </a:cubicBezTo>
                  <a:cubicBezTo>
                    <a:pt x="2375" y="16971"/>
                    <a:pt x="5511" y="13745"/>
                    <a:pt x="7775" y="11852"/>
                  </a:cubicBezTo>
                  <a:cubicBezTo>
                    <a:pt x="10040" y="9958"/>
                    <a:pt x="11433" y="9397"/>
                    <a:pt x="13001" y="9117"/>
                  </a:cubicBezTo>
                  <a:cubicBezTo>
                    <a:pt x="14569" y="8836"/>
                    <a:pt x="16311" y="8836"/>
                    <a:pt x="17182" y="9468"/>
                  </a:cubicBezTo>
                  <a:cubicBezTo>
                    <a:pt x="18053" y="10099"/>
                    <a:pt x="18053" y="11361"/>
                    <a:pt x="18575" y="13044"/>
                  </a:cubicBezTo>
                  <a:cubicBezTo>
                    <a:pt x="19098" y="14727"/>
                    <a:pt x="20143" y="16831"/>
                    <a:pt x="21188" y="18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51696" y="196588"/>
              <a:ext cx="95667" cy="19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92" fill="norm" stroke="1" extrusionOk="0">
                  <a:moveTo>
                    <a:pt x="3380" y="2878"/>
                  </a:moveTo>
                  <a:cubicBezTo>
                    <a:pt x="2440" y="6438"/>
                    <a:pt x="1501" y="9999"/>
                    <a:pt x="1032" y="12610"/>
                  </a:cubicBezTo>
                  <a:cubicBezTo>
                    <a:pt x="562" y="15221"/>
                    <a:pt x="562" y="16882"/>
                    <a:pt x="327" y="17119"/>
                  </a:cubicBezTo>
                  <a:cubicBezTo>
                    <a:pt x="93" y="17357"/>
                    <a:pt x="-377" y="16170"/>
                    <a:pt x="562" y="13678"/>
                  </a:cubicBezTo>
                  <a:cubicBezTo>
                    <a:pt x="1501" y="11185"/>
                    <a:pt x="3849" y="7388"/>
                    <a:pt x="6432" y="4658"/>
                  </a:cubicBezTo>
                  <a:cubicBezTo>
                    <a:pt x="9014" y="1928"/>
                    <a:pt x="11832" y="267"/>
                    <a:pt x="14180" y="29"/>
                  </a:cubicBezTo>
                  <a:cubicBezTo>
                    <a:pt x="16527" y="-208"/>
                    <a:pt x="18406" y="979"/>
                    <a:pt x="19580" y="4302"/>
                  </a:cubicBezTo>
                  <a:cubicBezTo>
                    <a:pt x="20753" y="7625"/>
                    <a:pt x="21223" y="13084"/>
                    <a:pt x="21223" y="16289"/>
                  </a:cubicBezTo>
                  <a:cubicBezTo>
                    <a:pt x="21223" y="19493"/>
                    <a:pt x="20753" y="20443"/>
                    <a:pt x="20284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106628" y="25400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112978" y="146050"/>
              <a:ext cx="25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221779" y="189833"/>
              <a:ext cx="545250" cy="37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98" fill="norm" stroke="1" extrusionOk="0">
                  <a:moveTo>
                    <a:pt x="4236" y="4358"/>
                  </a:moveTo>
                  <a:cubicBezTo>
                    <a:pt x="4236" y="3758"/>
                    <a:pt x="4236" y="3158"/>
                    <a:pt x="4278" y="2438"/>
                  </a:cubicBezTo>
                  <a:cubicBezTo>
                    <a:pt x="4319" y="1718"/>
                    <a:pt x="4403" y="878"/>
                    <a:pt x="4236" y="398"/>
                  </a:cubicBezTo>
                  <a:cubicBezTo>
                    <a:pt x="4068" y="-82"/>
                    <a:pt x="3650" y="-202"/>
                    <a:pt x="2980" y="458"/>
                  </a:cubicBezTo>
                  <a:cubicBezTo>
                    <a:pt x="2310" y="1118"/>
                    <a:pt x="1389" y="2558"/>
                    <a:pt x="845" y="3578"/>
                  </a:cubicBezTo>
                  <a:cubicBezTo>
                    <a:pt x="301" y="4598"/>
                    <a:pt x="133" y="5198"/>
                    <a:pt x="50" y="5798"/>
                  </a:cubicBezTo>
                  <a:cubicBezTo>
                    <a:pt x="-34" y="6398"/>
                    <a:pt x="-34" y="6998"/>
                    <a:pt x="217" y="7298"/>
                  </a:cubicBezTo>
                  <a:cubicBezTo>
                    <a:pt x="468" y="7598"/>
                    <a:pt x="971" y="7598"/>
                    <a:pt x="1599" y="7118"/>
                  </a:cubicBezTo>
                  <a:cubicBezTo>
                    <a:pt x="2226" y="6638"/>
                    <a:pt x="2980" y="5678"/>
                    <a:pt x="3608" y="4718"/>
                  </a:cubicBezTo>
                  <a:cubicBezTo>
                    <a:pt x="4236" y="3758"/>
                    <a:pt x="4738" y="2798"/>
                    <a:pt x="4947" y="2618"/>
                  </a:cubicBezTo>
                  <a:cubicBezTo>
                    <a:pt x="5157" y="2438"/>
                    <a:pt x="5073" y="3038"/>
                    <a:pt x="4613" y="5078"/>
                  </a:cubicBezTo>
                  <a:cubicBezTo>
                    <a:pt x="4152" y="7118"/>
                    <a:pt x="3315" y="10598"/>
                    <a:pt x="2687" y="13358"/>
                  </a:cubicBezTo>
                  <a:cubicBezTo>
                    <a:pt x="2059" y="16118"/>
                    <a:pt x="1640" y="18158"/>
                    <a:pt x="1473" y="19478"/>
                  </a:cubicBezTo>
                  <a:cubicBezTo>
                    <a:pt x="1306" y="20798"/>
                    <a:pt x="1389" y="21398"/>
                    <a:pt x="1640" y="21398"/>
                  </a:cubicBezTo>
                  <a:cubicBezTo>
                    <a:pt x="1892" y="21398"/>
                    <a:pt x="2310" y="20798"/>
                    <a:pt x="3231" y="18698"/>
                  </a:cubicBezTo>
                  <a:cubicBezTo>
                    <a:pt x="4152" y="16598"/>
                    <a:pt x="5575" y="12998"/>
                    <a:pt x="6454" y="10478"/>
                  </a:cubicBezTo>
                  <a:cubicBezTo>
                    <a:pt x="7333" y="7958"/>
                    <a:pt x="7668" y="6518"/>
                    <a:pt x="7961" y="5498"/>
                  </a:cubicBezTo>
                  <a:cubicBezTo>
                    <a:pt x="8254" y="4478"/>
                    <a:pt x="8506" y="3878"/>
                    <a:pt x="8506" y="4118"/>
                  </a:cubicBezTo>
                  <a:cubicBezTo>
                    <a:pt x="8506" y="4358"/>
                    <a:pt x="8254" y="5438"/>
                    <a:pt x="8129" y="6338"/>
                  </a:cubicBezTo>
                  <a:cubicBezTo>
                    <a:pt x="8003" y="7238"/>
                    <a:pt x="8003" y="7958"/>
                    <a:pt x="8045" y="8618"/>
                  </a:cubicBezTo>
                  <a:cubicBezTo>
                    <a:pt x="8087" y="9278"/>
                    <a:pt x="8171" y="9878"/>
                    <a:pt x="8422" y="10118"/>
                  </a:cubicBezTo>
                  <a:cubicBezTo>
                    <a:pt x="8673" y="10358"/>
                    <a:pt x="9092" y="10238"/>
                    <a:pt x="9636" y="9578"/>
                  </a:cubicBezTo>
                  <a:cubicBezTo>
                    <a:pt x="10180" y="8918"/>
                    <a:pt x="10850" y="7718"/>
                    <a:pt x="11310" y="6818"/>
                  </a:cubicBezTo>
                  <a:cubicBezTo>
                    <a:pt x="11771" y="5918"/>
                    <a:pt x="12022" y="5318"/>
                    <a:pt x="12106" y="5318"/>
                  </a:cubicBezTo>
                  <a:cubicBezTo>
                    <a:pt x="12189" y="5318"/>
                    <a:pt x="12106" y="5918"/>
                    <a:pt x="12064" y="6518"/>
                  </a:cubicBezTo>
                  <a:cubicBezTo>
                    <a:pt x="12022" y="7118"/>
                    <a:pt x="12022" y="7718"/>
                    <a:pt x="12147" y="8258"/>
                  </a:cubicBezTo>
                  <a:cubicBezTo>
                    <a:pt x="12273" y="8798"/>
                    <a:pt x="12524" y="9278"/>
                    <a:pt x="12985" y="9338"/>
                  </a:cubicBezTo>
                  <a:cubicBezTo>
                    <a:pt x="13445" y="9398"/>
                    <a:pt x="14115" y="9038"/>
                    <a:pt x="14701" y="8618"/>
                  </a:cubicBezTo>
                  <a:cubicBezTo>
                    <a:pt x="15287" y="8198"/>
                    <a:pt x="15789" y="7718"/>
                    <a:pt x="16166" y="7238"/>
                  </a:cubicBezTo>
                  <a:cubicBezTo>
                    <a:pt x="16543" y="6758"/>
                    <a:pt x="16794" y="6278"/>
                    <a:pt x="16961" y="5738"/>
                  </a:cubicBezTo>
                  <a:cubicBezTo>
                    <a:pt x="17129" y="5198"/>
                    <a:pt x="17213" y="4598"/>
                    <a:pt x="17129" y="4058"/>
                  </a:cubicBezTo>
                  <a:cubicBezTo>
                    <a:pt x="17045" y="3518"/>
                    <a:pt x="16794" y="3038"/>
                    <a:pt x="16501" y="3038"/>
                  </a:cubicBezTo>
                  <a:cubicBezTo>
                    <a:pt x="16208" y="3038"/>
                    <a:pt x="15873" y="3518"/>
                    <a:pt x="15664" y="4238"/>
                  </a:cubicBezTo>
                  <a:cubicBezTo>
                    <a:pt x="15454" y="4958"/>
                    <a:pt x="15371" y="5918"/>
                    <a:pt x="15454" y="6638"/>
                  </a:cubicBezTo>
                  <a:cubicBezTo>
                    <a:pt x="15538" y="7358"/>
                    <a:pt x="15789" y="7838"/>
                    <a:pt x="16375" y="8318"/>
                  </a:cubicBezTo>
                  <a:cubicBezTo>
                    <a:pt x="16961" y="8798"/>
                    <a:pt x="17882" y="9278"/>
                    <a:pt x="18803" y="9458"/>
                  </a:cubicBezTo>
                  <a:cubicBezTo>
                    <a:pt x="19724" y="9638"/>
                    <a:pt x="20645" y="9518"/>
                    <a:pt x="21566" y="9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128978" y="49668"/>
              <a:ext cx="6351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219"/>
                  </a:moveTo>
                  <a:cubicBezTo>
                    <a:pt x="7200" y="580"/>
                    <a:pt x="14400" y="-59"/>
                    <a:pt x="18000" y="5"/>
                  </a:cubicBezTo>
                  <a:cubicBezTo>
                    <a:pt x="21600" y="69"/>
                    <a:pt x="21600" y="836"/>
                    <a:pt x="18000" y="3775"/>
                  </a:cubicBezTo>
                  <a:cubicBezTo>
                    <a:pt x="14400" y="6715"/>
                    <a:pt x="7200" y="11827"/>
                    <a:pt x="7200" y="15150"/>
                  </a:cubicBezTo>
                  <a:cubicBezTo>
                    <a:pt x="7200" y="18474"/>
                    <a:pt x="14400" y="20007"/>
                    <a:pt x="216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22428" y="516466"/>
              <a:ext cx="1625601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6" y="19671"/>
                    <a:pt x="1631" y="17743"/>
                    <a:pt x="2559" y="16007"/>
                  </a:cubicBezTo>
                  <a:cubicBezTo>
                    <a:pt x="3487" y="14271"/>
                    <a:pt x="4528" y="12729"/>
                    <a:pt x="5527" y="11379"/>
                  </a:cubicBezTo>
                  <a:cubicBezTo>
                    <a:pt x="6525" y="10029"/>
                    <a:pt x="7481" y="8871"/>
                    <a:pt x="8508" y="7907"/>
                  </a:cubicBezTo>
                  <a:cubicBezTo>
                    <a:pt x="9534" y="6943"/>
                    <a:pt x="10631" y="6171"/>
                    <a:pt x="11756" y="5207"/>
                  </a:cubicBezTo>
                  <a:cubicBezTo>
                    <a:pt x="12881" y="4243"/>
                    <a:pt x="14034" y="3086"/>
                    <a:pt x="15202" y="2314"/>
                  </a:cubicBezTo>
                  <a:cubicBezTo>
                    <a:pt x="16369" y="1543"/>
                    <a:pt x="17550" y="1157"/>
                    <a:pt x="18562" y="771"/>
                  </a:cubicBezTo>
                  <a:cubicBezTo>
                    <a:pt x="19575" y="386"/>
                    <a:pt x="20419" y="0"/>
                    <a:pt x="20897" y="0"/>
                  </a:cubicBezTo>
                  <a:cubicBezTo>
                    <a:pt x="21375" y="0"/>
                    <a:pt x="21488" y="386"/>
                    <a:pt x="21600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19278" y="539750"/>
              <a:ext cx="1416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33" y="21600"/>
                    <a:pt x="2066" y="21600"/>
                    <a:pt x="3196" y="20903"/>
                  </a:cubicBezTo>
                  <a:cubicBezTo>
                    <a:pt x="4326" y="20206"/>
                    <a:pt x="5553" y="18813"/>
                    <a:pt x="6813" y="17303"/>
                  </a:cubicBezTo>
                  <a:cubicBezTo>
                    <a:pt x="8072" y="15794"/>
                    <a:pt x="9363" y="14168"/>
                    <a:pt x="10606" y="12658"/>
                  </a:cubicBezTo>
                  <a:cubicBezTo>
                    <a:pt x="11849" y="11148"/>
                    <a:pt x="13044" y="9755"/>
                    <a:pt x="14303" y="8245"/>
                  </a:cubicBezTo>
                  <a:cubicBezTo>
                    <a:pt x="15562" y="6735"/>
                    <a:pt x="16886" y="5110"/>
                    <a:pt x="18032" y="3948"/>
                  </a:cubicBezTo>
                  <a:cubicBezTo>
                    <a:pt x="19178" y="2787"/>
                    <a:pt x="20147" y="2090"/>
                    <a:pt x="20712" y="1510"/>
                  </a:cubicBezTo>
                  <a:cubicBezTo>
                    <a:pt x="21277" y="929"/>
                    <a:pt x="21439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357578" y="2222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357578" y="3301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876568" y="91226"/>
              <a:ext cx="160461" cy="35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66" fill="norm" stroke="1" extrusionOk="0">
                  <a:moveTo>
                    <a:pt x="21266" y="3252"/>
                  </a:moveTo>
                  <a:cubicBezTo>
                    <a:pt x="18461" y="1996"/>
                    <a:pt x="15656" y="741"/>
                    <a:pt x="12850" y="238"/>
                  </a:cubicBezTo>
                  <a:cubicBezTo>
                    <a:pt x="10045" y="-264"/>
                    <a:pt x="7240" y="-13"/>
                    <a:pt x="4856" y="1369"/>
                  </a:cubicBezTo>
                  <a:cubicBezTo>
                    <a:pt x="2471" y="2750"/>
                    <a:pt x="508" y="5262"/>
                    <a:pt x="87" y="7083"/>
                  </a:cubicBezTo>
                  <a:cubicBezTo>
                    <a:pt x="-334" y="8903"/>
                    <a:pt x="788" y="10034"/>
                    <a:pt x="3313" y="11101"/>
                  </a:cubicBezTo>
                  <a:cubicBezTo>
                    <a:pt x="5837" y="12169"/>
                    <a:pt x="9765" y="13173"/>
                    <a:pt x="12430" y="13927"/>
                  </a:cubicBezTo>
                  <a:cubicBezTo>
                    <a:pt x="15095" y="14680"/>
                    <a:pt x="16497" y="15183"/>
                    <a:pt x="17339" y="15810"/>
                  </a:cubicBezTo>
                  <a:cubicBezTo>
                    <a:pt x="18180" y="16438"/>
                    <a:pt x="18461" y="17192"/>
                    <a:pt x="18180" y="17883"/>
                  </a:cubicBezTo>
                  <a:cubicBezTo>
                    <a:pt x="17900" y="18573"/>
                    <a:pt x="17058" y="19201"/>
                    <a:pt x="15656" y="19766"/>
                  </a:cubicBezTo>
                  <a:cubicBezTo>
                    <a:pt x="14253" y="20331"/>
                    <a:pt x="12289" y="20834"/>
                    <a:pt x="10466" y="21085"/>
                  </a:cubicBezTo>
                  <a:cubicBezTo>
                    <a:pt x="8643" y="21336"/>
                    <a:pt x="6960" y="21336"/>
                    <a:pt x="5978" y="21022"/>
                  </a:cubicBezTo>
                  <a:cubicBezTo>
                    <a:pt x="4996" y="20708"/>
                    <a:pt x="4715" y="20080"/>
                    <a:pt x="4435" y="1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045760" y="261899"/>
              <a:ext cx="162719" cy="18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548" fill="norm" stroke="1" extrusionOk="0">
                  <a:moveTo>
                    <a:pt x="1350" y="6947"/>
                  </a:moveTo>
                  <a:cubicBezTo>
                    <a:pt x="2734" y="6947"/>
                    <a:pt x="4119" y="6947"/>
                    <a:pt x="5503" y="6591"/>
                  </a:cubicBezTo>
                  <a:cubicBezTo>
                    <a:pt x="6888" y="6235"/>
                    <a:pt x="8273" y="5523"/>
                    <a:pt x="9242" y="4218"/>
                  </a:cubicBezTo>
                  <a:cubicBezTo>
                    <a:pt x="10211" y="2912"/>
                    <a:pt x="10765" y="1013"/>
                    <a:pt x="10350" y="301"/>
                  </a:cubicBezTo>
                  <a:cubicBezTo>
                    <a:pt x="9934" y="-411"/>
                    <a:pt x="8550" y="64"/>
                    <a:pt x="6611" y="2556"/>
                  </a:cubicBezTo>
                  <a:cubicBezTo>
                    <a:pt x="4673" y="5048"/>
                    <a:pt x="2180" y="9558"/>
                    <a:pt x="934" y="12763"/>
                  </a:cubicBezTo>
                  <a:cubicBezTo>
                    <a:pt x="-312" y="15967"/>
                    <a:pt x="-312" y="17866"/>
                    <a:pt x="934" y="19171"/>
                  </a:cubicBezTo>
                  <a:cubicBezTo>
                    <a:pt x="2180" y="20477"/>
                    <a:pt x="4673" y="21189"/>
                    <a:pt x="8273" y="19765"/>
                  </a:cubicBezTo>
                  <a:cubicBezTo>
                    <a:pt x="11873" y="18341"/>
                    <a:pt x="16580" y="14780"/>
                    <a:pt x="21288" y="1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259749" y="82549"/>
              <a:ext cx="75730" cy="36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1" fill="norm" stroke="1" extrusionOk="0">
                  <a:moveTo>
                    <a:pt x="12467" y="0"/>
                  </a:moveTo>
                  <a:cubicBezTo>
                    <a:pt x="8867" y="2607"/>
                    <a:pt x="5267" y="5214"/>
                    <a:pt x="3167" y="8379"/>
                  </a:cubicBezTo>
                  <a:cubicBezTo>
                    <a:pt x="1067" y="11545"/>
                    <a:pt x="467" y="15269"/>
                    <a:pt x="167" y="17441"/>
                  </a:cubicBezTo>
                  <a:cubicBezTo>
                    <a:pt x="-133" y="19614"/>
                    <a:pt x="-133" y="20234"/>
                    <a:pt x="1067" y="20731"/>
                  </a:cubicBezTo>
                  <a:cubicBezTo>
                    <a:pt x="2267" y="21228"/>
                    <a:pt x="4667" y="21600"/>
                    <a:pt x="8267" y="21352"/>
                  </a:cubicBezTo>
                  <a:cubicBezTo>
                    <a:pt x="11867" y="21103"/>
                    <a:pt x="16667" y="20234"/>
                    <a:pt x="21467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208478" y="2667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942999" y="96247"/>
              <a:ext cx="122730" cy="41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35" fill="norm" stroke="1" extrusionOk="0">
                  <a:moveTo>
                    <a:pt x="14637" y="1577"/>
                  </a:moveTo>
                  <a:cubicBezTo>
                    <a:pt x="14271" y="817"/>
                    <a:pt x="13905" y="58"/>
                    <a:pt x="13356" y="3"/>
                  </a:cubicBezTo>
                  <a:cubicBezTo>
                    <a:pt x="12807" y="-51"/>
                    <a:pt x="12074" y="600"/>
                    <a:pt x="11342" y="2554"/>
                  </a:cubicBezTo>
                  <a:cubicBezTo>
                    <a:pt x="10610" y="4508"/>
                    <a:pt x="9878" y="7764"/>
                    <a:pt x="8047" y="10912"/>
                  </a:cubicBezTo>
                  <a:cubicBezTo>
                    <a:pt x="6217" y="14060"/>
                    <a:pt x="3288" y="17099"/>
                    <a:pt x="1641" y="18890"/>
                  </a:cubicBezTo>
                  <a:cubicBezTo>
                    <a:pt x="-7" y="20681"/>
                    <a:pt x="-373" y="21223"/>
                    <a:pt x="359" y="21386"/>
                  </a:cubicBezTo>
                  <a:cubicBezTo>
                    <a:pt x="1091" y="21549"/>
                    <a:pt x="2922" y="21332"/>
                    <a:pt x="6583" y="20301"/>
                  </a:cubicBezTo>
                  <a:cubicBezTo>
                    <a:pt x="10244" y="19270"/>
                    <a:pt x="15735" y="17424"/>
                    <a:pt x="21227" y="15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937597" y="228600"/>
              <a:ext cx="185282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341" y="21600"/>
                  </a:moveTo>
                  <a:cubicBezTo>
                    <a:pt x="1113" y="21600"/>
                    <a:pt x="-114" y="21600"/>
                    <a:pt x="9" y="20880"/>
                  </a:cubicBezTo>
                  <a:cubicBezTo>
                    <a:pt x="131" y="20160"/>
                    <a:pt x="1604" y="18720"/>
                    <a:pt x="5409" y="15120"/>
                  </a:cubicBezTo>
                  <a:cubicBezTo>
                    <a:pt x="9213" y="11520"/>
                    <a:pt x="15350" y="576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111090" y="120650"/>
              <a:ext cx="12608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11725" y="0"/>
                  </a:moveTo>
                  <a:cubicBezTo>
                    <a:pt x="10285" y="2957"/>
                    <a:pt x="8845" y="5914"/>
                    <a:pt x="7405" y="9129"/>
                  </a:cubicBezTo>
                  <a:cubicBezTo>
                    <a:pt x="5965" y="12343"/>
                    <a:pt x="4525" y="15814"/>
                    <a:pt x="3265" y="17871"/>
                  </a:cubicBezTo>
                  <a:cubicBezTo>
                    <a:pt x="2005" y="19929"/>
                    <a:pt x="925" y="20571"/>
                    <a:pt x="385" y="20379"/>
                  </a:cubicBezTo>
                  <a:cubicBezTo>
                    <a:pt x="-155" y="20186"/>
                    <a:pt x="-155" y="19157"/>
                    <a:pt x="565" y="17936"/>
                  </a:cubicBezTo>
                  <a:cubicBezTo>
                    <a:pt x="1285" y="16714"/>
                    <a:pt x="2725" y="15300"/>
                    <a:pt x="4345" y="14400"/>
                  </a:cubicBezTo>
                  <a:cubicBezTo>
                    <a:pt x="5965" y="13500"/>
                    <a:pt x="7765" y="13114"/>
                    <a:pt x="9565" y="13050"/>
                  </a:cubicBezTo>
                  <a:cubicBezTo>
                    <a:pt x="11365" y="12986"/>
                    <a:pt x="13165" y="13243"/>
                    <a:pt x="15145" y="14721"/>
                  </a:cubicBezTo>
                  <a:cubicBezTo>
                    <a:pt x="17125" y="16200"/>
                    <a:pt x="19285" y="18900"/>
                    <a:pt x="21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296572" y="309731"/>
              <a:ext cx="112057" cy="18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61" fill="norm" stroke="1" extrusionOk="0">
                  <a:moveTo>
                    <a:pt x="1976" y="9001"/>
                  </a:moveTo>
                  <a:cubicBezTo>
                    <a:pt x="6376" y="7283"/>
                    <a:pt x="10776" y="5565"/>
                    <a:pt x="13176" y="3969"/>
                  </a:cubicBezTo>
                  <a:cubicBezTo>
                    <a:pt x="15576" y="2374"/>
                    <a:pt x="15976" y="901"/>
                    <a:pt x="15176" y="288"/>
                  </a:cubicBezTo>
                  <a:cubicBezTo>
                    <a:pt x="14376" y="-326"/>
                    <a:pt x="12376" y="-81"/>
                    <a:pt x="9576" y="2251"/>
                  </a:cubicBezTo>
                  <a:cubicBezTo>
                    <a:pt x="6776" y="4583"/>
                    <a:pt x="3176" y="9001"/>
                    <a:pt x="1376" y="12069"/>
                  </a:cubicBezTo>
                  <a:cubicBezTo>
                    <a:pt x="-424" y="15138"/>
                    <a:pt x="-424" y="16856"/>
                    <a:pt x="1176" y="18329"/>
                  </a:cubicBezTo>
                  <a:cubicBezTo>
                    <a:pt x="2776" y="19801"/>
                    <a:pt x="5976" y="21029"/>
                    <a:pt x="9576" y="21151"/>
                  </a:cubicBezTo>
                  <a:cubicBezTo>
                    <a:pt x="13176" y="21274"/>
                    <a:pt x="17176" y="20292"/>
                    <a:pt x="21176" y="19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446178" y="312856"/>
              <a:ext cx="92362" cy="14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55" fill="norm" stroke="1" extrusionOk="0">
                  <a:moveTo>
                    <a:pt x="14525" y="5231"/>
                  </a:moveTo>
                  <a:cubicBezTo>
                    <a:pt x="12125" y="4623"/>
                    <a:pt x="9725" y="4014"/>
                    <a:pt x="7565" y="4318"/>
                  </a:cubicBezTo>
                  <a:cubicBezTo>
                    <a:pt x="5405" y="4623"/>
                    <a:pt x="3485" y="5840"/>
                    <a:pt x="2045" y="8425"/>
                  </a:cubicBezTo>
                  <a:cubicBezTo>
                    <a:pt x="605" y="11011"/>
                    <a:pt x="-355" y="14966"/>
                    <a:pt x="125" y="17552"/>
                  </a:cubicBezTo>
                  <a:cubicBezTo>
                    <a:pt x="605" y="20138"/>
                    <a:pt x="2525" y="21355"/>
                    <a:pt x="5645" y="21355"/>
                  </a:cubicBezTo>
                  <a:cubicBezTo>
                    <a:pt x="8765" y="21355"/>
                    <a:pt x="13085" y="20138"/>
                    <a:pt x="15965" y="17400"/>
                  </a:cubicBezTo>
                  <a:cubicBezTo>
                    <a:pt x="18845" y="14662"/>
                    <a:pt x="20285" y="10403"/>
                    <a:pt x="20765" y="7513"/>
                  </a:cubicBezTo>
                  <a:cubicBezTo>
                    <a:pt x="21245" y="4623"/>
                    <a:pt x="20765" y="3101"/>
                    <a:pt x="19325" y="1885"/>
                  </a:cubicBezTo>
                  <a:cubicBezTo>
                    <a:pt x="17885" y="668"/>
                    <a:pt x="15485" y="-245"/>
                    <a:pt x="13805" y="59"/>
                  </a:cubicBezTo>
                  <a:cubicBezTo>
                    <a:pt x="12125" y="363"/>
                    <a:pt x="11165" y="1885"/>
                    <a:pt x="10205" y="3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564934" y="279400"/>
              <a:ext cx="123095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61" fill="norm" stroke="1" extrusionOk="0">
                  <a:moveTo>
                    <a:pt x="423" y="9127"/>
                  </a:moveTo>
                  <a:cubicBezTo>
                    <a:pt x="57" y="7606"/>
                    <a:pt x="-309" y="6085"/>
                    <a:pt x="423" y="5324"/>
                  </a:cubicBezTo>
                  <a:cubicBezTo>
                    <a:pt x="1155" y="4563"/>
                    <a:pt x="2986" y="4563"/>
                    <a:pt x="4633" y="5780"/>
                  </a:cubicBezTo>
                  <a:cubicBezTo>
                    <a:pt x="6281" y="6997"/>
                    <a:pt x="7745" y="9431"/>
                    <a:pt x="8477" y="11713"/>
                  </a:cubicBezTo>
                  <a:cubicBezTo>
                    <a:pt x="9210" y="13994"/>
                    <a:pt x="9210" y="16124"/>
                    <a:pt x="8844" y="17949"/>
                  </a:cubicBezTo>
                  <a:cubicBezTo>
                    <a:pt x="8477" y="19775"/>
                    <a:pt x="7745" y="21296"/>
                    <a:pt x="6830" y="21448"/>
                  </a:cubicBezTo>
                  <a:cubicBezTo>
                    <a:pt x="5915" y="21600"/>
                    <a:pt x="4816" y="20383"/>
                    <a:pt x="5366" y="17493"/>
                  </a:cubicBezTo>
                  <a:cubicBezTo>
                    <a:pt x="5915" y="14603"/>
                    <a:pt x="8111" y="10039"/>
                    <a:pt x="11040" y="6845"/>
                  </a:cubicBezTo>
                  <a:cubicBezTo>
                    <a:pt x="13969" y="3651"/>
                    <a:pt x="17630" y="1825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726923" y="292100"/>
              <a:ext cx="107156" cy="45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2" fill="norm" stroke="1" extrusionOk="0">
                  <a:moveTo>
                    <a:pt x="2382" y="0"/>
                  </a:moveTo>
                  <a:cubicBezTo>
                    <a:pt x="1535" y="505"/>
                    <a:pt x="688" y="1009"/>
                    <a:pt x="265" y="1665"/>
                  </a:cubicBezTo>
                  <a:cubicBezTo>
                    <a:pt x="-159" y="2321"/>
                    <a:pt x="-159" y="3129"/>
                    <a:pt x="900" y="3583"/>
                  </a:cubicBezTo>
                  <a:cubicBezTo>
                    <a:pt x="1959" y="4037"/>
                    <a:pt x="4076" y="4138"/>
                    <a:pt x="7253" y="3735"/>
                  </a:cubicBezTo>
                  <a:cubicBezTo>
                    <a:pt x="10429" y="3331"/>
                    <a:pt x="14665" y="2422"/>
                    <a:pt x="17417" y="1665"/>
                  </a:cubicBezTo>
                  <a:cubicBezTo>
                    <a:pt x="20170" y="908"/>
                    <a:pt x="21441" y="303"/>
                    <a:pt x="21441" y="404"/>
                  </a:cubicBezTo>
                  <a:cubicBezTo>
                    <a:pt x="21441" y="505"/>
                    <a:pt x="20170" y="1312"/>
                    <a:pt x="19112" y="3381"/>
                  </a:cubicBezTo>
                  <a:cubicBezTo>
                    <a:pt x="18053" y="5450"/>
                    <a:pt x="17206" y="8781"/>
                    <a:pt x="16782" y="11759"/>
                  </a:cubicBezTo>
                  <a:cubicBezTo>
                    <a:pt x="16359" y="14736"/>
                    <a:pt x="16359" y="17361"/>
                    <a:pt x="15723" y="19026"/>
                  </a:cubicBezTo>
                  <a:cubicBezTo>
                    <a:pt x="15088" y="20692"/>
                    <a:pt x="13817" y="21398"/>
                    <a:pt x="12547" y="21499"/>
                  </a:cubicBezTo>
                  <a:cubicBezTo>
                    <a:pt x="11276" y="21600"/>
                    <a:pt x="10006" y="21095"/>
                    <a:pt x="8523" y="19783"/>
                  </a:cubicBezTo>
                  <a:cubicBezTo>
                    <a:pt x="7041" y="18471"/>
                    <a:pt x="5347" y="16351"/>
                    <a:pt x="3653" y="14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08462" y="1548341"/>
              <a:ext cx="118215" cy="40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0486" fill="norm" stroke="1" extrusionOk="0">
                  <a:moveTo>
                    <a:pt x="3183" y="8074"/>
                  </a:moveTo>
                  <a:cubicBezTo>
                    <a:pt x="2463" y="11602"/>
                    <a:pt x="1743" y="15131"/>
                    <a:pt x="1383" y="17590"/>
                  </a:cubicBezTo>
                  <a:cubicBezTo>
                    <a:pt x="1023" y="20050"/>
                    <a:pt x="1023" y="21440"/>
                    <a:pt x="1023" y="19729"/>
                  </a:cubicBezTo>
                  <a:cubicBezTo>
                    <a:pt x="1023" y="18018"/>
                    <a:pt x="1023" y="13206"/>
                    <a:pt x="1383" y="9678"/>
                  </a:cubicBezTo>
                  <a:cubicBezTo>
                    <a:pt x="1743" y="6149"/>
                    <a:pt x="2463" y="3903"/>
                    <a:pt x="3183" y="2513"/>
                  </a:cubicBezTo>
                  <a:cubicBezTo>
                    <a:pt x="3903" y="1123"/>
                    <a:pt x="4623" y="589"/>
                    <a:pt x="5883" y="268"/>
                  </a:cubicBezTo>
                  <a:cubicBezTo>
                    <a:pt x="7143" y="-53"/>
                    <a:pt x="8943" y="-160"/>
                    <a:pt x="11283" y="375"/>
                  </a:cubicBezTo>
                  <a:cubicBezTo>
                    <a:pt x="13623" y="909"/>
                    <a:pt x="16503" y="2086"/>
                    <a:pt x="18303" y="3850"/>
                  </a:cubicBezTo>
                  <a:cubicBezTo>
                    <a:pt x="20103" y="5614"/>
                    <a:pt x="20823" y="7967"/>
                    <a:pt x="19203" y="9731"/>
                  </a:cubicBezTo>
                  <a:cubicBezTo>
                    <a:pt x="17583" y="11495"/>
                    <a:pt x="13623" y="12672"/>
                    <a:pt x="9663" y="13153"/>
                  </a:cubicBezTo>
                  <a:cubicBezTo>
                    <a:pt x="5703" y="13634"/>
                    <a:pt x="1743" y="13420"/>
                    <a:pt x="483" y="12832"/>
                  </a:cubicBezTo>
                  <a:cubicBezTo>
                    <a:pt x="-777" y="12244"/>
                    <a:pt x="663" y="11282"/>
                    <a:pt x="2103" y="1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98628" y="1720850"/>
              <a:ext cx="101601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4775"/>
                  </a:moveTo>
                  <a:cubicBezTo>
                    <a:pt x="2250" y="5002"/>
                    <a:pt x="4500" y="5229"/>
                    <a:pt x="6750" y="7162"/>
                  </a:cubicBezTo>
                  <a:cubicBezTo>
                    <a:pt x="9000" y="9095"/>
                    <a:pt x="11250" y="12733"/>
                    <a:pt x="12150" y="15120"/>
                  </a:cubicBezTo>
                  <a:cubicBezTo>
                    <a:pt x="13050" y="17507"/>
                    <a:pt x="12600" y="18644"/>
                    <a:pt x="11475" y="19667"/>
                  </a:cubicBezTo>
                  <a:cubicBezTo>
                    <a:pt x="10350" y="20691"/>
                    <a:pt x="8550" y="21600"/>
                    <a:pt x="7200" y="21486"/>
                  </a:cubicBezTo>
                  <a:cubicBezTo>
                    <a:pt x="5850" y="21373"/>
                    <a:pt x="4950" y="20236"/>
                    <a:pt x="4950" y="17848"/>
                  </a:cubicBezTo>
                  <a:cubicBezTo>
                    <a:pt x="4950" y="15461"/>
                    <a:pt x="5850" y="11823"/>
                    <a:pt x="8775" y="8640"/>
                  </a:cubicBezTo>
                  <a:cubicBezTo>
                    <a:pt x="11700" y="5457"/>
                    <a:pt x="16650" y="2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98963" y="1547671"/>
              <a:ext cx="169566" cy="38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62" fill="norm" stroke="1" extrusionOk="0">
                  <a:moveTo>
                    <a:pt x="13363" y="96"/>
                  </a:moveTo>
                  <a:cubicBezTo>
                    <a:pt x="12030" y="-21"/>
                    <a:pt x="10696" y="-138"/>
                    <a:pt x="8963" y="446"/>
                  </a:cubicBezTo>
                  <a:cubicBezTo>
                    <a:pt x="7230" y="1030"/>
                    <a:pt x="5096" y="2314"/>
                    <a:pt x="3230" y="4883"/>
                  </a:cubicBezTo>
                  <a:cubicBezTo>
                    <a:pt x="1363" y="7451"/>
                    <a:pt x="-237" y="11304"/>
                    <a:pt x="30" y="14281"/>
                  </a:cubicBezTo>
                  <a:cubicBezTo>
                    <a:pt x="296" y="17259"/>
                    <a:pt x="2430" y="19360"/>
                    <a:pt x="6296" y="20411"/>
                  </a:cubicBezTo>
                  <a:cubicBezTo>
                    <a:pt x="10163" y="21462"/>
                    <a:pt x="15763" y="21462"/>
                    <a:pt x="21363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281435" y="1581150"/>
              <a:ext cx="17444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368" y="1694"/>
                  </a:moveTo>
                  <a:cubicBezTo>
                    <a:pt x="108" y="847"/>
                    <a:pt x="-152" y="0"/>
                    <a:pt x="108" y="0"/>
                  </a:cubicBezTo>
                  <a:cubicBezTo>
                    <a:pt x="368" y="0"/>
                    <a:pt x="1149" y="847"/>
                    <a:pt x="3621" y="2824"/>
                  </a:cubicBezTo>
                  <a:cubicBezTo>
                    <a:pt x="6094" y="4800"/>
                    <a:pt x="10258" y="7906"/>
                    <a:pt x="13511" y="11224"/>
                  </a:cubicBezTo>
                  <a:cubicBezTo>
                    <a:pt x="16764" y="14541"/>
                    <a:pt x="19106" y="18071"/>
                    <a:pt x="21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324246" y="1587500"/>
              <a:ext cx="166840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0841" y="1610"/>
                  </a:moveTo>
                  <a:cubicBezTo>
                    <a:pt x="21111" y="805"/>
                    <a:pt x="21381" y="0"/>
                    <a:pt x="21246" y="0"/>
                  </a:cubicBezTo>
                  <a:cubicBezTo>
                    <a:pt x="21111" y="0"/>
                    <a:pt x="20571" y="805"/>
                    <a:pt x="18546" y="2952"/>
                  </a:cubicBezTo>
                  <a:cubicBezTo>
                    <a:pt x="16521" y="5098"/>
                    <a:pt x="13011" y="8586"/>
                    <a:pt x="9906" y="11739"/>
                  </a:cubicBezTo>
                  <a:cubicBezTo>
                    <a:pt x="6801" y="14892"/>
                    <a:pt x="4101" y="17709"/>
                    <a:pt x="2346" y="19386"/>
                  </a:cubicBezTo>
                  <a:cubicBezTo>
                    <a:pt x="591" y="21063"/>
                    <a:pt x="-219" y="21600"/>
                    <a:pt x="51" y="21600"/>
                  </a:cubicBezTo>
                  <a:cubicBezTo>
                    <a:pt x="321" y="21600"/>
                    <a:pt x="1671" y="21063"/>
                    <a:pt x="3021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671778" y="17335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707433" y="1828800"/>
              <a:ext cx="135796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570" fill="norm" stroke="1" extrusionOk="0">
                  <a:moveTo>
                    <a:pt x="2377" y="0"/>
                  </a:moveTo>
                  <a:cubicBezTo>
                    <a:pt x="1048" y="6353"/>
                    <a:pt x="-281" y="12706"/>
                    <a:pt x="51" y="16518"/>
                  </a:cubicBezTo>
                  <a:cubicBezTo>
                    <a:pt x="384" y="20329"/>
                    <a:pt x="2377" y="21600"/>
                    <a:pt x="6199" y="19694"/>
                  </a:cubicBezTo>
                  <a:cubicBezTo>
                    <a:pt x="10021" y="17788"/>
                    <a:pt x="15670" y="12706"/>
                    <a:pt x="21319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201564" y="1532693"/>
              <a:ext cx="175065" cy="41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70" fill="norm" stroke="1" extrusionOk="0">
                  <a:moveTo>
                    <a:pt x="12011" y="2192"/>
                  </a:moveTo>
                  <a:cubicBezTo>
                    <a:pt x="12011" y="1641"/>
                    <a:pt x="12011" y="1090"/>
                    <a:pt x="11497" y="649"/>
                  </a:cubicBezTo>
                  <a:cubicBezTo>
                    <a:pt x="10982" y="209"/>
                    <a:pt x="9954" y="-122"/>
                    <a:pt x="7897" y="43"/>
                  </a:cubicBezTo>
                  <a:cubicBezTo>
                    <a:pt x="5839" y="209"/>
                    <a:pt x="2754" y="870"/>
                    <a:pt x="1211" y="1476"/>
                  </a:cubicBezTo>
                  <a:cubicBezTo>
                    <a:pt x="-332" y="2082"/>
                    <a:pt x="-332" y="2633"/>
                    <a:pt x="825" y="3349"/>
                  </a:cubicBezTo>
                  <a:cubicBezTo>
                    <a:pt x="1982" y="4066"/>
                    <a:pt x="4297" y="4947"/>
                    <a:pt x="5839" y="6160"/>
                  </a:cubicBezTo>
                  <a:cubicBezTo>
                    <a:pt x="7382" y="7372"/>
                    <a:pt x="8154" y="8915"/>
                    <a:pt x="8025" y="10017"/>
                  </a:cubicBezTo>
                  <a:cubicBezTo>
                    <a:pt x="7897" y="11119"/>
                    <a:pt x="6868" y="11780"/>
                    <a:pt x="5325" y="12221"/>
                  </a:cubicBezTo>
                  <a:cubicBezTo>
                    <a:pt x="3782" y="12662"/>
                    <a:pt x="1725" y="12882"/>
                    <a:pt x="954" y="12607"/>
                  </a:cubicBezTo>
                  <a:cubicBezTo>
                    <a:pt x="182" y="12331"/>
                    <a:pt x="697" y="11560"/>
                    <a:pt x="1597" y="11119"/>
                  </a:cubicBezTo>
                  <a:cubicBezTo>
                    <a:pt x="2497" y="10678"/>
                    <a:pt x="3782" y="10568"/>
                    <a:pt x="4425" y="10788"/>
                  </a:cubicBezTo>
                  <a:cubicBezTo>
                    <a:pt x="5068" y="11009"/>
                    <a:pt x="5068" y="11560"/>
                    <a:pt x="4554" y="12441"/>
                  </a:cubicBezTo>
                  <a:cubicBezTo>
                    <a:pt x="4039" y="13323"/>
                    <a:pt x="3011" y="14535"/>
                    <a:pt x="2239" y="15858"/>
                  </a:cubicBezTo>
                  <a:cubicBezTo>
                    <a:pt x="1468" y="17180"/>
                    <a:pt x="954" y="18613"/>
                    <a:pt x="954" y="19605"/>
                  </a:cubicBezTo>
                  <a:cubicBezTo>
                    <a:pt x="954" y="20596"/>
                    <a:pt x="1468" y="21147"/>
                    <a:pt x="4297" y="21313"/>
                  </a:cubicBezTo>
                  <a:cubicBezTo>
                    <a:pt x="7125" y="21478"/>
                    <a:pt x="12268" y="21258"/>
                    <a:pt x="15482" y="21037"/>
                  </a:cubicBezTo>
                  <a:cubicBezTo>
                    <a:pt x="18697" y="20817"/>
                    <a:pt x="19982" y="20596"/>
                    <a:pt x="21268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527288" y="1518597"/>
              <a:ext cx="108695" cy="37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53" fill="norm" stroke="1" extrusionOk="0">
                  <a:moveTo>
                    <a:pt x="335" y="5771"/>
                  </a:moveTo>
                  <a:cubicBezTo>
                    <a:pt x="1150" y="9533"/>
                    <a:pt x="1965" y="13294"/>
                    <a:pt x="2373" y="15479"/>
                  </a:cubicBezTo>
                  <a:cubicBezTo>
                    <a:pt x="2780" y="17663"/>
                    <a:pt x="2780" y="18270"/>
                    <a:pt x="2780" y="19119"/>
                  </a:cubicBezTo>
                  <a:cubicBezTo>
                    <a:pt x="2780" y="19968"/>
                    <a:pt x="2780" y="21061"/>
                    <a:pt x="2577" y="21303"/>
                  </a:cubicBezTo>
                  <a:cubicBezTo>
                    <a:pt x="2373" y="21546"/>
                    <a:pt x="1965" y="20939"/>
                    <a:pt x="1762" y="18755"/>
                  </a:cubicBezTo>
                  <a:cubicBezTo>
                    <a:pt x="1558" y="16571"/>
                    <a:pt x="1558" y="12809"/>
                    <a:pt x="2169" y="9593"/>
                  </a:cubicBezTo>
                  <a:cubicBezTo>
                    <a:pt x="2780" y="6377"/>
                    <a:pt x="4003" y="3708"/>
                    <a:pt x="5226" y="2130"/>
                  </a:cubicBezTo>
                  <a:cubicBezTo>
                    <a:pt x="6448" y="553"/>
                    <a:pt x="7671" y="67"/>
                    <a:pt x="9301" y="7"/>
                  </a:cubicBezTo>
                  <a:cubicBezTo>
                    <a:pt x="10931" y="-54"/>
                    <a:pt x="12969" y="310"/>
                    <a:pt x="15414" y="1463"/>
                  </a:cubicBezTo>
                  <a:cubicBezTo>
                    <a:pt x="17860" y="2616"/>
                    <a:pt x="20712" y="4557"/>
                    <a:pt x="20916" y="6256"/>
                  </a:cubicBezTo>
                  <a:cubicBezTo>
                    <a:pt x="21120" y="7955"/>
                    <a:pt x="18675" y="9411"/>
                    <a:pt x="15822" y="10261"/>
                  </a:cubicBezTo>
                  <a:cubicBezTo>
                    <a:pt x="12969" y="11110"/>
                    <a:pt x="9709" y="11353"/>
                    <a:pt x="6652" y="11474"/>
                  </a:cubicBezTo>
                  <a:cubicBezTo>
                    <a:pt x="3595" y="11595"/>
                    <a:pt x="743" y="11595"/>
                    <a:pt x="131" y="11413"/>
                  </a:cubicBezTo>
                  <a:cubicBezTo>
                    <a:pt x="-480" y="11231"/>
                    <a:pt x="1150" y="10867"/>
                    <a:pt x="2780" y="1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735651" y="1588660"/>
              <a:ext cx="34678" cy="25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108" fill="norm" stroke="1" extrusionOk="0">
                  <a:moveTo>
                    <a:pt x="20816" y="1496"/>
                  </a:moveTo>
                  <a:cubicBezTo>
                    <a:pt x="19545" y="611"/>
                    <a:pt x="18275" y="-274"/>
                    <a:pt x="17640" y="80"/>
                  </a:cubicBezTo>
                  <a:cubicBezTo>
                    <a:pt x="17004" y="434"/>
                    <a:pt x="17004" y="2028"/>
                    <a:pt x="14463" y="5215"/>
                  </a:cubicBezTo>
                  <a:cubicBezTo>
                    <a:pt x="11922" y="8401"/>
                    <a:pt x="6840" y="13182"/>
                    <a:pt x="3663" y="16280"/>
                  </a:cubicBezTo>
                  <a:cubicBezTo>
                    <a:pt x="487" y="19378"/>
                    <a:pt x="-784" y="20795"/>
                    <a:pt x="487" y="21060"/>
                  </a:cubicBezTo>
                  <a:cubicBezTo>
                    <a:pt x="1757" y="21326"/>
                    <a:pt x="5569" y="20441"/>
                    <a:pt x="9381" y="1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2757628" y="1555750"/>
              <a:ext cx="196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6200"/>
                    <a:pt x="4181" y="10800"/>
                    <a:pt x="7781" y="7200"/>
                  </a:cubicBezTo>
                  <a:cubicBezTo>
                    <a:pt x="11381" y="3600"/>
                    <a:pt x="1649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2763978" y="16891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3215623" y="1597270"/>
              <a:ext cx="197277" cy="27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79" fill="norm" stroke="1" extrusionOk="0">
                  <a:moveTo>
                    <a:pt x="3361" y="224"/>
                  </a:moveTo>
                  <a:cubicBezTo>
                    <a:pt x="2212" y="2803"/>
                    <a:pt x="1063" y="5382"/>
                    <a:pt x="488" y="8444"/>
                  </a:cubicBezTo>
                  <a:cubicBezTo>
                    <a:pt x="-86" y="11507"/>
                    <a:pt x="-86" y="15053"/>
                    <a:pt x="144" y="17230"/>
                  </a:cubicBezTo>
                  <a:cubicBezTo>
                    <a:pt x="374" y="19406"/>
                    <a:pt x="833" y="20212"/>
                    <a:pt x="1637" y="20695"/>
                  </a:cubicBezTo>
                  <a:cubicBezTo>
                    <a:pt x="2442" y="21179"/>
                    <a:pt x="3591" y="21340"/>
                    <a:pt x="5544" y="21259"/>
                  </a:cubicBezTo>
                  <a:cubicBezTo>
                    <a:pt x="7497" y="21179"/>
                    <a:pt x="10254" y="20856"/>
                    <a:pt x="12782" y="19406"/>
                  </a:cubicBezTo>
                  <a:cubicBezTo>
                    <a:pt x="15310" y="17955"/>
                    <a:pt x="17608" y="15376"/>
                    <a:pt x="19101" y="12797"/>
                  </a:cubicBezTo>
                  <a:cubicBezTo>
                    <a:pt x="20595" y="10218"/>
                    <a:pt x="21284" y="7639"/>
                    <a:pt x="21399" y="5624"/>
                  </a:cubicBezTo>
                  <a:cubicBezTo>
                    <a:pt x="21514" y="3609"/>
                    <a:pt x="21054" y="2158"/>
                    <a:pt x="20365" y="1191"/>
                  </a:cubicBezTo>
                  <a:cubicBezTo>
                    <a:pt x="19676" y="224"/>
                    <a:pt x="18757" y="-260"/>
                    <a:pt x="18412" y="143"/>
                  </a:cubicBezTo>
                  <a:cubicBezTo>
                    <a:pt x="18067" y="546"/>
                    <a:pt x="18297" y="1836"/>
                    <a:pt x="18527" y="3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3640808" y="1625600"/>
              <a:ext cx="50271" cy="22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7" fill="norm" stroke="1" extrusionOk="0">
                  <a:moveTo>
                    <a:pt x="21375" y="0"/>
                  </a:moveTo>
                  <a:cubicBezTo>
                    <a:pt x="15975" y="5800"/>
                    <a:pt x="10575" y="11600"/>
                    <a:pt x="6975" y="15400"/>
                  </a:cubicBezTo>
                  <a:cubicBezTo>
                    <a:pt x="3375" y="19200"/>
                    <a:pt x="1575" y="21000"/>
                    <a:pt x="675" y="21300"/>
                  </a:cubicBezTo>
                  <a:cubicBezTo>
                    <a:pt x="-225" y="21600"/>
                    <a:pt x="-225" y="20400"/>
                    <a:pt x="675" y="19200"/>
                  </a:cubicBezTo>
                  <a:cubicBezTo>
                    <a:pt x="1575" y="18000"/>
                    <a:pt x="3375" y="16800"/>
                    <a:pt x="5175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661445" y="1578947"/>
              <a:ext cx="218018" cy="26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419" y="5364"/>
                  </a:moveTo>
                  <a:cubicBezTo>
                    <a:pt x="210" y="4500"/>
                    <a:pt x="0" y="3636"/>
                    <a:pt x="0" y="2772"/>
                  </a:cubicBezTo>
                  <a:cubicBezTo>
                    <a:pt x="0" y="1908"/>
                    <a:pt x="210" y="1044"/>
                    <a:pt x="839" y="525"/>
                  </a:cubicBezTo>
                  <a:cubicBezTo>
                    <a:pt x="1468" y="7"/>
                    <a:pt x="2517" y="-166"/>
                    <a:pt x="3250" y="180"/>
                  </a:cubicBezTo>
                  <a:cubicBezTo>
                    <a:pt x="3984" y="525"/>
                    <a:pt x="4404" y="1389"/>
                    <a:pt x="5138" y="3117"/>
                  </a:cubicBezTo>
                  <a:cubicBezTo>
                    <a:pt x="5872" y="4845"/>
                    <a:pt x="6920" y="7437"/>
                    <a:pt x="7969" y="8906"/>
                  </a:cubicBezTo>
                  <a:cubicBezTo>
                    <a:pt x="9017" y="10375"/>
                    <a:pt x="10066" y="10720"/>
                    <a:pt x="10905" y="10548"/>
                  </a:cubicBezTo>
                  <a:cubicBezTo>
                    <a:pt x="11744" y="10375"/>
                    <a:pt x="12373" y="9684"/>
                    <a:pt x="13526" y="8128"/>
                  </a:cubicBezTo>
                  <a:cubicBezTo>
                    <a:pt x="14680" y="6573"/>
                    <a:pt x="16357" y="4154"/>
                    <a:pt x="17511" y="2599"/>
                  </a:cubicBezTo>
                  <a:cubicBezTo>
                    <a:pt x="18664" y="1044"/>
                    <a:pt x="19293" y="352"/>
                    <a:pt x="19817" y="439"/>
                  </a:cubicBezTo>
                  <a:cubicBezTo>
                    <a:pt x="20342" y="525"/>
                    <a:pt x="20761" y="1389"/>
                    <a:pt x="21076" y="4068"/>
                  </a:cubicBezTo>
                  <a:cubicBezTo>
                    <a:pt x="21390" y="6746"/>
                    <a:pt x="21600" y="11239"/>
                    <a:pt x="21600" y="14436"/>
                  </a:cubicBezTo>
                  <a:cubicBezTo>
                    <a:pt x="21600" y="17632"/>
                    <a:pt x="21390" y="19533"/>
                    <a:pt x="21181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964128" y="1612900"/>
              <a:ext cx="25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673"/>
                    <a:pt x="10800" y="11345"/>
                    <a:pt x="7200" y="14945"/>
                  </a:cubicBezTo>
                  <a:cubicBezTo>
                    <a:pt x="3600" y="18545"/>
                    <a:pt x="180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970478" y="1577143"/>
              <a:ext cx="114575" cy="26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17" fill="norm" stroke="1" extrusionOk="0">
                  <a:moveTo>
                    <a:pt x="0" y="3410"/>
                  </a:moveTo>
                  <a:cubicBezTo>
                    <a:pt x="0" y="2553"/>
                    <a:pt x="0" y="1696"/>
                    <a:pt x="785" y="1010"/>
                  </a:cubicBezTo>
                  <a:cubicBezTo>
                    <a:pt x="1571" y="324"/>
                    <a:pt x="3142" y="-190"/>
                    <a:pt x="5695" y="67"/>
                  </a:cubicBezTo>
                  <a:cubicBezTo>
                    <a:pt x="8247" y="324"/>
                    <a:pt x="11782" y="1353"/>
                    <a:pt x="14924" y="3667"/>
                  </a:cubicBezTo>
                  <a:cubicBezTo>
                    <a:pt x="18065" y="5981"/>
                    <a:pt x="20815" y="9581"/>
                    <a:pt x="21207" y="12581"/>
                  </a:cubicBezTo>
                  <a:cubicBezTo>
                    <a:pt x="21600" y="15581"/>
                    <a:pt x="19636" y="17981"/>
                    <a:pt x="17869" y="19439"/>
                  </a:cubicBezTo>
                  <a:cubicBezTo>
                    <a:pt x="16102" y="20896"/>
                    <a:pt x="14531" y="21410"/>
                    <a:pt x="12175" y="21153"/>
                  </a:cubicBezTo>
                  <a:cubicBezTo>
                    <a:pt x="9818" y="20896"/>
                    <a:pt x="6676" y="19867"/>
                    <a:pt x="3535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148278" y="1535481"/>
              <a:ext cx="79636" cy="36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3" fill="norm" stroke="1" extrusionOk="0">
                  <a:moveTo>
                    <a:pt x="0" y="2663"/>
                  </a:moveTo>
                  <a:cubicBezTo>
                    <a:pt x="1137" y="2046"/>
                    <a:pt x="2274" y="1429"/>
                    <a:pt x="3979" y="935"/>
                  </a:cubicBezTo>
                  <a:cubicBezTo>
                    <a:pt x="5684" y="442"/>
                    <a:pt x="7958" y="71"/>
                    <a:pt x="10516" y="10"/>
                  </a:cubicBezTo>
                  <a:cubicBezTo>
                    <a:pt x="13074" y="-52"/>
                    <a:pt x="15916" y="195"/>
                    <a:pt x="17621" y="689"/>
                  </a:cubicBezTo>
                  <a:cubicBezTo>
                    <a:pt x="19326" y="1182"/>
                    <a:pt x="19895" y="1923"/>
                    <a:pt x="19326" y="3219"/>
                  </a:cubicBezTo>
                  <a:cubicBezTo>
                    <a:pt x="18758" y="4515"/>
                    <a:pt x="17053" y="6366"/>
                    <a:pt x="15347" y="7601"/>
                  </a:cubicBezTo>
                  <a:cubicBezTo>
                    <a:pt x="13642" y="8835"/>
                    <a:pt x="11937" y="9452"/>
                    <a:pt x="10516" y="10069"/>
                  </a:cubicBezTo>
                  <a:cubicBezTo>
                    <a:pt x="9095" y="10686"/>
                    <a:pt x="7958" y="11303"/>
                    <a:pt x="9379" y="12353"/>
                  </a:cubicBezTo>
                  <a:cubicBezTo>
                    <a:pt x="10800" y="13402"/>
                    <a:pt x="14779" y="14883"/>
                    <a:pt x="17337" y="15932"/>
                  </a:cubicBezTo>
                  <a:cubicBezTo>
                    <a:pt x="19895" y="16981"/>
                    <a:pt x="21032" y="17598"/>
                    <a:pt x="21316" y="18277"/>
                  </a:cubicBezTo>
                  <a:cubicBezTo>
                    <a:pt x="21600" y="18956"/>
                    <a:pt x="21032" y="19697"/>
                    <a:pt x="19326" y="20314"/>
                  </a:cubicBezTo>
                  <a:cubicBezTo>
                    <a:pt x="17621" y="20931"/>
                    <a:pt x="14779" y="21425"/>
                    <a:pt x="12221" y="21486"/>
                  </a:cubicBezTo>
                  <a:cubicBezTo>
                    <a:pt x="9663" y="21548"/>
                    <a:pt x="7389" y="21178"/>
                    <a:pt x="5116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281628" y="1466850"/>
              <a:ext cx="111427" cy="52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19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6400" y="610"/>
                  </a:cubicBezTo>
                  <a:cubicBezTo>
                    <a:pt x="8800" y="1219"/>
                    <a:pt x="11600" y="2439"/>
                    <a:pt x="14400" y="4442"/>
                  </a:cubicBezTo>
                  <a:cubicBezTo>
                    <a:pt x="17200" y="6445"/>
                    <a:pt x="20000" y="9232"/>
                    <a:pt x="20800" y="11976"/>
                  </a:cubicBezTo>
                  <a:cubicBezTo>
                    <a:pt x="21600" y="14719"/>
                    <a:pt x="20400" y="17419"/>
                    <a:pt x="19000" y="19031"/>
                  </a:cubicBezTo>
                  <a:cubicBezTo>
                    <a:pt x="17600" y="20642"/>
                    <a:pt x="16000" y="21165"/>
                    <a:pt x="13200" y="21382"/>
                  </a:cubicBezTo>
                  <a:cubicBezTo>
                    <a:pt x="10400" y="21600"/>
                    <a:pt x="6400" y="21513"/>
                    <a:pt x="24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605478" y="16891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605478" y="178435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130178" y="1561283"/>
              <a:ext cx="171442" cy="27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75" fill="norm" stroke="1" extrusionOk="0">
                  <a:moveTo>
                    <a:pt x="12628" y="4415"/>
                  </a:moveTo>
                  <a:cubicBezTo>
                    <a:pt x="13400" y="3770"/>
                    <a:pt x="14171" y="3125"/>
                    <a:pt x="14428" y="2400"/>
                  </a:cubicBezTo>
                  <a:cubicBezTo>
                    <a:pt x="14685" y="1674"/>
                    <a:pt x="14428" y="868"/>
                    <a:pt x="13528" y="385"/>
                  </a:cubicBezTo>
                  <a:cubicBezTo>
                    <a:pt x="12628" y="-99"/>
                    <a:pt x="11085" y="-260"/>
                    <a:pt x="8771" y="707"/>
                  </a:cubicBezTo>
                  <a:cubicBezTo>
                    <a:pt x="6457" y="1674"/>
                    <a:pt x="3371" y="3770"/>
                    <a:pt x="1700" y="7074"/>
                  </a:cubicBezTo>
                  <a:cubicBezTo>
                    <a:pt x="28" y="10379"/>
                    <a:pt x="-229" y="14892"/>
                    <a:pt x="157" y="17471"/>
                  </a:cubicBezTo>
                  <a:cubicBezTo>
                    <a:pt x="542" y="20050"/>
                    <a:pt x="1571" y="20695"/>
                    <a:pt x="3500" y="21018"/>
                  </a:cubicBezTo>
                  <a:cubicBezTo>
                    <a:pt x="5428" y="21340"/>
                    <a:pt x="8257" y="21340"/>
                    <a:pt x="11471" y="19325"/>
                  </a:cubicBezTo>
                  <a:cubicBezTo>
                    <a:pt x="14685" y="17310"/>
                    <a:pt x="18285" y="13280"/>
                    <a:pt x="19828" y="9976"/>
                  </a:cubicBezTo>
                  <a:cubicBezTo>
                    <a:pt x="21371" y="6671"/>
                    <a:pt x="20857" y="4092"/>
                    <a:pt x="20085" y="2561"/>
                  </a:cubicBezTo>
                  <a:cubicBezTo>
                    <a:pt x="19314" y="1030"/>
                    <a:pt x="18285" y="546"/>
                    <a:pt x="17771" y="949"/>
                  </a:cubicBezTo>
                  <a:cubicBezTo>
                    <a:pt x="17257" y="1352"/>
                    <a:pt x="17257" y="2641"/>
                    <a:pt x="17257" y="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430978" y="172720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580402" y="1504346"/>
              <a:ext cx="110927" cy="38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98" fill="norm" stroke="1" extrusionOk="0">
                  <a:moveTo>
                    <a:pt x="19762" y="6408"/>
                  </a:moveTo>
                  <a:cubicBezTo>
                    <a:pt x="19762" y="5228"/>
                    <a:pt x="19762" y="4047"/>
                    <a:pt x="18762" y="2926"/>
                  </a:cubicBezTo>
                  <a:cubicBezTo>
                    <a:pt x="17762" y="1805"/>
                    <a:pt x="15762" y="742"/>
                    <a:pt x="13762" y="270"/>
                  </a:cubicBezTo>
                  <a:cubicBezTo>
                    <a:pt x="11762" y="-202"/>
                    <a:pt x="9762" y="-84"/>
                    <a:pt x="7162" y="860"/>
                  </a:cubicBezTo>
                  <a:cubicBezTo>
                    <a:pt x="4562" y="1805"/>
                    <a:pt x="1362" y="3575"/>
                    <a:pt x="362" y="4991"/>
                  </a:cubicBezTo>
                  <a:cubicBezTo>
                    <a:pt x="-638" y="6408"/>
                    <a:pt x="562" y="7470"/>
                    <a:pt x="2362" y="8001"/>
                  </a:cubicBezTo>
                  <a:cubicBezTo>
                    <a:pt x="4162" y="8532"/>
                    <a:pt x="6562" y="8532"/>
                    <a:pt x="8562" y="8296"/>
                  </a:cubicBezTo>
                  <a:cubicBezTo>
                    <a:pt x="10562" y="8060"/>
                    <a:pt x="12162" y="7588"/>
                    <a:pt x="14162" y="6880"/>
                  </a:cubicBezTo>
                  <a:cubicBezTo>
                    <a:pt x="16162" y="6172"/>
                    <a:pt x="18562" y="5228"/>
                    <a:pt x="19762" y="5050"/>
                  </a:cubicBezTo>
                  <a:cubicBezTo>
                    <a:pt x="20962" y="4873"/>
                    <a:pt x="20962" y="5464"/>
                    <a:pt x="20362" y="7411"/>
                  </a:cubicBezTo>
                  <a:cubicBezTo>
                    <a:pt x="19762" y="9359"/>
                    <a:pt x="18562" y="12664"/>
                    <a:pt x="17762" y="15024"/>
                  </a:cubicBezTo>
                  <a:cubicBezTo>
                    <a:pt x="16962" y="17385"/>
                    <a:pt x="16562" y="18801"/>
                    <a:pt x="16362" y="19805"/>
                  </a:cubicBezTo>
                  <a:cubicBezTo>
                    <a:pt x="16162" y="20808"/>
                    <a:pt x="16162" y="21398"/>
                    <a:pt x="16962" y="21398"/>
                  </a:cubicBezTo>
                  <a:cubicBezTo>
                    <a:pt x="17762" y="21398"/>
                    <a:pt x="19362" y="20808"/>
                    <a:pt x="20962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585928" y="2311400"/>
              <a:ext cx="6381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" y="20661"/>
                    <a:pt x="416" y="19722"/>
                    <a:pt x="638" y="18939"/>
                  </a:cubicBezTo>
                  <a:cubicBezTo>
                    <a:pt x="860" y="18157"/>
                    <a:pt x="1096" y="17530"/>
                    <a:pt x="1347" y="16748"/>
                  </a:cubicBezTo>
                  <a:cubicBezTo>
                    <a:pt x="1598" y="15965"/>
                    <a:pt x="1863" y="15026"/>
                    <a:pt x="2146" y="14087"/>
                  </a:cubicBezTo>
                  <a:cubicBezTo>
                    <a:pt x="2429" y="13148"/>
                    <a:pt x="2730" y="12209"/>
                    <a:pt x="3009" y="11426"/>
                  </a:cubicBezTo>
                  <a:cubicBezTo>
                    <a:pt x="3288" y="10643"/>
                    <a:pt x="3546" y="10017"/>
                    <a:pt x="3811" y="9391"/>
                  </a:cubicBezTo>
                  <a:cubicBezTo>
                    <a:pt x="4076" y="8765"/>
                    <a:pt x="4349" y="8139"/>
                    <a:pt x="4624" y="7670"/>
                  </a:cubicBezTo>
                  <a:cubicBezTo>
                    <a:pt x="4900" y="7200"/>
                    <a:pt x="5180" y="6887"/>
                    <a:pt x="5477" y="6574"/>
                  </a:cubicBezTo>
                  <a:cubicBezTo>
                    <a:pt x="5774" y="6261"/>
                    <a:pt x="6090" y="5948"/>
                    <a:pt x="6355" y="5791"/>
                  </a:cubicBezTo>
                  <a:cubicBezTo>
                    <a:pt x="6620" y="5635"/>
                    <a:pt x="6835" y="5635"/>
                    <a:pt x="7071" y="5478"/>
                  </a:cubicBezTo>
                  <a:cubicBezTo>
                    <a:pt x="7307" y="5322"/>
                    <a:pt x="7565" y="5009"/>
                    <a:pt x="7823" y="4852"/>
                  </a:cubicBezTo>
                  <a:cubicBezTo>
                    <a:pt x="8081" y="4696"/>
                    <a:pt x="8339" y="4696"/>
                    <a:pt x="8608" y="4539"/>
                  </a:cubicBezTo>
                  <a:cubicBezTo>
                    <a:pt x="8876" y="4383"/>
                    <a:pt x="9156" y="4070"/>
                    <a:pt x="9446" y="3600"/>
                  </a:cubicBezTo>
                  <a:cubicBezTo>
                    <a:pt x="9736" y="3130"/>
                    <a:pt x="10037" y="2504"/>
                    <a:pt x="10345" y="2191"/>
                  </a:cubicBezTo>
                  <a:cubicBezTo>
                    <a:pt x="10653" y="1878"/>
                    <a:pt x="10968" y="1878"/>
                    <a:pt x="11287" y="1722"/>
                  </a:cubicBezTo>
                  <a:cubicBezTo>
                    <a:pt x="11606" y="1565"/>
                    <a:pt x="11928" y="1252"/>
                    <a:pt x="12172" y="939"/>
                  </a:cubicBezTo>
                  <a:cubicBezTo>
                    <a:pt x="12416" y="626"/>
                    <a:pt x="12580" y="313"/>
                    <a:pt x="12820" y="157"/>
                  </a:cubicBezTo>
                  <a:cubicBezTo>
                    <a:pt x="13060" y="0"/>
                    <a:pt x="13376" y="0"/>
                    <a:pt x="13619" y="0"/>
                  </a:cubicBezTo>
                  <a:cubicBezTo>
                    <a:pt x="13863" y="0"/>
                    <a:pt x="14035" y="0"/>
                    <a:pt x="14199" y="0"/>
                  </a:cubicBezTo>
                  <a:cubicBezTo>
                    <a:pt x="14364" y="0"/>
                    <a:pt x="14522" y="0"/>
                    <a:pt x="14687" y="0"/>
                  </a:cubicBezTo>
                  <a:cubicBezTo>
                    <a:pt x="14851" y="0"/>
                    <a:pt x="15023" y="0"/>
                    <a:pt x="15263" y="0"/>
                  </a:cubicBezTo>
                  <a:cubicBezTo>
                    <a:pt x="15503" y="0"/>
                    <a:pt x="15811" y="0"/>
                    <a:pt x="16123" y="157"/>
                  </a:cubicBezTo>
                  <a:cubicBezTo>
                    <a:pt x="16435" y="313"/>
                    <a:pt x="16750" y="626"/>
                    <a:pt x="17058" y="939"/>
                  </a:cubicBezTo>
                  <a:cubicBezTo>
                    <a:pt x="17366" y="1252"/>
                    <a:pt x="17667" y="1565"/>
                    <a:pt x="17968" y="2035"/>
                  </a:cubicBezTo>
                  <a:cubicBezTo>
                    <a:pt x="18269" y="2504"/>
                    <a:pt x="18570" y="3130"/>
                    <a:pt x="18860" y="3757"/>
                  </a:cubicBezTo>
                  <a:cubicBezTo>
                    <a:pt x="19150" y="4383"/>
                    <a:pt x="19429" y="5009"/>
                    <a:pt x="19766" y="6104"/>
                  </a:cubicBezTo>
                  <a:cubicBezTo>
                    <a:pt x="20103" y="7200"/>
                    <a:pt x="20497" y="8765"/>
                    <a:pt x="20812" y="10017"/>
                  </a:cubicBezTo>
                  <a:cubicBezTo>
                    <a:pt x="21127" y="11270"/>
                    <a:pt x="21364" y="12209"/>
                    <a:pt x="21600" y="13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208493" y="2688409"/>
              <a:ext cx="113093" cy="48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51" fill="norm" stroke="1" extrusionOk="0">
                  <a:moveTo>
                    <a:pt x="4750" y="4423"/>
                  </a:moveTo>
                  <a:cubicBezTo>
                    <a:pt x="3550" y="4045"/>
                    <a:pt x="2350" y="3668"/>
                    <a:pt x="1750" y="3809"/>
                  </a:cubicBezTo>
                  <a:cubicBezTo>
                    <a:pt x="1150" y="3951"/>
                    <a:pt x="1150" y="4611"/>
                    <a:pt x="1150" y="6922"/>
                  </a:cubicBezTo>
                  <a:cubicBezTo>
                    <a:pt x="1150" y="9233"/>
                    <a:pt x="1150" y="13195"/>
                    <a:pt x="1150" y="15741"/>
                  </a:cubicBezTo>
                  <a:cubicBezTo>
                    <a:pt x="1150" y="18288"/>
                    <a:pt x="1150" y="19420"/>
                    <a:pt x="1150" y="20222"/>
                  </a:cubicBezTo>
                  <a:cubicBezTo>
                    <a:pt x="1150" y="21023"/>
                    <a:pt x="1150" y="21495"/>
                    <a:pt x="950" y="21448"/>
                  </a:cubicBezTo>
                  <a:cubicBezTo>
                    <a:pt x="750" y="21401"/>
                    <a:pt x="350" y="20835"/>
                    <a:pt x="150" y="18524"/>
                  </a:cubicBezTo>
                  <a:cubicBezTo>
                    <a:pt x="-50" y="16213"/>
                    <a:pt x="-50" y="12157"/>
                    <a:pt x="150" y="9233"/>
                  </a:cubicBezTo>
                  <a:cubicBezTo>
                    <a:pt x="350" y="6309"/>
                    <a:pt x="750" y="4517"/>
                    <a:pt x="1350" y="3149"/>
                  </a:cubicBezTo>
                  <a:cubicBezTo>
                    <a:pt x="1950" y="1781"/>
                    <a:pt x="2750" y="838"/>
                    <a:pt x="4350" y="367"/>
                  </a:cubicBezTo>
                  <a:cubicBezTo>
                    <a:pt x="5950" y="-105"/>
                    <a:pt x="8350" y="-105"/>
                    <a:pt x="10950" y="272"/>
                  </a:cubicBezTo>
                  <a:cubicBezTo>
                    <a:pt x="13550" y="650"/>
                    <a:pt x="16350" y="1404"/>
                    <a:pt x="18350" y="2630"/>
                  </a:cubicBezTo>
                  <a:cubicBezTo>
                    <a:pt x="20350" y="3857"/>
                    <a:pt x="21550" y="5554"/>
                    <a:pt x="21350" y="6781"/>
                  </a:cubicBezTo>
                  <a:cubicBezTo>
                    <a:pt x="21150" y="8007"/>
                    <a:pt x="19550" y="8761"/>
                    <a:pt x="16550" y="9186"/>
                  </a:cubicBezTo>
                  <a:cubicBezTo>
                    <a:pt x="13550" y="9610"/>
                    <a:pt x="9150" y="9705"/>
                    <a:pt x="4750" y="9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338122" y="2901949"/>
              <a:ext cx="232057" cy="27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20" fill="norm" stroke="1" extrusionOk="0">
                  <a:moveTo>
                    <a:pt x="321" y="10639"/>
                  </a:moveTo>
                  <a:cubicBezTo>
                    <a:pt x="124" y="9833"/>
                    <a:pt x="-72" y="9027"/>
                    <a:pt x="26" y="8221"/>
                  </a:cubicBezTo>
                  <a:cubicBezTo>
                    <a:pt x="124" y="7415"/>
                    <a:pt x="517" y="6609"/>
                    <a:pt x="2186" y="6690"/>
                  </a:cubicBezTo>
                  <a:cubicBezTo>
                    <a:pt x="3855" y="6770"/>
                    <a:pt x="6801" y="7737"/>
                    <a:pt x="8372" y="9591"/>
                  </a:cubicBezTo>
                  <a:cubicBezTo>
                    <a:pt x="9943" y="11445"/>
                    <a:pt x="10139" y="14185"/>
                    <a:pt x="9943" y="16119"/>
                  </a:cubicBezTo>
                  <a:cubicBezTo>
                    <a:pt x="9746" y="18054"/>
                    <a:pt x="9157" y="19182"/>
                    <a:pt x="8372" y="20069"/>
                  </a:cubicBezTo>
                  <a:cubicBezTo>
                    <a:pt x="7586" y="20955"/>
                    <a:pt x="6604" y="21600"/>
                    <a:pt x="5917" y="21197"/>
                  </a:cubicBezTo>
                  <a:cubicBezTo>
                    <a:pt x="5230" y="20794"/>
                    <a:pt x="4837" y="19343"/>
                    <a:pt x="5132" y="17087"/>
                  </a:cubicBezTo>
                  <a:cubicBezTo>
                    <a:pt x="5426" y="14830"/>
                    <a:pt x="6408" y="11767"/>
                    <a:pt x="8764" y="8866"/>
                  </a:cubicBezTo>
                  <a:cubicBezTo>
                    <a:pt x="11121" y="5964"/>
                    <a:pt x="14852" y="3224"/>
                    <a:pt x="17208" y="1773"/>
                  </a:cubicBezTo>
                  <a:cubicBezTo>
                    <a:pt x="19564" y="322"/>
                    <a:pt x="20546" y="161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656650" y="2747696"/>
              <a:ext cx="173879" cy="41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26" fill="norm" stroke="1" extrusionOk="0">
                  <a:moveTo>
                    <a:pt x="16694" y="4064"/>
                  </a:moveTo>
                  <a:cubicBezTo>
                    <a:pt x="16694" y="3182"/>
                    <a:pt x="16694" y="2300"/>
                    <a:pt x="16694" y="1584"/>
                  </a:cubicBezTo>
                  <a:cubicBezTo>
                    <a:pt x="16694" y="868"/>
                    <a:pt x="16694" y="317"/>
                    <a:pt x="15913" y="96"/>
                  </a:cubicBezTo>
                  <a:cubicBezTo>
                    <a:pt x="15132" y="-124"/>
                    <a:pt x="13571" y="-14"/>
                    <a:pt x="11359" y="923"/>
                  </a:cubicBezTo>
                  <a:cubicBezTo>
                    <a:pt x="9147" y="1860"/>
                    <a:pt x="6284" y="3623"/>
                    <a:pt x="4072" y="6158"/>
                  </a:cubicBezTo>
                  <a:cubicBezTo>
                    <a:pt x="1860" y="8692"/>
                    <a:pt x="298" y="11998"/>
                    <a:pt x="38" y="14533"/>
                  </a:cubicBezTo>
                  <a:cubicBezTo>
                    <a:pt x="-222" y="17068"/>
                    <a:pt x="819" y="18831"/>
                    <a:pt x="3942" y="19933"/>
                  </a:cubicBezTo>
                  <a:cubicBezTo>
                    <a:pt x="7065" y="21035"/>
                    <a:pt x="12270" y="21476"/>
                    <a:pt x="15523" y="21421"/>
                  </a:cubicBezTo>
                  <a:cubicBezTo>
                    <a:pt x="18776" y="21366"/>
                    <a:pt x="20077" y="20815"/>
                    <a:pt x="21378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933069" y="2711190"/>
              <a:ext cx="157810" cy="39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51" fill="norm" stroke="1" extrusionOk="0">
                  <a:moveTo>
                    <a:pt x="8512" y="9174"/>
                  </a:moveTo>
                  <a:cubicBezTo>
                    <a:pt x="6496" y="10531"/>
                    <a:pt x="4480" y="11888"/>
                    <a:pt x="3328" y="13641"/>
                  </a:cubicBezTo>
                  <a:cubicBezTo>
                    <a:pt x="2176" y="15394"/>
                    <a:pt x="1888" y="17543"/>
                    <a:pt x="1456" y="19070"/>
                  </a:cubicBezTo>
                  <a:cubicBezTo>
                    <a:pt x="1024" y="20596"/>
                    <a:pt x="448" y="21501"/>
                    <a:pt x="160" y="21331"/>
                  </a:cubicBezTo>
                  <a:cubicBezTo>
                    <a:pt x="-128" y="21162"/>
                    <a:pt x="-128" y="19918"/>
                    <a:pt x="1024" y="17430"/>
                  </a:cubicBezTo>
                  <a:cubicBezTo>
                    <a:pt x="2176" y="14942"/>
                    <a:pt x="4480" y="11210"/>
                    <a:pt x="6496" y="8383"/>
                  </a:cubicBezTo>
                  <a:cubicBezTo>
                    <a:pt x="8512" y="5555"/>
                    <a:pt x="10240" y="3633"/>
                    <a:pt x="11536" y="2276"/>
                  </a:cubicBezTo>
                  <a:cubicBezTo>
                    <a:pt x="12832" y="919"/>
                    <a:pt x="13696" y="127"/>
                    <a:pt x="14416" y="14"/>
                  </a:cubicBezTo>
                  <a:cubicBezTo>
                    <a:pt x="15136" y="-99"/>
                    <a:pt x="15712" y="466"/>
                    <a:pt x="16576" y="2219"/>
                  </a:cubicBezTo>
                  <a:cubicBezTo>
                    <a:pt x="17440" y="3972"/>
                    <a:pt x="18592" y="6913"/>
                    <a:pt x="19456" y="10079"/>
                  </a:cubicBezTo>
                  <a:cubicBezTo>
                    <a:pt x="20320" y="13246"/>
                    <a:pt x="20896" y="16638"/>
                    <a:pt x="21184" y="18617"/>
                  </a:cubicBezTo>
                  <a:cubicBezTo>
                    <a:pt x="21472" y="20596"/>
                    <a:pt x="21472" y="21162"/>
                    <a:pt x="21472" y="20992"/>
                  </a:cubicBezTo>
                  <a:cubicBezTo>
                    <a:pt x="21472" y="20822"/>
                    <a:pt x="21472" y="19918"/>
                    <a:pt x="21184" y="19126"/>
                  </a:cubicBezTo>
                  <a:cubicBezTo>
                    <a:pt x="20896" y="18335"/>
                    <a:pt x="20320" y="17656"/>
                    <a:pt x="19744" y="16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995628" y="294005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318928" y="2787650"/>
              <a:ext cx="171424" cy="30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06" fill="norm" stroke="1" extrusionOk="0">
                  <a:moveTo>
                    <a:pt x="5600" y="0"/>
                  </a:moveTo>
                  <a:cubicBezTo>
                    <a:pt x="4546" y="450"/>
                    <a:pt x="3493" y="900"/>
                    <a:pt x="2439" y="3075"/>
                  </a:cubicBezTo>
                  <a:cubicBezTo>
                    <a:pt x="1385" y="5250"/>
                    <a:pt x="332" y="9150"/>
                    <a:pt x="68" y="12300"/>
                  </a:cubicBezTo>
                  <a:cubicBezTo>
                    <a:pt x="-195" y="15450"/>
                    <a:pt x="332" y="17850"/>
                    <a:pt x="1122" y="19275"/>
                  </a:cubicBezTo>
                  <a:cubicBezTo>
                    <a:pt x="1912" y="20700"/>
                    <a:pt x="2966" y="21150"/>
                    <a:pt x="4151" y="21375"/>
                  </a:cubicBezTo>
                  <a:cubicBezTo>
                    <a:pt x="5337" y="21600"/>
                    <a:pt x="6654" y="21600"/>
                    <a:pt x="8498" y="20850"/>
                  </a:cubicBezTo>
                  <a:cubicBezTo>
                    <a:pt x="10342" y="20100"/>
                    <a:pt x="12712" y="18600"/>
                    <a:pt x="14951" y="15900"/>
                  </a:cubicBezTo>
                  <a:cubicBezTo>
                    <a:pt x="17190" y="13200"/>
                    <a:pt x="19298" y="9300"/>
                    <a:pt x="20351" y="6975"/>
                  </a:cubicBezTo>
                  <a:cubicBezTo>
                    <a:pt x="21405" y="4650"/>
                    <a:pt x="21405" y="3900"/>
                    <a:pt x="21273" y="3150"/>
                  </a:cubicBezTo>
                  <a:cubicBezTo>
                    <a:pt x="21142" y="2400"/>
                    <a:pt x="20878" y="1650"/>
                    <a:pt x="19956" y="1350"/>
                  </a:cubicBezTo>
                  <a:cubicBezTo>
                    <a:pt x="19034" y="1050"/>
                    <a:pt x="17454" y="1200"/>
                    <a:pt x="17190" y="1800"/>
                  </a:cubicBezTo>
                  <a:cubicBezTo>
                    <a:pt x="16927" y="2400"/>
                    <a:pt x="17981" y="3450"/>
                    <a:pt x="19034" y="4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687778" y="2813050"/>
              <a:ext cx="25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17"/>
                    <a:pt x="10800" y="9834"/>
                    <a:pt x="7200" y="13434"/>
                  </a:cubicBezTo>
                  <a:cubicBezTo>
                    <a:pt x="3600" y="17034"/>
                    <a:pt x="180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704566" y="2763429"/>
              <a:ext cx="139305" cy="36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398" fill="norm" stroke="1" extrusionOk="0">
                  <a:moveTo>
                    <a:pt x="339" y="1803"/>
                  </a:moveTo>
                  <a:cubicBezTo>
                    <a:pt x="22" y="1179"/>
                    <a:pt x="-296" y="554"/>
                    <a:pt x="498" y="242"/>
                  </a:cubicBezTo>
                  <a:cubicBezTo>
                    <a:pt x="1292" y="-70"/>
                    <a:pt x="3198" y="-70"/>
                    <a:pt x="6375" y="180"/>
                  </a:cubicBezTo>
                  <a:cubicBezTo>
                    <a:pt x="9551" y="429"/>
                    <a:pt x="13998" y="929"/>
                    <a:pt x="16698" y="1865"/>
                  </a:cubicBezTo>
                  <a:cubicBezTo>
                    <a:pt x="19398" y="2802"/>
                    <a:pt x="20351" y="4175"/>
                    <a:pt x="19716" y="5361"/>
                  </a:cubicBezTo>
                  <a:cubicBezTo>
                    <a:pt x="19080" y="6547"/>
                    <a:pt x="16857" y="7546"/>
                    <a:pt x="14951" y="8295"/>
                  </a:cubicBezTo>
                  <a:cubicBezTo>
                    <a:pt x="13045" y="9044"/>
                    <a:pt x="11457" y="9544"/>
                    <a:pt x="11298" y="9981"/>
                  </a:cubicBezTo>
                  <a:cubicBezTo>
                    <a:pt x="11139" y="10418"/>
                    <a:pt x="12410" y="10792"/>
                    <a:pt x="14316" y="11542"/>
                  </a:cubicBezTo>
                  <a:cubicBezTo>
                    <a:pt x="16222" y="12291"/>
                    <a:pt x="18763" y="13414"/>
                    <a:pt x="20033" y="14413"/>
                  </a:cubicBezTo>
                  <a:cubicBezTo>
                    <a:pt x="21304" y="15412"/>
                    <a:pt x="21304" y="16286"/>
                    <a:pt x="19239" y="17410"/>
                  </a:cubicBezTo>
                  <a:cubicBezTo>
                    <a:pt x="17175" y="18533"/>
                    <a:pt x="13045" y="19907"/>
                    <a:pt x="10186" y="20656"/>
                  </a:cubicBezTo>
                  <a:cubicBezTo>
                    <a:pt x="7328" y="21405"/>
                    <a:pt x="5739" y="21530"/>
                    <a:pt x="4786" y="21280"/>
                  </a:cubicBezTo>
                  <a:cubicBezTo>
                    <a:pt x="3833" y="21031"/>
                    <a:pt x="3516" y="20406"/>
                    <a:pt x="4151" y="19345"/>
                  </a:cubicBezTo>
                  <a:cubicBezTo>
                    <a:pt x="4786" y="18284"/>
                    <a:pt x="6375" y="16785"/>
                    <a:pt x="7963" y="15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897328" y="2654300"/>
              <a:ext cx="151405" cy="50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59" fill="norm" stroke="1" extrusionOk="0">
                  <a:moveTo>
                    <a:pt x="6300" y="0"/>
                  </a:moveTo>
                  <a:cubicBezTo>
                    <a:pt x="10200" y="2370"/>
                    <a:pt x="14100" y="4739"/>
                    <a:pt x="16950" y="7200"/>
                  </a:cubicBezTo>
                  <a:cubicBezTo>
                    <a:pt x="19800" y="9661"/>
                    <a:pt x="21600" y="12213"/>
                    <a:pt x="21450" y="14537"/>
                  </a:cubicBezTo>
                  <a:cubicBezTo>
                    <a:pt x="21300" y="16861"/>
                    <a:pt x="19200" y="18957"/>
                    <a:pt x="15900" y="20142"/>
                  </a:cubicBezTo>
                  <a:cubicBezTo>
                    <a:pt x="12600" y="21327"/>
                    <a:pt x="8100" y="21600"/>
                    <a:pt x="5250" y="21554"/>
                  </a:cubicBezTo>
                  <a:cubicBezTo>
                    <a:pt x="2400" y="21509"/>
                    <a:pt x="1200" y="21144"/>
                    <a:pt x="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341828" y="292735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405328" y="300355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21600"/>
                    <a:pt x="11345" y="21600"/>
                    <a:pt x="14945" y="18000"/>
                  </a:cubicBezTo>
                  <a:cubicBezTo>
                    <a:pt x="18545" y="14400"/>
                    <a:pt x="2007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995334" y="2659434"/>
              <a:ext cx="135262" cy="44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70" fill="norm" stroke="1" extrusionOk="0">
                  <a:moveTo>
                    <a:pt x="5975" y="8577"/>
                  </a:moveTo>
                  <a:cubicBezTo>
                    <a:pt x="5321" y="10808"/>
                    <a:pt x="4666" y="13039"/>
                    <a:pt x="4666" y="14965"/>
                  </a:cubicBezTo>
                  <a:cubicBezTo>
                    <a:pt x="4666" y="16892"/>
                    <a:pt x="5321" y="18515"/>
                    <a:pt x="5648" y="19630"/>
                  </a:cubicBezTo>
                  <a:cubicBezTo>
                    <a:pt x="5975" y="20746"/>
                    <a:pt x="5975" y="21354"/>
                    <a:pt x="5484" y="21456"/>
                  </a:cubicBezTo>
                  <a:cubicBezTo>
                    <a:pt x="4993" y="21557"/>
                    <a:pt x="4012" y="21151"/>
                    <a:pt x="2866" y="19275"/>
                  </a:cubicBezTo>
                  <a:cubicBezTo>
                    <a:pt x="1721" y="17399"/>
                    <a:pt x="412" y="14053"/>
                    <a:pt x="84" y="11112"/>
                  </a:cubicBezTo>
                  <a:cubicBezTo>
                    <a:pt x="-243" y="8171"/>
                    <a:pt x="412" y="5636"/>
                    <a:pt x="1557" y="3912"/>
                  </a:cubicBezTo>
                  <a:cubicBezTo>
                    <a:pt x="2702" y="2188"/>
                    <a:pt x="4339" y="1275"/>
                    <a:pt x="5975" y="718"/>
                  </a:cubicBezTo>
                  <a:cubicBezTo>
                    <a:pt x="7612" y="160"/>
                    <a:pt x="9248" y="-43"/>
                    <a:pt x="10884" y="8"/>
                  </a:cubicBezTo>
                  <a:cubicBezTo>
                    <a:pt x="12521" y="58"/>
                    <a:pt x="14157" y="363"/>
                    <a:pt x="15957" y="1275"/>
                  </a:cubicBezTo>
                  <a:cubicBezTo>
                    <a:pt x="17757" y="2188"/>
                    <a:pt x="19721" y="3709"/>
                    <a:pt x="20539" y="4723"/>
                  </a:cubicBezTo>
                  <a:cubicBezTo>
                    <a:pt x="21357" y="5737"/>
                    <a:pt x="21030" y="6244"/>
                    <a:pt x="17593" y="6954"/>
                  </a:cubicBezTo>
                  <a:cubicBezTo>
                    <a:pt x="14157" y="7664"/>
                    <a:pt x="7612" y="8577"/>
                    <a:pt x="1066" y="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136373" y="2882899"/>
              <a:ext cx="164306" cy="22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56" fill="norm" stroke="1" extrusionOk="0">
                  <a:moveTo>
                    <a:pt x="1558" y="10800"/>
                  </a:moveTo>
                  <a:cubicBezTo>
                    <a:pt x="1004" y="9800"/>
                    <a:pt x="450" y="8800"/>
                    <a:pt x="173" y="7800"/>
                  </a:cubicBezTo>
                  <a:cubicBezTo>
                    <a:pt x="-104" y="6800"/>
                    <a:pt x="-104" y="5800"/>
                    <a:pt x="588" y="5200"/>
                  </a:cubicBezTo>
                  <a:cubicBezTo>
                    <a:pt x="1281" y="4600"/>
                    <a:pt x="2665" y="4400"/>
                    <a:pt x="5019" y="5600"/>
                  </a:cubicBezTo>
                  <a:cubicBezTo>
                    <a:pt x="7373" y="6800"/>
                    <a:pt x="10696" y="9400"/>
                    <a:pt x="11942" y="11900"/>
                  </a:cubicBezTo>
                  <a:cubicBezTo>
                    <a:pt x="13188" y="14400"/>
                    <a:pt x="12358" y="16800"/>
                    <a:pt x="11250" y="18400"/>
                  </a:cubicBezTo>
                  <a:cubicBezTo>
                    <a:pt x="10142" y="20000"/>
                    <a:pt x="8758" y="20800"/>
                    <a:pt x="7373" y="21200"/>
                  </a:cubicBezTo>
                  <a:cubicBezTo>
                    <a:pt x="5988" y="21600"/>
                    <a:pt x="4604" y="21600"/>
                    <a:pt x="3911" y="20700"/>
                  </a:cubicBezTo>
                  <a:cubicBezTo>
                    <a:pt x="3219" y="19800"/>
                    <a:pt x="3219" y="18000"/>
                    <a:pt x="4742" y="15100"/>
                  </a:cubicBezTo>
                  <a:cubicBezTo>
                    <a:pt x="6265" y="12200"/>
                    <a:pt x="9311" y="8200"/>
                    <a:pt x="12358" y="5500"/>
                  </a:cubicBezTo>
                  <a:cubicBezTo>
                    <a:pt x="15404" y="2800"/>
                    <a:pt x="18450" y="14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390072" y="2755296"/>
              <a:ext cx="120157" cy="337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114" fill="norm" stroke="1" extrusionOk="0">
                  <a:moveTo>
                    <a:pt x="21141" y="3218"/>
                  </a:moveTo>
                  <a:cubicBezTo>
                    <a:pt x="20396" y="2026"/>
                    <a:pt x="19651" y="833"/>
                    <a:pt x="18348" y="303"/>
                  </a:cubicBezTo>
                  <a:cubicBezTo>
                    <a:pt x="17044" y="-227"/>
                    <a:pt x="15182" y="-94"/>
                    <a:pt x="12575" y="966"/>
                  </a:cubicBezTo>
                  <a:cubicBezTo>
                    <a:pt x="9969" y="2026"/>
                    <a:pt x="6617" y="4013"/>
                    <a:pt x="4010" y="6995"/>
                  </a:cubicBezTo>
                  <a:cubicBezTo>
                    <a:pt x="1403" y="9977"/>
                    <a:pt x="-459" y="13952"/>
                    <a:pt x="100" y="16602"/>
                  </a:cubicBezTo>
                  <a:cubicBezTo>
                    <a:pt x="658" y="19253"/>
                    <a:pt x="3638" y="20578"/>
                    <a:pt x="7362" y="20975"/>
                  </a:cubicBezTo>
                  <a:cubicBezTo>
                    <a:pt x="11086" y="21373"/>
                    <a:pt x="15555" y="20843"/>
                    <a:pt x="20024" y="2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626645" y="2733586"/>
              <a:ext cx="124459" cy="34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25" fill="norm" stroke="1" extrusionOk="0">
                  <a:moveTo>
                    <a:pt x="11715" y="7271"/>
                  </a:moveTo>
                  <a:cubicBezTo>
                    <a:pt x="8054" y="11329"/>
                    <a:pt x="4393" y="15387"/>
                    <a:pt x="2380" y="17875"/>
                  </a:cubicBezTo>
                  <a:cubicBezTo>
                    <a:pt x="366" y="20362"/>
                    <a:pt x="0" y="21278"/>
                    <a:pt x="0" y="21409"/>
                  </a:cubicBezTo>
                  <a:cubicBezTo>
                    <a:pt x="0" y="21540"/>
                    <a:pt x="366" y="20885"/>
                    <a:pt x="2563" y="18267"/>
                  </a:cubicBezTo>
                  <a:cubicBezTo>
                    <a:pt x="4759" y="15649"/>
                    <a:pt x="8786" y="11067"/>
                    <a:pt x="11715" y="7860"/>
                  </a:cubicBezTo>
                  <a:cubicBezTo>
                    <a:pt x="14644" y="4653"/>
                    <a:pt x="16475" y="2820"/>
                    <a:pt x="17939" y="1642"/>
                  </a:cubicBezTo>
                  <a:cubicBezTo>
                    <a:pt x="19403" y="464"/>
                    <a:pt x="20502" y="-60"/>
                    <a:pt x="21051" y="5"/>
                  </a:cubicBezTo>
                  <a:cubicBezTo>
                    <a:pt x="21600" y="71"/>
                    <a:pt x="21600" y="725"/>
                    <a:pt x="21417" y="3475"/>
                  </a:cubicBezTo>
                  <a:cubicBezTo>
                    <a:pt x="21234" y="6224"/>
                    <a:pt x="20868" y="11067"/>
                    <a:pt x="20502" y="13816"/>
                  </a:cubicBezTo>
                  <a:cubicBezTo>
                    <a:pt x="20136" y="16565"/>
                    <a:pt x="19769" y="17220"/>
                    <a:pt x="19403" y="17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659681" y="2908300"/>
              <a:ext cx="13629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3401" y="21600"/>
                  </a:moveTo>
                  <a:cubicBezTo>
                    <a:pt x="1438" y="20700"/>
                    <a:pt x="-526" y="19800"/>
                    <a:pt x="129" y="18450"/>
                  </a:cubicBezTo>
                  <a:cubicBezTo>
                    <a:pt x="783" y="17100"/>
                    <a:pt x="4056" y="15300"/>
                    <a:pt x="7983" y="12150"/>
                  </a:cubicBezTo>
                  <a:cubicBezTo>
                    <a:pt x="11910" y="9000"/>
                    <a:pt x="16492" y="4500"/>
                    <a:pt x="210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815028" y="2705100"/>
              <a:ext cx="88893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8836" y="0"/>
                  </a:moveTo>
                  <a:cubicBezTo>
                    <a:pt x="13745" y="2700"/>
                    <a:pt x="18655" y="5400"/>
                    <a:pt x="20127" y="8494"/>
                  </a:cubicBezTo>
                  <a:cubicBezTo>
                    <a:pt x="21600" y="11587"/>
                    <a:pt x="19636" y="15075"/>
                    <a:pt x="15709" y="17325"/>
                  </a:cubicBezTo>
                  <a:cubicBezTo>
                    <a:pt x="11782" y="19575"/>
                    <a:pt x="5891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145228" y="2940050"/>
              <a:ext cx="2476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7600"/>
                    <a:pt x="7385" y="13600"/>
                    <a:pt x="10985" y="10000"/>
                  </a:cubicBezTo>
                  <a:cubicBezTo>
                    <a:pt x="14585" y="6400"/>
                    <a:pt x="1809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5260471" y="2882900"/>
              <a:ext cx="3080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7999" y="0"/>
                  </a:moveTo>
                  <a:cubicBezTo>
                    <a:pt x="3679" y="778"/>
                    <a:pt x="-641" y="1557"/>
                    <a:pt x="79" y="3892"/>
                  </a:cubicBezTo>
                  <a:cubicBezTo>
                    <a:pt x="799" y="6227"/>
                    <a:pt x="6559" y="10119"/>
                    <a:pt x="10879" y="13330"/>
                  </a:cubicBezTo>
                  <a:cubicBezTo>
                    <a:pt x="15199" y="16541"/>
                    <a:pt x="18079" y="19070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598195" y="2690518"/>
              <a:ext cx="123876" cy="39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17" fill="norm" stroke="1" extrusionOk="0">
                  <a:moveTo>
                    <a:pt x="4027" y="6723"/>
                  </a:moveTo>
                  <a:cubicBezTo>
                    <a:pt x="3295" y="9974"/>
                    <a:pt x="2563" y="13226"/>
                    <a:pt x="2197" y="15432"/>
                  </a:cubicBezTo>
                  <a:cubicBezTo>
                    <a:pt x="1831" y="17639"/>
                    <a:pt x="1831" y="18800"/>
                    <a:pt x="1647" y="19729"/>
                  </a:cubicBezTo>
                  <a:cubicBezTo>
                    <a:pt x="1464" y="20658"/>
                    <a:pt x="1098" y="21355"/>
                    <a:pt x="732" y="21413"/>
                  </a:cubicBezTo>
                  <a:cubicBezTo>
                    <a:pt x="366" y="21471"/>
                    <a:pt x="0" y="20890"/>
                    <a:pt x="0" y="18626"/>
                  </a:cubicBezTo>
                  <a:cubicBezTo>
                    <a:pt x="0" y="16361"/>
                    <a:pt x="366" y="12413"/>
                    <a:pt x="1647" y="9336"/>
                  </a:cubicBezTo>
                  <a:cubicBezTo>
                    <a:pt x="2929" y="6258"/>
                    <a:pt x="5125" y="4052"/>
                    <a:pt x="7139" y="2600"/>
                  </a:cubicBezTo>
                  <a:cubicBezTo>
                    <a:pt x="9153" y="1148"/>
                    <a:pt x="10983" y="452"/>
                    <a:pt x="12814" y="161"/>
                  </a:cubicBezTo>
                  <a:cubicBezTo>
                    <a:pt x="14644" y="-129"/>
                    <a:pt x="16475" y="-13"/>
                    <a:pt x="17939" y="394"/>
                  </a:cubicBezTo>
                  <a:cubicBezTo>
                    <a:pt x="19403" y="800"/>
                    <a:pt x="20502" y="1497"/>
                    <a:pt x="21051" y="2600"/>
                  </a:cubicBezTo>
                  <a:cubicBezTo>
                    <a:pt x="21600" y="3703"/>
                    <a:pt x="21600" y="5213"/>
                    <a:pt x="20685" y="6316"/>
                  </a:cubicBezTo>
                  <a:cubicBezTo>
                    <a:pt x="19769" y="7419"/>
                    <a:pt x="17939" y="8116"/>
                    <a:pt x="15925" y="8639"/>
                  </a:cubicBezTo>
                  <a:cubicBezTo>
                    <a:pt x="13912" y="9161"/>
                    <a:pt x="11715" y="9510"/>
                    <a:pt x="10068" y="9452"/>
                  </a:cubicBezTo>
                  <a:cubicBezTo>
                    <a:pt x="8420" y="9394"/>
                    <a:pt x="7322" y="8929"/>
                    <a:pt x="6224" y="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711084" y="2876550"/>
              <a:ext cx="145345" cy="16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48" fill="norm" stroke="1" extrusionOk="0">
                  <a:moveTo>
                    <a:pt x="823" y="9138"/>
                  </a:moveTo>
                  <a:cubicBezTo>
                    <a:pt x="206" y="6923"/>
                    <a:pt x="-411" y="4708"/>
                    <a:pt x="360" y="3462"/>
                  </a:cubicBezTo>
                  <a:cubicBezTo>
                    <a:pt x="1132" y="2215"/>
                    <a:pt x="3292" y="1938"/>
                    <a:pt x="5143" y="3046"/>
                  </a:cubicBezTo>
                  <a:cubicBezTo>
                    <a:pt x="6995" y="4154"/>
                    <a:pt x="8538" y="6646"/>
                    <a:pt x="9309" y="9415"/>
                  </a:cubicBezTo>
                  <a:cubicBezTo>
                    <a:pt x="10080" y="12185"/>
                    <a:pt x="10080" y="15231"/>
                    <a:pt x="9000" y="17585"/>
                  </a:cubicBezTo>
                  <a:cubicBezTo>
                    <a:pt x="7920" y="19938"/>
                    <a:pt x="5760" y="21600"/>
                    <a:pt x="4680" y="21185"/>
                  </a:cubicBezTo>
                  <a:cubicBezTo>
                    <a:pt x="3600" y="20769"/>
                    <a:pt x="3600" y="18277"/>
                    <a:pt x="6532" y="14400"/>
                  </a:cubicBezTo>
                  <a:cubicBezTo>
                    <a:pt x="9463" y="10523"/>
                    <a:pt x="15326" y="5262"/>
                    <a:pt x="21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921150" y="2753649"/>
              <a:ext cx="94029" cy="27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40" fill="norm" stroke="1" extrusionOk="0">
                  <a:moveTo>
                    <a:pt x="21323" y="3638"/>
                  </a:moveTo>
                  <a:cubicBezTo>
                    <a:pt x="20363" y="2154"/>
                    <a:pt x="19403" y="670"/>
                    <a:pt x="17723" y="176"/>
                  </a:cubicBezTo>
                  <a:cubicBezTo>
                    <a:pt x="16043" y="-319"/>
                    <a:pt x="13643" y="176"/>
                    <a:pt x="10523" y="2402"/>
                  </a:cubicBezTo>
                  <a:cubicBezTo>
                    <a:pt x="7403" y="4628"/>
                    <a:pt x="3563" y="8585"/>
                    <a:pt x="1643" y="11800"/>
                  </a:cubicBezTo>
                  <a:cubicBezTo>
                    <a:pt x="-277" y="15015"/>
                    <a:pt x="-277" y="17489"/>
                    <a:pt x="443" y="19055"/>
                  </a:cubicBezTo>
                  <a:cubicBezTo>
                    <a:pt x="1163" y="20621"/>
                    <a:pt x="2603" y="21281"/>
                    <a:pt x="6203" y="21116"/>
                  </a:cubicBezTo>
                  <a:cubicBezTo>
                    <a:pt x="9803" y="20951"/>
                    <a:pt x="15563" y="19962"/>
                    <a:pt x="21323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6104078" y="2781300"/>
              <a:ext cx="38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40"/>
                    <a:pt x="12000" y="10080"/>
                    <a:pt x="9000" y="13140"/>
                  </a:cubicBezTo>
                  <a:cubicBezTo>
                    <a:pt x="6000" y="16200"/>
                    <a:pt x="4800" y="17280"/>
                    <a:pt x="3600" y="18360"/>
                  </a:cubicBezTo>
                  <a:cubicBezTo>
                    <a:pt x="2400" y="19440"/>
                    <a:pt x="1200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6123128" y="2727235"/>
              <a:ext cx="118408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32" fill="norm" stroke="1" extrusionOk="0">
                  <a:moveTo>
                    <a:pt x="1137" y="3335"/>
                  </a:moveTo>
                  <a:cubicBezTo>
                    <a:pt x="1137" y="2595"/>
                    <a:pt x="1137" y="1855"/>
                    <a:pt x="2084" y="1190"/>
                  </a:cubicBezTo>
                  <a:cubicBezTo>
                    <a:pt x="3032" y="524"/>
                    <a:pt x="4926" y="-68"/>
                    <a:pt x="7958" y="6"/>
                  </a:cubicBezTo>
                  <a:cubicBezTo>
                    <a:pt x="10989" y="80"/>
                    <a:pt x="15158" y="820"/>
                    <a:pt x="16863" y="1929"/>
                  </a:cubicBezTo>
                  <a:cubicBezTo>
                    <a:pt x="18568" y="3039"/>
                    <a:pt x="17811" y="4518"/>
                    <a:pt x="16674" y="5480"/>
                  </a:cubicBezTo>
                  <a:cubicBezTo>
                    <a:pt x="15537" y="6442"/>
                    <a:pt x="14021" y="6885"/>
                    <a:pt x="12505" y="7403"/>
                  </a:cubicBezTo>
                  <a:cubicBezTo>
                    <a:pt x="10989" y="7921"/>
                    <a:pt x="9474" y="8513"/>
                    <a:pt x="9284" y="9179"/>
                  </a:cubicBezTo>
                  <a:cubicBezTo>
                    <a:pt x="9095" y="9844"/>
                    <a:pt x="10232" y="10584"/>
                    <a:pt x="12505" y="11694"/>
                  </a:cubicBezTo>
                  <a:cubicBezTo>
                    <a:pt x="14779" y="12803"/>
                    <a:pt x="18189" y="14283"/>
                    <a:pt x="19895" y="15688"/>
                  </a:cubicBezTo>
                  <a:cubicBezTo>
                    <a:pt x="21600" y="17094"/>
                    <a:pt x="21600" y="18425"/>
                    <a:pt x="20084" y="19535"/>
                  </a:cubicBezTo>
                  <a:cubicBezTo>
                    <a:pt x="18568" y="20644"/>
                    <a:pt x="15537" y="21532"/>
                    <a:pt x="12126" y="21532"/>
                  </a:cubicBezTo>
                  <a:cubicBezTo>
                    <a:pt x="8716" y="21532"/>
                    <a:pt x="4926" y="20644"/>
                    <a:pt x="2842" y="19461"/>
                  </a:cubicBezTo>
                  <a:cubicBezTo>
                    <a:pt x="758" y="18277"/>
                    <a:pt x="379" y="16798"/>
                    <a:pt x="0" y="15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256478" y="2686050"/>
              <a:ext cx="12600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3240" y="0"/>
                  </a:moveTo>
                  <a:cubicBezTo>
                    <a:pt x="7560" y="0"/>
                    <a:pt x="11880" y="0"/>
                    <a:pt x="15300" y="1525"/>
                  </a:cubicBezTo>
                  <a:cubicBezTo>
                    <a:pt x="18720" y="3051"/>
                    <a:pt x="21240" y="6102"/>
                    <a:pt x="21420" y="9275"/>
                  </a:cubicBezTo>
                  <a:cubicBezTo>
                    <a:pt x="21600" y="12447"/>
                    <a:pt x="19440" y="15742"/>
                    <a:pt x="15480" y="17817"/>
                  </a:cubicBezTo>
                  <a:cubicBezTo>
                    <a:pt x="11520" y="19892"/>
                    <a:pt x="5760" y="20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6624778" y="289560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5429"/>
                    <a:pt x="6503" y="9257"/>
                    <a:pt x="10103" y="5657"/>
                  </a:cubicBezTo>
                  <a:cubicBezTo>
                    <a:pt x="13703" y="2057"/>
                    <a:pt x="1765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968768" y="2605899"/>
              <a:ext cx="161695" cy="41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04" fill="norm" stroke="1" extrusionOk="0">
                  <a:moveTo>
                    <a:pt x="679" y="8343"/>
                  </a:moveTo>
                  <a:cubicBezTo>
                    <a:pt x="1500" y="10189"/>
                    <a:pt x="2320" y="12034"/>
                    <a:pt x="2593" y="13825"/>
                  </a:cubicBezTo>
                  <a:cubicBezTo>
                    <a:pt x="2867" y="15616"/>
                    <a:pt x="2593" y="17352"/>
                    <a:pt x="2046" y="18709"/>
                  </a:cubicBezTo>
                  <a:cubicBezTo>
                    <a:pt x="1500" y="20066"/>
                    <a:pt x="679" y="21043"/>
                    <a:pt x="269" y="21260"/>
                  </a:cubicBezTo>
                  <a:cubicBezTo>
                    <a:pt x="-141" y="21477"/>
                    <a:pt x="-141" y="20934"/>
                    <a:pt x="679" y="18763"/>
                  </a:cubicBezTo>
                  <a:cubicBezTo>
                    <a:pt x="1500" y="16593"/>
                    <a:pt x="3140" y="12794"/>
                    <a:pt x="4917" y="9646"/>
                  </a:cubicBezTo>
                  <a:cubicBezTo>
                    <a:pt x="6694" y="6498"/>
                    <a:pt x="8608" y="4002"/>
                    <a:pt x="10249" y="2428"/>
                  </a:cubicBezTo>
                  <a:cubicBezTo>
                    <a:pt x="11889" y="854"/>
                    <a:pt x="13256" y="203"/>
                    <a:pt x="14624" y="40"/>
                  </a:cubicBezTo>
                  <a:cubicBezTo>
                    <a:pt x="15991" y="-123"/>
                    <a:pt x="17358" y="203"/>
                    <a:pt x="18725" y="1234"/>
                  </a:cubicBezTo>
                  <a:cubicBezTo>
                    <a:pt x="20092" y="2265"/>
                    <a:pt x="21459" y="4002"/>
                    <a:pt x="20639" y="5630"/>
                  </a:cubicBezTo>
                  <a:cubicBezTo>
                    <a:pt x="19818" y="7258"/>
                    <a:pt x="16811" y="8778"/>
                    <a:pt x="13530" y="9483"/>
                  </a:cubicBezTo>
                  <a:cubicBezTo>
                    <a:pt x="10249" y="10189"/>
                    <a:pt x="6694" y="10080"/>
                    <a:pt x="3140" y="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7085884" y="2813050"/>
              <a:ext cx="167545" cy="19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2" fill="norm" stroke="1" extrusionOk="0">
                  <a:moveTo>
                    <a:pt x="312" y="5574"/>
                  </a:moveTo>
                  <a:cubicBezTo>
                    <a:pt x="42" y="4413"/>
                    <a:pt x="-228" y="3252"/>
                    <a:pt x="312" y="2555"/>
                  </a:cubicBezTo>
                  <a:cubicBezTo>
                    <a:pt x="852" y="1858"/>
                    <a:pt x="2202" y="1626"/>
                    <a:pt x="4092" y="2090"/>
                  </a:cubicBezTo>
                  <a:cubicBezTo>
                    <a:pt x="5982" y="2555"/>
                    <a:pt x="8412" y="3716"/>
                    <a:pt x="9897" y="6155"/>
                  </a:cubicBezTo>
                  <a:cubicBezTo>
                    <a:pt x="11382" y="8594"/>
                    <a:pt x="11922" y="12310"/>
                    <a:pt x="11787" y="14865"/>
                  </a:cubicBezTo>
                  <a:cubicBezTo>
                    <a:pt x="11652" y="17419"/>
                    <a:pt x="10842" y="18813"/>
                    <a:pt x="9627" y="19858"/>
                  </a:cubicBezTo>
                  <a:cubicBezTo>
                    <a:pt x="8412" y="20903"/>
                    <a:pt x="6792" y="21600"/>
                    <a:pt x="5847" y="21368"/>
                  </a:cubicBezTo>
                  <a:cubicBezTo>
                    <a:pt x="4902" y="21135"/>
                    <a:pt x="4632" y="19974"/>
                    <a:pt x="5442" y="17419"/>
                  </a:cubicBezTo>
                  <a:cubicBezTo>
                    <a:pt x="6252" y="14865"/>
                    <a:pt x="8142" y="10916"/>
                    <a:pt x="10977" y="7781"/>
                  </a:cubicBezTo>
                  <a:cubicBezTo>
                    <a:pt x="13812" y="4645"/>
                    <a:pt x="17592" y="2323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7423789" y="2671538"/>
              <a:ext cx="153490" cy="33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46" fill="norm" stroke="1" extrusionOk="0">
                  <a:moveTo>
                    <a:pt x="21166" y="1724"/>
                  </a:moveTo>
                  <a:cubicBezTo>
                    <a:pt x="20582" y="1053"/>
                    <a:pt x="19998" y="383"/>
                    <a:pt x="18977" y="114"/>
                  </a:cubicBezTo>
                  <a:cubicBezTo>
                    <a:pt x="17955" y="-154"/>
                    <a:pt x="16496" y="-20"/>
                    <a:pt x="14161" y="1255"/>
                  </a:cubicBezTo>
                  <a:cubicBezTo>
                    <a:pt x="11825" y="2529"/>
                    <a:pt x="8615" y="4944"/>
                    <a:pt x="5842" y="7627"/>
                  </a:cubicBezTo>
                  <a:cubicBezTo>
                    <a:pt x="3069" y="10311"/>
                    <a:pt x="734" y="13262"/>
                    <a:pt x="150" y="15476"/>
                  </a:cubicBezTo>
                  <a:cubicBezTo>
                    <a:pt x="-434" y="17689"/>
                    <a:pt x="734" y="19165"/>
                    <a:pt x="2777" y="20037"/>
                  </a:cubicBezTo>
                  <a:cubicBezTo>
                    <a:pt x="4820" y="20909"/>
                    <a:pt x="7739" y="21178"/>
                    <a:pt x="10658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7599263" y="2673869"/>
              <a:ext cx="153700" cy="34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36" fill="norm" stroke="1" extrusionOk="0">
                  <a:moveTo>
                    <a:pt x="8467" y="5895"/>
                  </a:moveTo>
                  <a:cubicBezTo>
                    <a:pt x="6987" y="8134"/>
                    <a:pt x="5508" y="10373"/>
                    <a:pt x="4324" y="12743"/>
                  </a:cubicBezTo>
                  <a:cubicBezTo>
                    <a:pt x="3141" y="15114"/>
                    <a:pt x="2253" y="17616"/>
                    <a:pt x="1513" y="19197"/>
                  </a:cubicBezTo>
                  <a:cubicBezTo>
                    <a:pt x="774" y="20777"/>
                    <a:pt x="182" y="21436"/>
                    <a:pt x="34" y="21436"/>
                  </a:cubicBezTo>
                  <a:cubicBezTo>
                    <a:pt x="-114" y="21436"/>
                    <a:pt x="182" y="20777"/>
                    <a:pt x="1809" y="18538"/>
                  </a:cubicBezTo>
                  <a:cubicBezTo>
                    <a:pt x="3437" y="16299"/>
                    <a:pt x="6396" y="12480"/>
                    <a:pt x="8763" y="9516"/>
                  </a:cubicBezTo>
                  <a:cubicBezTo>
                    <a:pt x="11130" y="6553"/>
                    <a:pt x="12905" y="4446"/>
                    <a:pt x="14681" y="2865"/>
                  </a:cubicBezTo>
                  <a:cubicBezTo>
                    <a:pt x="16456" y="1285"/>
                    <a:pt x="18231" y="231"/>
                    <a:pt x="19267" y="34"/>
                  </a:cubicBezTo>
                  <a:cubicBezTo>
                    <a:pt x="20302" y="-164"/>
                    <a:pt x="20598" y="495"/>
                    <a:pt x="20894" y="2470"/>
                  </a:cubicBezTo>
                  <a:cubicBezTo>
                    <a:pt x="21190" y="4446"/>
                    <a:pt x="21486" y="7738"/>
                    <a:pt x="21486" y="10373"/>
                  </a:cubicBezTo>
                  <a:cubicBezTo>
                    <a:pt x="21486" y="13007"/>
                    <a:pt x="21190" y="14982"/>
                    <a:pt x="20894" y="16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7634428" y="2813050"/>
              <a:ext cx="127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7486"/>
                    <a:pt x="2160" y="13371"/>
                    <a:pt x="5760" y="9771"/>
                  </a:cubicBezTo>
                  <a:cubicBezTo>
                    <a:pt x="9360" y="6171"/>
                    <a:pt x="1548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7879224" y="2680708"/>
              <a:ext cx="188896" cy="30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62" fill="norm" stroke="1" extrusionOk="0">
                  <a:moveTo>
                    <a:pt x="7441" y="4368"/>
                  </a:moveTo>
                  <a:cubicBezTo>
                    <a:pt x="6729" y="5848"/>
                    <a:pt x="6016" y="7327"/>
                    <a:pt x="5067" y="9990"/>
                  </a:cubicBezTo>
                  <a:cubicBezTo>
                    <a:pt x="4118" y="12653"/>
                    <a:pt x="2931" y="16500"/>
                    <a:pt x="1981" y="18719"/>
                  </a:cubicBezTo>
                  <a:cubicBezTo>
                    <a:pt x="1032" y="20938"/>
                    <a:pt x="320" y="21530"/>
                    <a:pt x="82" y="21456"/>
                  </a:cubicBezTo>
                  <a:cubicBezTo>
                    <a:pt x="-155" y="21382"/>
                    <a:pt x="82" y="20642"/>
                    <a:pt x="1269" y="18127"/>
                  </a:cubicBezTo>
                  <a:cubicBezTo>
                    <a:pt x="2456" y="15612"/>
                    <a:pt x="4592" y="11322"/>
                    <a:pt x="6491" y="8215"/>
                  </a:cubicBezTo>
                  <a:cubicBezTo>
                    <a:pt x="8390" y="5108"/>
                    <a:pt x="10052" y="3185"/>
                    <a:pt x="11357" y="2001"/>
                  </a:cubicBezTo>
                  <a:cubicBezTo>
                    <a:pt x="12663" y="818"/>
                    <a:pt x="13612" y="374"/>
                    <a:pt x="14799" y="152"/>
                  </a:cubicBezTo>
                  <a:cubicBezTo>
                    <a:pt x="15986" y="-70"/>
                    <a:pt x="17410" y="-70"/>
                    <a:pt x="18478" y="300"/>
                  </a:cubicBezTo>
                  <a:cubicBezTo>
                    <a:pt x="19546" y="670"/>
                    <a:pt x="20258" y="1409"/>
                    <a:pt x="20733" y="3481"/>
                  </a:cubicBezTo>
                  <a:cubicBezTo>
                    <a:pt x="21208" y="5552"/>
                    <a:pt x="21445" y="8955"/>
                    <a:pt x="20733" y="11766"/>
                  </a:cubicBezTo>
                  <a:cubicBezTo>
                    <a:pt x="20021" y="14577"/>
                    <a:pt x="18359" y="16796"/>
                    <a:pt x="16698" y="1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8224978" y="2724150"/>
              <a:ext cx="38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8218628" y="2664883"/>
              <a:ext cx="160796" cy="31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47" fill="norm" stroke="1" extrusionOk="0">
                  <a:moveTo>
                    <a:pt x="5891" y="3600"/>
                  </a:moveTo>
                  <a:cubicBezTo>
                    <a:pt x="5891" y="2592"/>
                    <a:pt x="5891" y="1584"/>
                    <a:pt x="6592" y="936"/>
                  </a:cubicBezTo>
                  <a:cubicBezTo>
                    <a:pt x="7294" y="288"/>
                    <a:pt x="8696" y="0"/>
                    <a:pt x="10940" y="0"/>
                  </a:cubicBezTo>
                  <a:cubicBezTo>
                    <a:pt x="13184" y="0"/>
                    <a:pt x="16270" y="288"/>
                    <a:pt x="18374" y="1080"/>
                  </a:cubicBezTo>
                  <a:cubicBezTo>
                    <a:pt x="20478" y="1872"/>
                    <a:pt x="21600" y="3168"/>
                    <a:pt x="21179" y="4464"/>
                  </a:cubicBezTo>
                  <a:cubicBezTo>
                    <a:pt x="20758" y="5760"/>
                    <a:pt x="18795" y="7056"/>
                    <a:pt x="17392" y="8064"/>
                  </a:cubicBezTo>
                  <a:cubicBezTo>
                    <a:pt x="15990" y="9072"/>
                    <a:pt x="15148" y="9792"/>
                    <a:pt x="15288" y="10368"/>
                  </a:cubicBezTo>
                  <a:cubicBezTo>
                    <a:pt x="15429" y="10944"/>
                    <a:pt x="16551" y="11376"/>
                    <a:pt x="17813" y="12528"/>
                  </a:cubicBezTo>
                  <a:cubicBezTo>
                    <a:pt x="19075" y="13680"/>
                    <a:pt x="20478" y="15552"/>
                    <a:pt x="21039" y="16848"/>
                  </a:cubicBezTo>
                  <a:cubicBezTo>
                    <a:pt x="21600" y="18144"/>
                    <a:pt x="21319" y="18864"/>
                    <a:pt x="19917" y="19584"/>
                  </a:cubicBezTo>
                  <a:cubicBezTo>
                    <a:pt x="18514" y="20304"/>
                    <a:pt x="15990" y="21024"/>
                    <a:pt x="13044" y="21312"/>
                  </a:cubicBezTo>
                  <a:cubicBezTo>
                    <a:pt x="10099" y="21600"/>
                    <a:pt x="6732" y="21456"/>
                    <a:pt x="4488" y="20592"/>
                  </a:cubicBezTo>
                  <a:cubicBezTo>
                    <a:pt x="2244" y="19728"/>
                    <a:pt x="1122" y="18144"/>
                    <a:pt x="0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8459928" y="2559050"/>
              <a:ext cx="163146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600" fill="norm" stroke="1" extrusionOk="0">
                  <a:moveTo>
                    <a:pt x="10530" y="0"/>
                  </a:moveTo>
                  <a:cubicBezTo>
                    <a:pt x="14040" y="2880"/>
                    <a:pt x="17550" y="5760"/>
                    <a:pt x="19440" y="8505"/>
                  </a:cubicBezTo>
                  <a:cubicBezTo>
                    <a:pt x="21330" y="11250"/>
                    <a:pt x="21600" y="13860"/>
                    <a:pt x="18090" y="16020"/>
                  </a:cubicBezTo>
                  <a:cubicBezTo>
                    <a:pt x="14580" y="18180"/>
                    <a:pt x="7290" y="198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8663128" y="3543299"/>
              <a:ext cx="27846" cy="109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3886" y="0"/>
                  </a:moveTo>
                  <a:cubicBezTo>
                    <a:pt x="12343" y="1498"/>
                    <a:pt x="10800" y="2997"/>
                    <a:pt x="10800" y="4474"/>
                  </a:cubicBezTo>
                  <a:cubicBezTo>
                    <a:pt x="10800" y="5951"/>
                    <a:pt x="12343" y="7408"/>
                    <a:pt x="13886" y="8948"/>
                  </a:cubicBezTo>
                  <a:cubicBezTo>
                    <a:pt x="15429" y="10488"/>
                    <a:pt x="16971" y="12111"/>
                    <a:pt x="18514" y="13651"/>
                  </a:cubicBezTo>
                  <a:cubicBezTo>
                    <a:pt x="20057" y="15191"/>
                    <a:pt x="21600" y="16647"/>
                    <a:pt x="18514" y="17958"/>
                  </a:cubicBezTo>
                  <a:cubicBezTo>
                    <a:pt x="15429" y="19269"/>
                    <a:pt x="7714" y="204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8692571" y="3305402"/>
              <a:ext cx="2368973" cy="181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85" fill="norm" stroke="1" extrusionOk="0">
                  <a:moveTo>
                    <a:pt x="194" y="2606"/>
                  </a:moveTo>
                  <a:cubicBezTo>
                    <a:pt x="136" y="2480"/>
                    <a:pt x="78" y="2354"/>
                    <a:pt x="40" y="2228"/>
                  </a:cubicBezTo>
                  <a:cubicBezTo>
                    <a:pt x="1" y="2102"/>
                    <a:pt x="-18" y="1976"/>
                    <a:pt x="21" y="1901"/>
                  </a:cubicBezTo>
                  <a:cubicBezTo>
                    <a:pt x="59" y="1825"/>
                    <a:pt x="155" y="1800"/>
                    <a:pt x="531" y="1774"/>
                  </a:cubicBezTo>
                  <a:cubicBezTo>
                    <a:pt x="907" y="1749"/>
                    <a:pt x="1562" y="1724"/>
                    <a:pt x="2256" y="1686"/>
                  </a:cubicBezTo>
                  <a:cubicBezTo>
                    <a:pt x="2949" y="1648"/>
                    <a:pt x="3682" y="1598"/>
                    <a:pt x="4394" y="1535"/>
                  </a:cubicBezTo>
                  <a:cubicBezTo>
                    <a:pt x="5107" y="1472"/>
                    <a:pt x="5801" y="1396"/>
                    <a:pt x="6504" y="1346"/>
                  </a:cubicBezTo>
                  <a:cubicBezTo>
                    <a:pt x="7208" y="1296"/>
                    <a:pt x="7921" y="1270"/>
                    <a:pt x="8605" y="1233"/>
                  </a:cubicBezTo>
                  <a:cubicBezTo>
                    <a:pt x="9289" y="1195"/>
                    <a:pt x="9944" y="1144"/>
                    <a:pt x="10580" y="1081"/>
                  </a:cubicBezTo>
                  <a:cubicBezTo>
                    <a:pt x="11216" y="1018"/>
                    <a:pt x="11832" y="943"/>
                    <a:pt x="12449" y="867"/>
                  </a:cubicBezTo>
                  <a:cubicBezTo>
                    <a:pt x="13065" y="792"/>
                    <a:pt x="13682" y="716"/>
                    <a:pt x="14414" y="615"/>
                  </a:cubicBezTo>
                  <a:cubicBezTo>
                    <a:pt x="15146" y="514"/>
                    <a:pt x="15994" y="388"/>
                    <a:pt x="16765" y="287"/>
                  </a:cubicBezTo>
                  <a:cubicBezTo>
                    <a:pt x="17536" y="187"/>
                    <a:pt x="18229" y="111"/>
                    <a:pt x="18894" y="61"/>
                  </a:cubicBezTo>
                  <a:cubicBezTo>
                    <a:pt x="19559" y="10"/>
                    <a:pt x="20195" y="-15"/>
                    <a:pt x="20599" y="10"/>
                  </a:cubicBezTo>
                  <a:cubicBezTo>
                    <a:pt x="21004" y="35"/>
                    <a:pt x="21177" y="111"/>
                    <a:pt x="21322" y="426"/>
                  </a:cubicBezTo>
                  <a:cubicBezTo>
                    <a:pt x="21466" y="741"/>
                    <a:pt x="21582" y="1296"/>
                    <a:pt x="21563" y="2039"/>
                  </a:cubicBezTo>
                  <a:cubicBezTo>
                    <a:pt x="21543" y="2783"/>
                    <a:pt x="21389" y="3715"/>
                    <a:pt x="21226" y="4635"/>
                  </a:cubicBezTo>
                  <a:cubicBezTo>
                    <a:pt x="21062" y="5555"/>
                    <a:pt x="20888" y="6462"/>
                    <a:pt x="20773" y="7408"/>
                  </a:cubicBezTo>
                  <a:cubicBezTo>
                    <a:pt x="20657" y="8353"/>
                    <a:pt x="20599" y="9336"/>
                    <a:pt x="20551" y="10268"/>
                  </a:cubicBezTo>
                  <a:cubicBezTo>
                    <a:pt x="20503" y="11201"/>
                    <a:pt x="20464" y="12083"/>
                    <a:pt x="20416" y="12978"/>
                  </a:cubicBezTo>
                  <a:cubicBezTo>
                    <a:pt x="20368" y="13873"/>
                    <a:pt x="20310" y="14780"/>
                    <a:pt x="20262" y="15687"/>
                  </a:cubicBezTo>
                  <a:cubicBezTo>
                    <a:pt x="20214" y="16595"/>
                    <a:pt x="20175" y="17502"/>
                    <a:pt x="20127" y="18283"/>
                  </a:cubicBezTo>
                  <a:cubicBezTo>
                    <a:pt x="20079" y="19065"/>
                    <a:pt x="20021" y="19720"/>
                    <a:pt x="19906" y="20249"/>
                  </a:cubicBezTo>
                  <a:cubicBezTo>
                    <a:pt x="19790" y="20778"/>
                    <a:pt x="19617" y="21182"/>
                    <a:pt x="19443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8674525" y="4575905"/>
              <a:ext cx="2198404" cy="12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91" fill="norm" stroke="1" extrusionOk="0">
                  <a:moveTo>
                    <a:pt x="386" y="423"/>
                  </a:moveTo>
                  <a:cubicBezTo>
                    <a:pt x="241" y="57"/>
                    <a:pt x="96" y="-309"/>
                    <a:pt x="33" y="423"/>
                  </a:cubicBezTo>
                  <a:cubicBezTo>
                    <a:pt x="-29" y="1155"/>
                    <a:pt x="-8" y="2986"/>
                    <a:pt x="127" y="4816"/>
                  </a:cubicBezTo>
                  <a:cubicBezTo>
                    <a:pt x="262" y="6647"/>
                    <a:pt x="511" y="8477"/>
                    <a:pt x="947" y="9942"/>
                  </a:cubicBezTo>
                  <a:cubicBezTo>
                    <a:pt x="1383" y="11406"/>
                    <a:pt x="2006" y="12505"/>
                    <a:pt x="2671" y="13237"/>
                  </a:cubicBezTo>
                  <a:cubicBezTo>
                    <a:pt x="3336" y="13969"/>
                    <a:pt x="4042" y="14335"/>
                    <a:pt x="4810" y="14701"/>
                  </a:cubicBezTo>
                  <a:cubicBezTo>
                    <a:pt x="5579" y="15067"/>
                    <a:pt x="6409" y="15433"/>
                    <a:pt x="7251" y="15799"/>
                  </a:cubicBezTo>
                  <a:cubicBezTo>
                    <a:pt x="8092" y="16166"/>
                    <a:pt x="8943" y="16532"/>
                    <a:pt x="9774" y="17081"/>
                  </a:cubicBezTo>
                  <a:cubicBezTo>
                    <a:pt x="10605" y="17630"/>
                    <a:pt x="11415" y="18362"/>
                    <a:pt x="12204" y="18911"/>
                  </a:cubicBezTo>
                  <a:cubicBezTo>
                    <a:pt x="12993" y="19460"/>
                    <a:pt x="13762" y="19827"/>
                    <a:pt x="14499" y="20193"/>
                  </a:cubicBezTo>
                  <a:cubicBezTo>
                    <a:pt x="15236" y="20559"/>
                    <a:pt x="15943" y="20925"/>
                    <a:pt x="16732" y="21108"/>
                  </a:cubicBezTo>
                  <a:cubicBezTo>
                    <a:pt x="17521" y="21291"/>
                    <a:pt x="18393" y="21291"/>
                    <a:pt x="19214" y="21291"/>
                  </a:cubicBezTo>
                  <a:cubicBezTo>
                    <a:pt x="20034" y="21291"/>
                    <a:pt x="20803" y="21291"/>
                    <a:pt x="21571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8949876" y="3877468"/>
              <a:ext cx="530670" cy="46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08" fill="norm" stroke="1" extrusionOk="0">
                  <a:moveTo>
                    <a:pt x="10503" y="3580"/>
                  </a:moveTo>
                  <a:cubicBezTo>
                    <a:pt x="10503" y="3098"/>
                    <a:pt x="10503" y="2615"/>
                    <a:pt x="10460" y="2037"/>
                  </a:cubicBezTo>
                  <a:cubicBezTo>
                    <a:pt x="10417" y="1458"/>
                    <a:pt x="10331" y="783"/>
                    <a:pt x="10074" y="398"/>
                  </a:cubicBezTo>
                  <a:cubicBezTo>
                    <a:pt x="9817" y="12"/>
                    <a:pt x="9389" y="-85"/>
                    <a:pt x="8531" y="301"/>
                  </a:cubicBezTo>
                  <a:cubicBezTo>
                    <a:pt x="7674" y="687"/>
                    <a:pt x="6389" y="1555"/>
                    <a:pt x="5060" y="2519"/>
                  </a:cubicBezTo>
                  <a:cubicBezTo>
                    <a:pt x="3731" y="3483"/>
                    <a:pt x="2360" y="4544"/>
                    <a:pt x="1417" y="6183"/>
                  </a:cubicBezTo>
                  <a:cubicBezTo>
                    <a:pt x="474" y="7823"/>
                    <a:pt x="-40" y="10040"/>
                    <a:pt x="3" y="12210"/>
                  </a:cubicBezTo>
                  <a:cubicBezTo>
                    <a:pt x="46" y="14380"/>
                    <a:pt x="646" y="16501"/>
                    <a:pt x="1846" y="18092"/>
                  </a:cubicBezTo>
                  <a:cubicBezTo>
                    <a:pt x="3046" y="19683"/>
                    <a:pt x="4846" y="20744"/>
                    <a:pt x="6989" y="21082"/>
                  </a:cubicBezTo>
                  <a:cubicBezTo>
                    <a:pt x="9131" y="21419"/>
                    <a:pt x="11617" y="21033"/>
                    <a:pt x="13546" y="20455"/>
                  </a:cubicBezTo>
                  <a:cubicBezTo>
                    <a:pt x="15474" y="19876"/>
                    <a:pt x="16846" y="19105"/>
                    <a:pt x="17917" y="18044"/>
                  </a:cubicBezTo>
                  <a:cubicBezTo>
                    <a:pt x="18989" y="16983"/>
                    <a:pt x="19760" y="15633"/>
                    <a:pt x="20360" y="14139"/>
                  </a:cubicBezTo>
                  <a:cubicBezTo>
                    <a:pt x="20960" y="12644"/>
                    <a:pt x="21389" y="11005"/>
                    <a:pt x="21474" y="9414"/>
                  </a:cubicBezTo>
                  <a:cubicBezTo>
                    <a:pt x="21560" y="7823"/>
                    <a:pt x="21303" y="6280"/>
                    <a:pt x="20403" y="4785"/>
                  </a:cubicBezTo>
                  <a:cubicBezTo>
                    <a:pt x="19503" y="3290"/>
                    <a:pt x="17960" y="1844"/>
                    <a:pt x="16374" y="976"/>
                  </a:cubicBezTo>
                  <a:cubicBezTo>
                    <a:pt x="14789" y="108"/>
                    <a:pt x="13160" y="-181"/>
                    <a:pt x="11574" y="108"/>
                  </a:cubicBezTo>
                  <a:cubicBezTo>
                    <a:pt x="9989" y="398"/>
                    <a:pt x="8446" y="1265"/>
                    <a:pt x="7460" y="2133"/>
                  </a:cubicBezTo>
                  <a:cubicBezTo>
                    <a:pt x="6474" y="3001"/>
                    <a:pt x="6046" y="3869"/>
                    <a:pt x="5617" y="4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9332238" y="3756289"/>
              <a:ext cx="680751" cy="51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84" fill="norm" stroke="1" extrusionOk="0">
                  <a:moveTo>
                    <a:pt x="14126" y="2755"/>
                  </a:moveTo>
                  <a:cubicBezTo>
                    <a:pt x="14126" y="2316"/>
                    <a:pt x="14126" y="1877"/>
                    <a:pt x="14093" y="1438"/>
                  </a:cubicBezTo>
                  <a:cubicBezTo>
                    <a:pt x="14059" y="999"/>
                    <a:pt x="13993" y="560"/>
                    <a:pt x="13793" y="296"/>
                  </a:cubicBezTo>
                  <a:cubicBezTo>
                    <a:pt x="13593" y="33"/>
                    <a:pt x="13259" y="-55"/>
                    <a:pt x="12426" y="33"/>
                  </a:cubicBezTo>
                  <a:cubicBezTo>
                    <a:pt x="11593" y="121"/>
                    <a:pt x="10259" y="384"/>
                    <a:pt x="8926" y="999"/>
                  </a:cubicBezTo>
                  <a:cubicBezTo>
                    <a:pt x="7593" y="1613"/>
                    <a:pt x="6259" y="2579"/>
                    <a:pt x="5093" y="3984"/>
                  </a:cubicBezTo>
                  <a:cubicBezTo>
                    <a:pt x="3926" y="5389"/>
                    <a:pt x="2926" y="7233"/>
                    <a:pt x="2093" y="8989"/>
                  </a:cubicBezTo>
                  <a:cubicBezTo>
                    <a:pt x="1259" y="10745"/>
                    <a:pt x="593" y="12413"/>
                    <a:pt x="259" y="13730"/>
                  </a:cubicBezTo>
                  <a:cubicBezTo>
                    <a:pt x="-74" y="15047"/>
                    <a:pt x="-74" y="16013"/>
                    <a:pt x="193" y="16891"/>
                  </a:cubicBezTo>
                  <a:cubicBezTo>
                    <a:pt x="459" y="17769"/>
                    <a:pt x="993" y="18560"/>
                    <a:pt x="2193" y="19394"/>
                  </a:cubicBezTo>
                  <a:cubicBezTo>
                    <a:pt x="3393" y="20228"/>
                    <a:pt x="5259" y="21106"/>
                    <a:pt x="7193" y="21325"/>
                  </a:cubicBezTo>
                  <a:cubicBezTo>
                    <a:pt x="9126" y="21545"/>
                    <a:pt x="11126" y="21106"/>
                    <a:pt x="12993" y="20623"/>
                  </a:cubicBezTo>
                  <a:cubicBezTo>
                    <a:pt x="14859" y="20140"/>
                    <a:pt x="16593" y="19613"/>
                    <a:pt x="17759" y="19043"/>
                  </a:cubicBezTo>
                  <a:cubicBezTo>
                    <a:pt x="18926" y="18472"/>
                    <a:pt x="19526" y="17857"/>
                    <a:pt x="20126" y="16277"/>
                  </a:cubicBezTo>
                  <a:cubicBezTo>
                    <a:pt x="20726" y="14696"/>
                    <a:pt x="21326" y="12150"/>
                    <a:pt x="21426" y="9955"/>
                  </a:cubicBezTo>
                  <a:cubicBezTo>
                    <a:pt x="21526" y="7760"/>
                    <a:pt x="21126" y="5916"/>
                    <a:pt x="20493" y="4335"/>
                  </a:cubicBezTo>
                  <a:cubicBezTo>
                    <a:pt x="19859" y="2755"/>
                    <a:pt x="18993" y="1438"/>
                    <a:pt x="17893" y="1306"/>
                  </a:cubicBezTo>
                  <a:cubicBezTo>
                    <a:pt x="16793" y="1174"/>
                    <a:pt x="15459" y="2228"/>
                    <a:pt x="14659" y="3106"/>
                  </a:cubicBezTo>
                  <a:cubicBezTo>
                    <a:pt x="13859" y="3984"/>
                    <a:pt x="13593" y="4686"/>
                    <a:pt x="13326" y="5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0129978" y="4311650"/>
              <a:ext cx="127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0110928" y="4175437"/>
              <a:ext cx="204306" cy="32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72" fill="norm" stroke="1" extrusionOk="0">
                  <a:moveTo>
                    <a:pt x="1336" y="8495"/>
                  </a:moveTo>
                  <a:cubicBezTo>
                    <a:pt x="891" y="7803"/>
                    <a:pt x="445" y="7110"/>
                    <a:pt x="1336" y="5795"/>
                  </a:cubicBezTo>
                  <a:cubicBezTo>
                    <a:pt x="2227" y="4480"/>
                    <a:pt x="4454" y="2541"/>
                    <a:pt x="6903" y="1364"/>
                  </a:cubicBezTo>
                  <a:cubicBezTo>
                    <a:pt x="9353" y="187"/>
                    <a:pt x="12025" y="-228"/>
                    <a:pt x="13918" y="118"/>
                  </a:cubicBezTo>
                  <a:cubicBezTo>
                    <a:pt x="15810" y="464"/>
                    <a:pt x="16924" y="1572"/>
                    <a:pt x="17480" y="2472"/>
                  </a:cubicBezTo>
                  <a:cubicBezTo>
                    <a:pt x="18037" y="3372"/>
                    <a:pt x="18037" y="4064"/>
                    <a:pt x="17703" y="4687"/>
                  </a:cubicBezTo>
                  <a:cubicBezTo>
                    <a:pt x="17369" y="5310"/>
                    <a:pt x="16701" y="5864"/>
                    <a:pt x="15365" y="6626"/>
                  </a:cubicBezTo>
                  <a:cubicBezTo>
                    <a:pt x="14029" y="7387"/>
                    <a:pt x="12025" y="8357"/>
                    <a:pt x="11691" y="8703"/>
                  </a:cubicBezTo>
                  <a:cubicBezTo>
                    <a:pt x="11357" y="9049"/>
                    <a:pt x="12693" y="8772"/>
                    <a:pt x="13918" y="8634"/>
                  </a:cubicBezTo>
                  <a:cubicBezTo>
                    <a:pt x="15142" y="8495"/>
                    <a:pt x="16256" y="8495"/>
                    <a:pt x="17814" y="9395"/>
                  </a:cubicBezTo>
                  <a:cubicBezTo>
                    <a:pt x="19373" y="10295"/>
                    <a:pt x="21377" y="12095"/>
                    <a:pt x="21489" y="14103"/>
                  </a:cubicBezTo>
                  <a:cubicBezTo>
                    <a:pt x="21600" y="16110"/>
                    <a:pt x="19819" y="18326"/>
                    <a:pt x="15922" y="19572"/>
                  </a:cubicBezTo>
                  <a:cubicBezTo>
                    <a:pt x="12025" y="20818"/>
                    <a:pt x="6012" y="21095"/>
                    <a:pt x="0" y="213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8892669" y="3557734"/>
              <a:ext cx="151460" cy="33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23" fill="norm" stroke="1" extrusionOk="0">
                  <a:moveTo>
                    <a:pt x="11567" y="8091"/>
                  </a:moveTo>
                  <a:cubicBezTo>
                    <a:pt x="9767" y="10141"/>
                    <a:pt x="7967" y="12192"/>
                    <a:pt x="6317" y="14106"/>
                  </a:cubicBezTo>
                  <a:cubicBezTo>
                    <a:pt x="4667" y="16020"/>
                    <a:pt x="3167" y="17797"/>
                    <a:pt x="2117" y="19164"/>
                  </a:cubicBezTo>
                  <a:cubicBezTo>
                    <a:pt x="1067" y="20531"/>
                    <a:pt x="467" y="21488"/>
                    <a:pt x="167" y="21420"/>
                  </a:cubicBezTo>
                  <a:cubicBezTo>
                    <a:pt x="-133" y="21351"/>
                    <a:pt x="-133" y="20258"/>
                    <a:pt x="1067" y="17729"/>
                  </a:cubicBezTo>
                  <a:cubicBezTo>
                    <a:pt x="2267" y="15199"/>
                    <a:pt x="4667" y="11235"/>
                    <a:pt x="6467" y="8296"/>
                  </a:cubicBezTo>
                  <a:cubicBezTo>
                    <a:pt x="8267" y="5356"/>
                    <a:pt x="9467" y="3442"/>
                    <a:pt x="10217" y="2144"/>
                  </a:cubicBezTo>
                  <a:cubicBezTo>
                    <a:pt x="10967" y="845"/>
                    <a:pt x="11267" y="161"/>
                    <a:pt x="12167" y="25"/>
                  </a:cubicBezTo>
                  <a:cubicBezTo>
                    <a:pt x="13067" y="-112"/>
                    <a:pt x="14567" y="298"/>
                    <a:pt x="16067" y="1802"/>
                  </a:cubicBezTo>
                  <a:cubicBezTo>
                    <a:pt x="17567" y="3306"/>
                    <a:pt x="19067" y="5903"/>
                    <a:pt x="19967" y="8569"/>
                  </a:cubicBezTo>
                  <a:cubicBezTo>
                    <a:pt x="20867" y="11235"/>
                    <a:pt x="21167" y="13969"/>
                    <a:pt x="21467" y="16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8859978" y="3695699"/>
              <a:ext cx="234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6062"/>
                    <a:pt x="10897" y="10523"/>
                    <a:pt x="14497" y="6923"/>
                  </a:cubicBezTo>
                  <a:cubicBezTo>
                    <a:pt x="18097" y="3323"/>
                    <a:pt x="19849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362270" y="3907081"/>
              <a:ext cx="107309" cy="30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85" fill="norm" stroke="1" extrusionOk="0">
                  <a:moveTo>
                    <a:pt x="11307" y="9256"/>
                  </a:moveTo>
                  <a:cubicBezTo>
                    <a:pt x="10460" y="10001"/>
                    <a:pt x="9613" y="10745"/>
                    <a:pt x="8343" y="11639"/>
                  </a:cubicBezTo>
                  <a:cubicBezTo>
                    <a:pt x="7072" y="12533"/>
                    <a:pt x="5378" y="13576"/>
                    <a:pt x="4743" y="13725"/>
                  </a:cubicBezTo>
                  <a:cubicBezTo>
                    <a:pt x="4107" y="13874"/>
                    <a:pt x="4531" y="13129"/>
                    <a:pt x="6013" y="11565"/>
                  </a:cubicBezTo>
                  <a:cubicBezTo>
                    <a:pt x="7496" y="10001"/>
                    <a:pt x="10037" y="7617"/>
                    <a:pt x="11519" y="6053"/>
                  </a:cubicBezTo>
                  <a:cubicBezTo>
                    <a:pt x="13001" y="4489"/>
                    <a:pt x="13425" y="3744"/>
                    <a:pt x="13425" y="3744"/>
                  </a:cubicBezTo>
                  <a:cubicBezTo>
                    <a:pt x="13425" y="3744"/>
                    <a:pt x="13001" y="4489"/>
                    <a:pt x="12578" y="5681"/>
                  </a:cubicBezTo>
                  <a:cubicBezTo>
                    <a:pt x="12154" y="6872"/>
                    <a:pt x="11731" y="8511"/>
                    <a:pt x="11519" y="9703"/>
                  </a:cubicBezTo>
                  <a:cubicBezTo>
                    <a:pt x="11307" y="10894"/>
                    <a:pt x="11307" y="11639"/>
                    <a:pt x="11096" y="11639"/>
                  </a:cubicBezTo>
                  <a:cubicBezTo>
                    <a:pt x="10884" y="11639"/>
                    <a:pt x="10460" y="10894"/>
                    <a:pt x="10248" y="9405"/>
                  </a:cubicBezTo>
                  <a:cubicBezTo>
                    <a:pt x="10037" y="7915"/>
                    <a:pt x="10037" y="5681"/>
                    <a:pt x="10037" y="3819"/>
                  </a:cubicBezTo>
                  <a:cubicBezTo>
                    <a:pt x="10037" y="1956"/>
                    <a:pt x="10037" y="467"/>
                    <a:pt x="9825" y="94"/>
                  </a:cubicBezTo>
                  <a:cubicBezTo>
                    <a:pt x="9613" y="-278"/>
                    <a:pt x="9190" y="467"/>
                    <a:pt x="8554" y="2031"/>
                  </a:cubicBezTo>
                  <a:cubicBezTo>
                    <a:pt x="7919" y="3595"/>
                    <a:pt x="7072" y="5979"/>
                    <a:pt x="6437" y="7543"/>
                  </a:cubicBezTo>
                  <a:cubicBezTo>
                    <a:pt x="5801" y="9107"/>
                    <a:pt x="5378" y="9852"/>
                    <a:pt x="5378" y="9852"/>
                  </a:cubicBezTo>
                  <a:cubicBezTo>
                    <a:pt x="5378" y="9852"/>
                    <a:pt x="5801" y="9107"/>
                    <a:pt x="6013" y="9107"/>
                  </a:cubicBezTo>
                  <a:cubicBezTo>
                    <a:pt x="6225" y="9107"/>
                    <a:pt x="6225" y="9852"/>
                    <a:pt x="6013" y="11043"/>
                  </a:cubicBezTo>
                  <a:cubicBezTo>
                    <a:pt x="5801" y="12235"/>
                    <a:pt x="5378" y="13874"/>
                    <a:pt x="4954" y="15289"/>
                  </a:cubicBezTo>
                  <a:cubicBezTo>
                    <a:pt x="4531" y="16704"/>
                    <a:pt x="4107" y="17896"/>
                    <a:pt x="3896" y="17747"/>
                  </a:cubicBezTo>
                  <a:cubicBezTo>
                    <a:pt x="3684" y="17598"/>
                    <a:pt x="3684" y="16108"/>
                    <a:pt x="3684" y="14916"/>
                  </a:cubicBezTo>
                  <a:cubicBezTo>
                    <a:pt x="3684" y="13725"/>
                    <a:pt x="3684" y="12831"/>
                    <a:pt x="3896" y="12012"/>
                  </a:cubicBezTo>
                  <a:cubicBezTo>
                    <a:pt x="4107" y="11192"/>
                    <a:pt x="4531" y="10448"/>
                    <a:pt x="4531" y="10448"/>
                  </a:cubicBezTo>
                  <a:cubicBezTo>
                    <a:pt x="4531" y="10448"/>
                    <a:pt x="4107" y="11192"/>
                    <a:pt x="3896" y="12459"/>
                  </a:cubicBezTo>
                  <a:cubicBezTo>
                    <a:pt x="3684" y="13725"/>
                    <a:pt x="3684" y="15512"/>
                    <a:pt x="3472" y="16928"/>
                  </a:cubicBezTo>
                  <a:cubicBezTo>
                    <a:pt x="3260" y="18343"/>
                    <a:pt x="2837" y="19385"/>
                    <a:pt x="3048" y="19460"/>
                  </a:cubicBezTo>
                  <a:cubicBezTo>
                    <a:pt x="3260" y="19534"/>
                    <a:pt x="4107" y="18641"/>
                    <a:pt x="4743" y="17300"/>
                  </a:cubicBezTo>
                  <a:cubicBezTo>
                    <a:pt x="5378" y="15959"/>
                    <a:pt x="5801" y="14172"/>
                    <a:pt x="5590" y="13874"/>
                  </a:cubicBezTo>
                  <a:cubicBezTo>
                    <a:pt x="5378" y="13576"/>
                    <a:pt x="4531" y="14768"/>
                    <a:pt x="4107" y="14991"/>
                  </a:cubicBezTo>
                  <a:cubicBezTo>
                    <a:pt x="3684" y="15214"/>
                    <a:pt x="3684" y="14470"/>
                    <a:pt x="3684" y="13725"/>
                  </a:cubicBezTo>
                  <a:cubicBezTo>
                    <a:pt x="3684" y="12980"/>
                    <a:pt x="3684" y="12235"/>
                    <a:pt x="3684" y="11490"/>
                  </a:cubicBezTo>
                  <a:cubicBezTo>
                    <a:pt x="3684" y="10745"/>
                    <a:pt x="3684" y="10001"/>
                    <a:pt x="3048" y="9926"/>
                  </a:cubicBezTo>
                  <a:cubicBezTo>
                    <a:pt x="2413" y="9852"/>
                    <a:pt x="1143" y="10448"/>
                    <a:pt x="507" y="11118"/>
                  </a:cubicBezTo>
                  <a:cubicBezTo>
                    <a:pt x="-128" y="11788"/>
                    <a:pt x="-128" y="12533"/>
                    <a:pt x="296" y="13576"/>
                  </a:cubicBezTo>
                  <a:cubicBezTo>
                    <a:pt x="719" y="14619"/>
                    <a:pt x="1566" y="15959"/>
                    <a:pt x="1990" y="16183"/>
                  </a:cubicBezTo>
                  <a:cubicBezTo>
                    <a:pt x="2413" y="16406"/>
                    <a:pt x="2413" y="15512"/>
                    <a:pt x="2413" y="14693"/>
                  </a:cubicBezTo>
                  <a:cubicBezTo>
                    <a:pt x="2413" y="13874"/>
                    <a:pt x="2413" y="13129"/>
                    <a:pt x="2201" y="12384"/>
                  </a:cubicBezTo>
                  <a:cubicBezTo>
                    <a:pt x="1990" y="11639"/>
                    <a:pt x="1566" y="10894"/>
                    <a:pt x="1143" y="10894"/>
                  </a:cubicBezTo>
                  <a:cubicBezTo>
                    <a:pt x="719" y="10894"/>
                    <a:pt x="296" y="11639"/>
                    <a:pt x="296" y="12756"/>
                  </a:cubicBezTo>
                  <a:cubicBezTo>
                    <a:pt x="296" y="13874"/>
                    <a:pt x="719" y="15363"/>
                    <a:pt x="1354" y="16481"/>
                  </a:cubicBezTo>
                  <a:cubicBezTo>
                    <a:pt x="1990" y="17598"/>
                    <a:pt x="2837" y="18343"/>
                    <a:pt x="3472" y="18268"/>
                  </a:cubicBezTo>
                  <a:cubicBezTo>
                    <a:pt x="4107" y="18194"/>
                    <a:pt x="4531" y="17300"/>
                    <a:pt x="4743" y="16332"/>
                  </a:cubicBezTo>
                  <a:cubicBezTo>
                    <a:pt x="4954" y="15363"/>
                    <a:pt x="4954" y="14321"/>
                    <a:pt x="5166" y="14172"/>
                  </a:cubicBezTo>
                  <a:cubicBezTo>
                    <a:pt x="5378" y="14023"/>
                    <a:pt x="5801" y="14768"/>
                    <a:pt x="6648" y="15512"/>
                  </a:cubicBezTo>
                  <a:cubicBezTo>
                    <a:pt x="7496" y="16257"/>
                    <a:pt x="8766" y="17002"/>
                    <a:pt x="10037" y="17076"/>
                  </a:cubicBezTo>
                  <a:cubicBezTo>
                    <a:pt x="11307" y="17151"/>
                    <a:pt x="12578" y="16555"/>
                    <a:pt x="13425" y="15885"/>
                  </a:cubicBezTo>
                  <a:cubicBezTo>
                    <a:pt x="14272" y="15214"/>
                    <a:pt x="14696" y="14470"/>
                    <a:pt x="15543" y="13427"/>
                  </a:cubicBezTo>
                  <a:cubicBezTo>
                    <a:pt x="16390" y="12384"/>
                    <a:pt x="17660" y="11043"/>
                    <a:pt x="17660" y="10745"/>
                  </a:cubicBezTo>
                  <a:cubicBezTo>
                    <a:pt x="17660" y="10448"/>
                    <a:pt x="16390" y="11192"/>
                    <a:pt x="14272" y="12235"/>
                  </a:cubicBezTo>
                  <a:cubicBezTo>
                    <a:pt x="12154" y="13278"/>
                    <a:pt x="9190" y="14619"/>
                    <a:pt x="7707" y="15661"/>
                  </a:cubicBezTo>
                  <a:cubicBezTo>
                    <a:pt x="6225" y="16704"/>
                    <a:pt x="6225" y="17449"/>
                    <a:pt x="6225" y="18194"/>
                  </a:cubicBezTo>
                  <a:cubicBezTo>
                    <a:pt x="6225" y="18939"/>
                    <a:pt x="6225" y="19683"/>
                    <a:pt x="6860" y="19683"/>
                  </a:cubicBezTo>
                  <a:cubicBezTo>
                    <a:pt x="7496" y="19683"/>
                    <a:pt x="8766" y="18939"/>
                    <a:pt x="9825" y="17449"/>
                  </a:cubicBezTo>
                  <a:cubicBezTo>
                    <a:pt x="10884" y="15959"/>
                    <a:pt x="11731" y="13725"/>
                    <a:pt x="12366" y="12235"/>
                  </a:cubicBezTo>
                  <a:cubicBezTo>
                    <a:pt x="13001" y="10745"/>
                    <a:pt x="13425" y="10001"/>
                    <a:pt x="13637" y="10001"/>
                  </a:cubicBezTo>
                  <a:cubicBezTo>
                    <a:pt x="13848" y="10001"/>
                    <a:pt x="13848" y="10745"/>
                    <a:pt x="13637" y="11490"/>
                  </a:cubicBezTo>
                  <a:cubicBezTo>
                    <a:pt x="13425" y="12235"/>
                    <a:pt x="13001" y="12980"/>
                    <a:pt x="12790" y="13725"/>
                  </a:cubicBezTo>
                  <a:cubicBezTo>
                    <a:pt x="12578" y="14470"/>
                    <a:pt x="12578" y="15214"/>
                    <a:pt x="12790" y="15214"/>
                  </a:cubicBezTo>
                  <a:cubicBezTo>
                    <a:pt x="13001" y="15214"/>
                    <a:pt x="13425" y="14470"/>
                    <a:pt x="13425" y="13203"/>
                  </a:cubicBezTo>
                  <a:cubicBezTo>
                    <a:pt x="13425" y="11937"/>
                    <a:pt x="13001" y="10150"/>
                    <a:pt x="12578" y="8734"/>
                  </a:cubicBezTo>
                  <a:cubicBezTo>
                    <a:pt x="12154" y="7319"/>
                    <a:pt x="11731" y="6276"/>
                    <a:pt x="11519" y="6128"/>
                  </a:cubicBezTo>
                  <a:cubicBezTo>
                    <a:pt x="11307" y="5979"/>
                    <a:pt x="11307" y="6723"/>
                    <a:pt x="11731" y="8660"/>
                  </a:cubicBezTo>
                  <a:cubicBezTo>
                    <a:pt x="12154" y="10596"/>
                    <a:pt x="13001" y="13725"/>
                    <a:pt x="13425" y="15661"/>
                  </a:cubicBezTo>
                  <a:cubicBezTo>
                    <a:pt x="13848" y="17598"/>
                    <a:pt x="13848" y="18343"/>
                    <a:pt x="13848" y="18194"/>
                  </a:cubicBezTo>
                  <a:cubicBezTo>
                    <a:pt x="13848" y="18045"/>
                    <a:pt x="13848" y="17002"/>
                    <a:pt x="13848" y="15885"/>
                  </a:cubicBezTo>
                  <a:cubicBezTo>
                    <a:pt x="13848" y="14768"/>
                    <a:pt x="13848" y="13576"/>
                    <a:pt x="13425" y="12459"/>
                  </a:cubicBezTo>
                  <a:cubicBezTo>
                    <a:pt x="13001" y="11341"/>
                    <a:pt x="12154" y="10299"/>
                    <a:pt x="11731" y="10150"/>
                  </a:cubicBezTo>
                  <a:cubicBezTo>
                    <a:pt x="11307" y="10001"/>
                    <a:pt x="11307" y="10745"/>
                    <a:pt x="12154" y="11937"/>
                  </a:cubicBezTo>
                  <a:cubicBezTo>
                    <a:pt x="13001" y="13129"/>
                    <a:pt x="14696" y="14768"/>
                    <a:pt x="15754" y="16257"/>
                  </a:cubicBezTo>
                  <a:cubicBezTo>
                    <a:pt x="16813" y="17747"/>
                    <a:pt x="17237" y="19088"/>
                    <a:pt x="17448" y="19311"/>
                  </a:cubicBezTo>
                  <a:cubicBezTo>
                    <a:pt x="17660" y="19534"/>
                    <a:pt x="17660" y="18641"/>
                    <a:pt x="17872" y="17002"/>
                  </a:cubicBezTo>
                  <a:cubicBezTo>
                    <a:pt x="18084" y="15363"/>
                    <a:pt x="18507" y="12980"/>
                    <a:pt x="18931" y="11416"/>
                  </a:cubicBezTo>
                  <a:cubicBezTo>
                    <a:pt x="19354" y="9852"/>
                    <a:pt x="19778" y="9107"/>
                    <a:pt x="19990" y="9107"/>
                  </a:cubicBezTo>
                  <a:cubicBezTo>
                    <a:pt x="20201" y="9107"/>
                    <a:pt x="20201" y="9852"/>
                    <a:pt x="20413" y="11639"/>
                  </a:cubicBezTo>
                  <a:cubicBezTo>
                    <a:pt x="20625" y="13427"/>
                    <a:pt x="21048" y="16257"/>
                    <a:pt x="21260" y="18045"/>
                  </a:cubicBezTo>
                  <a:cubicBezTo>
                    <a:pt x="21472" y="19832"/>
                    <a:pt x="21472" y="20577"/>
                    <a:pt x="21472" y="20577"/>
                  </a:cubicBezTo>
                  <a:cubicBezTo>
                    <a:pt x="21472" y="20577"/>
                    <a:pt x="21472" y="19832"/>
                    <a:pt x="21472" y="19013"/>
                  </a:cubicBezTo>
                  <a:cubicBezTo>
                    <a:pt x="21472" y="18194"/>
                    <a:pt x="21472" y="17300"/>
                    <a:pt x="21260" y="16481"/>
                  </a:cubicBezTo>
                  <a:cubicBezTo>
                    <a:pt x="21048" y="15661"/>
                    <a:pt x="20625" y="14916"/>
                    <a:pt x="20413" y="14916"/>
                  </a:cubicBezTo>
                  <a:cubicBezTo>
                    <a:pt x="20201" y="14916"/>
                    <a:pt x="20201" y="15661"/>
                    <a:pt x="20201" y="16406"/>
                  </a:cubicBezTo>
                  <a:cubicBezTo>
                    <a:pt x="20201" y="17151"/>
                    <a:pt x="20201" y="17896"/>
                    <a:pt x="20201" y="18715"/>
                  </a:cubicBezTo>
                  <a:cubicBezTo>
                    <a:pt x="20201" y="19534"/>
                    <a:pt x="20201" y="20428"/>
                    <a:pt x="19143" y="20875"/>
                  </a:cubicBezTo>
                  <a:cubicBezTo>
                    <a:pt x="18084" y="21322"/>
                    <a:pt x="15966" y="21322"/>
                    <a:pt x="13848" y="21248"/>
                  </a:cubicBezTo>
                  <a:cubicBezTo>
                    <a:pt x="11731" y="21173"/>
                    <a:pt x="9613" y="21024"/>
                    <a:pt x="8343" y="20577"/>
                  </a:cubicBezTo>
                  <a:cubicBezTo>
                    <a:pt x="7072" y="20130"/>
                    <a:pt x="6648" y="19385"/>
                    <a:pt x="6860" y="19460"/>
                  </a:cubicBezTo>
                  <a:cubicBezTo>
                    <a:pt x="7072" y="19534"/>
                    <a:pt x="7919" y="20428"/>
                    <a:pt x="8131" y="20503"/>
                  </a:cubicBezTo>
                  <a:cubicBezTo>
                    <a:pt x="8343" y="20577"/>
                    <a:pt x="7919" y="19832"/>
                    <a:pt x="7072" y="18715"/>
                  </a:cubicBezTo>
                  <a:cubicBezTo>
                    <a:pt x="6225" y="17598"/>
                    <a:pt x="4954" y="16108"/>
                    <a:pt x="4107" y="14916"/>
                  </a:cubicBezTo>
                  <a:cubicBezTo>
                    <a:pt x="3260" y="13725"/>
                    <a:pt x="2837" y="12831"/>
                    <a:pt x="2625" y="12012"/>
                  </a:cubicBezTo>
                  <a:cubicBezTo>
                    <a:pt x="2413" y="11192"/>
                    <a:pt x="2413" y="10448"/>
                    <a:pt x="3260" y="10373"/>
                  </a:cubicBezTo>
                  <a:cubicBezTo>
                    <a:pt x="4107" y="10299"/>
                    <a:pt x="5801" y="10894"/>
                    <a:pt x="6860" y="11565"/>
                  </a:cubicBezTo>
                  <a:cubicBezTo>
                    <a:pt x="7919" y="12235"/>
                    <a:pt x="8343" y="12980"/>
                    <a:pt x="9190" y="12980"/>
                  </a:cubicBezTo>
                  <a:cubicBezTo>
                    <a:pt x="10037" y="12980"/>
                    <a:pt x="11307" y="12235"/>
                    <a:pt x="12154" y="11416"/>
                  </a:cubicBezTo>
                  <a:cubicBezTo>
                    <a:pt x="13001" y="10596"/>
                    <a:pt x="13425" y="9703"/>
                    <a:pt x="14060" y="8883"/>
                  </a:cubicBezTo>
                  <a:cubicBezTo>
                    <a:pt x="14696" y="8064"/>
                    <a:pt x="15543" y="7319"/>
                    <a:pt x="15331" y="7319"/>
                  </a:cubicBezTo>
                  <a:cubicBezTo>
                    <a:pt x="15119" y="7319"/>
                    <a:pt x="13848" y="8064"/>
                    <a:pt x="13213" y="8809"/>
                  </a:cubicBezTo>
                  <a:cubicBezTo>
                    <a:pt x="12578" y="9554"/>
                    <a:pt x="12578" y="10299"/>
                    <a:pt x="12578" y="110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99054" y="4165600"/>
              <a:ext cx="24975" cy="5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60" fill="norm" stroke="1" extrusionOk="0">
                  <a:moveTo>
                    <a:pt x="21238" y="0"/>
                  </a:moveTo>
                  <a:cubicBezTo>
                    <a:pt x="19438" y="2743"/>
                    <a:pt x="17638" y="5486"/>
                    <a:pt x="14938" y="8443"/>
                  </a:cubicBezTo>
                  <a:cubicBezTo>
                    <a:pt x="12238" y="11400"/>
                    <a:pt x="8638" y="14571"/>
                    <a:pt x="5938" y="16629"/>
                  </a:cubicBezTo>
                  <a:cubicBezTo>
                    <a:pt x="3238" y="18686"/>
                    <a:pt x="1438" y="19629"/>
                    <a:pt x="538" y="20357"/>
                  </a:cubicBezTo>
                  <a:cubicBezTo>
                    <a:pt x="-362" y="21086"/>
                    <a:pt x="-362" y="21600"/>
                    <a:pt x="2338" y="21557"/>
                  </a:cubicBezTo>
                  <a:cubicBezTo>
                    <a:pt x="5038" y="21514"/>
                    <a:pt x="10438" y="20914"/>
                    <a:pt x="15838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822995" y="4226983"/>
              <a:ext cx="143934" cy="41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12071" y="3416"/>
                  </a:moveTo>
                  <a:cubicBezTo>
                    <a:pt x="9847" y="6282"/>
                    <a:pt x="7624" y="9147"/>
                    <a:pt x="5718" y="11847"/>
                  </a:cubicBezTo>
                  <a:cubicBezTo>
                    <a:pt x="3812" y="14547"/>
                    <a:pt x="2224" y="17082"/>
                    <a:pt x="1271" y="18790"/>
                  </a:cubicBezTo>
                  <a:cubicBezTo>
                    <a:pt x="318" y="20498"/>
                    <a:pt x="0" y="21380"/>
                    <a:pt x="0" y="21490"/>
                  </a:cubicBezTo>
                  <a:cubicBezTo>
                    <a:pt x="0" y="21600"/>
                    <a:pt x="318" y="20939"/>
                    <a:pt x="1747" y="18514"/>
                  </a:cubicBezTo>
                  <a:cubicBezTo>
                    <a:pt x="3176" y="16090"/>
                    <a:pt x="5718" y="11902"/>
                    <a:pt x="7941" y="8706"/>
                  </a:cubicBezTo>
                  <a:cubicBezTo>
                    <a:pt x="10165" y="5510"/>
                    <a:pt x="12071" y="3306"/>
                    <a:pt x="13500" y="1929"/>
                  </a:cubicBezTo>
                  <a:cubicBezTo>
                    <a:pt x="14929" y="551"/>
                    <a:pt x="15882" y="0"/>
                    <a:pt x="16835" y="0"/>
                  </a:cubicBezTo>
                  <a:cubicBezTo>
                    <a:pt x="17788" y="0"/>
                    <a:pt x="18741" y="551"/>
                    <a:pt x="19218" y="2700"/>
                  </a:cubicBezTo>
                  <a:cubicBezTo>
                    <a:pt x="19694" y="4849"/>
                    <a:pt x="19694" y="8596"/>
                    <a:pt x="19694" y="11020"/>
                  </a:cubicBezTo>
                  <a:cubicBezTo>
                    <a:pt x="19694" y="13445"/>
                    <a:pt x="19694" y="14547"/>
                    <a:pt x="19694" y="15373"/>
                  </a:cubicBezTo>
                  <a:cubicBezTo>
                    <a:pt x="19694" y="16200"/>
                    <a:pt x="19694" y="16751"/>
                    <a:pt x="20012" y="16806"/>
                  </a:cubicBezTo>
                  <a:cubicBezTo>
                    <a:pt x="20329" y="16861"/>
                    <a:pt x="20965" y="16420"/>
                    <a:pt x="21600" y="15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865328" y="4445000"/>
              <a:ext cx="139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300"/>
                    <a:pt x="10473" y="9000"/>
                    <a:pt x="14073" y="5400"/>
                  </a:cubicBezTo>
                  <a:cubicBezTo>
                    <a:pt x="17673" y="1800"/>
                    <a:pt x="1963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197230" y="4226983"/>
              <a:ext cx="188242" cy="32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06" fill="norm" stroke="1" extrusionOk="0">
                  <a:moveTo>
                    <a:pt x="4127" y="2665"/>
                  </a:moveTo>
                  <a:cubicBezTo>
                    <a:pt x="3887" y="1683"/>
                    <a:pt x="3647" y="701"/>
                    <a:pt x="3167" y="631"/>
                  </a:cubicBezTo>
                  <a:cubicBezTo>
                    <a:pt x="2687" y="561"/>
                    <a:pt x="1967" y="1403"/>
                    <a:pt x="1247" y="3647"/>
                  </a:cubicBezTo>
                  <a:cubicBezTo>
                    <a:pt x="527" y="5891"/>
                    <a:pt x="-193" y="9538"/>
                    <a:pt x="47" y="12553"/>
                  </a:cubicBezTo>
                  <a:cubicBezTo>
                    <a:pt x="287" y="15569"/>
                    <a:pt x="1487" y="17953"/>
                    <a:pt x="2567" y="19356"/>
                  </a:cubicBezTo>
                  <a:cubicBezTo>
                    <a:pt x="3647" y="20758"/>
                    <a:pt x="4607" y="21179"/>
                    <a:pt x="5807" y="21390"/>
                  </a:cubicBezTo>
                  <a:cubicBezTo>
                    <a:pt x="7007" y="21600"/>
                    <a:pt x="8447" y="21600"/>
                    <a:pt x="10247" y="20758"/>
                  </a:cubicBezTo>
                  <a:cubicBezTo>
                    <a:pt x="12047" y="19917"/>
                    <a:pt x="14207" y="18234"/>
                    <a:pt x="16127" y="15288"/>
                  </a:cubicBezTo>
                  <a:cubicBezTo>
                    <a:pt x="18047" y="12343"/>
                    <a:pt x="19727" y="8135"/>
                    <a:pt x="20567" y="5610"/>
                  </a:cubicBezTo>
                  <a:cubicBezTo>
                    <a:pt x="21407" y="3086"/>
                    <a:pt x="21407" y="2244"/>
                    <a:pt x="21287" y="1473"/>
                  </a:cubicBezTo>
                  <a:cubicBezTo>
                    <a:pt x="21167" y="701"/>
                    <a:pt x="20927" y="0"/>
                    <a:pt x="20567" y="0"/>
                  </a:cubicBezTo>
                  <a:cubicBezTo>
                    <a:pt x="20207" y="0"/>
                    <a:pt x="19727" y="701"/>
                    <a:pt x="19727" y="1683"/>
                  </a:cubicBezTo>
                  <a:cubicBezTo>
                    <a:pt x="19727" y="2665"/>
                    <a:pt x="20207" y="3927"/>
                    <a:pt x="20687" y="5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551128" y="4260850"/>
              <a:ext cx="1" cy="234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563828" y="4218754"/>
              <a:ext cx="129903" cy="30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29" fill="norm" stroke="1" extrusionOk="0">
                  <a:moveTo>
                    <a:pt x="0" y="3779"/>
                  </a:moveTo>
                  <a:cubicBezTo>
                    <a:pt x="0" y="2757"/>
                    <a:pt x="0" y="1735"/>
                    <a:pt x="686" y="1006"/>
                  </a:cubicBezTo>
                  <a:cubicBezTo>
                    <a:pt x="1371" y="276"/>
                    <a:pt x="2743" y="-162"/>
                    <a:pt x="5829" y="57"/>
                  </a:cubicBezTo>
                  <a:cubicBezTo>
                    <a:pt x="8914" y="276"/>
                    <a:pt x="13714" y="1152"/>
                    <a:pt x="16457" y="2392"/>
                  </a:cubicBezTo>
                  <a:cubicBezTo>
                    <a:pt x="19200" y="3633"/>
                    <a:pt x="19886" y="5238"/>
                    <a:pt x="19200" y="6624"/>
                  </a:cubicBezTo>
                  <a:cubicBezTo>
                    <a:pt x="18514" y="8011"/>
                    <a:pt x="16457" y="9179"/>
                    <a:pt x="14571" y="9908"/>
                  </a:cubicBezTo>
                  <a:cubicBezTo>
                    <a:pt x="12686" y="10638"/>
                    <a:pt x="10971" y="10930"/>
                    <a:pt x="10971" y="11149"/>
                  </a:cubicBezTo>
                  <a:cubicBezTo>
                    <a:pt x="10971" y="11368"/>
                    <a:pt x="12686" y="11514"/>
                    <a:pt x="14914" y="12170"/>
                  </a:cubicBezTo>
                  <a:cubicBezTo>
                    <a:pt x="17143" y="12827"/>
                    <a:pt x="19886" y="13995"/>
                    <a:pt x="20743" y="15381"/>
                  </a:cubicBezTo>
                  <a:cubicBezTo>
                    <a:pt x="21600" y="16768"/>
                    <a:pt x="20571" y="18373"/>
                    <a:pt x="18171" y="19468"/>
                  </a:cubicBezTo>
                  <a:cubicBezTo>
                    <a:pt x="15771" y="20562"/>
                    <a:pt x="12000" y="21146"/>
                    <a:pt x="9257" y="21292"/>
                  </a:cubicBezTo>
                  <a:cubicBezTo>
                    <a:pt x="6514" y="21438"/>
                    <a:pt x="4800" y="21146"/>
                    <a:pt x="3943" y="20489"/>
                  </a:cubicBezTo>
                  <a:cubicBezTo>
                    <a:pt x="3086" y="19833"/>
                    <a:pt x="3086" y="18811"/>
                    <a:pt x="3086" y="17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865172" y="4083050"/>
              <a:ext cx="17382" cy="62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07" h="21535" fill="norm" stroke="1" extrusionOk="0">
                  <a:moveTo>
                    <a:pt x="3919" y="0"/>
                  </a:moveTo>
                  <a:cubicBezTo>
                    <a:pt x="3919" y="1249"/>
                    <a:pt x="3919" y="2498"/>
                    <a:pt x="7519" y="4555"/>
                  </a:cubicBezTo>
                  <a:cubicBezTo>
                    <a:pt x="11119" y="6612"/>
                    <a:pt x="18319" y="9478"/>
                    <a:pt x="19519" y="12122"/>
                  </a:cubicBezTo>
                  <a:cubicBezTo>
                    <a:pt x="20719" y="14767"/>
                    <a:pt x="15919" y="17192"/>
                    <a:pt x="12319" y="18588"/>
                  </a:cubicBezTo>
                  <a:cubicBezTo>
                    <a:pt x="8719" y="19984"/>
                    <a:pt x="6319" y="20351"/>
                    <a:pt x="3919" y="20755"/>
                  </a:cubicBezTo>
                  <a:cubicBezTo>
                    <a:pt x="1519" y="21159"/>
                    <a:pt x="-881" y="21600"/>
                    <a:pt x="319" y="21527"/>
                  </a:cubicBezTo>
                  <a:cubicBezTo>
                    <a:pt x="1519" y="21453"/>
                    <a:pt x="6319" y="20865"/>
                    <a:pt x="11119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186128" y="43815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2198828" y="4470400"/>
              <a:ext cx="266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897328" y="4222750"/>
              <a:ext cx="190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135"/>
                    <a:pt x="14400" y="6271"/>
                    <a:pt x="18000" y="9871"/>
                  </a:cubicBezTo>
                  <a:cubicBezTo>
                    <a:pt x="21600" y="13471"/>
                    <a:pt x="21600" y="175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050706" y="4267760"/>
              <a:ext cx="135367" cy="27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18" fill="norm" stroke="1" extrusionOk="0">
                  <a:moveTo>
                    <a:pt x="6825" y="3855"/>
                  </a:moveTo>
                  <a:cubicBezTo>
                    <a:pt x="5164" y="9052"/>
                    <a:pt x="3502" y="14249"/>
                    <a:pt x="2339" y="17335"/>
                  </a:cubicBezTo>
                  <a:cubicBezTo>
                    <a:pt x="1176" y="20421"/>
                    <a:pt x="512" y="21395"/>
                    <a:pt x="179" y="21314"/>
                  </a:cubicBezTo>
                  <a:cubicBezTo>
                    <a:pt x="-153" y="21233"/>
                    <a:pt x="-153" y="20096"/>
                    <a:pt x="1342" y="17416"/>
                  </a:cubicBezTo>
                  <a:cubicBezTo>
                    <a:pt x="2838" y="14736"/>
                    <a:pt x="5829" y="10514"/>
                    <a:pt x="7989" y="7428"/>
                  </a:cubicBezTo>
                  <a:cubicBezTo>
                    <a:pt x="10149" y="4342"/>
                    <a:pt x="11478" y="2393"/>
                    <a:pt x="12973" y="1257"/>
                  </a:cubicBezTo>
                  <a:cubicBezTo>
                    <a:pt x="14469" y="120"/>
                    <a:pt x="16130" y="-205"/>
                    <a:pt x="17127" y="120"/>
                  </a:cubicBezTo>
                  <a:cubicBezTo>
                    <a:pt x="18124" y="445"/>
                    <a:pt x="18456" y="1419"/>
                    <a:pt x="19121" y="4261"/>
                  </a:cubicBezTo>
                  <a:cubicBezTo>
                    <a:pt x="19785" y="7103"/>
                    <a:pt x="20782" y="11813"/>
                    <a:pt x="21115" y="14899"/>
                  </a:cubicBezTo>
                  <a:cubicBezTo>
                    <a:pt x="21447" y="17984"/>
                    <a:pt x="21115" y="19446"/>
                    <a:pt x="20782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087828" y="44323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316428" y="4222750"/>
              <a:ext cx="63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14"/>
                    <a:pt x="21600" y="10029"/>
                    <a:pt x="18000" y="13629"/>
                  </a:cubicBezTo>
                  <a:cubicBezTo>
                    <a:pt x="14400" y="17229"/>
                    <a:pt x="7200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545028" y="4400550"/>
              <a:ext cx="222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672028" y="4362450"/>
              <a:ext cx="44451" cy="18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2057" y="4611"/>
                    <a:pt x="4114" y="9222"/>
                    <a:pt x="5143" y="12256"/>
                  </a:cubicBezTo>
                  <a:cubicBezTo>
                    <a:pt x="6171" y="15290"/>
                    <a:pt x="6171" y="16746"/>
                    <a:pt x="6686" y="18202"/>
                  </a:cubicBezTo>
                  <a:cubicBezTo>
                    <a:pt x="7200" y="19658"/>
                    <a:pt x="8229" y="21115"/>
                    <a:pt x="10286" y="21357"/>
                  </a:cubicBezTo>
                  <a:cubicBezTo>
                    <a:pt x="12343" y="21600"/>
                    <a:pt x="15429" y="20629"/>
                    <a:pt x="17486" y="19780"/>
                  </a:cubicBezTo>
                  <a:cubicBezTo>
                    <a:pt x="19543" y="18930"/>
                    <a:pt x="20571" y="18202"/>
                    <a:pt x="21600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913328" y="4216399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20"/>
                    <a:pt x="0" y="5440"/>
                    <a:pt x="3600" y="9040"/>
                  </a:cubicBezTo>
                  <a:cubicBezTo>
                    <a:pt x="7200" y="12640"/>
                    <a:pt x="14400" y="17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4068622" y="4292599"/>
              <a:ext cx="980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50"/>
                    <a:pt x="-1585" y="11700"/>
                    <a:pt x="575" y="15300"/>
                  </a:cubicBezTo>
                  <a:cubicBezTo>
                    <a:pt x="2735" y="18900"/>
                    <a:pt x="11375" y="202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4075751" y="4219972"/>
              <a:ext cx="121445" cy="29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90" fill="norm" stroke="1" extrusionOk="0">
                  <a:moveTo>
                    <a:pt x="463" y="5219"/>
                  </a:moveTo>
                  <a:cubicBezTo>
                    <a:pt x="97" y="3850"/>
                    <a:pt x="-269" y="2481"/>
                    <a:pt x="280" y="1568"/>
                  </a:cubicBezTo>
                  <a:cubicBezTo>
                    <a:pt x="829" y="656"/>
                    <a:pt x="2294" y="199"/>
                    <a:pt x="4856" y="47"/>
                  </a:cubicBezTo>
                  <a:cubicBezTo>
                    <a:pt x="7419" y="-105"/>
                    <a:pt x="11080" y="47"/>
                    <a:pt x="13094" y="1416"/>
                  </a:cubicBezTo>
                  <a:cubicBezTo>
                    <a:pt x="15107" y="2785"/>
                    <a:pt x="15473" y="5371"/>
                    <a:pt x="14924" y="7196"/>
                  </a:cubicBezTo>
                  <a:cubicBezTo>
                    <a:pt x="14375" y="9022"/>
                    <a:pt x="12911" y="10087"/>
                    <a:pt x="13094" y="10695"/>
                  </a:cubicBezTo>
                  <a:cubicBezTo>
                    <a:pt x="13277" y="11303"/>
                    <a:pt x="15107" y="11456"/>
                    <a:pt x="17121" y="11988"/>
                  </a:cubicBezTo>
                  <a:cubicBezTo>
                    <a:pt x="19134" y="12520"/>
                    <a:pt x="21331" y="13433"/>
                    <a:pt x="20965" y="14878"/>
                  </a:cubicBezTo>
                  <a:cubicBezTo>
                    <a:pt x="20599" y="16323"/>
                    <a:pt x="17670" y="18301"/>
                    <a:pt x="15473" y="19518"/>
                  </a:cubicBezTo>
                  <a:cubicBezTo>
                    <a:pt x="13277" y="20734"/>
                    <a:pt x="11812" y="21191"/>
                    <a:pt x="10165" y="21343"/>
                  </a:cubicBezTo>
                  <a:cubicBezTo>
                    <a:pt x="8517" y="21495"/>
                    <a:pt x="6687" y="21343"/>
                    <a:pt x="6321" y="19822"/>
                  </a:cubicBezTo>
                  <a:cubicBezTo>
                    <a:pt x="5955" y="18301"/>
                    <a:pt x="7053" y="15410"/>
                    <a:pt x="8151" y="1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294328" y="4159249"/>
              <a:ext cx="4949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0" y="0"/>
                  </a:moveTo>
                  <a:cubicBezTo>
                    <a:pt x="7776" y="3388"/>
                    <a:pt x="15552" y="6776"/>
                    <a:pt x="18576" y="10024"/>
                  </a:cubicBezTo>
                  <a:cubicBezTo>
                    <a:pt x="21600" y="13271"/>
                    <a:pt x="19872" y="16376"/>
                    <a:pt x="17712" y="18282"/>
                  </a:cubicBezTo>
                  <a:cubicBezTo>
                    <a:pt x="15552" y="20188"/>
                    <a:pt x="12960" y="20894"/>
                    <a:pt x="10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643578" y="4338045"/>
              <a:ext cx="1841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10" y="12302"/>
                    <a:pt x="11421" y="4448"/>
                    <a:pt x="15021" y="1502"/>
                  </a:cubicBezTo>
                  <a:cubicBezTo>
                    <a:pt x="18621" y="-1443"/>
                    <a:pt x="2011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973778" y="4145421"/>
              <a:ext cx="25401" cy="33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671"/>
                  </a:moveTo>
                  <a:cubicBezTo>
                    <a:pt x="0" y="871"/>
                    <a:pt x="0" y="71"/>
                    <a:pt x="1800" y="5"/>
                  </a:cubicBezTo>
                  <a:cubicBezTo>
                    <a:pt x="3600" y="-62"/>
                    <a:pt x="7200" y="605"/>
                    <a:pt x="9900" y="3071"/>
                  </a:cubicBezTo>
                  <a:cubicBezTo>
                    <a:pt x="12600" y="5538"/>
                    <a:pt x="14400" y="9805"/>
                    <a:pt x="15300" y="12671"/>
                  </a:cubicBezTo>
                  <a:cubicBezTo>
                    <a:pt x="16200" y="15538"/>
                    <a:pt x="16200" y="17005"/>
                    <a:pt x="15300" y="18405"/>
                  </a:cubicBezTo>
                  <a:cubicBezTo>
                    <a:pt x="14400" y="19805"/>
                    <a:pt x="12600" y="21138"/>
                    <a:pt x="13500" y="21338"/>
                  </a:cubicBezTo>
                  <a:cubicBezTo>
                    <a:pt x="14400" y="21538"/>
                    <a:pt x="18000" y="20605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123367" y="4139129"/>
              <a:ext cx="155212" cy="30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77" fill="norm" stroke="1" extrusionOk="0">
                  <a:moveTo>
                    <a:pt x="11772" y="5885"/>
                  </a:moveTo>
                  <a:cubicBezTo>
                    <a:pt x="9728" y="8715"/>
                    <a:pt x="7685" y="11545"/>
                    <a:pt x="6080" y="13780"/>
                  </a:cubicBezTo>
                  <a:cubicBezTo>
                    <a:pt x="4474" y="16014"/>
                    <a:pt x="3307" y="17653"/>
                    <a:pt x="2285" y="18994"/>
                  </a:cubicBezTo>
                  <a:cubicBezTo>
                    <a:pt x="1263" y="20334"/>
                    <a:pt x="388" y="21377"/>
                    <a:pt x="96" y="21377"/>
                  </a:cubicBezTo>
                  <a:cubicBezTo>
                    <a:pt x="-196" y="21377"/>
                    <a:pt x="96" y="20334"/>
                    <a:pt x="2139" y="17206"/>
                  </a:cubicBezTo>
                  <a:cubicBezTo>
                    <a:pt x="4182" y="14078"/>
                    <a:pt x="7977" y="8864"/>
                    <a:pt x="10750" y="5661"/>
                  </a:cubicBezTo>
                  <a:cubicBezTo>
                    <a:pt x="13523" y="2458"/>
                    <a:pt x="15274" y="1267"/>
                    <a:pt x="16880" y="596"/>
                  </a:cubicBezTo>
                  <a:cubicBezTo>
                    <a:pt x="18485" y="-74"/>
                    <a:pt x="19945" y="-223"/>
                    <a:pt x="20674" y="373"/>
                  </a:cubicBezTo>
                  <a:cubicBezTo>
                    <a:pt x="21404" y="969"/>
                    <a:pt x="21404" y="2309"/>
                    <a:pt x="21404" y="4991"/>
                  </a:cubicBezTo>
                  <a:cubicBezTo>
                    <a:pt x="21404" y="7672"/>
                    <a:pt x="21404" y="11694"/>
                    <a:pt x="20966" y="14301"/>
                  </a:cubicBezTo>
                  <a:cubicBezTo>
                    <a:pt x="20528" y="16908"/>
                    <a:pt x="19653" y="18100"/>
                    <a:pt x="18777" y="19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189678" y="4324349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428862" y="4142604"/>
              <a:ext cx="175155" cy="25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01" fill="norm" stroke="1" extrusionOk="0">
                  <a:moveTo>
                    <a:pt x="1779" y="6123"/>
                  </a:moveTo>
                  <a:cubicBezTo>
                    <a:pt x="1525" y="10162"/>
                    <a:pt x="1271" y="14201"/>
                    <a:pt x="1017" y="16660"/>
                  </a:cubicBezTo>
                  <a:cubicBezTo>
                    <a:pt x="762" y="19118"/>
                    <a:pt x="508" y="19996"/>
                    <a:pt x="254" y="19996"/>
                  </a:cubicBezTo>
                  <a:cubicBezTo>
                    <a:pt x="0" y="19996"/>
                    <a:pt x="-254" y="19118"/>
                    <a:pt x="508" y="16045"/>
                  </a:cubicBezTo>
                  <a:cubicBezTo>
                    <a:pt x="1271" y="12972"/>
                    <a:pt x="3050" y="7703"/>
                    <a:pt x="4447" y="4542"/>
                  </a:cubicBezTo>
                  <a:cubicBezTo>
                    <a:pt x="5845" y="1381"/>
                    <a:pt x="6861" y="328"/>
                    <a:pt x="8513" y="64"/>
                  </a:cubicBezTo>
                  <a:cubicBezTo>
                    <a:pt x="10165" y="-199"/>
                    <a:pt x="12452" y="328"/>
                    <a:pt x="14739" y="2084"/>
                  </a:cubicBezTo>
                  <a:cubicBezTo>
                    <a:pt x="17026" y="3840"/>
                    <a:pt x="19313" y="6825"/>
                    <a:pt x="20330" y="9899"/>
                  </a:cubicBezTo>
                  <a:cubicBezTo>
                    <a:pt x="21346" y="12972"/>
                    <a:pt x="21092" y="16133"/>
                    <a:pt x="20584" y="18064"/>
                  </a:cubicBezTo>
                  <a:cubicBezTo>
                    <a:pt x="20075" y="19996"/>
                    <a:pt x="19313" y="20699"/>
                    <a:pt x="18932" y="21050"/>
                  </a:cubicBezTo>
                  <a:cubicBezTo>
                    <a:pt x="18551" y="21401"/>
                    <a:pt x="18551" y="21401"/>
                    <a:pt x="18551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776772" y="4184650"/>
              <a:ext cx="9807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5695" y="6231"/>
                    <a:pt x="11375" y="12462"/>
                    <a:pt x="7055" y="16304"/>
                  </a:cubicBezTo>
                  <a:cubicBezTo>
                    <a:pt x="2735" y="20146"/>
                    <a:pt x="-1585" y="21600"/>
                    <a:pt x="575" y="21600"/>
                  </a:cubicBezTo>
                  <a:cubicBezTo>
                    <a:pt x="2735" y="21600"/>
                    <a:pt x="11375" y="20146"/>
                    <a:pt x="20015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775763" y="4129173"/>
              <a:ext cx="122162" cy="27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033" fill="norm" stroke="1" extrusionOk="0">
                  <a:moveTo>
                    <a:pt x="2920" y="2753"/>
                  </a:moveTo>
                  <a:cubicBezTo>
                    <a:pt x="4000" y="1953"/>
                    <a:pt x="5080" y="1153"/>
                    <a:pt x="7600" y="593"/>
                  </a:cubicBezTo>
                  <a:cubicBezTo>
                    <a:pt x="10120" y="33"/>
                    <a:pt x="14080" y="-287"/>
                    <a:pt x="16780" y="353"/>
                  </a:cubicBezTo>
                  <a:cubicBezTo>
                    <a:pt x="19480" y="993"/>
                    <a:pt x="20920" y="2593"/>
                    <a:pt x="20200" y="4193"/>
                  </a:cubicBezTo>
                  <a:cubicBezTo>
                    <a:pt x="19480" y="5793"/>
                    <a:pt x="16600" y="7393"/>
                    <a:pt x="14440" y="8433"/>
                  </a:cubicBezTo>
                  <a:cubicBezTo>
                    <a:pt x="12280" y="9473"/>
                    <a:pt x="10840" y="9953"/>
                    <a:pt x="11020" y="10353"/>
                  </a:cubicBezTo>
                  <a:cubicBezTo>
                    <a:pt x="11200" y="10753"/>
                    <a:pt x="13000" y="11073"/>
                    <a:pt x="15160" y="11873"/>
                  </a:cubicBezTo>
                  <a:cubicBezTo>
                    <a:pt x="17320" y="12673"/>
                    <a:pt x="19840" y="13953"/>
                    <a:pt x="20560" y="15393"/>
                  </a:cubicBezTo>
                  <a:cubicBezTo>
                    <a:pt x="21280" y="16833"/>
                    <a:pt x="20200" y="18433"/>
                    <a:pt x="17500" y="19553"/>
                  </a:cubicBezTo>
                  <a:cubicBezTo>
                    <a:pt x="14800" y="20673"/>
                    <a:pt x="10480" y="21313"/>
                    <a:pt x="6880" y="20913"/>
                  </a:cubicBezTo>
                  <a:cubicBezTo>
                    <a:pt x="3280" y="20513"/>
                    <a:pt x="400" y="19073"/>
                    <a:pt x="40" y="17633"/>
                  </a:cubicBezTo>
                  <a:cubicBezTo>
                    <a:pt x="-320" y="16193"/>
                    <a:pt x="1840" y="14753"/>
                    <a:pt x="4000" y="13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021999" y="4051300"/>
              <a:ext cx="21258" cy="44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0" h="21552" fill="norm" stroke="1" extrusionOk="0">
                  <a:moveTo>
                    <a:pt x="17237" y="0"/>
                  </a:moveTo>
                  <a:cubicBezTo>
                    <a:pt x="19200" y="3276"/>
                    <a:pt x="21164" y="6552"/>
                    <a:pt x="18219" y="9930"/>
                  </a:cubicBezTo>
                  <a:cubicBezTo>
                    <a:pt x="15273" y="13308"/>
                    <a:pt x="7419" y="16789"/>
                    <a:pt x="3491" y="18836"/>
                  </a:cubicBezTo>
                  <a:cubicBezTo>
                    <a:pt x="-436" y="20883"/>
                    <a:pt x="-436" y="21498"/>
                    <a:pt x="546" y="21549"/>
                  </a:cubicBezTo>
                  <a:cubicBezTo>
                    <a:pt x="1528" y="21600"/>
                    <a:pt x="3491" y="21088"/>
                    <a:pt x="5455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0" y="5099900"/>
              <a:ext cx="146042" cy="353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88" fill="norm" stroke="1" extrusionOk="0">
                  <a:moveTo>
                    <a:pt x="2074" y="6505"/>
                  </a:moveTo>
                  <a:cubicBezTo>
                    <a:pt x="2378" y="10234"/>
                    <a:pt x="2682" y="13962"/>
                    <a:pt x="2834" y="16212"/>
                  </a:cubicBezTo>
                  <a:cubicBezTo>
                    <a:pt x="2986" y="18462"/>
                    <a:pt x="2986" y="19234"/>
                    <a:pt x="2834" y="20005"/>
                  </a:cubicBezTo>
                  <a:cubicBezTo>
                    <a:pt x="2682" y="20777"/>
                    <a:pt x="2378" y="21548"/>
                    <a:pt x="1922" y="21484"/>
                  </a:cubicBezTo>
                  <a:cubicBezTo>
                    <a:pt x="1465" y="21419"/>
                    <a:pt x="857" y="20519"/>
                    <a:pt x="401" y="18141"/>
                  </a:cubicBezTo>
                  <a:cubicBezTo>
                    <a:pt x="-56" y="15762"/>
                    <a:pt x="-360" y="11905"/>
                    <a:pt x="857" y="8755"/>
                  </a:cubicBezTo>
                  <a:cubicBezTo>
                    <a:pt x="2074" y="5605"/>
                    <a:pt x="4812" y="3162"/>
                    <a:pt x="6941" y="1812"/>
                  </a:cubicBezTo>
                  <a:cubicBezTo>
                    <a:pt x="9071" y="462"/>
                    <a:pt x="10592" y="205"/>
                    <a:pt x="12113" y="77"/>
                  </a:cubicBezTo>
                  <a:cubicBezTo>
                    <a:pt x="13634" y="-52"/>
                    <a:pt x="15155" y="-52"/>
                    <a:pt x="16677" y="334"/>
                  </a:cubicBezTo>
                  <a:cubicBezTo>
                    <a:pt x="18198" y="719"/>
                    <a:pt x="19719" y="1491"/>
                    <a:pt x="20479" y="2584"/>
                  </a:cubicBezTo>
                  <a:cubicBezTo>
                    <a:pt x="21240" y="3677"/>
                    <a:pt x="21240" y="5091"/>
                    <a:pt x="19871" y="6184"/>
                  </a:cubicBezTo>
                  <a:cubicBezTo>
                    <a:pt x="18502" y="7277"/>
                    <a:pt x="15764" y="8048"/>
                    <a:pt x="12722" y="8434"/>
                  </a:cubicBezTo>
                  <a:cubicBezTo>
                    <a:pt x="9679" y="8819"/>
                    <a:pt x="6333" y="8819"/>
                    <a:pt x="2986" y="8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19228" y="5143500"/>
              <a:ext cx="127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60"/>
                    <a:pt x="0" y="8320"/>
                    <a:pt x="3600" y="11920"/>
                  </a:cubicBezTo>
                  <a:cubicBezTo>
                    <a:pt x="7200" y="15520"/>
                    <a:pt x="14400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81796" y="5130800"/>
              <a:ext cx="193033" cy="27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36" fill="norm" stroke="1" extrusionOk="0">
                  <a:moveTo>
                    <a:pt x="21411" y="0"/>
                  </a:moveTo>
                  <a:cubicBezTo>
                    <a:pt x="16950" y="169"/>
                    <a:pt x="12489" y="337"/>
                    <a:pt x="9202" y="759"/>
                  </a:cubicBezTo>
                  <a:cubicBezTo>
                    <a:pt x="5915" y="1181"/>
                    <a:pt x="3802" y="1856"/>
                    <a:pt x="2511" y="3037"/>
                  </a:cubicBezTo>
                  <a:cubicBezTo>
                    <a:pt x="1220" y="4219"/>
                    <a:pt x="750" y="5906"/>
                    <a:pt x="515" y="8606"/>
                  </a:cubicBezTo>
                  <a:cubicBezTo>
                    <a:pt x="281" y="11306"/>
                    <a:pt x="281" y="15019"/>
                    <a:pt x="163" y="17297"/>
                  </a:cubicBezTo>
                  <a:cubicBezTo>
                    <a:pt x="46" y="19575"/>
                    <a:pt x="-189" y="20419"/>
                    <a:pt x="281" y="20925"/>
                  </a:cubicBezTo>
                  <a:cubicBezTo>
                    <a:pt x="750" y="21431"/>
                    <a:pt x="1924" y="21600"/>
                    <a:pt x="4272" y="21516"/>
                  </a:cubicBezTo>
                  <a:cubicBezTo>
                    <a:pt x="6620" y="21431"/>
                    <a:pt x="10141" y="21094"/>
                    <a:pt x="13076" y="20841"/>
                  </a:cubicBezTo>
                  <a:cubicBezTo>
                    <a:pt x="16011" y="20588"/>
                    <a:pt x="18359" y="20419"/>
                    <a:pt x="20707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22428" y="526414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94821" y="3270250"/>
              <a:ext cx="7015809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36" y="21600"/>
                  </a:moveTo>
                  <a:cubicBezTo>
                    <a:pt x="17" y="20763"/>
                    <a:pt x="-3" y="19926"/>
                    <a:pt x="0" y="19172"/>
                  </a:cubicBezTo>
                  <a:cubicBezTo>
                    <a:pt x="4" y="18419"/>
                    <a:pt x="30" y="17749"/>
                    <a:pt x="137" y="17247"/>
                  </a:cubicBezTo>
                  <a:cubicBezTo>
                    <a:pt x="245" y="16744"/>
                    <a:pt x="434" y="16409"/>
                    <a:pt x="655" y="16326"/>
                  </a:cubicBezTo>
                  <a:cubicBezTo>
                    <a:pt x="877" y="16242"/>
                    <a:pt x="1131" y="16409"/>
                    <a:pt x="1398" y="16493"/>
                  </a:cubicBezTo>
                  <a:cubicBezTo>
                    <a:pt x="1665" y="16577"/>
                    <a:pt x="1945" y="16577"/>
                    <a:pt x="2219" y="16577"/>
                  </a:cubicBezTo>
                  <a:cubicBezTo>
                    <a:pt x="2493" y="16577"/>
                    <a:pt x="2760" y="16577"/>
                    <a:pt x="3017" y="16577"/>
                  </a:cubicBezTo>
                  <a:cubicBezTo>
                    <a:pt x="3274" y="16577"/>
                    <a:pt x="3522" y="16577"/>
                    <a:pt x="3786" y="16577"/>
                  </a:cubicBezTo>
                  <a:cubicBezTo>
                    <a:pt x="4050" y="16577"/>
                    <a:pt x="4330" y="16577"/>
                    <a:pt x="4594" y="16493"/>
                  </a:cubicBezTo>
                  <a:cubicBezTo>
                    <a:pt x="4858" y="16409"/>
                    <a:pt x="5105" y="16242"/>
                    <a:pt x="5353" y="16158"/>
                  </a:cubicBezTo>
                  <a:cubicBezTo>
                    <a:pt x="5601" y="16074"/>
                    <a:pt x="5848" y="16074"/>
                    <a:pt x="6102" y="16074"/>
                  </a:cubicBezTo>
                  <a:cubicBezTo>
                    <a:pt x="6356" y="16074"/>
                    <a:pt x="6617" y="16074"/>
                    <a:pt x="6881" y="15991"/>
                  </a:cubicBezTo>
                  <a:cubicBezTo>
                    <a:pt x="7145" y="15907"/>
                    <a:pt x="7412" y="15740"/>
                    <a:pt x="7689" y="15572"/>
                  </a:cubicBezTo>
                  <a:cubicBezTo>
                    <a:pt x="7966" y="15405"/>
                    <a:pt x="8253" y="15237"/>
                    <a:pt x="8494" y="15070"/>
                  </a:cubicBezTo>
                  <a:cubicBezTo>
                    <a:pt x="8735" y="14902"/>
                    <a:pt x="8930" y="14735"/>
                    <a:pt x="9175" y="14484"/>
                  </a:cubicBezTo>
                  <a:cubicBezTo>
                    <a:pt x="9419" y="14233"/>
                    <a:pt x="9712" y="13898"/>
                    <a:pt x="9960" y="13647"/>
                  </a:cubicBezTo>
                  <a:cubicBezTo>
                    <a:pt x="10207" y="13395"/>
                    <a:pt x="10409" y="13228"/>
                    <a:pt x="10611" y="12977"/>
                  </a:cubicBezTo>
                  <a:cubicBezTo>
                    <a:pt x="10813" y="12726"/>
                    <a:pt x="11015" y="12391"/>
                    <a:pt x="11221" y="12140"/>
                  </a:cubicBezTo>
                  <a:cubicBezTo>
                    <a:pt x="11426" y="11888"/>
                    <a:pt x="11634" y="11721"/>
                    <a:pt x="11836" y="11470"/>
                  </a:cubicBezTo>
                  <a:cubicBezTo>
                    <a:pt x="12038" y="11219"/>
                    <a:pt x="12234" y="10884"/>
                    <a:pt x="12436" y="10549"/>
                  </a:cubicBezTo>
                  <a:cubicBezTo>
                    <a:pt x="12638" y="10214"/>
                    <a:pt x="12846" y="9879"/>
                    <a:pt x="13048" y="9544"/>
                  </a:cubicBezTo>
                  <a:cubicBezTo>
                    <a:pt x="13250" y="9209"/>
                    <a:pt x="13446" y="8874"/>
                    <a:pt x="13644" y="8540"/>
                  </a:cubicBezTo>
                  <a:cubicBezTo>
                    <a:pt x="13843" y="8205"/>
                    <a:pt x="14045" y="7870"/>
                    <a:pt x="14244" y="7619"/>
                  </a:cubicBezTo>
                  <a:cubicBezTo>
                    <a:pt x="14443" y="7367"/>
                    <a:pt x="14638" y="7200"/>
                    <a:pt x="14837" y="7033"/>
                  </a:cubicBezTo>
                  <a:cubicBezTo>
                    <a:pt x="15036" y="6865"/>
                    <a:pt x="15238" y="6698"/>
                    <a:pt x="15436" y="6447"/>
                  </a:cubicBezTo>
                  <a:cubicBezTo>
                    <a:pt x="15635" y="6195"/>
                    <a:pt x="15830" y="5860"/>
                    <a:pt x="16029" y="5609"/>
                  </a:cubicBezTo>
                  <a:cubicBezTo>
                    <a:pt x="16228" y="5358"/>
                    <a:pt x="16430" y="5191"/>
                    <a:pt x="16678" y="5023"/>
                  </a:cubicBezTo>
                  <a:cubicBezTo>
                    <a:pt x="16925" y="4856"/>
                    <a:pt x="17218" y="4688"/>
                    <a:pt x="17505" y="4437"/>
                  </a:cubicBezTo>
                  <a:cubicBezTo>
                    <a:pt x="17792" y="4186"/>
                    <a:pt x="18072" y="3851"/>
                    <a:pt x="18352" y="3600"/>
                  </a:cubicBezTo>
                  <a:cubicBezTo>
                    <a:pt x="18632" y="3349"/>
                    <a:pt x="18912" y="3181"/>
                    <a:pt x="19176" y="3014"/>
                  </a:cubicBezTo>
                  <a:cubicBezTo>
                    <a:pt x="19440" y="2847"/>
                    <a:pt x="19688" y="2679"/>
                    <a:pt x="19945" y="2428"/>
                  </a:cubicBezTo>
                  <a:cubicBezTo>
                    <a:pt x="20203" y="2177"/>
                    <a:pt x="20470" y="1842"/>
                    <a:pt x="20747" y="1423"/>
                  </a:cubicBezTo>
                  <a:cubicBezTo>
                    <a:pt x="21024" y="1005"/>
                    <a:pt x="21310" y="502"/>
                    <a:pt x="215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247424" y="3371850"/>
              <a:ext cx="1405227" cy="237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5124" y="0"/>
                  </a:moveTo>
                  <a:cubicBezTo>
                    <a:pt x="15706" y="0"/>
                    <a:pt x="16288" y="0"/>
                    <a:pt x="16902" y="193"/>
                  </a:cubicBezTo>
                  <a:cubicBezTo>
                    <a:pt x="17516" y="385"/>
                    <a:pt x="18163" y="770"/>
                    <a:pt x="18745" y="1261"/>
                  </a:cubicBezTo>
                  <a:cubicBezTo>
                    <a:pt x="19327" y="1752"/>
                    <a:pt x="19845" y="2349"/>
                    <a:pt x="20265" y="2994"/>
                  </a:cubicBezTo>
                  <a:cubicBezTo>
                    <a:pt x="20685" y="3639"/>
                    <a:pt x="21009" y="4332"/>
                    <a:pt x="21219" y="5025"/>
                  </a:cubicBezTo>
                  <a:cubicBezTo>
                    <a:pt x="21429" y="5718"/>
                    <a:pt x="21526" y="6411"/>
                    <a:pt x="21429" y="7065"/>
                  </a:cubicBezTo>
                  <a:cubicBezTo>
                    <a:pt x="21332" y="7720"/>
                    <a:pt x="21041" y="8336"/>
                    <a:pt x="20653" y="8904"/>
                  </a:cubicBezTo>
                  <a:cubicBezTo>
                    <a:pt x="20265" y="9472"/>
                    <a:pt x="19780" y="9991"/>
                    <a:pt x="19198" y="10502"/>
                  </a:cubicBezTo>
                  <a:cubicBezTo>
                    <a:pt x="18616" y="11012"/>
                    <a:pt x="17937" y="11512"/>
                    <a:pt x="17112" y="11984"/>
                  </a:cubicBezTo>
                  <a:cubicBezTo>
                    <a:pt x="16288" y="12456"/>
                    <a:pt x="15318" y="12898"/>
                    <a:pt x="14218" y="13312"/>
                  </a:cubicBezTo>
                  <a:cubicBezTo>
                    <a:pt x="13119" y="13726"/>
                    <a:pt x="11890" y="14111"/>
                    <a:pt x="10791" y="14477"/>
                  </a:cubicBezTo>
                  <a:cubicBezTo>
                    <a:pt x="9691" y="14843"/>
                    <a:pt x="8721" y="15189"/>
                    <a:pt x="7751" y="15584"/>
                  </a:cubicBezTo>
                  <a:cubicBezTo>
                    <a:pt x="6781" y="15979"/>
                    <a:pt x="5811" y="16421"/>
                    <a:pt x="4873" y="16883"/>
                  </a:cubicBezTo>
                  <a:cubicBezTo>
                    <a:pt x="3936" y="17345"/>
                    <a:pt x="3030" y="17827"/>
                    <a:pt x="2254" y="18289"/>
                  </a:cubicBezTo>
                  <a:cubicBezTo>
                    <a:pt x="1478" y="18751"/>
                    <a:pt x="831" y="19194"/>
                    <a:pt x="443" y="19627"/>
                  </a:cubicBezTo>
                  <a:cubicBezTo>
                    <a:pt x="55" y="20060"/>
                    <a:pt x="-74" y="20483"/>
                    <a:pt x="39" y="20811"/>
                  </a:cubicBezTo>
                  <a:cubicBezTo>
                    <a:pt x="152" y="21138"/>
                    <a:pt x="508" y="21369"/>
                    <a:pt x="8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107128" y="5632450"/>
              <a:ext cx="2540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0"/>
                    <a:pt x="1800" y="0"/>
                    <a:pt x="2970" y="1728"/>
                  </a:cubicBezTo>
                  <a:cubicBezTo>
                    <a:pt x="4140" y="3456"/>
                    <a:pt x="5580" y="6912"/>
                    <a:pt x="8730" y="10512"/>
                  </a:cubicBezTo>
                  <a:cubicBezTo>
                    <a:pt x="11880" y="14112"/>
                    <a:pt x="16740" y="178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278578" y="5727700"/>
              <a:ext cx="228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960"/>
                    <a:pt x="13200" y="1920"/>
                    <a:pt x="9600" y="5520"/>
                  </a:cubicBezTo>
                  <a:cubicBezTo>
                    <a:pt x="6000" y="9120"/>
                    <a:pt x="3000" y="15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179778" y="6115484"/>
              <a:ext cx="133757" cy="44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88" fill="norm" stroke="1" extrusionOk="0">
                  <a:moveTo>
                    <a:pt x="0" y="5481"/>
                  </a:moveTo>
                  <a:cubicBezTo>
                    <a:pt x="655" y="7213"/>
                    <a:pt x="1309" y="8945"/>
                    <a:pt x="1800" y="11441"/>
                  </a:cubicBezTo>
                  <a:cubicBezTo>
                    <a:pt x="2291" y="13937"/>
                    <a:pt x="2618" y="17198"/>
                    <a:pt x="2782" y="19083"/>
                  </a:cubicBezTo>
                  <a:cubicBezTo>
                    <a:pt x="2945" y="20968"/>
                    <a:pt x="2945" y="21477"/>
                    <a:pt x="2782" y="21375"/>
                  </a:cubicBezTo>
                  <a:cubicBezTo>
                    <a:pt x="2618" y="21273"/>
                    <a:pt x="2291" y="20560"/>
                    <a:pt x="1964" y="18115"/>
                  </a:cubicBezTo>
                  <a:cubicBezTo>
                    <a:pt x="1636" y="15669"/>
                    <a:pt x="1309" y="11492"/>
                    <a:pt x="1309" y="8486"/>
                  </a:cubicBezTo>
                  <a:cubicBezTo>
                    <a:pt x="1309" y="5481"/>
                    <a:pt x="1636" y="3647"/>
                    <a:pt x="1964" y="2475"/>
                  </a:cubicBezTo>
                  <a:cubicBezTo>
                    <a:pt x="2291" y="1303"/>
                    <a:pt x="2618" y="794"/>
                    <a:pt x="3600" y="437"/>
                  </a:cubicBezTo>
                  <a:cubicBezTo>
                    <a:pt x="4582" y="81"/>
                    <a:pt x="6218" y="-123"/>
                    <a:pt x="9000" y="81"/>
                  </a:cubicBezTo>
                  <a:cubicBezTo>
                    <a:pt x="11782" y="285"/>
                    <a:pt x="15709" y="896"/>
                    <a:pt x="18164" y="2017"/>
                  </a:cubicBezTo>
                  <a:cubicBezTo>
                    <a:pt x="20618" y="3137"/>
                    <a:pt x="21600" y="4768"/>
                    <a:pt x="19636" y="6296"/>
                  </a:cubicBezTo>
                  <a:cubicBezTo>
                    <a:pt x="17673" y="7824"/>
                    <a:pt x="12764" y="9251"/>
                    <a:pt x="9491" y="10066"/>
                  </a:cubicBezTo>
                  <a:cubicBezTo>
                    <a:pt x="6218" y="10881"/>
                    <a:pt x="4582" y="11085"/>
                    <a:pt x="3600" y="11085"/>
                  </a:cubicBezTo>
                  <a:cubicBezTo>
                    <a:pt x="2618" y="11085"/>
                    <a:pt x="2291" y="10881"/>
                    <a:pt x="1964" y="10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342616" y="6324600"/>
              <a:ext cx="211813" cy="20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68" fill="norm" stroke="1" extrusionOk="0">
                  <a:moveTo>
                    <a:pt x="229" y="6612"/>
                  </a:moveTo>
                  <a:cubicBezTo>
                    <a:pt x="15" y="5510"/>
                    <a:pt x="-199" y="4408"/>
                    <a:pt x="336" y="3857"/>
                  </a:cubicBezTo>
                  <a:cubicBezTo>
                    <a:pt x="870" y="3306"/>
                    <a:pt x="2153" y="3306"/>
                    <a:pt x="4185" y="4739"/>
                  </a:cubicBezTo>
                  <a:cubicBezTo>
                    <a:pt x="6217" y="6171"/>
                    <a:pt x="8997" y="9037"/>
                    <a:pt x="10066" y="11571"/>
                  </a:cubicBezTo>
                  <a:cubicBezTo>
                    <a:pt x="11136" y="14106"/>
                    <a:pt x="10494" y="16310"/>
                    <a:pt x="9852" y="17853"/>
                  </a:cubicBezTo>
                  <a:cubicBezTo>
                    <a:pt x="9211" y="19396"/>
                    <a:pt x="8569" y="20278"/>
                    <a:pt x="7714" y="20829"/>
                  </a:cubicBezTo>
                  <a:cubicBezTo>
                    <a:pt x="6858" y="21380"/>
                    <a:pt x="5789" y="21600"/>
                    <a:pt x="5148" y="21049"/>
                  </a:cubicBezTo>
                  <a:cubicBezTo>
                    <a:pt x="4506" y="20498"/>
                    <a:pt x="4292" y="19176"/>
                    <a:pt x="5041" y="16531"/>
                  </a:cubicBezTo>
                  <a:cubicBezTo>
                    <a:pt x="5789" y="13886"/>
                    <a:pt x="7500" y="9918"/>
                    <a:pt x="10387" y="6943"/>
                  </a:cubicBezTo>
                  <a:cubicBezTo>
                    <a:pt x="13274" y="3967"/>
                    <a:pt x="17338" y="1984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641437" y="6187976"/>
              <a:ext cx="179692" cy="32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99" fill="norm" stroke="1" extrusionOk="0">
                  <a:moveTo>
                    <a:pt x="12884" y="2707"/>
                  </a:moveTo>
                  <a:cubicBezTo>
                    <a:pt x="12636" y="1737"/>
                    <a:pt x="12387" y="768"/>
                    <a:pt x="11518" y="284"/>
                  </a:cubicBezTo>
                  <a:cubicBezTo>
                    <a:pt x="10649" y="-201"/>
                    <a:pt x="9160" y="-201"/>
                    <a:pt x="7049" y="1391"/>
                  </a:cubicBezTo>
                  <a:cubicBezTo>
                    <a:pt x="4939" y="2984"/>
                    <a:pt x="2208" y="6168"/>
                    <a:pt x="843" y="9007"/>
                  </a:cubicBezTo>
                  <a:cubicBezTo>
                    <a:pt x="-523" y="11845"/>
                    <a:pt x="-523" y="14337"/>
                    <a:pt x="3077" y="16345"/>
                  </a:cubicBezTo>
                  <a:cubicBezTo>
                    <a:pt x="6677" y="18353"/>
                    <a:pt x="13877" y="19876"/>
                    <a:pt x="21077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898123" y="6160679"/>
              <a:ext cx="169661" cy="34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67" fill="norm" stroke="1" extrusionOk="0">
                  <a:moveTo>
                    <a:pt x="7803" y="8905"/>
                  </a:moveTo>
                  <a:cubicBezTo>
                    <a:pt x="6223" y="11768"/>
                    <a:pt x="4642" y="14631"/>
                    <a:pt x="3589" y="16517"/>
                  </a:cubicBezTo>
                  <a:cubicBezTo>
                    <a:pt x="2535" y="18404"/>
                    <a:pt x="2008" y="19315"/>
                    <a:pt x="1481" y="20096"/>
                  </a:cubicBezTo>
                  <a:cubicBezTo>
                    <a:pt x="955" y="20876"/>
                    <a:pt x="428" y="21527"/>
                    <a:pt x="164" y="21332"/>
                  </a:cubicBezTo>
                  <a:cubicBezTo>
                    <a:pt x="-99" y="21137"/>
                    <a:pt x="-99" y="20096"/>
                    <a:pt x="560" y="17819"/>
                  </a:cubicBezTo>
                  <a:cubicBezTo>
                    <a:pt x="1218" y="15541"/>
                    <a:pt x="2535" y="12028"/>
                    <a:pt x="3721" y="9491"/>
                  </a:cubicBezTo>
                  <a:cubicBezTo>
                    <a:pt x="4906" y="6954"/>
                    <a:pt x="5960" y="5392"/>
                    <a:pt x="6750" y="4286"/>
                  </a:cubicBezTo>
                  <a:cubicBezTo>
                    <a:pt x="7540" y="3180"/>
                    <a:pt x="8067" y="2529"/>
                    <a:pt x="8725" y="2464"/>
                  </a:cubicBezTo>
                  <a:cubicBezTo>
                    <a:pt x="9384" y="2399"/>
                    <a:pt x="10174" y="2920"/>
                    <a:pt x="10569" y="2855"/>
                  </a:cubicBezTo>
                  <a:cubicBezTo>
                    <a:pt x="10964" y="2790"/>
                    <a:pt x="10964" y="2139"/>
                    <a:pt x="11623" y="1554"/>
                  </a:cubicBezTo>
                  <a:cubicBezTo>
                    <a:pt x="12281" y="968"/>
                    <a:pt x="13599" y="447"/>
                    <a:pt x="14916" y="187"/>
                  </a:cubicBezTo>
                  <a:cubicBezTo>
                    <a:pt x="16233" y="-73"/>
                    <a:pt x="17550" y="-73"/>
                    <a:pt x="18472" y="252"/>
                  </a:cubicBezTo>
                  <a:cubicBezTo>
                    <a:pt x="19394" y="578"/>
                    <a:pt x="19921" y="1228"/>
                    <a:pt x="20447" y="2594"/>
                  </a:cubicBezTo>
                  <a:cubicBezTo>
                    <a:pt x="20974" y="3961"/>
                    <a:pt x="21501" y="6043"/>
                    <a:pt x="20711" y="7604"/>
                  </a:cubicBezTo>
                  <a:cubicBezTo>
                    <a:pt x="19921" y="9166"/>
                    <a:pt x="17813" y="10207"/>
                    <a:pt x="15574" y="10727"/>
                  </a:cubicBezTo>
                  <a:cubicBezTo>
                    <a:pt x="13335" y="11247"/>
                    <a:pt x="10964" y="11247"/>
                    <a:pt x="8989" y="11117"/>
                  </a:cubicBezTo>
                  <a:cubicBezTo>
                    <a:pt x="7013" y="10987"/>
                    <a:pt x="5433" y="10727"/>
                    <a:pt x="5433" y="10597"/>
                  </a:cubicBezTo>
                  <a:cubicBezTo>
                    <a:pt x="5433" y="10467"/>
                    <a:pt x="7013" y="10467"/>
                    <a:pt x="8594" y="1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137406" y="6261100"/>
              <a:ext cx="77423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2" fill="norm" stroke="1" extrusionOk="0">
                  <a:moveTo>
                    <a:pt x="21353" y="0"/>
                  </a:moveTo>
                  <a:cubicBezTo>
                    <a:pt x="18434" y="3146"/>
                    <a:pt x="15515" y="6291"/>
                    <a:pt x="12596" y="9437"/>
                  </a:cubicBezTo>
                  <a:cubicBezTo>
                    <a:pt x="9677" y="12583"/>
                    <a:pt x="6758" y="15728"/>
                    <a:pt x="4423" y="17930"/>
                  </a:cubicBezTo>
                  <a:cubicBezTo>
                    <a:pt x="2088" y="20132"/>
                    <a:pt x="337" y="21390"/>
                    <a:pt x="45" y="21495"/>
                  </a:cubicBezTo>
                  <a:cubicBezTo>
                    <a:pt x="-247" y="21600"/>
                    <a:pt x="921" y="20551"/>
                    <a:pt x="2088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208478" y="6216649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7100"/>
                    <a:pt x="1200" y="12600"/>
                    <a:pt x="4800" y="9000"/>
                  </a:cubicBezTo>
                  <a:cubicBezTo>
                    <a:pt x="8400" y="5400"/>
                    <a:pt x="150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221178" y="632460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547939" y="6218966"/>
              <a:ext cx="161720" cy="24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626" fill="norm" stroke="1" extrusionOk="0">
                  <a:moveTo>
                    <a:pt x="2981" y="4123"/>
                  </a:moveTo>
                  <a:cubicBezTo>
                    <a:pt x="3261" y="3223"/>
                    <a:pt x="3542" y="2323"/>
                    <a:pt x="3963" y="1423"/>
                  </a:cubicBezTo>
                  <a:cubicBezTo>
                    <a:pt x="4383" y="523"/>
                    <a:pt x="4944" y="-377"/>
                    <a:pt x="4524" y="163"/>
                  </a:cubicBezTo>
                  <a:cubicBezTo>
                    <a:pt x="4103" y="703"/>
                    <a:pt x="2700" y="2683"/>
                    <a:pt x="1718" y="5743"/>
                  </a:cubicBezTo>
                  <a:cubicBezTo>
                    <a:pt x="737" y="8803"/>
                    <a:pt x="176" y="12943"/>
                    <a:pt x="35" y="15463"/>
                  </a:cubicBezTo>
                  <a:cubicBezTo>
                    <a:pt x="-105" y="17983"/>
                    <a:pt x="176" y="18883"/>
                    <a:pt x="877" y="19693"/>
                  </a:cubicBezTo>
                  <a:cubicBezTo>
                    <a:pt x="1578" y="20503"/>
                    <a:pt x="2700" y="21223"/>
                    <a:pt x="5646" y="19873"/>
                  </a:cubicBezTo>
                  <a:cubicBezTo>
                    <a:pt x="8591" y="18523"/>
                    <a:pt x="13360" y="15103"/>
                    <a:pt x="16305" y="11863"/>
                  </a:cubicBezTo>
                  <a:cubicBezTo>
                    <a:pt x="19251" y="8623"/>
                    <a:pt x="20373" y="5563"/>
                    <a:pt x="20934" y="3583"/>
                  </a:cubicBezTo>
                  <a:cubicBezTo>
                    <a:pt x="21495" y="1603"/>
                    <a:pt x="21495" y="703"/>
                    <a:pt x="21355" y="883"/>
                  </a:cubicBezTo>
                  <a:cubicBezTo>
                    <a:pt x="21214" y="1063"/>
                    <a:pt x="20934" y="2323"/>
                    <a:pt x="20653" y="3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870995" y="6175285"/>
              <a:ext cx="245534" cy="27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4283" y="6788"/>
                  </a:moveTo>
                  <a:cubicBezTo>
                    <a:pt x="3538" y="7290"/>
                    <a:pt x="2793" y="7793"/>
                    <a:pt x="2141" y="9970"/>
                  </a:cubicBezTo>
                  <a:cubicBezTo>
                    <a:pt x="1490" y="12146"/>
                    <a:pt x="931" y="15997"/>
                    <a:pt x="559" y="18342"/>
                  </a:cubicBezTo>
                  <a:cubicBezTo>
                    <a:pt x="186" y="20686"/>
                    <a:pt x="0" y="21523"/>
                    <a:pt x="0" y="21439"/>
                  </a:cubicBezTo>
                  <a:cubicBezTo>
                    <a:pt x="0" y="21356"/>
                    <a:pt x="186" y="20351"/>
                    <a:pt x="745" y="17337"/>
                  </a:cubicBezTo>
                  <a:cubicBezTo>
                    <a:pt x="1303" y="14323"/>
                    <a:pt x="2234" y="9300"/>
                    <a:pt x="2886" y="6286"/>
                  </a:cubicBezTo>
                  <a:cubicBezTo>
                    <a:pt x="3538" y="3272"/>
                    <a:pt x="3910" y="2267"/>
                    <a:pt x="4376" y="1430"/>
                  </a:cubicBezTo>
                  <a:cubicBezTo>
                    <a:pt x="4841" y="593"/>
                    <a:pt x="5400" y="-77"/>
                    <a:pt x="5866" y="7"/>
                  </a:cubicBezTo>
                  <a:cubicBezTo>
                    <a:pt x="6331" y="90"/>
                    <a:pt x="6703" y="928"/>
                    <a:pt x="7541" y="2100"/>
                  </a:cubicBezTo>
                  <a:cubicBezTo>
                    <a:pt x="8379" y="3272"/>
                    <a:pt x="9683" y="4779"/>
                    <a:pt x="11359" y="5281"/>
                  </a:cubicBezTo>
                  <a:cubicBezTo>
                    <a:pt x="13034" y="5783"/>
                    <a:pt x="15083" y="5281"/>
                    <a:pt x="16386" y="4611"/>
                  </a:cubicBezTo>
                  <a:cubicBezTo>
                    <a:pt x="17690" y="3942"/>
                    <a:pt x="18248" y="3104"/>
                    <a:pt x="18900" y="2267"/>
                  </a:cubicBezTo>
                  <a:cubicBezTo>
                    <a:pt x="19552" y="1430"/>
                    <a:pt x="20297" y="593"/>
                    <a:pt x="20483" y="1011"/>
                  </a:cubicBezTo>
                  <a:cubicBezTo>
                    <a:pt x="20669" y="1430"/>
                    <a:pt x="20297" y="3104"/>
                    <a:pt x="20017" y="5532"/>
                  </a:cubicBezTo>
                  <a:cubicBezTo>
                    <a:pt x="19738" y="7960"/>
                    <a:pt x="19552" y="11142"/>
                    <a:pt x="19831" y="13486"/>
                  </a:cubicBezTo>
                  <a:cubicBezTo>
                    <a:pt x="20110" y="15830"/>
                    <a:pt x="20855" y="17337"/>
                    <a:pt x="21600" y="1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212308" y="6159329"/>
              <a:ext cx="126512" cy="28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081" fill="norm" stroke="1" extrusionOk="0">
                  <a:moveTo>
                    <a:pt x="2003" y="5648"/>
                  </a:moveTo>
                  <a:cubicBezTo>
                    <a:pt x="1307" y="9874"/>
                    <a:pt x="610" y="14100"/>
                    <a:pt x="261" y="16683"/>
                  </a:cubicBezTo>
                  <a:cubicBezTo>
                    <a:pt x="-87" y="19265"/>
                    <a:pt x="-87" y="20204"/>
                    <a:pt x="261" y="20126"/>
                  </a:cubicBezTo>
                  <a:cubicBezTo>
                    <a:pt x="610" y="20048"/>
                    <a:pt x="1307" y="18952"/>
                    <a:pt x="1829" y="16213"/>
                  </a:cubicBezTo>
                  <a:cubicBezTo>
                    <a:pt x="2352" y="13474"/>
                    <a:pt x="2700" y="9091"/>
                    <a:pt x="3223" y="6117"/>
                  </a:cubicBezTo>
                  <a:cubicBezTo>
                    <a:pt x="3745" y="3143"/>
                    <a:pt x="4442" y="1578"/>
                    <a:pt x="5836" y="717"/>
                  </a:cubicBezTo>
                  <a:cubicBezTo>
                    <a:pt x="7229" y="-143"/>
                    <a:pt x="9319" y="-300"/>
                    <a:pt x="12455" y="639"/>
                  </a:cubicBezTo>
                  <a:cubicBezTo>
                    <a:pt x="15590" y="1578"/>
                    <a:pt x="19771" y="3613"/>
                    <a:pt x="20642" y="6665"/>
                  </a:cubicBezTo>
                  <a:cubicBezTo>
                    <a:pt x="21513" y="9717"/>
                    <a:pt x="19074" y="13787"/>
                    <a:pt x="16810" y="16291"/>
                  </a:cubicBezTo>
                  <a:cubicBezTo>
                    <a:pt x="14545" y="18796"/>
                    <a:pt x="12455" y="19735"/>
                    <a:pt x="10016" y="20361"/>
                  </a:cubicBezTo>
                  <a:cubicBezTo>
                    <a:pt x="7578" y="20987"/>
                    <a:pt x="4790" y="21300"/>
                    <a:pt x="3745" y="20909"/>
                  </a:cubicBezTo>
                  <a:cubicBezTo>
                    <a:pt x="2700" y="20517"/>
                    <a:pt x="3397" y="19422"/>
                    <a:pt x="4094" y="1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446728" y="6127750"/>
              <a:ext cx="12108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0" y="0"/>
                  </a:moveTo>
                  <a:cubicBezTo>
                    <a:pt x="4027" y="1827"/>
                    <a:pt x="8054" y="3654"/>
                    <a:pt x="12447" y="5857"/>
                  </a:cubicBezTo>
                  <a:cubicBezTo>
                    <a:pt x="16841" y="8060"/>
                    <a:pt x="21600" y="10639"/>
                    <a:pt x="20868" y="13325"/>
                  </a:cubicBezTo>
                  <a:cubicBezTo>
                    <a:pt x="20136" y="16012"/>
                    <a:pt x="13912" y="18806"/>
                    <a:pt x="7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757878" y="6311899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783278" y="6375400"/>
              <a:ext cx="209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6800"/>
                    <a:pt x="10036" y="12000"/>
                    <a:pt x="13636" y="8400"/>
                  </a:cubicBezTo>
                  <a:cubicBezTo>
                    <a:pt x="17236" y="4800"/>
                    <a:pt x="194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327262" y="6043273"/>
              <a:ext cx="97334" cy="41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312" fill="norm" stroke="1" extrusionOk="0">
                  <a:moveTo>
                    <a:pt x="5731" y="8480"/>
                  </a:moveTo>
                  <a:cubicBezTo>
                    <a:pt x="5290" y="12026"/>
                    <a:pt x="4849" y="15573"/>
                    <a:pt x="4188" y="17829"/>
                  </a:cubicBezTo>
                  <a:cubicBezTo>
                    <a:pt x="3527" y="20086"/>
                    <a:pt x="2645" y="21053"/>
                    <a:pt x="1763" y="21268"/>
                  </a:cubicBezTo>
                  <a:cubicBezTo>
                    <a:pt x="882" y="21483"/>
                    <a:pt x="0" y="20946"/>
                    <a:pt x="0" y="18958"/>
                  </a:cubicBezTo>
                  <a:cubicBezTo>
                    <a:pt x="0" y="16970"/>
                    <a:pt x="882" y="13531"/>
                    <a:pt x="1984" y="10361"/>
                  </a:cubicBezTo>
                  <a:cubicBezTo>
                    <a:pt x="3086" y="7190"/>
                    <a:pt x="4408" y="4289"/>
                    <a:pt x="5069" y="2570"/>
                  </a:cubicBezTo>
                  <a:cubicBezTo>
                    <a:pt x="5731" y="850"/>
                    <a:pt x="5731" y="313"/>
                    <a:pt x="7053" y="98"/>
                  </a:cubicBezTo>
                  <a:cubicBezTo>
                    <a:pt x="8376" y="-117"/>
                    <a:pt x="11020" y="-10"/>
                    <a:pt x="14327" y="743"/>
                  </a:cubicBezTo>
                  <a:cubicBezTo>
                    <a:pt x="17633" y="1495"/>
                    <a:pt x="21600" y="2892"/>
                    <a:pt x="19837" y="4826"/>
                  </a:cubicBezTo>
                  <a:cubicBezTo>
                    <a:pt x="18073" y="6761"/>
                    <a:pt x="10580" y="9232"/>
                    <a:pt x="3086" y="11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399228" y="6210300"/>
              <a:ext cx="152401" cy="19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8867"/>
                  </a:moveTo>
                  <a:cubicBezTo>
                    <a:pt x="900" y="7958"/>
                    <a:pt x="1800" y="7048"/>
                    <a:pt x="3150" y="6821"/>
                  </a:cubicBezTo>
                  <a:cubicBezTo>
                    <a:pt x="4500" y="6594"/>
                    <a:pt x="6300" y="7048"/>
                    <a:pt x="8400" y="8981"/>
                  </a:cubicBezTo>
                  <a:cubicBezTo>
                    <a:pt x="10500" y="10914"/>
                    <a:pt x="12900" y="14324"/>
                    <a:pt x="13950" y="16598"/>
                  </a:cubicBezTo>
                  <a:cubicBezTo>
                    <a:pt x="15000" y="18872"/>
                    <a:pt x="14700" y="20008"/>
                    <a:pt x="13500" y="20691"/>
                  </a:cubicBezTo>
                  <a:cubicBezTo>
                    <a:pt x="12300" y="21373"/>
                    <a:pt x="10200" y="21600"/>
                    <a:pt x="8700" y="21259"/>
                  </a:cubicBezTo>
                  <a:cubicBezTo>
                    <a:pt x="7200" y="20918"/>
                    <a:pt x="6300" y="20008"/>
                    <a:pt x="6450" y="17394"/>
                  </a:cubicBezTo>
                  <a:cubicBezTo>
                    <a:pt x="6600" y="14779"/>
                    <a:pt x="7800" y="10459"/>
                    <a:pt x="10500" y="7276"/>
                  </a:cubicBezTo>
                  <a:cubicBezTo>
                    <a:pt x="13200" y="4093"/>
                    <a:pt x="17400" y="20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656774" y="6086045"/>
              <a:ext cx="148855" cy="30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09" fill="norm" stroke="1" extrusionOk="0">
                  <a:moveTo>
                    <a:pt x="21097" y="3336"/>
                  </a:moveTo>
                  <a:cubicBezTo>
                    <a:pt x="21097" y="2160"/>
                    <a:pt x="21097" y="985"/>
                    <a:pt x="20197" y="397"/>
                  </a:cubicBezTo>
                  <a:cubicBezTo>
                    <a:pt x="19297" y="-191"/>
                    <a:pt x="17497" y="-191"/>
                    <a:pt x="14947" y="838"/>
                  </a:cubicBezTo>
                  <a:cubicBezTo>
                    <a:pt x="12397" y="1866"/>
                    <a:pt x="9097" y="3923"/>
                    <a:pt x="6247" y="6789"/>
                  </a:cubicBezTo>
                  <a:cubicBezTo>
                    <a:pt x="3397" y="9654"/>
                    <a:pt x="997" y="13327"/>
                    <a:pt x="247" y="15899"/>
                  </a:cubicBezTo>
                  <a:cubicBezTo>
                    <a:pt x="-503" y="18470"/>
                    <a:pt x="397" y="19940"/>
                    <a:pt x="3697" y="20674"/>
                  </a:cubicBezTo>
                  <a:cubicBezTo>
                    <a:pt x="6997" y="21409"/>
                    <a:pt x="12697" y="21409"/>
                    <a:pt x="18397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907955" y="6083376"/>
              <a:ext cx="105775" cy="29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369" fill="norm" stroke="1" extrusionOk="0">
                  <a:moveTo>
                    <a:pt x="5973" y="7807"/>
                  </a:moveTo>
                  <a:cubicBezTo>
                    <a:pt x="4751" y="11484"/>
                    <a:pt x="3528" y="15160"/>
                    <a:pt x="2509" y="17611"/>
                  </a:cubicBezTo>
                  <a:cubicBezTo>
                    <a:pt x="1490" y="20062"/>
                    <a:pt x="675" y="21288"/>
                    <a:pt x="268" y="21364"/>
                  </a:cubicBezTo>
                  <a:cubicBezTo>
                    <a:pt x="-140" y="21441"/>
                    <a:pt x="-140" y="20369"/>
                    <a:pt x="675" y="17764"/>
                  </a:cubicBezTo>
                  <a:cubicBezTo>
                    <a:pt x="1490" y="15160"/>
                    <a:pt x="3120" y="11024"/>
                    <a:pt x="4547" y="8113"/>
                  </a:cubicBezTo>
                  <a:cubicBezTo>
                    <a:pt x="5973" y="5203"/>
                    <a:pt x="7196" y="3518"/>
                    <a:pt x="8418" y="2292"/>
                  </a:cubicBezTo>
                  <a:cubicBezTo>
                    <a:pt x="9641" y="1067"/>
                    <a:pt x="10864" y="301"/>
                    <a:pt x="12494" y="71"/>
                  </a:cubicBezTo>
                  <a:cubicBezTo>
                    <a:pt x="14124" y="-159"/>
                    <a:pt x="16162" y="147"/>
                    <a:pt x="17996" y="1296"/>
                  </a:cubicBezTo>
                  <a:cubicBezTo>
                    <a:pt x="19830" y="2445"/>
                    <a:pt x="21460" y="4437"/>
                    <a:pt x="19422" y="5892"/>
                  </a:cubicBezTo>
                  <a:cubicBezTo>
                    <a:pt x="17385" y="7347"/>
                    <a:pt x="11679" y="8267"/>
                    <a:pt x="5973" y="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085028" y="6089650"/>
              <a:ext cx="82551" cy="24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0"/>
                  </a:moveTo>
                  <a:cubicBezTo>
                    <a:pt x="17169" y="4901"/>
                    <a:pt x="12738" y="9802"/>
                    <a:pt x="9969" y="12887"/>
                  </a:cubicBezTo>
                  <a:cubicBezTo>
                    <a:pt x="7200" y="15973"/>
                    <a:pt x="6092" y="17244"/>
                    <a:pt x="4985" y="18424"/>
                  </a:cubicBezTo>
                  <a:cubicBezTo>
                    <a:pt x="3877" y="19603"/>
                    <a:pt x="2769" y="20692"/>
                    <a:pt x="1938" y="21146"/>
                  </a:cubicBezTo>
                  <a:cubicBezTo>
                    <a:pt x="1108" y="21600"/>
                    <a:pt x="554" y="21418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110428" y="6102350"/>
              <a:ext cx="152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429"/>
                    <a:pt x="11400" y="9257"/>
                    <a:pt x="15000" y="5657"/>
                  </a:cubicBezTo>
                  <a:cubicBezTo>
                    <a:pt x="18600" y="2057"/>
                    <a:pt x="201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154878" y="61912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351728" y="6051550"/>
              <a:ext cx="80899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1600" fill="norm" stroke="1" extrusionOk="0">
                  <a:moveTo>
                    <a:pt x="1580" y="0"/>
                  </a:moveTo>
                  <a:cubicBezTo>
                    <a:pt x="8956" y="2400"/>
                    <a:pt x="16332" y="4800"/>
                    <a:pt x="18966" y="7575"/>
                  </a:cubicBezTo>
                  <a:cubicBezTo>
                    <a:pt x="21600" y="10350"/>
                    <a:pt x="19493" y="13500"/>
                    <a:pt x="15541" y="15900"/>
                  </a:cubicBezTo>
                  <a:cubicBezTo>
                    <a:pt x="11590" y="18300"/>
                    <a:pt x="5795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656528" y="622935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5600"/>
                    <a:pt x="6353" y="9600"/>
                    <a:pt x="9953" y="6000"/>
                  </a:cubicBezTo>
                  <a:cubicBezTo>
                    <a:pt x="13553" y="2400"/>
                    <a:pt x="1757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807706" y="6102350"/>
              <a:ext cx="13923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880"/>
                    <a:pt x="1783" y="5760"/>
                    <a:pt x="240" y="9360"/>
                  </a:cubicBezTo>
                  <a:cubicBezTo>
                    <a:pt x="-1303" y="12960"/>
                    <a:pt x="4868" y="1728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115845" y="5961445"/>
              <a:ext cx="128928" cy="379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96" fill="norm" stroke="1" extrusionOk="0">
                  <a:moveTo>
                    <a:pt x="5829" y="6871"/>
                  </a:moveTo>
                  <a:cubicBezTo>
                    <a:pt x="4457" y="7945"/>
                    <a:pt x="3086" y="9019"/>
                    <a:pt x="2743" y="11047"/>
                  </a:cubicBezTo>
                  <a:cubicBezTo>
                    <a:pt x="2400" y="13076"/>
                    <a:pt x="3086" y="16059"/>
                    <a:pt x="2914" y="18088"/>
                  </a:cubicBezTo>
                  <a:cubicBezTo>
                    <a:pt x="2743" y="20117"/>
                    <a:pt x="1714" y="21191"/>
                    <a:pt x="1029" y="21370"/>
                  </a:cubicBezTo>
                  <a:cubicBezTo>
                    <a:pt x="343" y="21549"/>
                    <a:pt x="0" y="20833"/>
                    <a:pt x="0" y="18446"/>
                  </a:cubicBezTo>
                  <a:cubicBezTo>
                    <a:pt x="0" y="16059"/>
                    <a:pt x="343" y="12002"/>
                    <a:pt x="1886" y="8720"/>
                  </a:cubicBezTo>
                  <a:cubicBezTo>
                    <a:pt x="3429" y="5439"/>
                    <a:pt x="6171" y="2932"/>
                    <a:pt x="8400" y="1560"/>
                  </a:cubicBezTo>
                  <a:cubicBezTo>
                    <a:pt x="10629" y="188"/>
                    <a:pt x="12343" y="-51"/>
                    <a:pt x="13886" y="9"/>
                  </a:cubicBezTo>
                  <a:cubicBezTo>
                    <a:pt x="15429" y="68"/>
                    <a:pt x="16800" y="426"/>
                    <a:pt x="18343" y="1202"/>
                  </a:cubicBezTo>
                  <a:cubicBezTo>
                    <a:pt x="19886" y="1978"/>
                    <a:pt x="21600" y="3171"/>
                    <a:pt x="20571" y="4722"/>
                  </a:cubicBezTo>
                  <a:cubicBezTo>
                    <a:pt x="19543" y="6274"/>
                    <a:pt x="15771" y="8183"/>
                    <a:pt x="12686" y="9138"/>
                  </a:cubicBezTo>
                  <a:cubicBezTo>
                    <a:pt x="9600" y="10093"/>
                    <a:pt x="7200" y="10093"/>
                    <a:pt x="4800" y="1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259778" y="6127750"/>
              <a:ext cx="152401" cy="1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12259"/>
                  </a:moveTo>
                  <a:cubicBezTo>
                    <a:pt x="900" y="11092"/>
                    <a:pt x="1800" y="9924"/>
                    <a:pt x="3000" y="9924"/>
                  </a:cubicBezTo>
                  <a:cubicBezTo>
                    <a:pt x="4200" y="9924"/>
                    <a:pt x="5700" y="11092"/>
                    <a:pt x="6750" y="12405"/>
                  </a:cubicBezTo>
                  <a:cubicBezTo>
                    <a:pt x="7800" y="13719"/>
                    <a:pt x="8400" y="15178"/>
                    <a:pt x="8700" y="16638"/>
                  </a:cubicBezTo>
                  <a:cubicBezTo>
                    <a:pt x="9000" y="18097"/>
                    <a:pt x="9000" y="19557"/>
                    <a:pt x="8250" y="20432"/>
                  </a:cubicBezTo>
                  <a:cubicBezTo>
                    <a:pt x="7500" y="21308"/>
                    <a:pt x="6000" y="21600"/>
                    <a:pt x="4950" y="20578"/>
                  </a:cubicBezTo>
                  <a:cubicBezTo>
                    <a:pt x="3900" y="19557"/>
                    <a:pt x="3300" y="17222"/>
                    <a:pt x="4800" y="13865"/>
                  </a:cubicBezTo>
                  <a:cubicBezTo>
                    <a:pt x="6300" y="10508"/>
                    <a:pt x="9900" y="6130"/>
                    <a:pt x="13050" y="3649"/>
                  </a:cubicBezTo>
                  <a:cubicBezTo>
                    <a:pt x="16200" y="1168"/>
                    <a:pt x="18900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484769" y="6015523"/>
              <a:ext cx="175060" cy="24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04" fill="norm" stroke="1" extrusionOk="0">
                  <a:moveTo>
                    <a:pt x="21267" y="2611"/>
                  </a:moveTo>
                  <a:cubicBezTo>
                    <a:pt x="20238" y="1680"/>
                    <a:pt x="19210" y="749"/>
                    <a:pt x="17924" y="284"/>
                  </a:cubicBezTo>
                  <a:cubicBezTo>
                    <a:pt x="16638" y="-182"/>
                    <a:pt x="15096" y="-182"/>
                    <a:pt x="12781" y="1121"/>
                  </a:cubicBezTo>
                  <a:cubicBezTo>
                    <a:pt x="10467" y="2425"/>
                    <a:pt x="7381" y="5032"/>
                    <a:pt x="5067" y="7732"/>
                  </a:cubicBezTo>
                  <a:cubicBezTo>
                    <a:pt x="2753" y="10432"/>
                    <a:pt x="1210" y="13225"/>
                    <a:pt x="438" y="15552"/>
                  </a:cubicBezTo>
                  <a:cubicBezTo>
                    <a:pt x="-333" y="17880"/>
                    <a:pt x="-333" y="19742"/>
                    <a:pt x="2496" y="20580"/>
                  </a:cubicBezTo>
                  <a:cubicBezTo>
                    <a:pt x="5324" y="21418"/>
                    <a:pt x="10981" y="21232"/>
                    <a:pt x="16638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662752" y="6053921"/>
              <a:ext cx="232027" cy="22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76" fill="norm" stroke="1" extrusionOk="0">
                  <a:moveTo>
                    <a:pt x="4441" y="3976"/>
                  </a:moveTo>
                  <a:cubicBezTo>
                    <a:pt x="3656" y="6776"/>
                    <a:pt x="2870" y="9576"/>
                    <a:pt x="2281" y="12076"/>
                  </a:cubicBezTo>
                  <a:cubicBezTo>
                    <a:pt x="1692" y="14576"/>
                    <a:pt x="1300" y="16776"/>
                    <a:pt x="907" y="18376"/>
                  </a:cubicBezTo>
                  <a:cubicBezTo>
                    <a:pt x="514" y="19976"/>
                    <a:pt x="121" y="20976"/>
                    <a:pt x="23" y="20876"/>
                  </a:cubicBezTo>
                  <a:cubicBezTo>
                    <a:pt x="-75" y="20776"/>
                    <a:pt x="121" y="19576"/>
                    <a:pt x="907" y="16676"/>
                  </a:cubicBezTo>
                  <a:cubicBezTo>
                    <a:pt x="1692" y="13776"/>
                    <a:pt x="3067" y="9176"/>
                    <a:pt x="3950" y="6376"/>
                  </a:cubicBezTo>
                  <a:cubicBezTo>
                    <a:pt x="4834" y="3576"/>
                    <a:pt x="5227" y="2576"/>
                    <a:pt x="5914" y="1776"/>
                  </a:cubicBezTo>
                  <a:cubicBezTo>
                    <a:pt x="6601" y="976"/>
                    <a:pt x="7583" y="376"/>
                    <a:pt x="8270" y="676"/>
                  </a:cubicBezTo>
                  <a:cubicBezTo>
                    <a:pt x="8958" y="976"/>
                    <a:pt x="9350" y="2176"/>
                    <a:pt x="9743" y="3276"/>
                  </a:cubicBezTo>
                  <a:cubicBezTo>
                    <a:pt x="10136" y="4376"/>
                    <a:pt x="10529" y="5376"/>
                    <a:pt x="11314" y="5976"/>
                  </a:cubicBezTo>
                  <a:cubicBezTo>
                    <a:pt x="12100" y="6576"/>
                    <a:pt x="13278" y="6776"/>
                    <a:pt x="14456" y="5876"/>
                  </a:cubicBezTo>
                  <a:cubicBezTo>
                    <a:pt x="15634" y="4976"/>
                    <a:pt x="16812" y="2976"/>
                    <a:pt x="17794" y="1676"/>
                  </a:cubicBezTo>
                  <a:cubicBezTo>
                    <a:pt x="18776" y="376"/>
                    <a:pt x="19561" y="-224"/>
                    <a:pt x="19954" y="76"/>
                  </a:cubicBezTo>
                  <a:cubicBezTo>
                    <a:pt x="20347" y="376"/>
                    <a:pt x="20347" y="1576"/>
                    <a:pt x="20347" y="4776"/>
                  </a:cubicBezTo>
                  <a:cubicBezTo>
                    <a:pt x="20347" y="7976"/>
                    <a:pt x="20347" y="13176"/>
                    <a:pt x="20543" y="16276"/>
                  </a:cubicBezTo>
                  <a:cubicBezTo>
                    <a:pt x="20740" y="19376"/>
                    <a:pt x="21132" y="20376"/>
                    <a:pt x="21525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970978" y="608330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983678" y="6024715"/>
              <a:ext cx="132679" cy="26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372" fill="norm" stroke="1" extrusionOk="0">
                  <a:moveTo>
                    <a:pt x="3927" y="3228"/>
                  </a:moveTo>
                  <a:cubicBezTo>
                    <a:pt x="3927" y="2191"/>
                    <a:pt x="3927" y="1154"/>
                    <a:pt x="4745" y="550"/>
                  </a:cubicBezTo>
                  <a:cubicBezTo>
                    <a:pt x="5564" y="-55"/>
                    <a:pt x="7200" y="-228"/>
                    <a:pt x="9818" y="377"/>
                  </a:cubicBezTo>
                  <a:cubicBezTo>
                    <a:pt x="12436" y="982"/>
                    <a:pt x="16036" y="2364"/>
                    <a:pt x="18327" y="4524"/>
                  </a:cubicBezTo>
                  <a:cubicBezTo>
                    <a:pt x="20618" y="6684"/>
                    <a:pt x="21600" y="9622"/>
                    <a:pt x="18818" y="12214"/>
                  </a:cubicBezTo>
                  <a:cubicBezTo>
                    <a:pt x="16036" y="14806"/>
                    <a:pt x="9491" y="17052"/>
                    <a:pt x="5727" y="18521"/>
                  </a:cubicBezTo>
                  <a:cubicBezTo>
                    <a:pt x="1964" y="19990"/>
                    <a:pt x="982" y="20681"/>
                    <a:pt x="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110678" y="5986244"/>
              <a:ext cx="158261" cy="36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57" fill="norm" stroke="1" extrusionOk="0">
                  <a:moveTo>
                    <a:pt x="10099" y="107"/>
                  </a:moveTo>
                  <a:cubicBezTo>
                    <a:pt x="11501" y="-18"/>
                    <a:pt x="12904" y="-143"/>
                    <a:pt x="14727" y="419"/>
                  </a:cubicBezTo>
                  <a:cubicBezTo>
                    <a:pt x="16551" y="981"/>
                    <a:pt x="18795" y="2229"/>
                    <a:pt x="20057" y="4477"/>
                  </a:cubicBezTo>
                  <a:cubicBezTo>
                    <a:pt x="21319" y="6724"/>
                    <a:pt x="21600" y="9970"/>
                    <a:pt x="18795" y="12842"/>
                  </a:cubicBezTo>
                  <a:cubicBezTo>
                    <a:pt x="15990" y="15714"/>
                    <a:pt x="10099" y="18211"/>
                    <a:pt x="6452" y="19584"/>
                  </a:cubicBezTo>
                  <a:cubicBezTo>
                    <a:pt x="2805" y="20958"/>
                    <a:pt x="1403" y="21207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586928" y="6172133"/>
              <a:ext cx="215901" cy="2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90" fill="norm" stroke="1" extrusionOk="0">
                  <a:moveTo>
                    <a:pt x="0" y="19990"/>
                  </a:moveTo>
                  <a:cubicBezTo>
                    <a:pt x="635" y="11682"/>
                    <a:pt x="1271" y="3375"/>
                    <a:pt x="4235" y="882"/>
                  </a:cubicBezTo>
                  <a:cubicBezTo>
                    <a:pt x="7200" y="-1610"/>
                    <a:pt x="12494" y="1713"/>
                    <a:pt x="15776" y="4205"/>
                  </a:cubicBezTo>
                  <a:cubicBezTo>
                    <a:pt x="19059" y="6698"/>
                    <a:pt x="20329" y="8359"/>
                    <a:pt x="21600" y="1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994917" y="5918200"/>
              <a:ext cx="167374" cy="41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407" fill="norm" stroke="1" extrusionOk="0">
                  <a:moveTo>
                    <a:pt x="7612" y="6156"/>
                  </a:moveTo>
                  <a:cubicBezTo>
                    <a:pt x="6832" y="8964"/>
                    <a:pt x="6051" y="11772"/>
                    <a:pt x="5270" y="14202"/>
                  </a:cubicBezTo>
                  <a:cubicBezTo>
                    <a:pt x="4489" y="16632"/>
                    <a:pt x="3709" y="18684"/>
                    <a:pt x="2798" y="19926"/>
                  </a:cubicBezTo>
                  <a:cubicBezTo>
                    <a:pt x="1887" y="21168"/>
                    <a:pt x="846" y="21600"/>
                    <a:pt x="325" y="21330"/>
                  </a:cubicBezTo>
                  <a:cubicBezTo>
                    <a:pt x="-195" y="21060"/>
                    <a:pt x="-195" y="20088"/>
                    <a:pt x="1106" y="17604"/>
                  </a:cubicBezTo>
                  <a:cubicBezTo>
                    <a:pt x="2407" y="15120"/>
                    <a:pt x="5010" y="11124"/>
                    <a:pt x="7222" y="8046"/>
                  </a:cubicBezTo>
                  <a:cubicBezTo>
                    <a:pt x="9434" y="4968"/>
                    <a:pt x="11256" y="2808"/>
                    <a:pt x="12687" y="1566"/>
                  </a:cubicBezTo>
                  <a:cubicBezTo>
                    <a:pt x="14118" y="324"/>
                    <a:pt x="15159" y="0"/>
                    <a:pt x="16200" y="0"/>
                  </a:cubicBezTo>
                  <a:cubicBezTo>
                    <a:pt x="17241" y="0"/>
                    <a:pt x="18282" y="324"/>
                    <a:pt x="19323" y="1350"/>
                  </a:cubicBezTo>
                  <a:cubicBezTo>
                    <a:pt x="20364" y="2376"/>
                    <a:pt x="21405" y="4104"/>
                    <a:pt x="19583" y="5724"/>
                  </a:cubicBezTo>
                  <a:cubicBezTo>
                    <a:pt x="17762" y="7344"/>
                    <a:pt x="13077" y="8856"/>
                    <a:pt x="8393" y="1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164778" y="6102350"/>
              <a:ext cx="1714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00"/>
                  </a:moveTo>
                  <a:cubicBezTo>
                    <a:pt x="533" y="7467"/>
                    <a:pt x="1067" y="6133"/>
                    <a:pt x="2000" y="5600"/>
                  </a:cubicBezTo>
                  <a:cubicBezTo>
                    <a:pt x="2933" y="5067"/>
                    <a:pt x="4267" y="5333"/>
                    <a:pt x="5867" y="7067"/>
                  </a:cubicBezTo>
                  <a:cubicBezTo>
                    <a:pt x="7467" y="8800"/>
                    <a:pt x="9333" y="12000"/>
                    <a:pt x="10267" y="14400"/>
                  </a:cubicBezTo>
                  <a:cubicBezTo>
                    <a:pt x="11200" y="16800"/>
                    <a:pt x="11200" y="18400"/>
                    <a:pt x="10533" y="19600"/>
                  </a:cubicBezTo>
                  <a:cubicBezTo>
                    <a:pt x="9867" y="20800"/>
                    <a:pt x="8533" y="21600"/>
                    <a:pt x="7200" y="21600"/>
                  </a:cubicBezTo>
                  <a:cubicBezTo>
                    <a:pt x="5867" y="21600"/>
                    <a:pt x="4533" y="20800"/>
                    <a:pt x="5467" y="17333"/>
                  </a:cubicBezTo>
                  <a:cubicBezTo>
                    <a:pt x="6400" y="13867"/>
                    <a:pt x="9600" y="7733"/>
                    <a:pt x="12667" y="4400"/>
                  </a:cubicBezTo>
                  <a:cubicBezTo>
                    <a:pt x="15733" y="1067"/>
                    <a:pt x="18667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420666" y="5998508"/>
              <a:ext cx="163213" cy="28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37" fill="norm" stroke="1" extrusionOk="0">
                  <a:moveTo>
                    <a:pt x="21353" y="1575"/>
                  </a:moveTo>
                  <a:cubicBezTo>
                    <a:pt x="20522" y="949"/>
                    <a:pt x="19691" y="323"/>
                    <a:pt x="18584" y="88"/>
                  </a:cubicBezTo>
                  <a:cubicBezTo>
                    <a:pt x="17476" y="-147"/>
                    <a:pt x="16091" y="10"/>
                    <a:pt x="13599" y="1575"/>
                  </a:cubicBezTo>
                  <a:cubicBezTo>
                    <a:pt x="11107" y="3140"/>
                    <a:pt x="7507" y="6114"/>
                    <a:pt x="5015" y="9166"/>
                  </a:cubicBezTo>
                  <a:cubicBezTo>
                    <a:pt x="2522" y="12218"/>
                    <a:pt x="1138" y="15349"/>
                    <a:pt x="445" y="17305"/>
                  </a:cubicBezTo>
                  <a:cubicBezTo>
                    <a:pt x="-247" y="19262"/>
                    <a:pt x="-247" y="20044"/>
                    <a:pt x="1276" y="20592"/>
                  </a:cubicBezTo>
                  <a:cubicBezTo>
                    <a:pt x="2799" y="21140"/>
                    <a:pt x="5845" y="21453"/>
                    <a:pt x="8753" y="21296"/>
                  </a:cubicBezTo>
                  <a:cubicBezTo>
                    <a:pt x="11661" y="21140"/>
                    <a:pt x="14430" y="20514"/>
                    <a:pt x="17199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646815" y="6038850"/>
              <a:ext cx="5136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0966" y="0"/>
                  </a:moveTo>
                  <a:cubicBezTo>
                    <a:pt x="16646" y="1906"/>
                    <a:pt x="12326" y="3812"/>
                    <a:pt x="8438" y="6882"/>
                  </a:cubicBezTo>
                  <a:cubicBezTo>
                    <a:pt x="4550" y="9953"/>
                    <a:pt x="1094" y="14188"/>
                    <a:pt x="230" y="16835"/>
                  </a:cubicBezTo>
                  <a:cubicBezTo>
                    <a:pt x="-634" y="19482"/>
                    <a:pt x="1094" y="20541"/>
                    <a:pt x="28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679128" y="60325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750" y="6000"/>
                  </a:cubicBezTo>
                  <a:cubicBezTo>
                    <a:pt x="1500" y="2400"/>
                    <a:pt x="3000" y="1200"/>
                    <a:pt x="6600" y="600"/>
                  </a:cubicBezTo>
                  <a:cubicBezTo>
                    <a:pt x="10200" y="0"/>
                    <a:pt x="15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653728" y="61468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9744330" y="6043193"/>
              <a:ext cx="93549" cy="14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80" fill="norm" stroke="1" extrusionOk="0">
                  <a:moveTo>
                    <a:pt x="6814" y="3939"/>
                  </a:moveTo>
                  <a:cubicBezTo>
                    <a:pt x="8254" y="2722"/>
                    <a:pt x="9694" y="1505"/>
                    <a:pt x="11614" y="745"/>
                  </a:cubicBezTo>
                  <a:cubicBezTo>
                    <a:pt x="13534" y="-16"/>
                    <a:pt x="15934" y="-320"/>
                    <a:pt x="17854" y="441"/>
                  </a:cubicBezTo>
                  <a:cubicBezTo>
                    <a:pt x="19774" y="1201"/>
                    <a:pt x="21214" y="3026"/>
                    <a:pt x="21214" y="5460"/>
                  </a:cubicBezTo>
                  <a:cubicBezTo>
                    <a:pt x="21214" y="7894"/>
                    <a:pt x="19774" y="10936"/>
                    <a:pt x="16894" y="13066"/>
                  </a:cubicBezTo>
                  <a:cubicBezTo>
                    <a:pt x="14014" y="15195"/>
                    <a:pt x="9694" y="16412"/>
                    <a:pt x="6334" y="17021"/>
                  </a:cubicBezTo>
                  <a:cubicBezTo>
                    <a:pt x="2974" y="17629"/>
                    <a:pt x="574" y="17629"/>
                    <a:pt x="94" y="18238"/>
                  </a:cubicBezTo>
                  <a:cubicBezTo>
                    <a:pt x="-386" y="18846"/>
                    <a:pt x="1054" y="20063"/>
                    <a:pt x="2494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9958528" y="6064250"/>
              <a:ext cx="444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09"/>
                    <a:pt x="7200" y="12218"/>
                    <a:pt x="3600" y="15818"/>
                  </a:cubicBezTo>
                  <a:cubicBezTo>
                    <a:pt x="0" y="19418"/>
                    <a:pt x="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000534" y="6018582"/>
              <a:ext cx="161195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33" fill="norm" stroke="1" extrusionOk="0">
                  <a:moveTo>
                    <a:pt x="324" y="21233"/>
                  </a:moveTo>
                  <a:cubicBezTo>
                    <a:pt x="44" y="15185"/>
                    <a:pt x="-237" y="9137"/>
                    <a:pt x="324" y="5249"/>
                  </a:cubicBezTo>
                  <a:cubicBezTo>
                    <a:pt x="885" y="1361"/>
                    <a:pt x="2288" y="-367"/>
                    <a:pt x="5934" y="65"/>
                  </a:cubicBezTo>
                  <a:cubicBezTo>
                    <a:pt x="9581" y="497"/>
                    <a:pt x="15472" y="3089"/>
                    <a:pt x="21363" y="5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0022028" y="6146800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0343546" y="6033448"/>
              <a:ext cx="194578" cy="25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519" fill="norm" stroke="1" extrusionOk="0">
                  <a:moveTo>
                    <a:pt x="5768" y="3699"/>
                  </a:moveTo>
                  <a:cubicBezTo>
                    <a:pt x="4849" y="7839"/>
                    <a:pt x="3930" y="11979"/>
                    <a:pt x="3356" y="14589"/>
                  </a:cubicBezTo>
                  <a:cubicBezTo>
                    <a:pt x="2781" y="17199"/>
                    <a:pt x="2551" y="18279"/>
                    <a:pt x="1977" y="19359"/>
                  </a:cubicBezTo>
                  <a:cubicBezTo>
                    <a:pt x="1403" y="20439"/>
                    <a:pt x="483" y="21519"/>
                    <a:pt x="139" y="21519"/>
                  </a:cubicBezTo>
                  <a:cubicBezTo>
                    <a:pt x="-206" y="21519"/>
                    <a:pt x="24" y="20439"/>
                    <a:pt x="1632" y="16929"/>
                  </a:cubicBezTo>
                  <a:cubicBezTo>
                    <a:pt x="3241" y="13419"/>
                    <a:pt x="6228" y="7479"/>
                    <a:pt x="8066" y="4149"/>
                  </a:cubicBezTo>
                  <a:cubicBezTo>
                    <a:pt x="9905" y="819"/>
                    <a:pt x="10594" y="99"/>
                    <a:pt x="11973" y="9"/>
                  </a:cubicBezTo>
                  <a:cubicBezTo>
                    <a:pt x="13351" y="-81"/>
                    <a:pt x="15420" y="459"/>
                    <a:pt x="17258" y="2529"/>
                  </a:cubicBezTo>
                  <a:cubicBezTo>
                    <a:pt x="19096" y="4599"/>
                    <a:pt x="20705" y="8199"/>
                    <a:pt x="21049" y="10809"/>
                  </a:cubicBezTo>
                  <a:cubicBezTo>
                    <a:pt x="21394" y="13419"/>
                    <a:pt x="20475" y="15039"/>
                    <a:pt x="19671" y="16209"/>
                  </a:cubicBezTo>
                  <a:cubicBezTo>
                    <a:pt x="18866" y="17379"/>
                    <a:pt x="18177" y="18099"/>
                    <a:pt x="18177" y="18639"/>
                  </a:cubicBezTo>
                  <a:cubicBezTo>
                    <a:pt x="18177" y="19179"/>
                    <a:pt x="18866" y="19539"/>
                    <a:pt x="19556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0690149" y="6021580"/>
              <a:ext cx="244828" cy="26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87" fill="norm" stroke="1" extrusionOk="0">
                  <a:moveTo>
                    <a:pt x="3203" y="5470"/>
                  </a:moveTo>
                  <a:cubicBezTo>
                    <a:pt x="3018" y="8191"/>
                    <a:pt x="2834" y="10912"/>
                    <a:pt x="2557" y="12868"/>
                  </a:cubicBezTo>
                  <a:cubicBezTo>
                    <a:pt x="2280" y="14824"/>
                    <a:pt x="1911" y="16015"/>
                    <a:pt x="1449" y="17035"/>
                  </a:cubicBezTo>
                  <a:cubicBezTo>
                    <a:pt x="988" y="18056"/>
                    <a:pt x="434" y="18906"/>
                    <a:pt x="157" y="18906"/>
                  </a:cubicBezTo>
                  <a:cubicBezTo>
                    <a:pt x="-120" y="18906"/>
                    <a:pt x="-120" y="18056"/>
                    <a:pt x="895" y="15419"/>
                  </a:cubicBezTo>
                  <a:cubicBezTo>
                    <a:pt x="1911" y="12783"/>
                    <a:pt x="3942" y="8361"/>
                    <a:pt x="5418" y="5300"/>
                  </a:cubicBezTo>
                  <a:cubicBezTo>
                    <a:pt x="6895" y="2238"/>
                    <a:pt x="7818" y="537"/>
                    <a:pt x="8280" y="112"/>
                  </a:cubicBezTo>
                  <a:cubicBezTo>
                    <a:pt x="8742" y="-313"/>
                    <a:pt x="8742" y="537"/>
                    <a:pt x="8834" y="1558"/>
                  </a:cubicBezTo>
                  <a:cubicBezTo>
                    <a:pt x="8926" y="2578"/>
                    <a:pt x="9111" y="3769"/>
                    <a:pt x="9295" y="4789"/>
                  </a:cubicBezTo>
                  <a:cubicBezTo>
                    <a:pt x="9480" y="5810"/>
                    <a:pt x="9665" y="6660"/>
                    <a:pt x="10588" y="6915"/>
                  </a:cubicBezTo>
                  <a:cubicBezTo>
                    <a:pt x="11511" y="7170"/>
                    <a:pt x="13172" y="6830"/>
                    <a:pt x="14372" y="6235"/>
                  </a:cubicBezTo>
                  <a:cubicBezTo>
                    <a:pt x="15572" y="5640"/>
                    <a:pt x="16311" y="4789"/>
                    <a:pt x="17418" y="3939"/>
                  </a:cubicBezTo>
                  <a:cubicBezTo>
                    <a:pt x="18526" y="3089"/>
                    <a:pt x="20003" y="2238"/>
                    <a:pt x="20742" y="2238"/>
                  </a:cubicBezTo>
                  <a:cubicBezTo>
                    <a:pt x="21480" y="2238"/>
                    <a:pt x="21480" y="3089"/>
                    <a:pt x="21111" y="6405"/>
                  </a:cubicBezTo>
                  <a:cubicBezTo>
                    <a:pt x="20742" y="9722"/>
                    <a:pt x="20003" y="15504"/>
                    <a:pt x="19265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0980878" y="6039847"/>
              <a:ext cx="153479" cy="25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17" fill="norm" stroke="1" extrusionOk="0">
                  <a:moveTo>
                    <a:pt x="7005" y="2551"/>
                  </a:moveTo>
                  <a:cubicBezTo>
                    <a:pt x="5838" y="6063"/>
                    <a:pt x="4670" y="9576"/>
                    <a:pt x="3795" y="11771"/>
                  </a:cubicBezTo>
                  <a:cubicBezTo>
                    <a:pt x="2919" y="13966"/>
                    <a:pt x="2335" y="14844"/>
                    <a:pt x="1751" y="15722"/>
                  </a:cubicBezTo>
                  <a:cubicBezTo>
                    <a:pt x="1168" y="16600"/>
                    <a:pt x="584" y="17478"/>
                    <a:pt x="584" y="17390"/>
                  </a:cubicBezTo>
                  <a:cubicBezTo>
                    <a:pt x="584" y="17302"/>
                    <a:pt x="1168" y="16249"/>
                    <a:pt x="3503" y="13527"/>
                  </a:cubicBezTo>
                  <a:cubicBezTo>
                    <a:pt x="5838" y="10805"/>
                    <a:pt x="9924" y="6415"/>
                    <a:pt x="12697" y="3693"/>
                  </a:cubicBezTo>
                  <a:cubicBezTo>
                    <a:pt x="15470" y="971"/>
                    <a:pt x="16930" y="-83"/>
                    <a:pt x="18097" y="5"/>
                  </a:cubicBezTo>
                  <a:cubicBezTo>
                    <a:pt x="19265" y="93"/>
                    <a:pt x="20141" y="1322"/>
                    <a:pt x="20724" y="3605"/>
                  </a:cubicBezTo>
                  <a:cubicBezTo>
                    <a:pt x="21308" y="5888"/>
                    <a:pt x="21600" y="9224"/>
                    <a:pt x="19703" y="12385"/>
                  </a:cubicBezTo>
                  <a:cubicBezTo>
                    <a:pt x="17805" y="15546"/>
                    <a:pt x="13719" y="18532"/>
                    <a:pt x="10946" y="20024"/>
                  </a:cubicBezTo>
                  <a:cubicBezTo>
                    <a:pt x="8173" y="21517"/>
                    <a:pt x="6714" y="21517"/>
                    <a:pt x="5254" y="21517"/>
                  </a:cubicBezTo>
                  <a:cubicBezTo>
                    <a:pt x="3795" y="21517"/>
                    <a:pt x="2335" y="21517"/>
                    <a:pt x="1459" y="21254"/>
                  </a:cubicBezTo>
                  <a:cubicBezTo>
                    <a:pt x="584" y="20990"/>
                    <a:pt x="292" y="20463"/>
                    <a:pt x="0" y="1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1139628" y="5986553"/>
              <a:ext cx="175840" cy="38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449" fill="norm" stroke="1" extrusionOk="0">
                  <a:moveTo>
                    <a:pt x="9683" y="83"/>
                  </a:moveTo>
                  <a:cubicBezTo>
                    <a:pt x="10924" y="-34"/>
                    <a:pt x="12166" y="-151"/>
                    <a:pt x="13903" y="666"/>
                  </a:cubicBezTo>
                  <a:cubicBezTo>
                    <a:pt x="15641" y="1484"/>
                    <a:pt x="17876" y="3235"/>
                    <a:pt x="19366" y="5512"/>
                  </a:cubicBezTo>
                  <a:cubicBezTo>
                    <a:pt x="20855" y="7788"/>
                    <a:pt x="21600" y="10591"/>
                    <a:pt x="18248" y="13334"/>
                  </a:cubicBezTo>
                  <a:cubicBezTo>
                    <a:pt x="14897" y="16078"/>
                    <a:pt x="7448" y="18764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8942528" y="6555316"/>
              <a:ext cx="1459974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0" y="21600"/>
                  </a:moveTo>
                  <a:cubicBezTo>
                    <a:pt x="1094" y="18966"/>
                    <a:pt x="2188" y="16332"/>
                    <a:pt x="3360" y="13698"/>
                  </a:cubicBezTo>
                  <a:cubicBezTo>
                    <a:pt x="4533" y="11063"/>
                    <a:pt x="5783" y="8429"/>
                    <a:pt x="7033" y="6322"/>
                  </a:cubicBezTo>
                  <a:cubicBezTo>
                    <a:pt x="8284" y="4215"/>
                    <a:pt x="9534" y="2634"/>
                    <a:pt x="10847" y="1580"/>
                  </a:cubicBezTo>
                  <a:cubicBezTo>
                    <a:pt x="12160" y="527"/>
                    <a:pt x="13535" y="0"/>
                    <a:pt x="14817" y="0"/>
                  </a:cubicBezTo>
                  <a:cubicBezTo>
                    <a:pt x="16098" y="0"/>
                    <a:pt x="17286" y="527"/>
                    <a:pt x="18349" y="1317"/>
                  </a:cubicBezTo>
                  <a:cubicBezTo>
                    <a:pt x="19412" y="2107"/>
                    <a:pt x="20350" y="3161"/>
                    <a:pt x="20897" y="3688"/>
                  </a:cubicBezTo>
                  <a:cubicBezTo>
                    <a:pt x="21444" y="4215"/>
                    <a:pt x="21600" y="4215"/>
                    <a:pt x="21553" y="3951"/>
                  </a:cubicBezTo>
                  <a:cubicBezTo>
                    <a:pt x="21506" y="3688"/>
                    <a:pt x="21256" y="3161"/>
                    <a:pt x="20678" y="3161"/>
                  </a:cubicBezTo>
                  <a:cubicBezTo>
                    <a:pt x="20100" y="3161"/>
                    <a:pt x="19193" y="3688"/>
                    <a:pt x="18287" y="4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9181517" y="6578600"/>
              <a:ext cx="916712" cy="7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72" fill="norm" stroke="1" extrusionOk="0">
                  <a:moveTo>
                    <a:pt x="11850" y="3703"/>
                  </a:moveTo>
                  <a:cubicBezTo>
                    <a:pt x="9959" y="5554"/>
                    <a:pt x="8067" y="7406"/>
                    <a:pt x="6201" y="9566"/>
                  </a:cubicBezTo>
                  <a:cubicBezTo>
                    <a:pt x="4335" y="11726"/>
                    <a:pt x="2493" y="14194"/>
                    <a:pt x="1398" y="16046"/>
                  </a:cubicBezTo>
                  <a:cubicBezTo>
                    <a:pt x="303" y="17897"/>
                    <a:pt x="-45" y="19131"/>
                    <a:pt x="5" y="20057"/>
                  </a:cubicBezTo>
                  <a:cubicBezTo>
                    <a:pt x="55" y="20983"/>
                    <a:pt x="502" y="21600"/>
                    <a:pt x="1672" y="21291"/>
                  </a:cubicBezTo>
                  <a:cubicBezTo>
                    <a:pt x="2842" y="20983"/>
                    <a:pt x="4733" y="19749"/>
                    <a:pt x="6574" y="17897"/>
                  </a:cubicBezTo>
                  <a:cubicBezTo>
                    <a:pt x="8416" y="16046"/>
                    <a:pt x="10208" y="13577"/>
                    <a:pt x="12422" y="10800"/>
                  </a:cubicBezTo>
                  <a:cubicBezTo>
                    <a:pt x="14637" y="8023"/>
                    <a:pt x="17275" y="4937"/>
                    <a:pt x="18867" y="3086"/>
                  </a:cubicBezTo>
                  <a:cubicBezTo>
                    <a:pt x="20460" y="1234"/>
                    <a:pt x="21008" y="617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626111" y="6932708"/>
              <a:ext cx="107568" cy="24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048" fill="norm" stroke="1" extrusionOk="0">
                  <a:moveTo>
                    <a:pt x="10112" y="2268"/>
                  </a:moveTo>
                  <a:cubicBezTo>
                    <a:pt x="8890" y="1019"/>
                    <a:pt x="7667" y="-231"/>
                    <a:pt x="6037" y="37"/>
                  </a:cubicBezTo>
                  <a:cubicBezTo>
                    <a:pt x="4407" y="305"/>
                    <a:pt x="2369" y="2090"/>
                    <a:pt x="1146" y="4857"/>
                  </a:cubicBezTo>
                  <a:cubicBezTo>
                    <a:pt x="-76" y="7624"/>
                    <a:pt x="-484" y="11372"/>
                    <a:pt x="739" y="14229"/>
                  </a:cubicBezTo>
                  <a:cubicBezTo>
                    <a:pt x="1961" y="17085"/>
                    <a:pt x="4814" y="19048"/>
                    <a:pt x="7259" y="20119"/>
                  </a:cubicBezTo>
                  <a:cubicBezTo>
                    <a:pt x="9705" y="21190"/>
                    <a:pt x="11742" y="21369"/>
                    <a:pt x="13984" y="20476"/>
                  </a:cubicBezTo>
                  <a:cubicBezTo>
                    <a:pt x="16225" y="19584"/>
                    <a:pt x="18671" y="17620"/>
                    <a:pt x="19893" y="14764"/>
                  </a:cubicBezTo>
                  <a:cubicBezTo>
                    <a:pt x="21116" y="11908"/>
                    <a:pt x="21116" y="8159"/>
                    <a:pt x="18874" y="5749"/>
                  </a:cubicBezTo>
                  <a:cubicBezTo>
                    <a:pt x="16633" y="3339"/>
                    <a:pt x="12150" y="2268"/>
                    <a:pt x="8686" y="2000"/>
                  </a:cubicBezTo>
                  <a:cubicBezTo>
                    <a:pt x="5222" y="1733"/>
                    <a:pt x="2776" y="2268"/>
                    <a:pt x="2573" y="3339"/>
                  </a:cubicBezTo>
                  <a:cubicBezTo>
                    <a:pt x="2369" y="4410"/>
                    <a:pt x="4407" y="6017"/>
                    <a:pt x="6444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824678" y="70993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939987" y="6892787"/>
              <a:ext cx="132342" cy="30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23" fill="norm" stroke="1" extrusionOk="0">
                  <a:moveTo>
                    <a:pt x="21437" y="2451"/>
                  </a:moveTo>
                  <a:cubicBezTo>
                    <a:pt x="20751" y="1415"/>
                    <a:pt x="20066" y="380"/>
                    <a:pt x="18866" y="84"/>
                  </a:cubicBezTo>
                  <a:cubicBezTo>
                    <a:pt x="17666" y="-212"/>
                    <a:pt x="15951" y="232"/>
                    <a:pt x="13208" y="2155"/>
                  </a:cubicBezTo>
                  <a:cubicBezTo>
                    <a:pt x="10466" y="4078"/>
                    <a:pt x="6694" y="7481"/>
                    <a:pt x="4294" y="10440"/>
                  </a:cubicBezTo>
                  <a:cubicBezTo>
                    <a:pt x="1894" y="13399"/>
                    <a:pt x="866" y="15914"/>
                    <a:pt x="351" y="17615"/>
                  </a:cubicBezTo>
                  <a:cubicBezTo>
                    <a:pt x="-163" y="19317"/>
                    <a:pt x="-163" y="20204"/>
                    <a:pt x="694" y="20722"/>
                  </a:cubicBezTo>
                  <a:cubicBezTo>
                    <a:pt x="1551" y="21240"/>
                    <a:pt x="3266" y="21388"/>
                    <a:pt x="5494" y="21018"/>
                  </a:cubicBezTo>
                  <a:cubicBezTo>
                    <a:pt x="7723" y="20648"/>
                    <a:pt x="10466" y="19761"/>
                    <a:pt x="12351" y="18725"/>
                  </a:cubicBezTo>
                  <a:cubicBezTo>
                    <a:pt x="14237" y="17689"/>
                    <a:pt x="15266" y="16506"/>
                    <a:pt x="14408" y="15544"/>
                  </a:cubicBezTo>
                  <a:cubicBezTo>
                    <a:pt x="13551" y="14583"/>
                    <a:pt x="10808" y="13843"/>
                    <a:pt x="8751" y="13695"/>
                  </a:cubicBezTo>
                  <a:cubicBezTo>
                    <a:pt x="6694" y="13547"/>
                    <a:pt x="5323" y="13991"/>
                    <a:pt x="3951" y="14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7223795" y="6908255"/>
              <a:ext cx="143140" cy="25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88" fill="norm" stroke="1" extrusionOk="0">
                  <a:moveTo>
                    <a:pt x="18741" y="1117"/>
                  </a:moveTo>
                  <a:cubicBezTo>
                    <a:pt x="17153" y="760"/>
                    <a:pt x="15565" y="403"/>
                    <a:pt x="13976" y="492"/>
                  </a:cubicBezTo>
                  <a:cubicBezTo>
                    <a:pt x="12388" y="581"/>
                    <a:pt x="10800" y="1117"/>
                    <a:pt x="8576" y="3348"/>
                  </a:cubicBezTo>
                  <a:cubicBezTo>
                    <a:pt x="6353" y="5579"/>
                    <a:pt x="3494" y="9507"/>
                    <a:pt x="1906" y="12363"/>
                  </a:cubicBezTo>
                  <a:cubicBezTo>
                    <a:pt x="318" y="15219"/>
                    <a:pt x="0" y="17004"/>
                    <a:pt x="0" y="18343"/>
                  </a:cubicBezTo>
                  <a:cubicBezTo>
                    <a:pt x="0" y="19682"/>
                    <a:pt x="318" y="20574"/>
                    <a:pt x="1588" y="21021"/>
                  </a:cubicBezTo>
                  <a:cubicBezTo>
                    <a:pt x="2859" y="21467"/>
                    <a:pt x="5082" y="21467"/>
                    <a:pt x="8259" y="20128"/>
                  </a:cubicBezTo>
                  <a:cubicBezTo>
                    <a:pt x="11435" y="18789"/>
                    <a:pt x="15565" y="16112"/>
                    <a:pt x="17947" y="13077"/>
                  </a:cubicBezTo>
                  <a:cubicBezTo>
                    <a:pt x="20329" y="10042"/>
                    <a:pt x="20965" y="6650"/>
                    <a:pt x="21282" y="4508"/>
                  </a:cubicBezTo>
                  <a:cubicBezTo>
                    <a:pt x="21600" y="2366"/>
                    <a:pt x="21600" y="1474"/>
                    <a:pt x="20806" y="849"/>
                  </a:cubicBezTo>
                  <a:cubicBezTo>
                    <a:pt x="20012" y="224"/>
                    <a:pt x="18424" y="-133"/>
                    <a:pt x="17153" y="46"/>
                  </a:cubicBezTo>
                  <a:cubicBezTo>
                    <a:pt x="15882" y="224"/>
                    <a:pt x="14929" y="938"/>
                    <a:pt x="13976" y="1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7450278" y="70612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7494728" y="6896100"/>
              <a:ext cx="20008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8685" y="4320"/>
                  </a:moveTo>
                  <a:cubicBezTo>
                    <a:pt x="8907" y="2880"/>
                    <a:pt x="9130" y="1440"/>
                    <a:pt x="9798" y="720"/>
                  </a:cubicBezTo>
                  <a:cubicBezTo>
                    <a:pt x="10466" y="0"/>
                    <a:pt x="11579" y="0"/>
                    <a:pt x="12804" y="0"/>
                  </a:cubicBezTo>
                  <a:cubicBezTo>
                    <a:pt x="14029" y="0"/>
                    <a:pt x="15365" y="0"/>
                    <a:pt x="16590" y="270"/>
                  </a:cubicBezTo>
                  <a:cubicBezTo>
                    <a:pt x="17814" y="540"/>
                    <a:pt x="18928" y="1080"/>
                    <a:pt x="18928" y="2160"/>
                  </a:cubicBezTo>
                  <a:cubicBezTo>
                    <a:pt x="18928" y="3240"/>
                    <a:pt x="17814" y="4860"/>
                    <a:pt x="16701" y="5940"/>
                  </a:cubicBezTo>
                  <a:cubicBezTo>
                    <a:pt x="15588" y="7020"/>
                    <a:pt x="14474" y="7560"/>
                    <a:pt x="13472" y="8100"/>
                  </a:cubicBezTo>
                  <a:cubicBezTo>
                    <a:pt x="12470" y="8640"/>
                    <a:pt x="11579" y="9180"/>
                    <a:pt x="11691" y="9720"/>
                  </a:cubicBezTo>
                  <a:cubicBezTo>
                    <a:pt x="11802" y="10260"/>
                    <a:pt x="12915" y="10800"/>
                    <a:pt x="14586" y="11520"/>
                  </a:cubicBezTo>
                  <a:cubicBezTo>
                    <a:pt x="16256" y="12240"/>
                    <a:pt x="18482" y="13140"/>
                    <a:pt x="19819" y="14040"/>
                  </a:cubicBezTo>
                  <a:cubicBezTo>
                    <a:pt x="21155" y="14940"/>
                    <a:pt x="21600" y="15840"/>
                    <a:pt x="20153" y="16830"/>
                  </a:cubicBezTo>
                  <a:cubicBezTo>
                    <a:pt x="18705" y="17820"/>
                    <a:pt x="15365" y="18900"/>
                    <a:pt x="11691" y="19710"/>
                  </a:cubicBezTo>
                  <a:cubicBezTo>
                    <a:pt x="8016" y="20520"/>
                    <a:pt x="4008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9440796" y="6923236"/>
              <a:ext cx="187805" cy="23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032" fill="norm" stroke="1" extrusionOk="0">
                  <a:moveTo>
                    <a:pt x="14784" y="4471"/>
                  </a:moveTo>
                  <a:cubicBezTo>
                    <a:pt x="14064" y="3699"/>
                    <a:pt x="13344" y="2928"/>
                    <a:pt x="12864" y="2060"/>
                  </a:cubicBezTo>
                  <a:cubicBezTo>
                    <a:pt x="12384" y="1192"/>
                    <a:pt x="12144" y="228"/>
                    <a:pt x="11544" y="35"/>
                  </a:cubicBezTo>
                  <a:cubicBezTo>
                    <a:pt x="10944" y="-158"/>
                    <a:pt x="9984" y="421"/>
                    <a:pt x="8184" y="2638"/>
                  </a:cubicBezTo>
                  <a:cubicBezTo>
                    <a:pt x="6384" y="4856"/>
                    <a:pt x="3744" y="8713"/>
                    <a:pt x="2184" y="11799"/>
                  </a:cubicBezTo>
                  <a:cubicBezTo>
                    <a:pt x="624" y="14885"/>
                    <a:pt x="144" y="17199"/>
                    <a:pt x="24" y="18838"/>
                  </a:cubicBezTo>
                  <a:cubicBezTo>
                    <a:pt x="-96" y="20478"/>
                    <a:pt x="144" y="21442"/>
                    <a:pt x="3144" y="20863"/>
                  </a:cubicBezTo>
                  <a:cubicBezTo>
                    <a:pt x="6144" y="20285"/>
                    <a:pt x="11904" y="18163"/>
                    <a:pt x="15624" y="15656"/>
                  </a:cubicBezTo>
                  <a:cubicBezTo>
                    <a:pt x="19344" y="13149"/>
                    <a:pt x="21024" y="10256"/>
                    <a:pt x="21264" y="7556"/>
                  </a:cubicBezTo>
                  <a:cubicBezTo>
                    <a:pt x="21504" y="4856"/>
                    <a:pt x="20304" y="2349"/>
                    <a:pt x="18984" y="1192"/>
                  </a:cubicBezTo>
                  <a:cubicBezTo>
                    <a:pt x="17664" y="35"/>
                    <a:pt x="16224" y="228"/>
                    <a:pt x="14784" y="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440911" y="7070446"/>
              <a:ext cx="102397" cy="22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022" fill="norm" stroke="1" extrusionOk="0">
                  <a:moveTo>
                    <a:pt x="15751" y="5174"/>
                  </a:moveTo>
                  <a:cubicBezTo>
                    <a:pt x="15328" y="3560"/>
                    <a:pt x="14904" y="1945"/>
                    <a:pt x="13422" y="1137"/>
                  </a:cubicBezTo>
                  <a:cubicBezTo>
                    <a:pt x="11939" y="330"/>
                    <a:pt x="9398" y="330"/>
                    <a:pt x="7069" y="2247"/>
                  </a:cubicBezTo>
                  <a:cubicBezTo>
                    <a:pt x="4739" y="4165"/>
                    <a:pt x="2622" y="8001"/>
                    <a:pt x="1351" y="11231"/>
                  </a:cubicBezTo>
                  <a:cubicBezTo>
                    <a:pt x="81" y="14460"/>
                    <a:pt x="-343" y="17085"/>
                    <a:pt x="292" y="18801"/>
                  </a:cubicBezTo>
                  <a:cubicBezTo>
                    <a:pt x="928" y="20517"/>
                    <a:pt x="2622" y="21324"/>
                    <a:pt x="6010" y="20920"/>
                  </a:cubicBezTo>
                  <a:cubicBezTo>
                    <a:pt x="9398" y="20517"/>
                    <a:pt x="14481" y="18902"/>
                    <a:pt x="17445" y="15773"/>
                  </a:cubicBezTo>
                  <a:cubicBezTo>
                    <a:pt x="20410" y="12644"/>
                    <a:pt x="21257" y="8001"/>
                    <a:pt x="19775" y="4973"/>
                  </a:cubicBezTo>
                  <a:cubicBezTo>
                    <a:pt x="18292" y="1945"/>
                    <a:pt x="14481" y="531"/>
                    <a:pt x="11728" y="128"/>
                  </a:cubicBezTo>
                  <a:cubicBezTo>
                    <a:pt x="8975" y="-276"/>
                    <a:pt x="7281" y="330"/>
                    <a:pt x="5798" y="1238"/>
                  </a:cubicBezTo>
                  <a:cubicBezTo>
                    <a:pt x="4316" y="2146"/>
                    <a:pt x="3045" y="3358"/>
                    <a:pt x="1775" y="4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665678" y="71882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764867" y="7021223"/>
              <a:ext cx="133646" cy="35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56" fill="norm" stroke="1" extrusionOk="0">
                  <a:moveTo>
                    <a:pt x="19621" y="5935"/>
                  </a:moveTo>
                  <a:cubicBezTo>
                    <a:pt x="18946" y="4512"/>
                    <a:pt x="18272" y="3090"/>
                    <a:pt x="17428" y="2055"/>
                  </a:cubicBezTo>
                  <a:cubicBezTo>
                    <a:pt x="16584" y="1020"/>
                    <a:pt x="15571" y="373"/>
                    <a:pt x="14221" y="115"/>
                  </a:cubicBezTo>
                  <a:cubicBezTo>
                    <a:pt x="12871" y="-144"/>
                    <a:pt x="11184" y="-15"/>
                    <a:pt x="8821" y="1020"/>
                  </a:cubicBezTo>
                  <a:cubicBezTo>
                    <a:pt x="6459" y="2055"/>
                    <a:pt x="3421" y="3995"/>
                    <a:pt x="1734" y="5288"/>
                  </a:cubicBezTo>
                  <a:cubicBezTo>
                    <a:pt x="46" y="6582"/>
                    <a:pt x="-291" y="7228"/>
                    <a:pt x="215" y="7746"/>
                  </a:cubicBezTo>
                  <a:cubicBezTo>
                    <a:pt x="721" y="8263"/>
                    <a:pt x="2071" y="8651"/>
                    <a:pt x="4603" y="8393"/>
                  </a:cubicBezTo>
                  <a:cubicBezTo>
                    <a:pt x="7134" y="8134"/>
                    <a:pt x="10846" y="7228"/>
                    <a:pt x="13546" y="6258"/>
                  </a:cubicBezTo>
                  <a:cubicBezTo>
                    <a:pt x="16247" y="5288"/>
                    <a:pt x="17934" y="4254"/>
                    <a:pt x="18946" y="4060"/>
                  </a:cubicBezTo>
                  <a:cubicBezTo>
                    <a:pt x="19959" y="3866"/>
                    <a:pt x="20297" y="4512"/>
                    <a:pt x="20634" y="6905"/>
                  </a:cubicBezTo>
                  <a:cubicBezTo>
                    <a:pt x="20971" y="9298"/>
                    <a:pt x="21309" y="13437"/>
                    <a:pt x="21309" y="16153"/>
                  </a:cubicBezTo>
                  <a:cubicBezTo>
                    <a:pt x="21309" y="18869"/>
                    <a:pt x="20971" y="20163"/>
                    <a:pt x="2063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769912" y="2299257"/>
              <a:ext cx="2131819" cy="86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54" fill="norm" stroke="1" extrusionOk="0">
                  <a:moveTo>
                    <a:pt x="15713" y="3147"/>
                  </a:moveTo>
                  <a:cubicBezTo>
                    <a:pt x="15499" y="2462"/>
                    <a:pt x="15286" y="1777"/>
                    <a:pt x="14944" y="1356"/>
                  </a:cubicBezTo>
                  <a:cubicBezTo>
                    <a:pt x="14602" y="934"/>
                    <a:pt x="14132" y="776"/>
                    <a:pt x="13598" y="618"/>
                  </a:cubicBezTo>
                  <a:cubicBezTo>
                    <a:pt x="13064" y="460"/>
                    <a:pt x="12466" y="302"/>
                    <a:pt x="11782" y="197"/>
                  </a:cubicBezTo>
                  <a:cubicBezTo>
                    <a:pt x="11098" y="91"/>
                    <a:pt x="10329" y="39"/>
                    <a:pt x="9485" y="12"/>
                  </a:cubicBezTo>
                  <a:cubicBezTo>
                    <a:pt x="8641" y="-14"/>
                    <a:pt x="7722" y="-14"/>
                    <a:pt x="6985" y="170"/>
                  </a:cubicBezTo>
                  <a:cubicBezTo>
                    <a:pt x="6248" y="355"/>
                    <a:pt x="5693" y="724"/>
                    <a:pt x="5073" y="1250"/>
                  </a:cubicBezTo>
                  <a:cubicBezTo>
                    <a:pt x="4454" y="1777"/>
                    <a:pt x="3770" y="2462"/>
                    <a:pt x="3225" y="3121"/>
                  </a:cubicBezTo>
                  <a:cubicBezTo>
                    <a:pt x="2680" y="3779"/>
                    <a:pt x="2274" y="4411"/>
                    <a:pt x="1847" y="5175"/>
                  </a:cubicBezTo>
                  <a:cubicBezTo>
                    <a:pt x="1420" y="5939"/>
                    <a:pt x="971" y="6835"/>
                    <a:pt x="651" y="7757"/>
                  </a:cubicBezTo>
                  <a:cubicBezTo>
                    <a:pt x="330" y="8679"/>
                    <a:pt x="138" y="9627"/>
                    <a:pt x="52" y="10654"/>
                  </a:cubicBezTo>
                  <a:cubicBezTo>
                    <a:pt x="-33" y="11682"/>
                    <a:pt x="-12" y="12788"/>
                    <a:pt x="106" y="13815"/>
                  </a:cubicBezTo>
                  <a:cubicBezTo>
                    <a:pt x="223" y="14843"/>
                    <a:pt x="437" y="15791"/>
                    <a:pt x="736" y="16581"/>
                  </a:cubicBezTo>
                  <a:cubicBezTo>
                    <a:pt x="1035" y="17371"/>
                    <a:pt x="1420" y="18004"/>
                    <a:pt x="1975" y="18583"/>
                  </a:cubicBezTo>
                  <a:cubicBezTo>
                    <a:pt x="2531" y="19163"/>
                    <a:pt x="3257" y="19689"/>
                    <a:pt x="4005" y="20111"/>
                  </a:cubicBezTo>
                  <a:cubicBezTo>
                    <a:pt x="4753" y="20532"/>
                    <a:pt x="5522" y="20848"/>
                    <a:pt x="6302" y="21086"/>
                  </a:cubicBezTo>
                  <a:cubicBezTo>
                    <a:pt x="7082" y="21323"/>
                    <a:pt x="7872" y="21481"/>
                    <a:pt x="8620" y="21533"/>
                  </a:cubicBezTo>
                  <a:cubicBezTo>
                    <a:pt x="9368" y="21586"/>
                    <a:pt x="10073" y="21533"/>
                    <a:pt x="10842" y="21428"/>
                  </a:cubicBezTo>
                  <a:cubicBezTo>
                    <a:pt x="11611" y="21323"/>
                    <a:pt x="12444" y="21165"/>
                    <a:pt x="13235" y="21086"/>
                  </a:cubicBezTo>
                  <a:cubicBezTo>
                    <a:pt x="14025" y="21006"/>
                    <a:pt x="14773" y="21006"/>
                    <a:pt x="15457" y="20927"/>
                  </a:cubicBezTo>
                  <a:cubicBezTo>
                    <a:pt x="16140" y="20848"/>
                    <a:pt x="16760" y="20690"/>
                    <a:pt x="17390" y="20401"/>
                  </a:cubicBezTo>
                  <a:cubicBezTo>
                    <a:pt x="18020" y="20111"/>
                    <a:pt x="18661" y="19689"/>
                    <a:pt x="19249" y="18926"/>
                  </a:cubicBezTo>
                  <a:cubicBezTo>
                    <a:pt x="19836" y="18162"/>
                    <a:pt x="20371" y="17055"/>
                    <a:pt x="20755" y="16002"/>
                  </a:cubicBezTo>
                  <a:cubicBezTo>
                    <a:pt x="21140" y="14948"/>
                    <a:pt x="21375" y="13947"/>
                    <a:pt x="21471" y="12999"/>
                  </a:cubicBezTo>
                  <a:cubicBezTo>
                    <a:pt x="21567" y="12050"/>
                    <a:pt x="21524" y="11155"/>
                    <a:pt x="21279" y="9996"/>
                  </a:cubicBezTo>
                  <a:cubicBezTo>
                    <a:pt x="21033" y="8837"/>
                    <a:pt x="20584" y="7414"/>
                    <a:pt x="20050" y="6361"/>
                  </a:cubicBezTo>
                  <a:cubicBezTo>
                    <a:pt x="19516" y="5307"/>
                    <a:pt x="18896" y="4622"/>
                    <a:pt x="18266" y="4174"/>
                  </a:cubicBezTo>
                  <a:cubicBezTo>
                    <a:pt x="17636" y="3726"/>
                    <a:pt x="16995" y="3516"/>
                    <a:pt x="16514" y="3226"/>
                  </a:cubicBezTo>
                  <a:cubicBezTo>
                    <a:pt x="16033" y="2936"/>
                    <a:pt x="15713" y="2567"/>
                    <a:pt x="15393" y="219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8917128" y="26162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8882955" y="2374900"/>
              <a:ext cx="529474" cy="25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20" fill="norm" stroke="1" extrusionOk="0">
                  <a:moveTo>
                    <a:pt x="1131" y="19980"/>
                  </a:moveTo>
                  <a:cubicBezTo>
                    <a:pt x="614" y="20700"/>
                    <a:pt x="98" y="21420"/>
                    <a:pt x="12" y="21510"/>
                  </a:cubicBezTo>
                  <a:cubicBezTo>
                    <a:pt x="-74" y="21600"/>
                    <a:pt x="270" y="21060"/>
                    <a:pt x="1518" y="19710"/>
                  </a:cubicBezTo>
                  <a:cubicBezTo>
                    <a:pt x="2766" y="18360"/>
                    <a:pt x="4917" y="16200"/>
                    <a:pt x="7585" y="13860"/>
                  </a:cubicBezTo>
                  <a:cubicBezTo>
                    <a:pt x="10253" y="11520"/>
                    <a:pt x="13437" y="9000"/>
                    <a:pt x="15631" y="7470"/>
                  </a:cubicBezTo>
                  <a:cubicBezTo>
                    <a:pt x="17826" y="5940"/>
                    <a:pt x="19030" y="5400"/>
                    <a:pt x="19848" y="4320"/>
                  </a:cubicBezTo>
                  <a:cubicBezTo>
                    <a:pt x="20665" y="3240"/>
                    <a:pt x="21096" y="1620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298088" y="2343150"/>
              <a:ext cx="19689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6826" y="0"/>
                  </a:moveTo>
                  <a:cubicBezTo>
                    <a:pt x="5462" y="0"/>
                    <a:pt x="4097" y="0"/>
                    <a:pt x="2619" y="116"/>
                  </a:cubicBezTo>
                  <a:cubicBezTo>
                    <a:pt x="1142" y="232"/>
                    <a:pt x="-450" y="465"/>
                    <a:pt x="118" y="465"/>
                  </a:cubicBezTo>
                  <a:cubicBezTo>
                    <a:pt x="687" y="465"/>
                    <a:pt x="3415" y="232"/>
                    <a:pt x="6030" y="116"/>
                  </a:cubicBezTo>
                  <a:cubicBezTo>
                    <a:pt x="8645" y="0"/>
                    <a:pt x="11146" y="0"/>
                    <a:pt x="13078" y="929"/>
                  </a:cubicBezTo>
                  <a:cubicBezTo>
                    <a:pt x="15011" y="1858"/>
                    <a:pt x="16375" y="3716"/>
                    <a:pt x="16830" y="6271"/>
                  </a:cubicBezTo>
                  <a:cubicBezTo>
                    <a:pt x="17285" y="8826"/>
                    <a:pt x="16830" y="12077"/>
                    <a:pt x="16603" y="14632"/>
                  </a:cubicBezTo>
                  <a:cubicBezTo>
                    <a:pt x="16375" y="17187"/>
                    <a:pt x="16375" y="19045"/>
                    <a:pt x="17171" y="20090"/>
                  </a:cubicBezTo>
                  <a:cubicBezTo>
                    <a:pt x="17967" y="21135"/>
                    <a:pt x="19558" y="21368"/>
                    <a:pt x="2115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9825922" y="2055393"/>
              <a:ext cx="156545" cy="46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12" fill="norm" stroke="1" extrusionOk="0">
                  <a:moveTo>
                    <a:pt x="1585" y="8557"/>
                  </a:moveTo>
                  <a:cubicBezTo>
                    <a:pt x="2707" y="10309"/>
                    <a:pt x="3829" y="12060"/>
                    <a:pt x="4811" y="13957"/>
                  </a:cubicBezTo>
                  <a:cubicBezTo>
                    <a:pt x="5792" y="15855"/>
                    <a:pt x="6634" y="17898"/>
                    <a:pt x="7055" y="19260"/>
                  </a:cubicBezTo>
                  <a:cubicBezTo>
                    <a:pt x="7476" y="20622"/>
                    <a:pt x="7476" y="21303"/>
                    <a:pt x="7055" y="21401"/>
                  </a:cubicBezTo>
                  <a:cubicBezTo>
                    <a:pt x="6634" y="21498"/>
                    <a:pt x="5792" y="21012"/>
                    <a:pt x="4390" y="19163"/>
                  </a:cubicBezTo>
                  <a:cubicBezTo>
                    <a:pt x="2987" y="17314"/>
                    <a:pt x="1024" y="14103"/>
                    <a:pt x="322" y="10893"/>
                  </a:cubicBezTo>
                  <a:cubicBezTo>
                    <a:pt x="-379" y="7682"/>
                    <a:pt x="182" y="4471"/>
                    <a:pt x="883" y="2671"/>
                  </a:cubicBezTo>
                  <a:cubicBezTo>
                    <a:pt x="1585" y="871"/>
                    <a:pt x="2426" y="482"/>
                    <a:pt x="3548" y="239"/>
                  </a:cubicBezTo>
                  <a:cubicBezTo>
                    <a:pt x="4670" y="-5"/>
                    <a:pt x="6073" y="-102"/>
                    <a:pt x="8317" y="141"/>
                  </a:cubicBezTo>
                  <a:cubicBezTo>
                    <a:pt x="10561" y="384"/>
                    <a:pt x="13647" y="968"/>
                    <a:pt x="16312" y="2087"/>
                  </a:cubicBezTo>
                  <a:cubicBezTo>
                    <a:pt x="18977" y="3206"/>
                    <a:pt x="21221" y="4860"/>
                    <a:pt x="20660" y="6320"/>
                  </a:cubicBezTo>
                  <a:cubicBezTo>
                    <a:pt x="20099" y="7779"/>
                    <a:pt x="16733" y="9044"/>
                    <a:pt x="13647" y="9676"/>
                  </a:cubicBezTo>
                  <a:cubicBezTo>
                    <a:pt x="10561" y="10309"/>
                    <a:pt x="7756" y="10309"/>
                    <a:pt x="6915" y="10163"/>
                  </a:cubicBezTo>
                  <a:cubicBezTo>
                    <a:pt x="6073" y="10017"/>
                    <a:pt x="7195" y="9725"/>
                    <a:pt x="8317" y="943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0034678" y="2203450"/>
              <a:ext cx="222301" cy="2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12" fill="norm" stroke="1" extrusionOk="0">
                  <a:moveTo>
                    <a:pt x="616" y="12371"/>
                  </a:moveTo>
                  <a:cubicBezTo>
                    <a:pt x="209" y="10996"/>
                    <a:pt x="-199" y="9622"/>
                    <a:pt x="107" y="8836"/>
                  </a:cubicBezTo>
                  <a:cubicBezTo>
                    <a:pt x="412" y="8051"/>
                    <a:pt x="1431" y="7855"/>
                    <a:pt x="3061" y="8051"/>
                  </a:cubicBezTo>
                  <a:cubicBezTo>
                    <a:pt x="4692" y="8247"/>
                    <a:pt x="6933" y="8836"/>
                    <a:pt x="8767" y="10604"/>
                  </a:cubicBezTo>
                  <a:cubicBezTo>
                    <a:pt x="10601" y="12371"/>
                    <a:pt x="12027" y="15316"/>
                    <a:pt x="12537" y="17280"/>
                  </a:cubicBezTo>
                  <a:cubicBezTo>
                    <a:pt x="13046" y="19244"/>
                    <a:pt x="12639" y="20225"/>
                    <a:pt x="11926" y="20815"/>
                  </a:cubicBezTo>
                  <a:cubicBezTo>
                    <a:pt x="11212" y="21404"/>
                    <a:pt x="10193" y="21600"/>
                    <a:pt x="9582" y="21207"/>
                  </a:cubicBezTo>
                  <a:cubicBezTo>
                    <a:pt x="8971" y="20815"/>
                    <a:pt x="8767" y="19833"/>
                    <a:pt x="9276" y="17280"/>
                  </a:cubicBezTo>
                  <a:cubicBezTo>
                    <a:pt x="9786" y="14727"/>
                    <a:pt x="11009" y="10604"/>
                    <a:pt x="13148" y="7462"/>
                  </a:cubicBezTo>
                  <a:cubicBezTo>
                    <a:pt x="15288" y="4320"/>
                    <a:pt x="18344" y="2160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0382757" y="2026829"/>
              <a:ext cx="121872" cy="32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8" fill="norm" stroke="1" extrusionOk="0">
                  <a:moveTo>
                    <a:pt x="15857" y="2012"/>
                  </a:moveTo>
                  <a:cubicBezTo>
                    <a:pt x="13995" y="1316"/>
                    <a:pt x="12133" y="619"/>
                    <a:pt x="10271" y="270"/>
                  </a:cubicBezTo>
                  <a:cubicBezTo>
                    <a:pt x="8409" y="-78"/>
                    <a:pt x="6546" y="-78"/>
                    <a:pt x="5057" y="201"/>
                  </a:cubicBezTo>
                  <a:cubicBezTo>
                    <a:pt x="3567" y="479"/>
                    <a:pt x="2450" y="1037"/>
                    <a:pt x="1519" y="3057"/>
                  </a:cubicBezTo>
                  <a:cubicBezTo>
                    <a:pt x="588" y="5078"/>
                    <a:pt x="-157" y="8562"/>
                    <a:pt x="29" y="11488"/>
                  </a:cubicBezTo>
                  <a:cubicBezTo>
                    <a:pt x="215" y="14415"/>
                    <a:pt x="1333" y="16784"/>
                    <a:pt x="3940" y="18456"/>
                  </a:cubicBezTo>
                  <a:cubicBezTo>
                    <a:pt x="6546" y="20128"/>
                    <a:pt x="10643" y="21104"/>
                    <a:pt x="13809" y="21313"/>
                  </a:cubicBezTo>
                  <a:cubicBezTo>
                    <a:pt x="16974" y="21522"/>
                    <a:pt x="19209" y="20965"/>
                    <a:pt x="21443" y="2040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0597346" y="1941970"/>
              <a:ext cx="167633" cy="39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45" fill="norm" stroke="1" extrusionOk="0">
                  <a:moveTo>
                    <a:pt x="5183" y="6610"/>
                  </a:moveTo>
                  <a:cubicBezTo>
                    <a:pt x="3833" y="6955"/>
                    <a:pt x="2483" y="7299"/>
                    <a:pt x="1808" y="7759"/>
                  </a:cubicBezTo>
                  <a:cubicBezTo>
                    <a:pt x="1133" y="8218"/>
                    <a:pt x="1133" y="8793"/>
                    <a:pt x="998" y="10918"/>
                  </a:cubicBezTo>
                  <a:cubicBezTo>
                    <a:pt x="863" y="13044"/>
                    <a:pt x="593" y="16720"/>
                    <a:pt x="458" y="18846"/>
                  </a:cubicBezTo>
                  <a:cubicBezTo>
                    <a:pt x="323" y="20972"/>
                    <a:pt x="323" y="21546"/>
                    <a:pt x="188" y="21431"/>
                  </a:cubicBezTo>
                  <a:cubicBezTo>
                    <a:pt x="53" y="21316"/>
                    <a:pt x="-217" y="20512"/>
                    <a:pt x="323" y="18157"/>
                  </a:cubicBezTo>
                  <a:cubicBezTo>
                    <a:pt x="863" y="15801"/>
                    <a:pt x="2213" y="11895"/>
                    <a:pt x="3563" y="8850"/>
                  </a:cubicBezTo>
                  <a:cubicBezTo>
                    <a:pt x="4913" y="5806"/>
                    <a:pt x="6263" y="3623"/>
                    <a:pt x="7343" y="2186"/>
                  </a:cubicBezTo>
                  <a:cubicBezTo>
                    <a:pt x="8423" y="750"/>
                    <a:pt x="9233" y="61"/>
                    <a:pt x="10043" y="3"/>
                  </a:cubicBezTo>
                  <a:cubicBezTo>
                    <a:pt x="10853" y="-54"/>
                    <a:pt x="11663" y="520"/>
                    <a:pt x="12608" y="2359"/>
                  </a:cubicBezTo>
                  <a:cubicBezTo>
                    <a:pt x="13553" y="4197"/>
                    <a:pt x="14633" y="7299"/>
                    <a:pt x="15443" y="9827"/>
                  </a:cubicBezTo>
                  <a:cubicBezTo>
                    <a:pt x="16253" y="12355"/>
                    <a:pt x="16793" y="14308"/>
                    <a:pt x="17198" y="15572"/>
                  </a:cubicBezTo>
                  <a:cubicBezTo>
                    <a:pt x="17603" y="16835"/>
                    <a:pt x="17873" y="17410"/>
                    <a:pt x="18548" y="17467"/>
                  </a:cubicBezTo>
                  <a:cubicBezTo>
                    <a:pt x="19223" y="17525"/>
                    <a:pt x="20303" y="17065"/>
                    <a:pt x="21383" y="1660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0647416" y="2139950"/>
              <a:ext cx="130263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3672" y="21600"/>
                  </a:moveTo>
                  <a:cubicBezTo>
                    <a:pt x="1930" y="20291"/>
                    <a:pt x="188" y="18982"/>
                    <a:pt x="14" y="17345"/>
                  </a:cubicBezTo>
                  <a:cubicBezTo>
                    <a:pt x="-160" y="15709"/>
                    <a:pt x="1234" y="13745"/>
                    <a:pt x="5066" y="10800"/>
                  </a:cubicBezTo>
                  <a:cubicBezTo>
                    <a:pt x="8898" y="7855"/>
                    <a:pt x="15169" y="3927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0860228" y="1974850"/>
              <a:ext cx="190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43"/>
                    <a:pt x="0" y="7886"/>
                    <a:pt x="3600" y="11486"/>
                  </a:cubicBezTo>
                  <a:cubicBezTo>
                    <a:pt x="7200" y="15086"/>
                    <a:pt x="14400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0854825" y="1896132"/>
              <a:ext cx="204573" cy="36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362" fill="norm" stroke="1" extrusionOk="0">
                  <a:moveTo>
                    <a:pt x="3791" y="4564"/>
                  </a:moveTo>
                  <a:cubicBezTo>
                    <a:pt x="2279" y="4073"/>
                    <a:pt x="767" y="3582"/>
                    <a:pt x="227" y="3030"/>
                  </a:cubicBezTo>
                  <a:cubicBezTo>
                    <a:pt x="-313" y="2477"/>
                    <a:pt x="119" y="1864"/>
                    <a:pt x="1415" y="1311"/>
                  </a:cubicBezTo>
                  <a:cubicBezTo>
                    <a:pt x="2711" y="759"/>
                    <a:pt x="4871" y="268"/>
                    <a:pt x="7139" y="84"/>
                  </a:cubicBezTo>
                  <a:cubicBezTo>
                    <a:pt x="9407" y="-100"/>
                    <a:pt x="11783" y="23"/>
                    <a:pt x="13295" y="391"/>
                  </a:cubicBezTo>
                  <a:cubicBezTo>
                    <a:pt x="14807" y="759"/>
                    <a:pt x="15455" y="1373"/>
                    <a:pt x="15239" y="2293"/>
                  </a:cubicBezTo>
                  <a:cubicBezTo>
                    <a:pt x="15023" y="3214"/>
                    <a:pt x="13943" y="4441"/>
                    <a:pt x="12863" y="5484"/>
                  </a:cubicBezTo>
                  <a:cubicBezTo>
                    <a:pt x="11783" y="6527"/>
                    <a:pt x="10703" y="7386"/>
                    <a:pt x="11243" y="8184"/>
                  </a:cubicBezTo>
                  <a:cubicBezTo>
                    <a:pt x="11783" y="8982"/>
                    <a:pt x="13943" y="9718"/>
                    <a:pt x="15995" y="10884"/>
                  </a:cubicBezTo>
                  <a:cubicBezTo>
                    <a:pt x="18047" y="12050"/>
                    <a:pt x="19991" y="13645"/>
                    <a:pt x="20639" y="15057"/>
                  </a:cubicBezTo>
                  <a:cubicBezTo>
                    <a:pt x="21287" y="16468"/>
                    <a:pt x="20639" y="17695"/>
                    <a:pt x="18263" y="18739"/>
                  </a:cubicBezTo>
                  <a:cubicBezTo>
                    <a:pt x="15887" y="19782"/>
                    <a:pt x="11783" y="20641"/>
                    <a:pt x="9191" y="21070"/>
                  </a:cubicBezTo>
                  <a:cubicBezTo>
                    <a:pt x="6599" y="21500"/>
                    <a:pt x="5519" y="21500"/>
                    <a:pt x="4871" y="20764"/>
                  </a:cubicBezTo>
                  <a:cubicBezTo>
                    <a:pt x="4223" y="20027"/>
                    <a:pt x="4007" y="18555"/>
                    <a:pt x="4547" y="17266"/>
                  </a:cubicBezTo>
                  <a:cubicBezTo>
                    <a:pt x="5087" y="15977"/>
                    <a:pt x="6383" y="14873"/>
                    <a:pt x="7679" y="1376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1082478" y="1784282"/>
              <a:ext cx="153637" cy="49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20" fill="norm" stroke="1" extrusionOk="0">
                  <a:moveTo>
                    <a:pt x="0" y="1651"/>
                  </a:moveTo>
                  <a:cubicBezTo>
                    <a:pt x="288" y="1101"/>
                    <a:pt x="576" y="552"/>
                    <a:pt x="1440" y="232"/>
                  </a:cubicBezTo>
                  <a:cubicBezTo>
                    <a:pt x="2304" y="-88"/>
                    <a:pt x="3744" y="-180"/>
                    <a:pt x="6336" y="644"/>
                  </a:cubicBezTo>
                  <a:cubicBezTo>
                    <a:pt x="8928" y="1467"/>
                    <a:pt x="12672" y="3206"/>
                    <a:pt x="15840" y="5403"/>
                  </a:cubicBezTo>
                  <a:cubicBezTo>
                    <a:pt x="19008" y="7600"/>
                    <a:pt x="21600" y="10254"/>
                    <a:pt x="20736" y="12908"/>
                  </a:cubicBezTo>
                  <a:cubicBezTo>
                    <a:pt x="19872" y="15562"/>
                    <a:pt x="15552" y="18217"/>
                    <a:pt x="12672" y="19635"/>
                  </a:cubicBezTo>
                  <a:cubicBezTo>
                    <a:pt x="9792" y="21054"/>
                    <a:pt x="8352" y="21237"/>
                    <a:pt x="6912" y="2142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99" name="Drawing"/>
          <p:cNvGrpSpPr/>
          <p:nvPr/>
        </p:nvGrpSpPr>
        <p:grpSpPr>
          <a:xfrm>
            <a:off x="8519619" y="1328965"/>
            <a:ext cx="4383582" cy="2168439"/>
            <a:chOff x="0" y="0"/>
            <a:chExt cx="4383580" cy="2168438"/>
          </a:xfrm>
        </p:grpSpPr>
        <p:sp>
          <p:nvSpPr>
            <p:cNvPr id="958" name="Line"/>
            <p:cNvSpPr/>
            <p:nvPr/>
          </p:nvSpPr>
          <p:spPr>
            <a:xfrm>
              <a:off x="0" y="9752"/>
              <a:ext cx="4383581" cy="215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6" fill="norm" stroke="1" extrusionOk="0">
                  <a:moveTo>
                    <a:pt x="260" y="202"/>
                  </a:moveTo>
                  <a:cubicBezTo>
                    <a:pt x="239" y="96"/>
                    <a:pt x="218" y="-10"/>
                    <a:pt x="224" y="1"/>
                  </a:cubicBezTo>
                  <a:cubicBezTo>
                    <a:pt x="229" y="11"/>
                    <a:pt x="260" y="138"/>
                    <a:pt x="281" y="582"/>
                  </a:cubicBezTo>
                  <a:cubicBezTo>
                    <a:pt x="302" y="1027"/>
                    <a:pt x="312" y="1788"/>
                    <a:pt x="291" y="2571"/>
                  </a:cubicBezTo>
                  <a:cubicBezTo>
                    <a:pt x="270" y="3354"/>
                    <a:pt x="218" y="4158"/>
                    <a:pt x="177" y="4940"/>
                  </a:cubicBezTo>
                  <a:cubicBezTo>
                    <a:pt x="135" y="5723"/>
                    <a:pt x="104" y="6485"/>
                    <a:pt x="98" y="7257"/>
                  </a:cubicBezTo>
                  <a:cubicBezTo>
                    <a:pt x="93" y="8029"/>
                    <a:pt x="114" y="8812"/>
                    <a:pt x="156" y="9584"/>
                  </a:cubicBezTo>
                  <a:cubicBezTo>
                    <a:pt x="197" y="10356"/>
                    <a:pt x="260" y="11118"/>
                    <a:pt x="302" y="11869"/>
                  </a:cubicBezTo>
                  <a:cubicBezTo>
                    <a:pt x="343" y="12620"/>
                    <a:pt x="364" y="13360"/>
                    <a:pt x="364" y="14164"/>
                  </a:cubicBezTo>
                  <a:cubicBezTo>
                    <a:pt x="364" y="14968"/>
                    <a:pt x="343" y="15836"/>
                    <a:pt x="317" y="16566"/>
                  </a:cubicBezTo>
                  <a:cubicBezTo>
                    <a:pt x="291" y="17295"/>
                    <a:pt x="260" y="17888"/>
                    <a:pt x="224" y="18501"/>
                  </a:cubicBezTo>
                  <a:cubicBezTo>
                    <a:pt x="187" y="19115"/>
                    <a:pt x="145" y="19749"/>
                    <a:pt x="109" y="20204"/>
                  </a:cubicBezTo>
                  <a:cubicBezTo>
                    <a:pt x="72" y="20659"/>
                    <a:pt x="41" y="20934"/>
                    <a:pt x="20" y="21135"/>
                  </a:cubicBezTo>
                  <a:cubicBezTo>
                    <a:pt x="-1" y="21336"/>
                    <a:pt x="-11" y="21463"/>
                    <a:pt x="15" y="21527"/>
                  </a:cubicBezTo>
                  <a:cubicBezTo>
                    <a:pt x="41" y="21590"/>
                    <a:pt x="104" y="21590"/>
                    <a:pt x="312" y="21537"/>
                  </a:cubicBezTo>
                  <a:cubicBezTo>
                    <a:pt x="521" y="21484"/>
                    <a:pt x="875" y="21378"/>
                    <a:pt x="1245" y="21304"/>
                  </a:cubicBezTo>
                  <a:cubicBezTo>
                    <a:pt x="1615" y="21230"/>
                    <a:pt x="2001" y="21188"/>
                    <a:pt x="2371" y="21135"/>
                  </a:cubicBezTo>
                  <a:cubicBezTo>
                    <a:pt x="2741" y="21082"/>
                    <a:pt x="3096" y="21019"/>
                    <a:pt x="3481" y="20945"/>
                  </a:cubicBezTo>
                  <a:cubicBezTo>
                    <a:pt x="3867" y="20871"/>
                    <a:pt x="4284" y="20786"/>
                    <a:pt x="4654" y="20701"/>
                  </a:cubicBezTo>
                  <a:cubicBezTo>
                    <a:pt x="5024" y="20617"/>
                    <a:pt x="5347" y="20532"/>
                    <a:pt x="5691" y="20458"/>
                  </a:cubicBezTo>
                  <a:cubicBezTo>
                    <a:pt x="6035" y="20384"/>
                    <a:pt x="6400" y="20321"/>
                    <a:pt x="6770" y="20257"/>
                  </a:cubicBezTo>
                  <a:cubicBezTo>
                    <a:pt x="7140" y="20194"/>
                    <a:pt x="7516" y="20130"/>
                    <a:pt x="7896" y="20077"/>
                  </a:cubicBezTo>
                  <a:cubicBezTo>
                    <a:pt x="8277" y="20024"/>
                    <a:pt x="8662" y="19982"/>
                    <a:pt x="9027" y="19940"/>
                  </a:cubicBezTo>
                  <a:cubicBezTo>
                    <a:pt x="9392" y="19898"/>
                    <a:pt x="9736" y="19855"/>
                    <a:pt x="10101" y="19823"/>
                  </a:cubicBezTo>
                  <a:cubicBezTo>
                    <a:pt x="10466" y="19792"/>
                    <a:pt x="10852" y="19771"/>
                    <a:pt x="11216" y="19749"/>
                  </a:cubicBezTo>
                  <a:cubicBezTo>
                    <a:pt x="11581" y="19728"/>
                    <a:pt x="11925" y="19707"/>
                    <a:pt x="12280" y="19697"/>
                  </a:cubicBezTo>
                  <a:cubicBezTo>
                    <a:pt x="12634" y="19686"/>
                    <a:pt x="12999" y="19686"/>
                    <a:pt x="13364" y="19675"/>
                  </a:cubicBezTo>
                  <a:cubicBezTo>
                    <a:pt x="13729" y="19665"/>
                    <a:pt x="14094" y="19644"/>
                    <a:pt x="14443" y="19633"/>
                  </a:cubicBezTo>
                  <a:cubicBezTo>
                    <a:pt x="14792" y="19623"/>
                    <a:pt x="15126" y="19623"/>
                    <a:pt x="15459" y="19612"/>
                  </a:cubicBezTo>
                  <a:cubicBezTo>
                    <a:pt x="15793" y="19601"/>
                    <a:pt x="16126" y="19580"/>
                    <a:pt x="16455" y="19570"/>
                  </a:cubicBezTo>
                  <a:cubicBezTo>
                    <a:pt x="16783" y="19559"/>
                    <a:pt x="17106" y="19559"/>
                    <a:pt x="17482" y="19559"/>
                  </a:cubicBezTo>
                  <a:cubicBezTo>
                    <a:pt x="17857" y="19559"/>
                    <a:pt x="18284" y="19559"/>
                    <a:pt x="18722" y="19559"/>
                  </a:cubicBezTo>
                  <a:cubicBezTo>
                    <a:pt x="19160" y="19559"/>
                    <a:pt x="19608" y="19559"/>
                    <a:pt x="20031" y="19559"/>
                  </a:cubicBezTo>
                  <a:cubicBezTo>
                    <a:pt x="20453" y="19559"/>
                    <a:pt x="20849" y="19559"/>
                    <a:pt x="21104" y="19538"/>
                  </a:cubicBezTo>
                  <a:cubicBezTo>
                    <a:pt x="21360" y="19517"/>
                    <a:pt x="21474" y="19474"/>
                    <a:pt x="21589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19580" y="-1"/>
              <a:ext cx="120788" cy="41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68" fill="norm" stroke="1" extrusionOk="0">
                  <a:moveTo>
                    <a:pt x="0" y="7433"/>
                  </a:moveTo>
                  <a:cubicBezTo>
                    <a:pt x="366" y="10924"/>
                    <a:pt x="732" y="14415"/>
                    <a:pt x="915" y="16542"/>
                  </a:cubicBezTo>
                  <a:cubicBezTo>
                    <a:pt x="1098" y="18670"/>
                    <a:pt x="1098" y="19433"/>
                    <a:pt x="915" y="20142"/>
                  </a:cubicBezTo>
                  <a:cubicBezTo>
                    <a:pt x="732" y="20851"/>
                    <a:pt x="366" y="21506"/>
                    <a:pt x="183" y="21342"/>
                  </a:cubicBezTo>
                  <a:cubicBezTo>
                    <a:pt x="0" y="21179"/>
                    <a:pt x="0" y="20197"/>
                    <a:pt x="0" y="17470"/>
                  </a:cubicBezTo>
                  <a:cubicBezTo>
                    <a:pt x="0" y="14742"/>
                    <a:pt x="0" y="10270"/>
                    <a:pt x="366" y="7324"/>
                  </a:cubicBezTo>
                  <a:cubicBezTo>
                    <a:pt x="732" y="4379"/>
                    <a:pt x="1464" y="2961"/>
                    <a:pt x="2563" y="1979"/>
                  </a:cubicBezTo>
                  <a:cubicBezTo>
                    <a:pt x="3661" y="997"/>
                    <a:pt x="5125" y="451"/>
                    <a:pt x="6773" y="179"/>
                  </a:cubicBezTo>
                  <a:cubicBezTo>
                    <a:pt x="8420" y="-94"/>
                    <a:pt x="10251" y="-94"/>
                    <a:pt x="12631" y="451"/>
                  </a:cubicBezTo>
                  <a:cubicBezTo>
                    <a:pt x="15010" y="997"/>
                    <a:pt x="17939" y="2088"/>
                    <a:pt x="19586" y="3342"/>
                  </a:cubicBezTo>
                  <a:cubicBezTo>
                    <a:pt x="21234" y="4597"/>
                    <a:pt x="21600" y="6015"/>
                    <a:pt x="19037" y="7215"/>
                  </a:cubicBezTo>
                  <a:cubicBezTo>
                    <a:pt x="16475" y="8415"/>
                    <a:pt x="10983" y="9397"/>
                    <a:pt x="7322" y="9779"/>
                  </a:cubicBezTo>
                  <a:cubicBezTo>
                    <a:pt x="3661" y="10161"/>
                    <a:pt x="1831" y="9942"/>
                    <a:pt x="0" y="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21180" y="182334"/>
              <a:ext cx="152401" cy="17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9042"/>
                  </a:moveTo>
                  <a:cubicBezTo>
                    <a:pt x="0" y="7786"/>
                    <a:pt x="0" y="6530"/>
                    <a:pt x="1350" y="5902"/>
                  </a:cubicBezTo>
                  <a:cubicBezTo>
                    <a:pt x="2700" y="5274"/>
                    <a:pt x="5400" y="5274"/>
                    <a:pt x="7950" y="6781"/>
                  </a:cubicBezTo>
                  <a:cubicBezTo>
                    <a:pt x="10500" y="8288"/>
                    <a:pt x="12900" y="11302"/>
                    <a:pt x="13650" y="13940"/>
                  </a:cubicBezTo>
                  <a:cubicBezTo>
                    <a:pt x="14400" y="16577"/>
                    <a:pt x="13500" y="18837"/>
                    <a:pt x="12300" y="20093"/>
                  </a:cubicBezTo>
                  <a:cubicBezTo>
                    <a:pt x="11100" y="21349"/>
                    <a:pt x="9600" y="21600"/>
                    <a:pt x="8550" y="20972"/>
                  </a:cubicBezTo>
                  <a:cubicBezTo>
                    <a:pt x="7500" y="20344"/>
                    <a:pt x="6900" y="18837"/>
                    <a:pt x="7500" y="16074"/>
                  </a:cubicBezTo>
                  <a:cubicBezTo>
                    <a:pt x="8100" y="13312"/>
                    <a:pt x="9900" y="9293"/>
                    <a:pt x="12450" y="6405"/>
                  </a:cubicBezTo>
                  <a:cubicBezTo>
                    <a:pt x="15000" y="3516"/>
                    <a:pt x="18300" y="1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71946" y="35865"/>
              <a:ext cx="94579" cy="33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7" h="21358" fill="norm" stroke="1" extrusionOk="0">
                  <a:moveTo>
                    <a:pt x="19588" y="2844"/>
                  </a:moveTo>
                  <a:cubicBezTo>
                    <a:pt x="20038" y="1636"/>
                    <a:pt x="20488" y="429"/>
                    <a:pt x="19588" y="93"/>
                  </a:cubicBezTo>
                  <a:cubicBezTo>
                    <a:pt x="18688" y="-242"/>
                    <a:pt x="16438" y="295"/>
                    <a:pt x="13063" y="2173"/>
                  </a:cubicBezTo>
                  <a:cubicBezTo>
                    <a:pt x="9688" y="4051"/>
                    <a:pt x="5188" y="7271"/>
                    <a:pt x="2488" y="10088"/>
                  </a:cubicBezTo>
                  <a:cubicBezTo>
                    <a:pt x="-212" y="12906"/>
                    <a:pt x="-1112" y="15321"/>
                    <a:pt x="1813" y="17132"/>
                  </a:cubicBezTo>
                  <a:cubicBezTo>
                    <a:pt x="4738" y="18943"/>
                    <a:pt x="11488" y="20151"/>
                    <a:pt x="18238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53774" y="118834"/>
              <a:ext cx="3095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3400"/>
                    <a:pt x="6660" y="6800"/>
                    <a:pt x="3060" y="9800"/>
                  </a:cubicBezTo>
                  <a:cubicBezTo>
                    <a:pt x="-540" y="12800"/>
                    <a:pt x="-540" y="15400"/>
                    <a:pt x="900" y="17300"/>
                  </a:cubicBezTo>
                  <a:cubicBezTo>
                    <a:pt x="2340" y="19200"/>
                    <a:pt x="5220" y="20400"/>
                    <a:pt x="7380" y="21000"/>
                  </a:cubicBezTo>
                  <a:cubicBezTo>
                    <a:pt x="9540" y="21600"/>
                    <a:pt x="10980" y="21600"/>
                    <a:pt x="12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80497" y="51610"/>
              <a:ext cx="79118" cy="15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243" fill="norm" stroke="1" extrusionOk="0">
                  <a:moveTo>
                    <a:pt x="1108" y="12603"/>
                  </a:moveTo>
                  <a:cubicBezTo>
                    <a:pt x="554" y="10875"/>
                    <a:pt x="0" y="9147"/>
                    <a:pt x="0" y="6987"/>
                  </a:cubicBezTo>
                  <a:cubicBezTo>
                    <a:pt x="0" y="4827"/>
                    <a:pt x="554" y="2235"/>
                    <a:pt x="2215" y="939"/>
                  </a:cubicBezTo>
                  <a:cubicBezTo>
                    <a:pt x="3877" y="-357"/>
                    <a:pt x="6646" y="-357"/>
                    <a:pt x="10246" y="1227"/>
                  </a:cubicBezTo>
                  <a:cubicBezTo>
                    <a:pt x="13846" y="2811"/>
                    <a:pt x="18277" y="5979"/>
                    <a:pt x="19938" y="9291"/>
                  </a:cubicBezTo>
                  <a:cubicBezTo>
                    <a:pt x="21600" y="12603"/>
                    <a:pt x="20492" y="16059"/>
                    <a:pt x="17169" y="18075"/>
                  </a:cubicBezTo>
                  <a:cubicBezTo>
                    <a:pt x="13846" y="20091"/>
                    <a:pt x="8308" y="20667"/>
                    <a:pt x="2769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030780" y="99784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600"/>
                    <a:pt x="9257" y="9200"/>
                    <a:pt x="5657" y="12800"/>
                  </a:cubicBezTo>
                  <a:cubicBezTo>
                    <a:pt x="2057" y="16400"/>
                    <a:pt x="1029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056180" y="87084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5840"/>
                    <a:pt x="2743" y="10080"/>
                    <a:pt x="6343" y="6480"/>
                  </a:cubicBezTo>
                  <a:cubicBezTo>
                    <a:pt x="9943" y="2880"/>
                    <a:pt x="157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068880" y="201384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221280" y="23584"/>
              <a:ext cx="105916" cy="32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28" fill="norm" stroke="1" extrusionOk="0">
                  <a:moveTo>
                    <a:pt x="9969" y="0"/>
                  </a:moveTo>
                  <a:cubicBezTo>
                    <a:pt x="14123" y="3205"/>
                    <a:pt x="18277" y="6410"/>
                    <a:pt x="19938" y="9406"/>
                  </a:cubicBezTo>
                  <a:cubicBezTo>
                    <a:pt x="21600" y="12403"/>
                    <a:pt x="20769" y="15190"/>
                    <a:pt x="17862" y="17280"/>
                  </a:cubicBezTo>
                  <a:cubicBezTo>
                    <a:pt x="14954" y="19370"/>
                    <a:pt x="9969" y="20764"/>
                    <a:pt x="6646" y="21182"/>
                  </a:cubicBezTo>
                  <a:cubicBezTo>
                    <a:pt x="3323" y="21600"/>
                    <a:pt x="1662" y="21043"/>
                    <a:pt x="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443530" y="192040"/>
              <a:ext cx="107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59" y="11918"/>
                    <a:pt x="9318" y="3818"/>
                    <a:pt x="12918" y="1118"/>
                  </a:cubicBezTo>
                  <a:cubicBezTo>
                    <a:pt x="16518" y="-1582"/>
                    <a:pt x="190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411780" y="296634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741980" y="91007"/>
              <a:ext cx="136222" cy="22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39" fill="norm" stroke="1" extrusionOk="0">
                  <a:moveTo>
                    <a:pt x="13745" y="2654"/>
                  </a:moveTo>
                  <a:cubicBezTo>
                    <a:pt x="13418" y="1443"/>
                    <a:pt x="13091" y="232"/>
                    <a:pt x="12273" y="30"/>
                  </a:cubicBezTo>
                  <a:cubicBezTo>
                    <a:pt x="11455" y="-172"/>
                    <a:pt x="10145" y="635"/>
                    <a:pt x="8018" y="3159"/>
                  </a:cubicBezTo>
                  <a:cubicBezTo>
                    <a:pt x="5891" y="5682"/>
                    <a:pt x="2945" y="9921"/>
                    <a:pt x="1473" y="12546"/>
                  </a:cubicBezTo>
                  <a:cubicBezTo>
                    <a:pt x="0" y="15170"/>
                    <a:pt x="0" y="16179"/>
                    <a:pt x="0" y="17391"/>
                  </a:cubicBezTo>
                  <a:cubicBezTo>
                    <a:pt x="0" y="18602"/>
                    <a:pt x="0" y="20015"/>
                    <a:pt x="982" y="20721"/>
                  </a:cubicBezTo>
                  <a:cubicBezTo>
                    <a:pt x="1964" y="21428"/>
                    <a:pt x="3927" y="21428"/>
                    <a:pt x="7527" y="19207"/>
                  </a:cubicBezTo>
                  <a:cubicBezTo>
                    <a:pt x="11127" y="16987"/>
                    <a:pt x="16364" y="12546"/>
                    <a:pt x="18982" y="9720"/>
                  </a:cubicBezTo>
                  <a:cubicBezTo>
                    <a:pt x="21600" y="6893"/>
                    <a:pt x="21600" y="5682"/>
                    <a:pt x="19800" y="4976"/>
                  </a:cubicBezTo>
                  <a:cubicBezTo>
                    <a:pt x="18000" y="4269"/>
                    <a:pt x="14400" y="4067"/>
                    <a:pt x="10800" y="3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945180" y="239484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097073" y="50685"/>
              <a:ext cx="140208" cy="28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61" fill="norm" stroke="1" extrusionOk="0">
                  <a:moveTo>
                    <a:pt x="21355" y="813"/>
                  </a:moveTo>
                  <a:cubicBezTo>
                    <a:pt x="20065" y="344"/>
                    <a:pt x="18776" y="-126"/>
                    <a:pt x="17486" y="31"/>
                  </a:cubicBezTo>
                  <a:cubicBezTo>
                    <a:pt x="16197" y="187"/>
                    <a:pt x="14907" y="970"/>
                    <a:pt x="12167" y="3161"/>
                  </a:cubicBezTo>
                  <a:cubicBezTo>
                    <a:pt x="9427" y="5352"/>
                    <a:pt x="5236" y="8952"/>
                    <a:pt x="2818" y="11926"/>
                  </a:cubicBezTo>
                  <a:cubicBezTo>
                    <a:pt x="400" y="14900"/>
                    <a:pt x="-245" y="17248"/>
                    <a:pt x="77" y="18735"/>
                  </a:cubicBezTo>
                  <a:cubicBezTo>
                    <a:pt x="400" y="20222"/>
                    <a:pt x="1689" y="20848"/>
                    <a:pt x="3140" y="21161"/>
                  </a:cubicBezTo>
                  <a:cubicBezTo>
                    <a:pt x="4591" y="21474"/>
                    <a:pt x="6203" y="21474"/>
                    <a:pt x="8621" y="20770"/>
                  </a:cubicBezTo>
                  <a:cubicBezTo>
                    <a:pt x="11039" y="20065"/>
                    <a:pt x="14262" y="18657"/>
                    <a:pt x="15874" y="17483"/>
                  </a:cubicBezTo>
                  <a:cubicBezTo>
                    <a:pt x="17486" y="16309"/>
                    <a:pt x="17486" y="15370"/>
                    <a:pt x="15552" y="14587"/>
                  </a:cubicBezTo>
                  <a:cubicBezTo>
                    <a:pt x="13618" y="13804"/>
                    <a:pt x="9749" y="13178"/>
                    <a:pt x="7009" y="13100"/>
                  </a:cubicBezTo>
                  <a:cubicBezTo>
                    <a:pt x="4268" y="13022"/>
                    <a:pt x="2656" y="13491"/>
                    <a:pt x="1045" y="13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39791" y="679080"/>
              <a:ext cx="144863" cy="41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432" fill="norm" stroke="1" extrusionOk="0">
                  <a:moveTo>
                    <a:pt x="5164" y="6175"/>
                  </a:moveTo>
                  <a:cubicBezTo>
                    <a:pt x="4868" y="9245"/>
                    <a:pt x="4572" y="12315"/>
                    <a:pt x="4424" y="14727"/>
                  </a:cubicBezTo>
                  <a:cubicBezTo>
                    <a:pt x="4276" y="17139"/>
                    <a:pt x="4276" y="18894"/>
                    <a:pt x="3832" y="19990"/>
                  </a:cubicBezTo>
                  <a:cubicBezTo>
                    <a:pt x="3389" y="21086"/>
                    <a:pt x="2501" y="21525"/>
                    <a:pt x="2057" y="21415"/>
                  </a:cubicBezTo>
                  <a:cubicBezTo>
                    <a:pt x="1613" y="21306"/>
                    <a:pt x="1613" y="20648"/>
                    <a:pt x="1909" y="18565"/>
                  </a:cubicBezTo>
                  <a:cubicBezTo>
                    <a:pt x="2205" y="16481"/>
                    <a:pt x="2797" y="12973"/>
                    <a:pt x="3537" y="9903"/>
                  </a:cubicBezTo>
                  <a:cubicBezTo>
                    <a:pt x="4276" y="6833"/>
                    <a:pt x="5164" y="4201"/>
                    <a:pt x="5904" y="2611"/>
                  </a:cubicBezTo>
                  <a:cubicBezTo>
                    <a:pt x="6643" y="1021"/>
                    <a:pt x="7235" y="473"/>
                    <a:pt x="8271" y="199"/>
                  </a:cubicBezTo>
                  <a:cubicBezTo>
                    <a:pt x="9306" y="-75"/>
                    <a:pt x="10786" y="-75"/>
                    <a:pt x="12709" y="254"/>
                  </a:cubicBezTo>
                  <a:cubicBezTo>
                    <a:pt x="14632" y="583"/>
                    <a:pt x="17000" y="1241"/>
                    <a:pt x="18627" y="2282"/>
                  </a:cubicBezTo>
                  <a:cubicBezTo>
                    <a:pt x="20254" y="3324"/>
                    <a:pt x="21142" y="4749"/>
                    <a:pt x="18923" y="6175"/>
                  </a:cubicBezTo>
                  <a:cubicBezTo>
                    <a:pt x="16704" y="7600"/>
                    <a:pt x="11378" y="9026"/>
                    <a:pt x="7383" y="9793"/>
                  </a:cubicBezTo>
                  <a:cubicBezTo>
                    <a:pt x="3389" y="10561"/>
                    <a:pt x="726" y="10670"/>
                    <a:pt x="134" y="10780"/>
                  </a:cubicBezTo>
                  <a:cubicBezTo>
                    <a:pt x="-458" y="10889"/>
                    <a:pt x="1021" y="10999"/>
                    <a:pt x="2501" y="1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84680" y="842734"/>
              <a:ext cx="133351" cy="19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9651"/>
                  </a:moveTo>
                  <a:cubicBezTo>
                    <a:pt x="343" y="8272"/>
                    <a:pt x="686" y="6894"/>
                    <a:pt x="1714" y="6319"/>
                  </a:cubicBezTo>
                  <a:cubicBezTo>
                    <a:pt x="2743" y="5745"/>
                    <a:pt x="4457" y="5974"/>
                    <a:pt x="6686" y="7353"/>
                  </a:cubicBezTo>
                  <a:cubicBezTo>
                    <a:pt x="8914" y="8732"/>
                    <a:pt x="11657" y="11260"/>
                    <a:pt x="12514" y="13672"/>
                  </a:cubicBezTo>
                  <a:cubicBezTo>
                    <a:pt x="13371" y="16085"/>
                    <a:pt x="12343" y="18383"/>
                    <a:pt x="10457" y="19762"/>
                  </a:cubicBezTo>
                  <a:cubicBezTo>
                    <a:pt x="8571" y="21140"/>
                    <a:pt x="5829" y="21600"/>
                    <a:pt x="4286" y="21140"/>
                  </a:cubicBezTo>
                  <a:cubicBezTo>
                    <a:pt x="2743" y="20681"/>
                    <a:pt x="2400" y="19302"/>
                    <a:pt x="3086" y="16545"/>
                  </a:cubicBezTo>
                  <a:cubicBezTo>
                    <a:pt x="3771" y="13787"/>
                    <a:pt x="5486" y="9651"/>
                    <a:pt x="8743" y="6664"/>
                  </a:cubicBezTo>
                  <a:cubicBezTo>
                    <a:pt x="12000" y="3677"/>
                    <a:pt x="16800" y="1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35416" y="718176"/>
              <a:ext cx="123915" cy="31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34" fill="norm" stroke="1" extrusionOk="0">
                  <a:moveTo>
                    <a:pt x="20334" y="2426"/>
                  </a:moveTo>
                  <a:cubicBezTo>
                    <a:pt x="19601" y="1562"/>
                    <a:pt x="18869" y="698"/>
                    <a:pt x="17588" y="266"/>
                  </a:cubicBezTo>
                  <a:cubicBezTo>
                    <a:pt x="16307" y="-166"/>
                    <a:pt x="14476" y="-166"/>
                    <a:pt x="11913" y="986"/>
                  </a:cubicBezTo>
                  <a:cubicBezTo>
                    <a:pt x="9351" y="2138"/>
                    <a:pt x="6056" y="4442"/>
                    <a:pt x="3676" y="7610"/>
                  </a:cubicBezTo>
                  <a:cubicBezTo>
                    <a:pt x="1296" y="10778"/>
                    <a:pt x="-168" y="14810"/>
                    <a:pt x="15" y="17474"/>
                  </a:cubicBezTo>
                  <a:cubicBezTo>
                    <a:pt x="198" y="20138"/>
                    <a:pt x="2029" y="21434"/>
                    <a:pt x="5873" y="21434"/>
                  </a:cubicBezTo>
                  <a:cubicBezTo>
                    <a:pt x="9717" y="21434"/>
                    <a:pt x="15574" y="20138"/>
                    <a:pt x="21432" y="18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25724" y="791934"/>
              <a:ext cx="3520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600"/>
                    <a:pt x="10969" y="1200"/>
                    <a:pt x="7158" y="4500"/>
                  </a:cubicBezTo>
                  <a:cubicBezTo>
                    <a:pt x="3346" y="7800"/>
                    <a:pt x="805" y="13800"/>
                    <a:pt x="169" y="17100"/>
                  </a:cubicBezTo>
                  <a:cubicBezTo>
                    <a:pt x="-466" y="20400"/>
                    <a:pt x="805" y="21000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35530" y="727934"/>
              <a:ext cx="215901" cy="28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9497"/>
                  </a:moveTo>
                  <a:cubicBezTo>
                    <a:pt x="0" y="7921"/>
                    <a:pt x="0" y="6344"/>
                    <a:pt x="212" y="5004"/>
                  </a:cubicBezTo>
                  <a:cubicBezTo>
                    <a:pt x="424" y="3664"/>
                    <a:pt x="847" y="2560"/>
                    <a:pt x="1271" y="2481"/>
                  </a:cubicBezTo>
                  <a:cubicBezTo>
                    <a:pt x="1694" y="2402"/>
                    <a:pt x="2118" y="3348"/>
                    <a:pt x="2647" y="4610"/>
                  </a:cubicBezTo>
                  <a:cubicBezTo>
                    <a:pt x="3176" y="5871"/>
                    <a:pt x="3812" y="7448"/>
                    <a:pt x="4553" y="8472"/>
                  </a:cubicBezTo>
                  <a:cubicBezTo>
                    <a:pt x="5294" y="9497"/>
                    <a:pt x="6141" y="9970"/>
                    <a:pt x="7412" y="9655"/>
                  </a:cubicBezTo>
                  <a:cubicBezTo>
                    <a:pt x="8682" y="9340"/>
                    <a:pt x="10376" y="8236"/>
                    <a:pt x="12071" y="6659"/>
                  </a:cubicBezTo>
                  <a:cubicBezTo>
                    <a:pt x="13765" y="5083"/>
                    <a:pt x="15459" y="3033"/>
                    <a:pt x="16729" y="1693"/>
                  </a:cubicBezTo>
                  <a:cubicBezTo>
                    <a:pt x="18000" y="353"/>
                    <a:pt x="18847" y="-278"/>
                    <a:pt x="19271" y="116"/>
                  </a:cubicBezTo>
                  <a:cubicBezTo>
                    <a:pt x="19694" y="510"/>
                    <a:pt x="19694" y="1929"/>
                    <a:pt x="19694" y="4846"/>
                  </a:cubicBezTo>
                  <a:cubicBezTo>
                    <a:pt x="19694" y="7763"/>
                    <a:pt x="19694" y="12177"/>
                    <a:pt x="20012" y="15173"/>
                  </a:cubicBezTo>
                  <a:cubicBezTo>
                    <a:pt x="20329" y="18169"/>
                    <a:pt x="20965" y="19745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233980" y="779234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25"/>
                    <a:pt x="7200" y="7650"/>
                    <a:pt x="3600" y="10687"/>
                  </a:cubicBezTo>
                  <a:cubicBezTo>
                    <a:pt x="0" y="13725"/>
                    <a:pt x="0" y="15975"/>
                    <a:pt x="0" y="17662"/>
                  </a:cubicBezTo>
                  <a:cubicBezTo>
                    <a:pt x="0" y="19350"/>
                    <a:pt x="0" y="20475"/>
                    <a:pt x="0" y="21037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246680" y="706123"/>
              <a:ext cx="110898" cy="3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03" fill="norm" stroke="1" extrusionOk="0">
                  <a:moveTo>
                    <a:pt x="0" y="10874"/>
                  </a:moveTo>
                  <a:cubicBezTo>
                    <a:pt x="1600" y="7729"/>
                    <a:pt x="3200" y="4585"/>
                    <a:pt x="4600" y="2671"/>
                  </a:cubicBezTo>
                  <a:cubicBezTo>
                    <a:pt x="6000" y="757"/>
                    <a:pt x="7200" y="74"/>
                    <a:pt x="8400" y="5"/>
                  </a:cubicBezTo>
                  <a:cubicBezTo>
                    <a:pt x="9600" y="-63"/>
                    <a:pt x="10800" y="484"/>
                    <a:pt x="13400" y="2466"/>
                  </a:cubicBezTo>
                  <a:cubicBezTo>
                    <a:pt x="16000" y="4448"/>
                    <a:pt x="20000" y="7866"/>
                    <a:pt x="20800" y="10942"/>
                  </a:cubicBezTo>
                  <a:cubicBezTo>
                    <a:pt x="21600" y="14018"/>
                    <a:pt x="19200" y="16752"/>
                    <a:pt x="16800" y="18461"/>
                  </a:cubicBezTo>
                  <a:cubicBezTo>
                    <a:pt x="14400" y="20170"/>
                    <a:pt x="12000" y="20853"/>
                    <a:pt x="9400" y="21195"/>
                  </a:cubicBezTo>
                  <a:cubicBezTo>
                    <a:pt x="6800" y="21537"/>
                    <a:pt x="4000" y="21537"/>
                    <a:pt x="2600" y="20580"/>
                  </a:cubicBezTo>
                  <a:cubicBezTo>
                    <a:pt x="1200" y="19623"/>
                    <a:pt x="1200" y="17709"/>
                    <a:pt x="1200" y="15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380030" y="690334"/>
              <a:ext cx="14779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600" fill="norm" stroke="1" extrusionOk="0">
                  <a:moveTo>
                    <a:pt x="11540" y="0"/>
                  </a:moveTo>
                  <a:cubicBezTo>
                    <a:pt x="14499" y="2000"/>
                    <a:pt x="17458" y="4000"/>
                    <a:pt x="19233" y="6400"/>
                  </a:cubicBezTo>
                  <a:cubicBezTo>
                    <a:pt x="21008" y="8800"/>
                    <a:pt x="21600" y="11600"/>
                    <a:pt x="18197" y="14200"/>
                  </a:cubicBezTo>
                  <a:cubicBezTo>
                    <a:pt x="14795" y="16800"/>
                    <a:pt x="739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653080" y="808306"/>
              <a:ext cx="2159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71" y="12302"/>
                    <a:pt x="9741" y="4448"/>
                    <a:pt x="13341" y="1502"/>
                  </a:cubicBezTo>
                  <a:cubicBezTo>
                    <a:pt x="16941" y="-1443"/>
                    <a:pt x="192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688735" y="899884"/>
              <a:ext cx="211996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36" fill="norm" stroke="1" extrusionOk="0">
                  <a:moveTo>
                    <a:pt x="1530" y="12343"/>
                  </a:moveTo>
                  <a:cubicBezTo>
                    <a:pt x="674" y="15429"/>
                    <a:pt x="-181" y="18514"/>
                    <a:pt x="33" y="20057"/>
                  </a:cubicBezTo>
                  <a:cubicBezTo>
                    <a:pt x="247" y="21600"/>
                    <a:pt x="1530" y="21600"/>
                    <a:pt x="5272" y="18000"/>
                  </a:cubicBezTo>
                  <a:cubicBezTo>
                    <a:pt x="9015" y="14400"/>
                    <a:pt x="15217" y="7200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938039" y="780180"/>
              <a:ext cx="145897" cy="18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0488" fill="norm" stroke="1" extrusionOk="0">
                  <a:moveTo>
                    <a:pt x="18367" y="593"/>
                  </a:moveTo>
                  <a:cubicBezTo>
                    <a:pt x="15020" y="129"/>
                    <a:pt x="11674" y="-336"/>
                    <a:pt x="8632" y="1174"/>
                  </a:cubicBezTo>
                  <a:cubicBezTo>
                    <a:pt x="5590" y="2683"/>
                    <a:pt x="2851" y="6167"/>
                    <a:pt x="1330" y="9303"/>
                  </a:cubicBezTo>
                  <a:cubicBezTo>
                    <a:pt x="-191" y="12438"/>
                    <a:pt x="-495" y="15225"/>
                    <a:pt x="874" y="17432"/>
                  </a:cubicBezTo>
                  <a:cubicBezTo>
                    <a:pt x="2243" y="19638"/>
                    <a:pt x="5285" y="21264"/>
                    <a:pt x="8632" y="20103"/>
                  </a:cubicBezTo>
                  <a:cubicBezTo>
                    <a:pt x="11978" y="18941"/>
                    <a:pt x="15629" y="14993"/>
                    <a:pt x="17911" y="11393"/>
                  </a:cubicBezTo>
                  <a:cubicBezTo>
                    <a:pt x="20192" y="7793"/>
                    <a:pt x="21105" y="4541"/>
                    <a:pt x="20953" y="2567"/>
                  </a:cubicBezTo>
                  <a:cubicBezTo>
                    <a:pt x="20801" y="593"/>
                    <a:pt x="19584" y="-104"/>
                    <a:pt x="18519" y="12"/>
                  </a:cubicBezTo>
                  <a:cubicBezTo>
                    <a:pt x="17454" y="129"/>
                    <a:pt x="16542" y="1058"/>
                    <a:pt x="15629" y="1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205530" y="88083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218230" y="729160"/>
              <a:ext cx="184216" cy="27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06" fill="norm" stroke="1" extrusionOk="0">
                  <a:moveTo>
                    <a:pt x="6480" y="3355"/>
                  </a:moveTo>
                  <a:cubicBezTo>
                    <a:pt x="6000" y="2542"/>
                    <a:pt x="5520" y="1730"/>
                    <a:pt x="6000" y="1162"/>
                  </a:cubicBezTo>
                  <a:cubicBezTo>
                    <a:pt x="6480" y="594"/>
                    <a:pt x="7920" y="269"/>
                    <a:pt x="9840" y="106"/>
                  </a:cubicBezTo>
                  <a:cubicBezTo>
                    <a:pt x="11760" y="-56"/>
                    <a:pt x="14160" y="-56"/>
                    <a:pt x="15840" y="269"/>
                  </a:cubicBezTo>
                  <a:cubicBezTo>
                    <a:pt x="17520" y="594"/>
                    <a:pt x="18480" y="1243"/>
                    <a:pt x="18240" y="2786"/>
                  </a:cubicBezTo>
                  <a:cubicBezTo>
                    <a:pt x="18000" y="4329"/>
                    <a:pt x="16560" y="6765"/>
                    <a:pt x="15480" y="8470"/>
                  </a:cubicBezTo>
                  <a:cubicBezTo>
                    <a:pt x="14400" y="10176"/>
                    <a:pt x="13680" y="11150"/>
                    <a:pt x="13920" y="11637"/>
                  </a:cubicBezTo>
                  <a:cubicBezTo>
                    <a:pt x="14160" y="12124"/>
                    <a:pt x="15360" y="12124"/>
                    <a:pt x="16560" y="12287"/>
                  </a:cubicBezTo>
                  <a:cubicBezTo>
                    <a:pt x="17760" y="12449"/>
                    <a:pt x="18960" y="12774"/>
                    <a:pt x="19920" y="13749"/>
                  </a:cubicBezTo>
                  <a:cubicBezTo>
                    <a:pt x="20880" y="14723"/>
                    <a:pt x="21600" y="16347"/>
                    <a:pt x="19680" y="17809"/>
                  </a:cubicBezTo>
                  <a:cubicBezTo>
                    <a:pt x="17760" y="19270"/>
                    <a:pt x="13200" y="20570"/>
                    <a:pt x="9480" y="21057"/>
                  </a:cubicBezTo>
                  <a:cubicBezTo>
                    <a:pt x="5760" y="21544"/>
                    <a:pt x="2880" y="21219"/>
                    <a:pt x="0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459280" y="1351683"/>
              <a:ext cx="126773" cy="41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12" fill="norm" stroke="1" extrusionOk="0">
                  <a:moveTo>
                    <a:pt x="3135" y="11078"/>
                  </a:moveTo>
                  <a:cubicBezTo>
                    <a:pt x="3484" y="14133"/>
                    <a:pt x="3832" y="17187"/>
                    <a:pt x="3658" y="19042"/>
                  </a:cubicBezTo>
                  <a:cubicBezTo>
                    <a:pt x="3484" y="20896"/>
                    <a:pt x="2787" y="21551"/>
                    <a:pt x="2090" y="21387"/>
                  </a:cubicBezTo>
                  <a:cubicBezTo>
                    <a:pt x="1394" y="21224"/>
                    <a:pt x="697" y="20242"/>
                    <a:pt x="697" y="17515"/>
                  </a:cubicBezTo>
                  <a:cubicBezTo>
                    <a:pt x="697" y="14787"/>
                    <a:pt x="1394" y="10315"/>
                    <a:pt x="2613" y="7260"/>
                  </a:cubicBezTo>
                  <a:cubicBezTo>
                    <a:pt x="3832" y="4206"/>
                    <a:pt x="5574" y="2569"/>
                    <a:pt x="6968" y="1533"/>
                  </a:cubicBezTo>
                  <a:cubicBezTo>
                    <a:pt x="8361" y="496"/>
                    <a:pt x="9406" y="60"/>
                    <a:pt x="10626" y="6"/>
                  </a:cubicBezTo>
                  <a:cubicBezTo>
                    <a:pt x="11845" y="-49"/>
                    <a:pt x="13239" y="278"/>
                    <a:pt x="15677" y="1642"/>
                  </a:cubicBezTo>
                  <a:cubicBezTo>
                    <a:pt x="18116" y="3006"/>
                    <a:pt x="21600" y="5406"/>
                    <a:pt x="20729" y="7424"/>
                  </a:cubicBezTo>
                  <a:cubicBezTo>
                    <a:pt x="19858" y="9442"/>
                    <a:pt x="14632" y="11078"/>
                    <a:pt x="10452" y="12115"/>
                  </a:cubicBezTo>
                  <a:cubicBezTo>
                    <a:pt x="6271" y="13151"/>
                    <a:pt x="3135" y="13587"/>
                    <a:pt x="0" y="14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592630" y="1522184"/>
              <a:ext cx="171451" cy="19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2678"/>
                  </a:moveTo>
                  <a:cubicBezTo>
                    <a:pt x="0" y="11270"/>
                    <a:pt x="0" y="9861"/>
                    <a:pt x="667" y="9039"/>
                  </a:cubicBezTo>
                  <a:cubicBezTo>
                    <a:pt x="1333" y="8217"/>
                    <a:pt x="2667" y="7983"/>
                    <a:pt x="4267" y="8804"/>
                  </a:cubicBezTo>
                  <a:cubicBezTo>
                    <a:pt x="5867" y="9626"/>
                    <a:pt x="7733" y="11504"/>
                    <a:pt x="8800" y="13148"/>
                  </a:cubicBezTo>
                  <a:cubicBezTo>
                    <a:pt x="9867" y="14791"/>
                    <a:pt x="10133" y="16200"/>
                    <a:pt x="10267" y="17609"/>
                  </a:cubicBezTo>
                  <a:cubicBezTo>
                    <a:pt x="10400" y="19017"/>
                    <a:pt x="10400" y="20426"/>
                    <a:pt x="9733" y="21013"/>
                  </a:cubicBezTo>
                  <a:cubicBezTo>
                    <a:pt x="9067" y="21600"/>
                    <a:pt x="7733" y="21365"/>
                    <a:pt x="6800" y="20309"/>
                  </a:cubicBezTo>
                  <a:cubicBezTo>
                    <a:pt x="5867" y="19252"/>
                    <a:pt x="5333" y="17374"/>
                    <a:pt x="6800" y="13970"/>
                  </a:cubicBezTo>
                  <a:cubicBezTo>
                    <a:pt x="8267" y="10565"/>
                    <a:pt x="11733" y="5635"/>
                    <a:pt x="14533" y="3052"/>
                  </a:cubicBezTo>
                  <a:cubicBezTo>
                    <a:pt x="17333" y="470"/>
                    <a:pt x="19467" y="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27580" y="1397291"/>
              <a:ext cx="152401" cy="29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16200" y="3475"/>
                  </a:moveTo>
                  <a:cubicBezTo>
                    <a:pt x="15900" y="2116"/>
                    <a:pt x="15600" y="756"/>
                    <a:pt x="14700" y="228"/>
                  </a:cubicBezTo>
                  <a:cubicBezTo>
                    <a:pt x="13800" y="-301"/>
                    <a:pt x="12300" y="1"/>
                    <a:pt x="10050" y="2116"/>
                  </a:cubicBezTo>
                  <a:cubicBezTo>
                    <a:pt x="7800" y="4230"/>
                    <a:pt x="4800" y="8158"/>
                    <a:pt x="2850" y="11405"/>
                  </a:cubicBezTo>
                  <a:cubicBezTo>
                    <a:pt x="900" y="14653"/>
                    <a:pt x="0" y="17221"/>
                    <a:pt x="0" y="18882"/>
                  </a:cubicBezTo>
                  <a:cubicBezTo>
                    <a:pt x="0" y="20544"/>
                    <a:pt x="900" y="21299"/>
                    <a:pt x="4650" y="21072"/>
                  </a:cubicBezTo>
                  <a:cubicBezTo>
                    <a:pt x="8400" y="20846"/>
                    <a:pt x="15000" y="19637"/>
                    <a:pt x="21600" y="1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999030" y="1407884"/>
              <a:ext cx="317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7280"/>
                    <a:pt x="7776" y="12960"/>
                    <a:pt x="11376" y="9360"/>
                  </a:cubicBezTo>
                  <a:cubicBezTo>
                    <a:pt x="14976" y="5760"/>
                    <a:pt x="1828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101638" y="1433284"/>
              <a:ext cx="109885" cy="27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558" fill="norm" stroke="1" extrusionOk="0">
                  <a:moveTo>
                    <a:pt x="8209" y="0"/>
                  </a:moveTo>
                  <a:cubicBezTo>
                    <a:pt x="7809" y="837"/>
                    <a:pt x="7409" y="1674"/>
                    <a:pt x="8809" y="2930"/>
                  </a:cubicBezTo>
                  <a:cubicBezTo>
                    <a:pt x="10209" y="4186"/>
                    <a:pt x="13409" y="5860"/>
                    <a:pt x="16209" y="8037"/>
                  </a:cubicBezTo>
                  <a:cubicBezTo>
                    <a:pt x="19009" y="10214"/>
                    <a:pt x="21409" y="12893"/>
                    <a:pt x="20609" y="15153"/>
                  </a:cubicBezTo>
                  <a:cubicBezTo>
                    <a:pt x="19809" y="17414"/>
                    <a:pt x="15809" y="19256"/>
                    <a:pt x="12809" y="20260"/>
                  </a:cubicBezTo>
                  <a:cubicBezTo>
                    <a:pt x="9809" y="21265"/>
                    <a:pt x="7809" y="21433"/>
                    <a:pt x="5809" y="21516"/>
                  </a:cubicBezTo>
                  <a:cubicBezTo>
                    <a:pt x="3809" y="21600"/>
                    <a:pt x="1809" y="21600"/>
                    <a:pt x="809" y="21098"/>
                  </a:cubicBezTo>
                  <a:cubicBezTo>
                    <a:pt x="-191" y="20595"/>
                    <a:pt x="-191" y="19591"/>
                    <a:pt x="409" y="18753"/>
                  </a:cubicBezTo>
                  <a:cubicBezTo>
                    <a:pt x="1009" y="17916"/>
                    <a:pt x="2209" y="17247"/>
                    <a:pt x="3409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405430" y="1414234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8000"/>
                    <a:pt x="1350" y="14400"/>
                    <a:pt x="3938" y="12150"/>
                  </a:cubicBezTo>
                  <a:cubicBezTo>
                    <a:pt x="6525" y="9900"/>
                    <a:pt x="11025" y="9000"/>
                    <a:pt x="14287" y="7200"/>
                  </a:cubicBezTo>
                  <a:cubicBezTo>
                    <a:pt x="17550" y="5400"/>
                    <a:pt x="1957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487980" y="1401534"/>
              <a:ext cx="82046" cy="29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0" fill="norm" stroke="1" extrusionOk="0">
                  <a:moveTo>
                    <a:pt x="9969" y="0"/>
                  </a:moveTo>
                  <a:cubicBezTo>
                    <a:pt x="7200" y="154"/>
                    <a:pt x="4431" y="309"/>
                    <a:pt x="3046" y="771"/>
                  </a:cubicBezTo>
                  <a:cubicBezTo>
                    <a:pt x="1662" y="1234"/>
                    <a:pt x="1662" y="2006"/>
                    <a:pt x="4708" y="4320"/>
                  </a:cubicBezTo>
                  <a:cubicBezTo>
                    <a:pt x="7754" y="6634"/>
                    <a:pt x="13846" y="10491"/>
                    <a:pt x="17169" y="12806"/>
                  </a:cubicBezTo>
                  <a:cubicBezTo>
                    <a:pt x="20492" y="15120"/>
                    <a:pt x="21046" y="15891"/>
                    <a:pt x="21323" y="16817"/>
                  </a:cubicBezTo>
                  <a:cubicBezTo>
                    <a:pt x="21600" y="17743"/>
                    <a:pt x="21600" y="18823"/>
                    <a:pt x="20215" y="19594"/>
                  </a:cubicBezTo>
                  <a:cubicBezTo>
                    <a:pt x="18831" y="20366"/>
                    <a:pt x="16062" y="20829"/>
                    <a:pt x="13292" y="21137"/>
                  </a:cubicBezTo>
                  <a:cubicBezTo>
                    <a:pt x="10523" y="21446"/>
                    <a:pt x="7754" y="21600"/>
                    <a:pt x="5538" y="20829"/>
                  </a:cubicBezTo>
                  <a:cubicBezTo>
                    <a:pt x="3323" y="20057"/>
                    <a:pt x="1662" y="18360"/>
                    <a:pt x="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627680" y="1333145"/>
              <a:ext cx="139880" cy="34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380" fill="norm" stroke="1" extrusionOk="0">
                  <a:moveTo>
                    <a:pt x="6574" y="300"/>
                  </a:moveTo>
                  <a:cubicBezTo>
                    <a:pt x="8452" y="40"/>
                    <a:pt x="10330" y="-220"/>
                    <a:pt x="12522" y="300"/>
                  </a:cubicBezTo>
                  <a:cubicBezTo>
                    <a:pt x="14713" y="821"/>
                    <a:pt x="17217" y="2122"/>
                    <a:pt x="18939" y="4660"/>
                  </a:cubicBezTo>
                  <a:cubicBezTo>
                    <a:pt x="20661" y="7197"/>
                    <a:pt x="21600" y="10970"/>
                    <a:pt x="19409" y="13963"/>
                  </a:cubicBezTo>
                  <a:cubicBezTo>
                    <a:pt x="17217" y="16956"/>
                    <a:pt x="11896" y="19168"/>
                    <a:pt x="8139" y="20274"/>
                  </a:cubicBezTo>
                  <a:cubicBezTo>
                    <a:pt x="4383" y="21380"/>
                    <a:pt x="2191" y="21380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991961" y="1477734"/>
              <a:ext cx="15007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1470" y="21600"/>
                  </a:moveTo>
                  <a:cubicBezTo>
                    <a:pt x="570" y="15600"/>
                    <a:pt x="-330" y="9600"/>
                    <a:pt x="120" y="6600"/>
                  </a:cubicBezTo>
                  <a:cubicBezTo>
                    <a:pt x="570" y="3600"/>
                    <a:pt x="2370" y="3600"/>
                    <a:pt x="6120" y="3000"/>
                  </a:cubicBezTo>
                  <a:cubicBezTo>
                    <a:pt x="9870" y="2400"/>
                    <a:pt x="15570" y="1200"/>
                    <a:pt x="21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002330" y="1560284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2249628" y="1427929"/>
              <a:ext cx="149206" cy="17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0393" fill="norm" stroke="1" extrusionOk="0">
                  <a:moveTo>
                    <a:pt x="17802" y="628"/>
                  </a:moveTo>
                  <a:cubicBezTo>
                    <a:pt x="16323" y="132"/>
                    <a:pt x="14843" y="-365"/>
                    <a:pt x="11884" y="1249"/>
                  </a:cubicBezTo>
                  <a:cubicBezTo>
                    <a:pt x="8925" y="2863"/>
                    <a:pt x="4487" y="6587"/>
                    <a:pt x="2120" y="9938"/>
                  </a:cubicBezTo>
                  <a:cubicBezTo>
                    <a:pt x="-247" y="13290"/>
                    <a:pt x="-543" y="16269"/>
                    <a:pt x="789" y="18256"/>
                  </a:cubicBezTo>
                  <a:cubicBezTo>
                    <a:pt x="2120" y="20242"/>
                    <a:pt x="5079" y="21235"/>
                    <a:pt x="8630" y="19497"/>
                  </a:cubicBezTo>
                  <a:cubicBezTo>
                    <a:pt x="12180" y="17759"/>
                    <a:pt x="16323" y="13290"/>
                    <a:pt x="18542" y="10435"/>
                  </a:cubicBezTo>
                  <a:cubicBezTo>
                    <a:pt x="20761" y="7580"/>
                    <a:pt x="21057" y="6338"/>
                    <a:pt x="20761" y="4725"/>
                  </a:cubicBezTo>
                  <a:cubicBezTo>
                    <a:pt x="20465" y="3111"/>
                    <a:pt x="19578" y="1125"/>
                    <a:pt x="18394" y="380"/>
                  </a:cubicBezTo>
                  <a:cubicBezTo>
                    <a:pt x="17210" y="-365"/>
                    <a:pt x="15731" y="132"/>
                    <a:pt x="14252" y="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427780" y="1534884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548430" y="1388834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65"/>
                    <a:pt x="10800" y="10330"/>
                    <a:pt x="7200" y="13930"/>
                  </a:cubicBezTo>
                  <a:cubicBezTo>
                    <a:pt x="3600" y="17530"/>
                    <a:pt x="1800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8" name="Drawing"/>
          <p:cNvGrpSpPr/>
          <p:nvPr/>
        </p:nvGrpSpPr>
        <p:grpSpPr>
          <a:xfrm>
            <a:off x="714999" y="1022349"/>
            <a:ext cx="10067302" cy="3149601"/>
            <a:chOff x="0" y="0"/>
            <a:chExt cx="10067300" cy="3149599"/>
          </a:xfrm>
        </p:grpSpPr>
        <p:sp>
          <p:nvSpPr>
            <p:cNvPr id="1001" name="Line"/>
            <p:cNvSpPr/>
            <p:nvPr/>
          </p:nvSpPr>
          <p:spPr>
            <a:xfrm>
              <a:off x="383550" y="931752"/>
              <a:ext cx="374651" cy="42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7108"/>
                  </a:moveTo>
                  <a:cubicBezTo>
                    <a:pt x="366" y="9237"/>
                    <a:pt x="732" y="11365"/>
                    <a:pt x="976" y="13333"/>
                  </a:cubicBezTo>
                  <a:cubicBezTo>
                    <a:pt x="1220" y="15302"/>
                    <a:pt x="1342" y="17110"/>
                    <a:pt x="1403" y="18547"/>
                  </a:cubicBezTo>
                  <a:cubicBezTo>
                    <a:pt x="1464" y="19983"/>
                    <a:pt x="1464" y="21047"/>
                    <a:pt x="1525" y="21260"/>
                  </a:cubicBezTo>
                  <a:cubicBezTo>
                    <a:pt x="1586" y="21473"/>
                    <a:pt x="1708" y="20835"/>
                    <a:pt x="1708" y="18866"/>
                  </a:cubicBezTo>
                  <a:cubicBezTo>
                    <a:pt x="1708" y="16898"/>
                    <a:pt x="1586" y="13599"/>
                    <a:pt x="1464" y="10513"/>
                  </a:cubicBezTo>
                  <a:cubicBezTo>
                    <a:pt x="1342" y="7428"/>
                    <a:pt x="1220" y="4555"/>
                    <a:pt x="1098" y="2746"/>
                  </a:cubicBezTo>
                  <a:cubicBezTo>
                    <a:pt x="976" y="937"/>
                    <a:pt x="854" y="192"/>
                    <a:pt x="976" y="33"/>
                  </a:cubicBezTo>
                  <a:cubicBezTo>
                    <a:pt x="1098" y="-127"/>
                    <a:pt x="1464" y="299"/>
                    <a:pt x="2136" y="1522"/>
                  </a:cubicBezTo>
                  <a:cubicBezTo>
                    <a:pt x="2807" y="2746"/>
                    <a:pt x="3783" y="4768"/>
                    <a:pt x="4576" y="6098"/>
                  </a:cubicBezTo>
                  <a:cubicBezTo>
                    <a:pt x="5369" y="7428"/>
                    <a:pt x="5980" y="8066"/>
                    <a:pt x="6651" y="8385"/>
                  </a:cubicBezTo>
                  <a:cubicBezTo>
                    <a:pt x="7322" y="8705"/>
                    <a:pt x="8054" y="8705"/>
                    <a:pt x="9031" y="7960"/>
                  </a:cubicBezTo>
                  <a:cubicBezTo>
                    <a:pt x="10007" y="7215"/>
                    <a:pt x="11227" y="5725"/>
                    <a:pt x="12142" y="4502"/>
                  </a:cubicBezTo>
                  <a:cubicBezTo>
                    <a:pt x="13058" y="3278"/>
                    <a:pt x="13668" y="2320"/>
                    <a:pt x="14217" y="1522"/>
                  </a:cubicBezTo>
                  <a:cubicBezTo>
                    <a:pt x="14766" y="724"/>
                    <a:pt x="15254" y="86"/>
                    <a:pt x="15681" y="33"/>
                  </a:cubicBezTo>
                  <a:cubicBezTo>
                    <a:pt x="16108" y="-21"/>
                    <a:pt x="16475" y="511"/>
                    <a:pt x="16902" y="1948"/>
                  </a:cubicBezTo>
                  <a:cubicBezTo>
                    <a:pt x="17329" y="3384"/>
                    <a:pt x="17817" y="5725"/>
                    <a:pt x="18305" y="8119"/>
                  </a:cubicBezTo>
                  <a:cubicBezTo>
                    <a:pt x="18793" y="10513"/>
                    <a:pt x="19281" y="12961"/>
                    <a:pt x="19586" y="14504"/>
                  </a:cubicBezTo>
                  <a:cubicBezTo>
                    <a:pt x="19892" y="16046"/>
                    <a:pt x="20014" y="16685"/>
                    <a:pt x="20319" y="16632"/>
                  </a:cubicBezTo>
                  <a:cubicBezTo>
                    <a:pt x="20624" y="16578"/>
                    <a:pt x="21112" y="15834"/>
                    <a:pt x="21600" y="15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41014" y="896439"/>
              <a:ext cx="171187" cy="37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15" fill="norm" stroke="1" extrusionOk="0">
                  <a:moveTo>
                    <a:pt x="19967" y="2134"/>
                  </a:moveTo>
                  <a:cubicBezTo>
                    <a:pt x="19967" y="1401"/>
                    <a:pt x="19967" y="669"/>
                    <a:pt x="19167" y="303"/>
                  </a:cubicBezTo>
                  <a:cubicBezTo>
                    <a:pt x="18367" y="-63"/>
                    <a:pt x="16767" y="-63"/>
                    <a:pt x="14500" y="120"/>
                  </a:cubicBezTo>
                  <a:cubicBezTo>
                    <a:pt x="12234" y="303"/>
                    <a:pt x="9300" y="669"/>
                    <a:pt x="6900" y="1340"/>
                  </a:cubicBezTo>
                  <a:cubicBezTo>
                    <a:pt x="4500" y="2012"/>
                    <a:pt x="2634" y="2988"/>
                    <a:pt x="1567" y="5306"/>
                  </a:cubicBezTo>
                  <a:cubicBezTo>
                    <a:pt x="500" y="7625"/>
                    <a:pt x="234" y="11286"/>
                    <a:pt x="100" y="13727"/>
                  </a:cubicBezTo>
                  <a:cubicBezTo>
                    <a:pt x="-33" y="16168"/>
                    <a:pt x="-33" y="17388"/>
                    <a:pt x="100" y="18486"/>
                  </a:cubicBezTo>
                  <a:cubicBezTo>
                    <a:pt x="234" y="19584"/>
                    <a:pt x="500" y="20561"/>
                    <a:pt x="1434" y="21049"/>
                  </a:cubicBezTo>
                  <a:cubicBezTo>
                    <a:pt x="2367" y="21537"/>
                    <a:pt x="3967" y="21537"/>
                    <a:pt x="7434" y="21049"/>
                  </a:cubicBezTo>
                  <a:cubicBezTo>
                    <a:pt x="10900" y="20561"/>
                    <a:pt x="16234" y="19584"/>
                    <a:pt x="21567" y="18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34400" y="1117600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000"/>
                    <a:pt x="1600" y="14400"/>
                    <a:pt x="5200" y="10800"/>
                  </a:cubicBezTo>
                  <a:cubicBezTo>
                    <a:pt x="8800" y="7200"/>
                    <a:pt x="15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456700" y="996950"/>
              <a:ext cx="133351" cy="22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4800"/>
                  </a:moveTo>
                  <a:cubicBezTo>
                    <a:pt x="1371" y="4200"/>
                    <a:pt x="2743" y="3600"/>
                    <a:pt x="4457" y="3700"/>
                  </a:cubicBezTo>
                  <a:cubicBezTo>
                    <a:pt x="6171" y="3800"/>
                    <a:pt x="8229" y="4600"/>
                    <a:pt x="10114" y="7000"/>
                  </a:cubicBezTo>
                  <a:cubicBezTo>
                    <a:pt x="12000" y="9400"/>
                    <a:pt x="13714" y="13400"/>
                    <a:pt x="14057" y="15900"/>
                  </a:cubicBezTo>
                  <a:cubicBezTo>
                    <a:pt x="14400" y="18400"/>
                    <a:pt x="13371" y="19400"/>
                    <a:pt x="11657" y="20200"/>
                  </a:cubicBezTo>
                  <a:cubicBezTo>
                    <a:pt x="9943" y="21000"/>
                    <a:pt x="7543" y="21600"/>
                    <a:pt x="6000" y="21100"/>
                  </a:cubicBezTo>
                  <a:cubicBezTo>
                    <a:pt x="4457" y="20600"/>
                    <a:pt x="3771" y="19000"/>
                    <a:pt x="4971" y="15800"/>
                  </a:cubicBezTo>
                  <a:cubicBezTo>
                    <a:pt x="6171" y="12600"/>
                    <a:pt x="9257" y="7800"/>
                    <a:pt x="12343" y="4900"/>
                  </a:cubicBezTo>
                  <a:cubicBezTo>
                    <a:pt x="15429" y="2000"/>
                    <a:pt x="18514" y="1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620580" y="1009650"/>
              <a:ext cx="185371" cy="15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30" fill="norm" stroke="1" extrusionOk="0">
                  <a:moveTo>
                    <a:pt x="1614" y="0"/>
                  </a:moveTo>
                  <a:cubicBezTo>
                    <a:pt x="878" y="5684"/>
                    <a:pt x="141" y="11368"/>
                    <a:pt x="19" y="15063"/>
                  </a:cubicBezTo>
                  <a:cubicBezTo>
                    <a:pt x="-104" y="18758"/>
                    <a:pt x="387" y="20463"/>
                    <a:pt x="1246" y="21032"/>
                  </a:cubicBezTo>
                  <a:cubicBezTo>
                    <a:pt x="2105" y="21600"/>
                    <a:pt x="3332" y="21032"/>
                    <a:pt x="5173" y="18189"/>
                  </a:cubicBezTo>
                  <a:cubicBezTo>
                    <a:pt x="7014" y="15347"/>
                    <a:pt x="9469" y="10232"/>
                    <a:pt x="10941" y="6963"/>
                  </a:cubicBezTo>
                  <a:cubicBezTo>
                    <a:pt x="12414" y="3695"/>
                    <a:pt x="12905" y="2274"/>
                    <a:pt x="13028" y="2416"/>
                  </a:cubicBezTo>
                  <a:cubicBezTo>
                    <a:pt x="13151" y="2558"/>
                    <a:pt x="12905" y="4263"/>
                    <a:pt x="12782" y="6963"/>
                  </a:cubicBezTo>
                  <a:cubicBezTo>
                    <a:pt x="12660" y="9663"/>
                    <a:pt x="12660" y="13358"/>
                    <a:pt x="13028" y="15916"/>
                  </a:cubicBezTo>
                  <a:cubicBezTo>
                    <a:pt x="13396" y="18474"/>
                    <a:pt x="14132" y="19895"/>
                    <a:pt x="15114" y="20321"/>
                  </a:cubicBezTo>
                  <a:cubicBezTo>
                    <a:pt x="16096" y="20747"/>
                    <a:pt x="17323" y="20179"/>
                    <a:pt x="18428" y="18047"/>
                  </a:cubicBezTo>
                  <a:cubicBezTo>
                    <a:pt x="19532" y="15916"/>
                    <a:pt x="20514" y="12221"/>
                    <a:pt x="21496" y="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837700" y="812800"/>
              <a:ext cx="44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96"/>
                    <a:pt x="0" y="6792"/>
                    <a:pt x="1543" y="9985"/>
                  </a:cubicBezTo>
                  <a:cubicBezTo>
                    <a:pt x="3086" y="13177"/>
                    <a:pt x="6171" y="16166"/>
                    <a:pt x="9771" y="18068"/>
                  </a:cubicBezTo>
                  <a:cubicBezTo>
                    <a:pt x="13371" y="19970"/>
                    <a:pt x="17486" y="20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913484" y="921403"/>
              <a:ext cx="235367" cy="20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967" fill="norm" stroke="1" extrusionOk="0">
                  <a:moveTo>
                    <a:pt x="2905" y="10841"/>
                  </a:moveTo>
                  <a:cubicBezTo>
                    <a:pt x="4051" y="11055"/>
                    <a:pt x="5198" y="11269"/>
                    <a:pt x="6536" y="9985"/>
                  </a:cubicBezTo>
                  <a:cubicBezTo>
                    <a:pt x="7874" y="8702"/>
                    <a:pt x="9404" y="5922"/>
                    <a:pt x="10264" y="3890"/>
                  </a:cubicBezTo>
                  <a:cubicBezTo>
                    <a:pt x="11124" y="1859"/>
                    <a:pt x="11315" y="575"/>
                    <a:pt x="10837" y="148"/>
                  </a:cubicBezTo>
                  <a:cubicBezTo>
                    <a:pt x="10359" y="-280"/>
                    <a:pt x="9213" y="148"/>
                    <a:pt x="7301" y="2393"/>
                  </a:cubicBezTo>
                  <a:cubicBezTo>
                    <a:pt x="5390" y="4639"/>
                    <a:pt x="2713" y="8702"/>
                    <a:pt x="1280" y="12017"/>
                  </a:cubicBezTo>
                  <a:cubicBezTo>
                    <a:pt x="-154" y="15332"/>
                    <a:pt x="-345" y="17898"/>
                    <a:pt x="515" y="19395"/>
                  </a:cubicBezTo>
                  <a:cubicBezTo>
                    <a:pt x="1375" y="20892"/>
                    <a:pt x="3287" y="21320"/>
                    <a:pt x="6919" y="20678"/>
                  </a:cubicBezTo>
                  <a:cubicBezTo>
                    <a:pt x="10551" y="20037"/>
                    <a:pt x="15903" y="18326"/>
                    <a:pt x="21255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491500" y="1238249"/>
              <a:ext cx="159498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0" y="21600"/>
                  </a:moveTo>
                  <a:cubicBezTo>
                    <a:pt x="1031" y="20618"/>
                    <a:pt x="2063" y="19636"/>
                    <a:pt x="3151" y="18491"/>
                  </a:cubicBezTo>
                  <a:cubicBezTo>
                    <a:pt x="4240" y="17345"/>
                    <a:pt x="5386" y="16036"/>
                    <a:pt x="6546" y="14809"/>
                  </a:cubicBezTo>
                  <a:cubicBezTo>
                    <a:pt x="7706" y="13582"/>
                    <a:pt x="8881" y="12436"/>
                    <a:pt x="10012" y="11209"/>
                  </a:cubicBezTo>
                  <a:cubicBezTo>
                    <a:pt x="11144" y="9982"/>
                    <a:pt x="12232" y="8673"/>
                    <a:pt x="13335" y="7282"/>
                  </a:cubicBezTo>
                  <a:cubicBezTo>
                    <a:pt x="14438" y="5891"/>
                    <a:pt x="15555" y="4418"/>
                    <a:pt x="16701" y="3191"/>
                  </a:cubicBezTo>
                  <a:cubicBezTo>
                    <a:pt x="17847" y="1964"/>
                    <a:pt x="19022" y="982"/>
                    <a:pt x="19795" y="491"/>
                  </a:cubicBezTo>
                  <a:cubicBezTo>
                    <a:pt x="20569" y="0"/>
                    <a:pt x="20941" y="0"/>
                    <a:pt x="21199" y="0"/>
                  </a:cubicBezTo>
                  <a:cubicBezTo>
                    <a:pt x="21457" y="0"/>
                    <a:pt x="21600" y="0"/>
                    <a:pt x="21586" y="245"/>
                  </a:cubicBezTo>
                  <a:cubicBezTo>
                    <a:pt x="21571" y="491"/>
                    <a:pt x="21399" y="982"/>
                    <a:pt x="21228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031250" y="1270000"/>
              <a:ext cx="1022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4" y="19493"/>
                    <a:pt x="3488" y="17385"/>
                    <a:pt x="5120" y="15541"/>
                  </a:cubicBezTo>
                  <a:cubicBezTo>
                    <a:pt x="6753" y="13698"/>
                    <a:pt x="8273" y="12117"/>
                    <a:pt x="9973" y="10449"/>
                  </a:cubicBezTo>
                  <a:cubicBezTo>
                    <a:pt x="11672" y="8780"/>
                    <a:pt x="13550" y="7024"/>
                    <a:pt x="15361" y="5444"/>
                  </a:cubicBezTo>
                  <a:cubicBezTo>
                    <a:pt x="17173" y="3863"/>
                    <a:pt x="18917" y="2459"/>
                    <a:pt x="19945" y="1580"/>
                  </a:cubicBezTo>
                  <a:cubicBezTo>
                    <a:pt x="20974" y="702"/>
                    <a:pt x="21287" y="3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377450" y="92075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358400" y="10858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962666" y="783166"/>
              <a:ext cx="418085" cy="55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90" fill="norm" stroke="1" extrusionOk="0">
                  <a:moveTo>
                    <a:pt x="3875" y="4617"/>
                  </a:moveTo>
                  <a:cubicBezTo>
                    <a:pt x="3330" y="4534"/>
                    <a:pt x="2784" y="4452"/>
                    <a:pt x="2403" y="3998"/>
                  </a:cubicBezTo>
                  <a:cubicBezTo>
                    <a:pt x="2021" y="3545"/>
                    <a:pt x="1803" y="2721"/>
                    <a:pt x="1803" y="2102"/>
                  </a:cubicBezTo>
                  <a:cubicBezTo>
                    <a:pt x="1803" y="1484"/>
                    <a:pt x="2021" y="1072"/>
                    <a:pt x="2293" y="701"/>
                  </a:cubicBezTo>
                  <a:cubicBezTo>
                    <a:pt x="2566" y="330"/>
                    <a:pt x="2893" y="0"/>
                    <a:pt x="3221" y="0"/>
                  </a:cubicBezTo>
                  <a:cubicBezTo>
                    <a:pt x="3548" y="0"/>
                    <a:pt x="3875" y="330"/>
                    <a:pt x="4093" y="1360"/>
                  </a:cubicBezTo>
                  <a:cubicBezTo>
                    <a:pt x="4312" y="2391"/>
                    <a:pt x="4421" y="4122"/>
                    <a:pt x="4312" y="6018"/>
                  </a:cubicBezTo>
                  <a:cubicBezTo>
                    <a:pt x="4203" y="7915"/>
                    <a:pt x="3875" y="9976"/>
                    <a:pt x="3493" y="11171"/>
                  </a:cubicBezTo>
                  <a:cubicBezTo>
                    <a:pt x="3112" y="12366"/>
                    <a:pt x="2675" y="12696"/>
                    <a:pt x="1912" y="12614"/>
                  </a:cubicBezTo>
                  <a:cubicBezTo>
                    <a:pt x="1148" y="12531"/>
                    <a:pt x="57" y="12037"/>
                    <a:pt x="3" y="11006"/>
                  </a:cubicBezTo>
                  <a:cubicBezTo>
                    <a:pt x="-52" y="9976"/>
                    <a:pt x="930" y="8409"/>
                    <a:pt x="2512" y="6760"/>
                  </a:cubicBezTo>
                  <a:cubicBezTo>
                    <a:pt x="4093" y="5111"/>
                    <a:pt x="6275" y="3380"/>
                    <a:pt x="7530" y="2350"/>
                  </a:cubicBezTo>
                  <a:cubicBezTo>
                    <a:pt x="8784" y="1319"/>
                    <a:pt x="9112" y="989"/>
                    <a:pt x="9330" y="1072"/>
                  </a:cubicBezTo>
                  <a:cubicBezTo>
                    <a:pt x="9548" y="1154"/>
                    <a:pt x="9657" y="1649"/>
                    <a:pt x="9384" y="3215"/>
                  </a:cubicBezTo>
                  <a:cubicBezTo>
                    <a:pt x="9112" y="4782"/>
                    <a:pt x="8457" y="7420"/>
                    <a:pt x="7912" y="10182"/>
                  </a:cubicBezTo>
                  <a:cubicBezTo>
                    <a:pt x="7366" y="12944"/>
                    <a:pt x="6930" y="15829"/>
                    <a:pt x="6712" y="17519"/>
                  </a:cubicBezTo>
                  <a:cubicBezTo>
                    <a:pt x="6493" y="19209"/>
                    <a:pt x="6493" y="19704"/>
                    <a:pt x="6548" y="20198"/>
                  </a:cubicBezTo>
                  <a:cubicBezTo>
                    <a:pt x="6603" y="20693"/>
                    <a:pt x="6712" y="21188"/>
                    <a:pt x="7093" y="21394"/>
                  </a:cubicBezTo>
                  <a:cubicBezTo>
                    <a:pt x="7475" y="21600"/>
                    <a:pt x="8130" y="21518"/>
                    <a:pt x="9166" y="20734"/>
                  </a:cubicBezTo>
                  <a:cubicBezTo>
                    <a:pt x="10203" y="19951"/>
                    <a:pt x="11621" y="18467"/>
                    <a:pt x="12384" y="17272"/>
                  </a:cubicBezTo>
                  <a:cubicBezTo>
                    <a:pt x="13148" y="16076"/>
                    <a:pt x="13257" y="15169"/>
                    <a:pt x="12984" y="14551"/>
                  </a:cubicBezTo>
                  <a:cubicBezTo>
                    <a:pt x="12712" y="13933"/>
                    <a:pt x="12057" y="13603"/>
                    <a:pt x="11457" y="13521"/>
                  </a:cubicBezTo>
                  <a:cubicBezTo>
                    <a:pt x="10857" y="13438"/>
                    <a:pt x="10312" y="13603"/>
                    <a:pt x="10312" y="13727"/>
                  </a:cubicBezTo>
                  <a:cubicBezTo>
                    <a:pt x="10312" y="13850"/>
                    <a:pt x="10857" y="13933"/>
                    <a:pt x="12821" y="13397"/>
                  </a:cubicBezTo>
                  <a:cubicBezTo>
                    <a:pt x="14784" y="12861"/>
                    <a:pt x="18166" y="11707"/>
                    <a:pt x="21548" y="1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832450" y="715723"/>
              <a:ext cx="202351" cy="35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27" fill="norm" stroke="1" extrusionOk="0">
                  <a:moveTo>
                    <a:pt x="21510" y="2795"/>
                  </a:moveTo>
                  <a:cubicBezTo>
                    <a:pt x="21510" y="1900"/>
                    <a:pt x="21510" y="1005"/>
                    <a:pt x="20835" y="494"/>
                  </a:cubicBezTo>
                  <a:cubicBezTo>
                    <a:pt x="20160" y="-17"/>
                    <a:pt x="18810" y="-145"/>
                    <a:pt x="15885" y="175"/>
                  </a:cubicBezTo>
                  <a:cubicBezTo>
                    <a:pt x="12960" y="494"/>
                    <a:pt x="8460" y="1261"/>
                    <a:pt x="5535" y="2922"/>
                  </a:cubicBezTo>
                  <a:cubicBezTo>
                    <a:pt x="2610" y="4584"/>
                    <a:pt x="1260" y="7140"/>
                    <a:pt x="585" y="10080"/>
                  </a:cubicBezTo>
                  <a:cubicBezTo>
                    <a:pt x="-90" y="13019"/>
                    <a:pt x="-90" y="16343"/>
                    <a:pt x="135" y="18324"/>
                  </a:cubicBezTo>
                  <a:cubicBezTo>
                    <a:pt x="360" y="20305"/>
                    <a:pt x="810" y="20944"/>
                    <a:pt x="2497" y="21199"/>
                  </a:cubicBezTo>
                  <a:cubicBezTo>
                    <a:pt x="4185" y="21455"/>
                    <a:pt x="7110" y="21327"/>
                    <a:pt x="10372" y="20816"/>
                  </a:cubicBezTo>
                  <a:cubicBezTo>
                    <a:pt x="13635" y="20305"/>
                    <a:pt x="17235" y="19410"/>
                    <a:pt x="20835" y="18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869700" y="927100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142750" y="933450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4225300" y="1079500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4553055" y="705320"/>
              <a:ext cx="180246" cy="35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72" fill="norm" stroke="1" extrusionOk="0">
                  <a:moveTo>
                    <a:pt x="19881" y="2246"/>
                  </a:moveTo>
                  <a:cubicBezTo>
                    <a:pt x="19881" y="1614"/>
                    <a:pt x="19881" y="983"/>
                    <a:pt x="19253" y="604"/>
                  </a:cubicBezTo>
                  <a:cubicBezTo>
                    <a:pt x="18625" y="225"/>
                    <a:pt x="17369" y="98"/>
                    <a:pt x="15360" y="35"/>
                  </a:cubicBezTo>
                  <a:cubicBezTo>
                    <a:pt x="13351" y="-28"/>
                    <a:pt x="10588" y="-28"/>
                    <a:pt x="8704" y="225"/>
                  </a:cubicBezTo>
                  <a:cubicBezTo>
                    <a:pt x="6821" y="477"/>
                    <a:pt x="5816" y="983"/>
                    <a:pt x="4686" y="2814"/>
                  </a:cubicBezTo>
                  <a:cubicBezTo>
                    <a:pt x="3555" y="4646"/>
                    <a:pt x="2300" y="7804"/>
                    <a:pt x="1546" y="10709"/>
                  </a:cubicBezTo>
                  <a:cubicBezTo>
                    <a:pt x="793" y="13614"/>
                    <a:pt x="541" y="16267"/>
                    <a:pt x="290" y="17909"/>
                  </a:cubicBezTo>
                  <a:cubicBezTo>
                    <a:pt x="39" y="19551"/>
                    <a:pt x="-212" y="20183"/>
                    <a:pt x="290" y="20688"/>
                  </a:cubicBezTo>
                  <a:cubicBezTo>
                    <a:pt x="793" y="21193"/>
                    <a:pt x="2048" y="21572"/>
                    <a:pt x="5690" y="21256"/>
                  </a:cubicBezTo>
                  <a:cubicBezTo>
                    <a:pt x="9332" y="20940"/>
                    <a:pt x="15360" y="19930"/>
                    <a:pt x="21388" y="18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568200" y="901700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4400"/>
                    <a:pt x="655" y="7200"/>
                    <a:pt x="3109" y="3600"/>
                  </a:cubicBezTo>
                  <a:cubicBezTo>
                    <a:pt x="5564" y="0"/>
                    <a:pt x="10145" y="0"/>
                    <a:pt x="13582" y="0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765050" y="939800"/>
              <a:ext cx="184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0"/>
                    <a:pt x="5462" y="0"/>
                    <a:pt x="7448" y="240"/>
                  </a:cubicBezTo>
                  <a:cubicBezTo>
                    <a:pt x="9434" y="480"/>
                    <a:pt x="10676" y="960"/>
                    <a:pt x="11669" y="2160"/>
                  </a:cubicBezTo>
                  <a:cubicBezTo>
                    <a:pt x="12662" y="3360"/>
                    <a:pt x="13407" y="5280"/>
                    <a:pt x="13283" y="7440"/>
                  </a:cubicBezTo>
                  <a:cubicBezTo>
                    <a:pt x="13159" y="9600"/>
                    <a:pt x="12166" y="12000"/>
                    <a:pt x="11297" y="14160"/>
                  </a:cubicBezTo>
                  <a:cubicBezTo>
                    <a:pt x="10428" y="16320"/>
                    <a:pt x="9683" y="18240"/>
                    <a:pt x="9931" y="19440"/>
                  </a:cubicBezTo>
                  <a:cubicBezTo>
                    <a:pt x="10179" y="20640"/>
                    <a:pt x="11421" y="21120"/>
                    <a:pt x="13531" y="21360"/>
                  </a:cubicBezTo>
                  <a:cubicBezTo>
                    <a:pt x="15641" y="21600"/>
                    <a:pt x="1862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5038100" y="1060450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5419100" y="108585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628650" y="1047750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7280"/>
                    <a:pt x="11012" y="12960"/>
                    <a:pt x="14612" y="9360"/>
                  </a:cubicBezTo>
                  <a:cubicBezTo>
                    <a:pt x="18212" y="5760"/>
                    <a:pt x="1990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958850" y="1085850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6215769" y="658147"/>
              <a:ext cx="232032" cy="38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15" fill="norm" stroke="1" extrusionOk="0">
                  <a:moveTo>
                    <a:pt x="21526" y="1551"/>
                  </a:moveTo>
                  <a:cubicBezTo>
                    <a:pt x="20937" y="1076"/>
                    <a:pt x="20348" y="601"/>
                    <a:pt x="19562" y="304"/>
                  </a:cubicBezTo>
                  <a:cubicBezTo>
                    <a:pt x="18777" y="8"/>
                    <a:pt x="17795" y="-111"/>
                    <a:pt x="16028" y="126"/>
                  </a:cubicBezTo>
                  <a:cubicBezTo>
                    <a:pt x="14261" y="364"/>
                    <a:pt x="11708" y="957"/>
                    <a:pt x="9351" y="2619"/>
                  </a:cubicBezTo>
                  <a:cubicBezTo>
                    <a:pt x="6995" y="4280"/>
                    <a:pt x="4835" y="7010"/>
                    <a:pt x="3461" y="9502"/>
                  </a:cubicBezTo>
                  <a:cubicBezTo>
                    <a:pt x="2086" y="11994"/>
                    <a:pt x="1497" y="14249"/>
                    <a:pt x="1006" y="15911"/>
                  </a:cubicBezTo>
                  <a:cubicBezTo>
                    <a:pt x="515" y="17573"/>
                    <a:pt x="122" y="18641"/>
                    <a:pt x="24" y="19471"/>
                  </a:cubicBezTo>
                  <a:cubicBezTo>
                    <a:pt x="-74" y="20302"/>
                    <a:pt x="122" y="20896"/>
                    <a:pt x="810" y="21192"/>
                  </a:cubicBezTo>
                  <a:cubicBezTo>
                    <a:pt x="1497" y="21489"/>
                    <a:pt x="2675" y="21489"/>
                    <a:pt x="5522" y="21192"/>
                  </a:cubicBezTo>
                  <a:cubicBezTo>
                    <a:pt x="8370" y="20896"/>
                    <a:pt x="12886" y="20302"/>
                    <a:pt x="17402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6206500" y="90805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407255" y="946150"/>
              <a:ext cx="13906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3273" y="0"/>
                  </a:moveTo>
                  <a:cubicBezTo>
                    <a:pt x="2628" y="5635"/>
                    <a:pt x="1984" y="11270"/>
                    <a:pt x="1500" y="14870"/>
                  </a:cubicBezTo>
                  <a:cubicBezTo>
                    <a:pt x="1017" y="18470"/>
                    <a:pt x="694" y="20035"/>
                    <a:pt x="372" y="19878"/>
                  </a:cubicBezTo>
                  <a:cubicBezTo>
                    <a:pt x="49" y="19722"/>
                    <a:pt x="-273" y="17843"/>
                    <a:pt x="372" y="15183"/>
                  </a:cubicBezTo>
                  <a:cubicBezTo>
                    <a:pt x="1017" y="12522"/>
                    <a:pt x="2628" y="9078"/>
                    <a:pt x="4885" y="6574"/>
                  </a:cubicBezTo>
                  <a:cubicBezTo>
                    <a:pt x="7142" y="4070"/>
                    <a:pt x="10043" y="2504"/>
                    <a:pt x="12300" y="1722"/>
                  </a:cubicBezTo>
                  <a:cubicBezTo>
                    <a:pt x="14557" y="939"/>
                    <a:pt x="16169" y="939"/>
                    <a:pt x="17781" y="2191"/>
                  </a:cubicBezTo>
                  <a:cubicBezTo>
                    <a:pt x="19393" y="3443"/>
                    <a:pt x="21005" y="5948"/>
                    <a:pt x="21166" y="9391"/>
                  </a:cubicBezTo>
                  <a:cubicBezTo>
                    <a:pt x="21327" y="12835"/>
                    <a:pt x="20037" y="17217"/>
                    <a:pt x="187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103966" y="776421"/>
              <a:ext cx="486835" cy="24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6386" y="14932"/>
                  </a:moveTo>
                  <a:cubicBezTo>
                    <a:pt x="6198" y="12511"/>
                    <a:pt x="6010" y="10090"/>
                    <a:pt x="5447" y="8508"/>
                  </a:cubicBezTo>
                  <a:cubicBezTo>
                    <a:pt x="4883" y="6925"/>
                    <a:pt x="3944" y="6180"/>
                    <a:pt x="3005" y="7111"/>
                  </a:cubicBezTo>
                  <a:cubicBezTo>
                    <a:pt x="2066" y="8042"/>
                    <a:pt x="1127" y="10649"/>
                    <a:pt x="610" y="12697"/>
                  </a:cubicBezTo>
                  <a:cubicBezTo>
                    <a:pt x="94" y="14746"/>
                    <a:pt x="0" y="16235"/>
                    <a:pt x="0" y="17539"/>
                  </a:cubicBezTo>
                  <a:cubicBezTo>
                    <a:pt x="0" y="18842"/>
                    <a:pt x="94" y="19959"/>
                    <a:pt x="704" y="20052"/>
                  </a:cubicBezTo>
                  <a:cubicBezTo>
                    <a:pt x="1315" y="20146"/>
                    <a:pt x="2442" y="19215"/>
                    <a:pt x="3287" y="17539"/>
                  </a:cubicBezTo>
                  <a:cubicBezTo>
                    <a:pt x="4132" y="15863"/>
                    <a:pt x="4696" y="13442"/>
                    <a:pt x="5118" y="11859"/>
                  </a:cubicBezTo>
                  <a:cubicBezTo>
                    <a:pt x="5541" y="10277"/>
                    <a:pt x="5823" y="9532"/>
                    <a:pt x="6010" y="9625"/>
                  </a:cubicBezTo>
                  <a:cubicBezTo>
                    <a:pt x="6198" y="9718"/>
                    <a:pt x="6292" y="10649"/>
                    <a:pt x="6292" y="12232"/>
                  </a:cubicBezTo>
                  <a:cubicBezTo>
                    <a:pt x="6292" y="13815"/>
                    <a:pt x="6198" y="16049"/>
                    <a:pt x="6151" y="17818"/>
                  </a:cubicBezTo>
                  <a:cubicBezTo>
                    <a:pt x="6104" y="19587"/>
                    <a:pt x="6104" y="20890"/>
                    <a:pt x="6292" y="21170"/>
                  </a:cubicBezTo>
                  <a:cubicBezTo>
                    <a:pt x="6480" y="21449"/>
                    <a:pt x="6856" y="20704"/>
                    <a:pt x="7419" y="18283"/>
                  </a:cubicBezTo>
                  <a:cubicBezTo>
                    <a:pt x="7983" y="15863"/>
                    <a:pt x="8734" y="11766"/>
                    <a:pt x="9203" y="8601"/>
                  </a:cubicBezTo>
                  <a:cubicBezTo>
                    <a:pt x="9673" y="5435"/>
                    <a:pt x="9861" y="3201"/>
                    <a:pt x="9767" y="1804"/>
                  </a:cubicBezTo>
                  <a:cubicBezTo>
                    <a:pt x="9673" y="408"/>
                    <a:pt x="9297" y="-151"/>
                    <a:pt x="9016" y="35"/>
                  </a:cubicBezTo>
                  <a:cubicBezTo>
                    <a:pt x="8734" y="221"/>
                    <a:pt x="8546" y="1152"/>
                    <a:pt x="8593" y="2083"/>
                  </a:cubicBezTo>
                  <a:cubicBezTo>
                    <a:pt x="8640" y="3015"/>
                    <a:pt x="8922" y="3946"/>
                    <a:pt x="9532" y="4690"/>
                  </a:cubicBezTo>
                  <a:cubicBezTo>
                    <a:pt x="10143" y="5435"/>
                    <a:pt x="11082" y="5994"/>
                    <a:pt x="11786" y="6366"/>
                  </a:cubicBezTo>
                  <a:cubicBezTo>
                    <a:pt x="12490" y="6739"/>
                    <a:pt x="12960" y="6925"/>
                    <a:pt x="13195" y="7670"/>
                  </a:cubicBezTo>
                  <a:cubicBezTo>
                    <a:pt x="13430" y="8415"/>
                    <a:pt x="13430" y="9718"/>
                    <a:pt x="13289" y="10835"/>
                  </a:cubicBezTo>
                  <a:cubicBezTo>
                    <a:pt x="13148" y="11952"/>
                    <a:pt x="12866" y="12883"/>
                    <a:pt x="12678" y="13815"/>
                  </a:cubicBezTo>
                  <a:cubicBezTo>
                    <a:pt x="12490" y="14746"/>
                    <a:pt x="12397" y="15677"/>
                    <a:pt x="12631" y="16142"/>
                  </a:cubicBezTo>
                  <a:cubicBezTo>
                    <a:pt x="12866" y="16608"/>
                    <a:pt x="13430" y="16608"/>
                    <a:pt x="14275" y="15956"/>
                  </a:cubicBezTo>
                  <a:cubicBezTo>
                    <a:pt x="15120" y="15304"/>
                    <a:pt x="16247" y="14001"/>
                    <a:pt x="17186" y="12418"/>
                  </a:cubicBezTo>
                  <a:cubicBezTo>
                    <a:pt x="18125" y="10835"/>
                    <a:pt x="18877" y="8973"/>
                    <a:pt x="19252" y="7577"/>
                  </a:cubicBezTo>
                  <a:cubicBezTo>
                    <a:pt x="19628" y="6180"/>
                    <a:pt x="19628" y="5249"/>
                    <a:pt x="19393" y="4783"/>
                  </a:cubicBezTo>
                  <a:cubicBezTo>
                    <a:pt x="19158" y="4318"/>
                    <a:pt x="18689" y="4318"/>
                    <a:pt x="18125" y="5249"/>
                  </a:cubicBezTo>
                  <a:cubicBezTo>
                    <a:pt x="17562" y="6180"/>
                    <a:pt x="16904" y="8042"/>
                    <a:pt x="16623" y="10277"/>
                  </a:cubicBezTo>
                  <a:cubicBezTo>
                    <a:pt x="16341" y="12511"/>
                    <a:pt x="16435" y="15118"/>
                    <a:pt x="17045" y="16701"/>
                  </a:cubicBezTo>
                  <a:cubicBezTo>
                    <a:pt x="17656" y="18283"/>
                    <a:pt x="18783" y="18842"/>
                    <a:pt x="19628" y="18842"/>
                  </a:cubicBezTo>
                  <a:cubicBezTo>
                    <a:pt x="20473" y="18842"/>
                    <a:pt x="21037" y="18283"/>
                    <a:pt x="21600" y="17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8124926" y="626206"/>
              <a:ext cx="253275" cy="37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1" fill="norm" stroke="1" extrusionOk="0">
                  <a:moveTo>
                    <a:pt x="3718" y="11000"/>
                  </a:moveTo>
                  <a:cubicBezTo>
                    <a:pt x="3358" y="10396"/>
                    <a:pt x="2998" y="9793"/>
                    <a:pt x="2818" y="9853"/>
                  </a:cubicBezTo>
                  <a:cubicBezTo>
                    <a:pt x="2638" y="9914"/>
                    <a:pt x="2638" y="10638"/>
                    <a:pt x="2368" y="12448"/>
                  </a:cubicBezTo>
                  <a:cubicBezTo>
                    <a:pt x="2098" y="14258"/>
                    <a:pt x="1558" y="17154"/>
                    <a:pt x="1108" y="18964"/>
                  </a:cubicBezTo>
                  <a:cubicBezTo>
                    <a:pt x="658" y="20774"/>
                    <a:pt x="298" y="21498"/>
                    <a:pt x="118" y="21438"/>
                  </a:cubicBezTo>
                  <a:cubicBezTo>
                    <a:pt x="-62" y="21377"/>
                    <a:pt x="-62" y="20533"/>
                    <a:pt x="298" y="17757"/>
                  </a:cubicBezTo>
                  <a:cubicBezTo>
                    <a:pt x="658" y="14982"/>
                    <a:pt x="1378" y="10276"/>
                    <a:pt x="1828" y="7561"/>
                  </a:cubicBezTo>
                  <a:cubicBezTo>
                    <a:pt x="2278" y="4845"/>
                    <a:pt x="2458" y="4121"/>
                    <a:pt x="2818" y="3277"/>
                  </a:cubicBezTo>
                  <a:cubicBezTo>
                    <a:pt x="3178" y="2432"/>
                    <a:pt x="3718" y="1467"/>
                    <a:pt x="4258" y="1286"/>
                  </a:cubicBezTo>
                  <a:cubicBezTo>
                    <a:pt x="4798" y="1105"/>
                    <a:pt x="5338" y="1708"/>
                    <a:pt x="5878" y="2673"/>
                  </a:cubicBezTo>
                  <a:cubicBezTo>
                    <a:pt x="6418" y="3639"/>
                    <a:pt x="6958" y="4966"/>
                    <a:pt x="7498" y="5992"/>
                  </a:cubicBezTo>
                  <a:cubicBezTo>
                    <a:pt x="8038" y="7018"/>
                    <a:pt x="8578" y="7742"/>
                    <a:pt x="9298" y="8104"/>
                  </a:cubicBezTo>
                  <a:cubicBezTo>
                    <a:pt x="10018" y="8466"/>
                    <a:pt x="10918" y="8466"/>
                    <a:pt x="12268" y="7561"/>
                  </a:cubicBezTo>
                  <a:cubicBezTo>
                    <a:pt x="13618" y="6656"/>
                    <a:pt x="15418" y="4845"/>
                    <a:pt x="16588" y="3578"/>
                  </a:cubicBezTo>
                  <a:cubicBezTo>
                    <a:pt x="17758" y="2311"/>
                    <a:pt x="18298" y="1587"/>
                    <a:pt x="18928" y="984"/>
                  </a:cubicBezTo>
                  <a:cubicBezTo>
                    <a:pt x="19558" y="381"/>
                    <a:pt x="20278" y="-102"/>
                    <a:pt x="20638" y="19"/>
                  </a:cubicBezTo>
                  <a:cubicBezTo>
                    <a:pt x="20998" y="139"/>
                    <a:pt x="20998" y="863"/>
                    <a:pt x="20998" y="3518"/>
                  </a:cubicBezTo>
                  <a:cubicBezTo>
                    <a:pt x="20998" y="6173"/>
                    <a:pt x="20998" y="10758"/>
                    <a:pt x="20908" y="13353"/>
                  </a:cubicBezTo>
                  <a:cubicBezTo>
                    <a:pt x="20818" y="15947"/>
                    <a:pt x="20638" y="16551"/>
                    <a:pt x="20728" y="17033"/>
                  </a:cubicBezTo>
                  <a:cubicBezTo>
                    <a:pt x="20818" y="17516"/>
                    <a:pt x="21178" y="17878"/>
                    <a:pt x="21538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8481916" y="640858"/>
              <a:ext cx="188385" cy="32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0144" y="1270"/>
                  </a:moveTo>
                  <a:cubicBezTo>
                    <a:pt x="19416" y="719"/>
                    <a:pt x="18688" y="169"/>
                    <a:pt x="16989" y="32"/>
                  </a:cubicBezTo>
                  <a:cubicBezTo>
                    <a:pt x="15290" y="-106"/>
                    <a:pt x="12620" y="169"/>
                    <a:pt x="10315" y="1476"/>
                  </a:cubicBezTo>
                  <a:cubicBezTo>
                    <a:pt x="8009" y="2783"/>
                    <a:pt x="6067" y="5122"/>
                    <a:pt x="4490" y="7736"/>
                  </a:cubicBezTo>
                  <a:cubicBezTo>
                    <a:pt x="2912" y="10350"/>
                    <a:pt x="1699" y="13239"/>
                    <a:pt x="971" y="15234"/>
                  </a:cubicBezTo>
                  <a:cubicBezTo>
                    <a:pt x="243" y="17229"/>
                    <a:pt x="0" y="18330"/>
                    <a:pt x="0" y="19224"/>
                  </a:cubicBezTo>
                  <a:cubicBezTo>
                    <a:pt x="0" y="20118"/>
                    <a:pt x="243" y="20806"/>
                    <a:pt x="1335" y="21150"/>
                  </a:cubicBezTo>
                  <a:cubicBezTo>
                    <a:pt x="2427" y="21494"/>
                    <a:pt x="4369" y="21494"/>
                    <a:pt x="7888" y="20669"/>
                  </a:cubicBezTo>
                  <a:cubicBezTo>
                    <a:pt x="11407" y="19843"/>
                    <a:pt x="16503" y="18192"/>
                    <a:pt x="21600" y="16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8505200" y="806450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8740150" y="1003300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9485216" y="596900"/>
              <a:ext cx="105835" cy="37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6048" y="0"/>
                  </a:moveTo>
                  <a:cubicBezTo>
                    <a:pt x="4320" y="3840"/>
                    <a:pt x="2592" y="7680"/>
                    <a:pt x="1512" y="10980"/>
                  </a:cubicBezTo>
                  <a:cubicBezTo>
                    <a:pt x="432" y="14280"/>
                    <a:pt x="0" y="17040"/>
                    <a:pt x="0" y="18720"/>
                  </a:cubicBezTo>
                  <a:cubicBezTo>
                    <a:pt x="0" y="20400"/>
                    <a:pt x="432" y="21000"/>
                    <a:pt x="1728" y="21300"/>
                  </a:cubicBezTo>
                  <a:cubicBezTo>
                    <a:pt x="3024" y="21600"/>
                    <a:pt x="5184" y="21600"/>
                    <a:pt x="8640" y="20940"/>
                  </a:cubicBezTo>
                  <a:cubicBezTo>
                    <a:pt x="12096" y="20280"/>
                    <a:pt x="16848" y="18960"/>
                    <a:pt x="21600" y="1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451350" y="591547"/>
              <a:ext cx="615951" cy="34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1336" y="14647"/>
                  </a:moveTo>
                  <a:cubicBezTo>
                    <a:pt x="668" y="14382"/>
                    <a:pt x="0" y="14117"/>
                    <a:pt x="0" y="13786"/>
                  </a:cubicBezTo>
                  <a:cubicBezTo>
                    <a:pt x="0" y="13455"/>
                    <a:pt x="668" y="13057"/>
                    <a:pt x="1819" y="11931"/>
                  </a:cubicBezTo>
                  <a:cubicBezTo>
                    <a:pt x="2969" y="10804"/>
                    <a:pt x="4602" y="8949"/>
                    <a:pt x="5678" y="7160"/>
                  </a:cubicBezTo>
                  <a:cubicBezTo>
                    <a:pt x="6755" y="5371"/>
                    <a:pt x="7274" y="3648"/>
                    <a:pt x="7608" y="2323"/>
                  </a:cubicBezTo>
                  <a:cubicBezTo>
                    <a:pt x="7942" y="998"/>
                    <a:pt x="8091" y="71"/>
                    <a:pt x="8165" y="4"/>
                  </a:cubicBezTo>
                  <a:cubicBezTo>
                    <a:pt x="8239" y="-62"/>
                    <a:pt x="8239" y="733"/>
                    <a:pt x="8054" y="3052"/>
                  </a:cubicBezTo>
                  <a:cubicBezTo>
                    <a:pt x="7868" y="5371"/>
                    <a:pt x="7497" y="9214"/>
                    <a:pt x="7200" y="12328"/>
                  </a:cubicBezTo>
                  <a:cubicBezTo>
                    <a:pt x="6903" y="15442"/>
                    <a:pt x="6680" y="17828"/>
                    <a:pt x="6495" y="19351"/>
                  </a:cubicBezTo>
                  <a:cubicBezTo>
                    <a:pt x="6309" y="20875"/>
                    <a:pt x="6161" y="21538"/>
                    <a:pt x="6124" y="21472"/>
                  </a:cubicBezTo>
                  <a:cubicBezTo>
                    <a:pt x="6087" y="21405"/>
                    <a:pt x="6161" y="20610"/>
                    <a:pt x="6458" y="19418"/>
                  </a:cubicBezTo>
                  <a:cubicBezTo>
                    <a:pt x="6755" y="18225"/>
                    <a:pt x="7274" y="16635"/>
                    <a:pt x="7682" y="15575"/>
                  </a:cubicBezTo>
                  <a:cubicBezTo>
                    <a:pt x="8091" y="14515"/>
                    <a:pt x="8388" y="13985"/>
                    <a:pt x="8722" y="13653"/>
                  </a:cubicBezTo>
                  <a:cubicBezTo>
                    <a:pt x="9056" y="13322"/>
                    <a:pt x="9427" y="13190"/>
                    <a:pt x="9649" y="13455"/>
                  </a:cubicBezTo>
                  <a:cubicBezTo>
                    <a:pt x="9872" y="13720"/>
                    <a:pt x="9946" y="14382"/>
                    <a:pt x="10058" y="15442"/>
                  </a:cubicBezTo>
                  <a:cubicBezTo>
                    <a:pt x="10169" y="16502"/>
                    <a:pt x="10318" y="17960"/>
                    <a:pt x="10503" y="18954"/>
                  </a:cubicBezTo>
                  <a:cubicBezTo>
                    <a:pt x="10689" y="19948"/>
                    <a:pt x="10911" y="20478"/>
                    <a:pt x="11245" y="20610"/>
                  </a:cubicBezTo>
                  <a:cubicBezTo>
                    <a:pt x="11579" y="20743"/>
                    <a:pt x="12025" y="20478"/>
                    <a:pt x="12656" y="19285"/>
                  </a:cubicBezTo>
                  <a:cubicBezTo>
                    <a:pt x="13287" y="18093"/>
                    <a:pt x="14103" y="15972"/>
                    <a:pt x="14586" y="14316"/>
                  </a:cubicBezTo>
                  <a:cubicBezTo>
                    <a:pt x="15068" y="12659"/>
                    <a:pt x="15216" y="11467"/>
                    <a:pt x="15068" y="10937"/>
                  </a:cubicBezTo>
                  <a:cubicBezTo>
                    <a:pt x="14920" y="10407"/>
                    <a:pt x="14474" y="10539"/>
                    <a:pt x="14029" y="11334"/>
                  </a:cubicBezTo>
                  <a:cubicBezTo>
                    <a:pt x="13584" y="12129"/>
                    <a:pt x="13138" y="13587"/>
                    <a:pt x="12878" y="14713"/>
                  </a:cubicBezTo>
                  <a:cubicBezTo>
                    <a:pt x="12619" y="15840"/>
                    <a:pt x="12544" y="16635"/>
                    <a:pt x="12730" y="17496"/>
                  </a:cubicBezTo>
                  <a:cubicBezTo>
                    <a:pt x="12915" y="18358"/>
                    <a:pt x="13361" y="19285"/>
                    <a:pt x="13955" y="19285"/>
                  </a:cubicBezTo>
                  <a:cubicBezTo>
                    <a:pt x="14548" y="19285"/>
                    <a:pt x="15291" y="18358"/>
                    <a:pt x="15847" y="17496"/>
                  </a:cubicBezTo>
                  <a:cubicBezTo>
                    <a:pt x="16404" y="16635"/>
                    <a:pt x="16775" y="15840"/>
                    <a:pt x="17109" y="14912"/>
                  </a:cubicBezTo>
                  <a:cubicBezTo>
                    <a:pt x="17443" y="13985"/>
                    <a:pt x="17740" y="12925"/>
                    <a:pt x="17852" y="12726"/>
                  </a:cubicBezTo>
                  <a:cubicBezTo>
                    <a:pt x="17963" y="12527"/>
                    <a:pt x="17889" y="13190"/>
                    <a:pt x="17666" y="14250"/>
                  </a:cubicBezTo>
                  <a:cubicBezTo>
                    <a:pt x="17443" y="15310"/>
                    <a:pt x="17072" y="16767"/>
                    <a:pt x="16849" y="17894"/>
                  </a:cubicBezTo>
                  <a:cubicBezTo>
                    <a:pt x="16627" y="19020"/>
                    <a:pt x="16553" y="19815"/>
                    <a:pt x="16553" y="19882"/>
                  </a:cubicBezTo>
                  <a:cubicBezTo>
                    <a:pt x="16553" y="19948"/>
                    <a:pt x="16627" y="19285"/>
                    <a:pt x="16924" y="17761"/>
                  </a:cubicBezTo>
                  <a:cubicBezTo>
                    <a:pt x="17221" y="16237"/>
                    <a:pt x="17740" y="13852"/>
                    <a:pt x="18148" y="12328"/>
                  </a:cubicBezTo>
                  <a:cubicBezTo>
                    <a:pt x="18557" y="10804"/>
                    <a:pt x="18854" y="10142"/>
                    <a:pt x="19262" y="9810"/>
                  </a:cubicBezTo>
                  <a:cubicBezTo>
                    <a:pt x="19670" y="9479"/>
                    <a:pt x="20190" y="9479"/>
                    <a:pt x="20672" y="10208"/>
                  </a:cubicBezTo>
                  <a:cubicBezTo>
                    <a:pt x="21155" y="10937"/>
                    <a:pt x="21600" y="12394"/>
                    <a:pt x="21600" y="14250"/>
                  </a:cubicBezTo>
                  <a:cubicBezTo>
                    <a:pt x="21600" y="16105"/>
                    <a:pt x="21155" y="18358"/>
                    <a:pt x="20709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631450" y="2083287"/>
              <a:ext cx="168615" cy="54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97" fill="norm" stroke="1" extrusionOk="0">
                  <a:moveTo>
                    <a:pt x="0" y="7987"/>
                  </a:moveTo>
                  <a:cubicBezTo>
                    <a:pt x="1054" y="10489"/>
                    <a:pt x="2107" y="12990"/>
                    <a:pt x="2766" y="14992"/>
                  </a:cubicBezTo>
                  <a:cubicBezTo>
                    <a:pt x="3424" y="16994"/>
                    <a:pt x="3688" y="18495"/>
                    <a:pt x="3424" y="19621"/>
                  </a:cubicBezTo>
                  <a:cubicBezTo>
                    <a:pt x="3161" y="20746"/>
                    <a:pt x="2371" y="21497"/>
                    <a:pt x="1976" y="21497"/>
                  </a:cubicBezTo>
                  <a:cubicBezTo>
                    <a:pt x="1580" y="21497"/>
                    <a:pt x="1580" y="20746"/>
                    <a:pt x="1580" y="18787"/>
                  </a:cubicBezTo>
                  <a:cubicBezTo>
                    <a:pt x="1580" y="16827"/>
                    <a:pt x="1580" y="13658"/>
                    <a:pt x="2107" y="10697"/>
                  </a:cubicBezTo>
                  <a:cubicBezTo>
                    <a:pt x="2634" y="7736"/>
                    <a:pt x="3688" y="4984"/>
                    <a:pt x="4478" y="3358"/>
                  </a:cubicBezTo>
                  <a:cubicBezTo>
                    <a:pt x="5268" y="1732"/>
                    <a:pt x="5795" y="1231"/>
                    <a:pt x="7244" y="773"/>
                  </a:cubicBezTo>
                  <a:cubicBezTo>
                    <a:pt x="8693" y="314"/>
                    <a:pt x="11063" y="-103"/>
                    <a:pt x="13434" y="22"/>
                  </a:cubicBezTo>
                  <a:cubicBezTo>
                    <a:pt x="15805" y="147"/>
                    <a:pt x="18176" y="814"/>
                    <a:pt x="19624" y="2024"/>
                  </a:cubicBezTo>
                  <a:cubicBezTo>
                    <a:pt x="21073" y="3233"/>
                    <a:pt x="21600" y="4984"/>
                    <a:pt x="20020" y="6485"/>
                  </a:cubicBezTo>
                  <a:cubicBezTo>
                    <a:pt x="18439" y="7987"/>
                    <a:pt x="14751" y="9238"/>
                    <a:pt x="11985" y="9863"/>
                  </a:cubicBezTo>
                  <a:cubicBezTo>
                    <a:pt x="9220" y="10489"/>
                    <a:pt x="7376" y="10489"/>
                    <a:pt x="6322" y="10280"/>
                  </a:cubicBezTo>
                  <a:cubicBezTo>
                    <a:pt x="5268" y="10072"/>
                    <a:pt x="5005" y="9655"/>
                    <a:pt x="4741" y="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821899" y="2349500"/>
              <a:ext cx="165152" cy="22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08" fill="norm" stroke="1" extrusionOk="0">
                  <a:moveTo>
                    <a:pt x="827" y="7728"/>
                  </a:moveTo>
                  <a:cubicBezTo>
                    <a:pt x="280" y="6539"/>
                    <a:pt x="-267" y="5350"/>
                    <a:pt x="143" y="4657"/>
                  </a:cubicBezTo>
                  <a:cubicBezTo>
                    <a:pt x="553" y="3963"/>
                    <a:pt x="1920" y="3765"/>
                    <a:pt x="3834" y="4161"/>
                  </a:cubicBezTo>
                  <a:cubicBezTo>
                    <a:pt x="5748" y="4558"/>
                    <a:pt x="8209" y="5549"/>
                    <a:pt x="10123" y="7530"/>
                  </a:cubicBezTo>
                  <a:cubicBezTo>
                    <a:pt x="12037" y="9512"/>
                    <a:pt x="13404" y="12484"/>
                    <a:pt x="13951" y="14565"/>
                  </a:cubicBezTo>
                  <a:cubicBezTo>
                    <a:pt x="14498" y="16646"/>
                    <a:pt x="14224" y="17835"/>
                    <a:pt x="13404" y="19024"/>
                  </a:cubicBezTo>
                  <a:cubicBezTo>
                    <a:pt x="12584" y="20213"/>
                    <a:pt x="11217" y="21402"/>
                    <a:pt x="10123" y="21501"/>
                  </a:cubicBezTo>
                  <a:cubicBezTo>
                    <a:pt x="9029" y="21600"/>
                    <a:pt x="8209" y="20609"/>
                    <a:pt x="8619" y="17736"/>
                  </a:cubicBezTo>
                  <a:cubicBezTo>
                    <a:pt x="9029" y="14862"/>
                    <a:pt x="10670" y="10106"/>
                    <a:pt x="12994" y="6837"/>
                  </a:cubicBezTo>
                  <a:cubicBezTo>
                    <a:pt x="15318" y="3567"/>
                    <a:pt x="18325" y="1783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138417" y="2161091"/>
              <a:ext cx="191534" cy="38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78" fill="norm" stroke="1" extrusionOk="0">
                  <a:moveTo>
                    <a:pt x="12793" y="2362"/>
                  </a:moveTo>
                  <a:cubicBezTo>
                    <a:pt x="12793" y="1535"/>
                    <a:pt x="12793" y="709"/>
                    <a:pt x="12206" y="296"/>
                  </a:cubicBezTo>
                  <a:cubicBezTo>
                    <a:pt x="11619" y="-117"/>
                    <a:pt x="10445" y="-117"/>
                    <a:pt x="9036" y="414"/>
                  </a:cubicBezTo>
                  <a:cubicBezTo>
                    <a:pt x="7628" y="945"/>
                    <a:pt x="5984" y="2008"/>
                    <a:pt x="4341" y="4250"/>
                  </a:cubicBezTo>
                  <a:cubicBezTo>
                    <a:pt x="2697" y="6493"/>
                    <a:pt x="1054" y="9916"/>
                    <a:pt x="349" y="12631"/>
                  </a:cubicBezTo>
                  <a:cubicBezTo>
                    <a:pt x="-355" y="15345"/>
                    <a:pt x="-120" y="17352"/>
                    <a:pt x="2228" y="18827"/>
                  </a:cubicBezTo>
                  <a:cubicBezTo>
                    <a:pt x="4575" y="20303"/>
                    <a:pt x="9036" y="21247"/>
                    <a:pt x="12558" y="21365"/>
                  </a:cubicBezTo>
                  <a:cubicBezTo>
                    <a:pt x="16080" y="21483"/>
                    <a:pt x="18662" y="20775"/>
                    <a:pt x="21245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453493" y="2171700"/>
              <a:ext cx="244493" cy="30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96" fill="norm" stroke="1" extrusionOk="0">
                  <a:moveTo>
                    <a:pt x="304" y="0"/>
                  </a:moveTo>
                  <a:cubicBezTo>
                    <a:pt x="118" y="2792"/>
                    <a:pt x="-68" y="5584"/>
                    <a:pt x="25" y="8302"/>
                  </a:cubicBezTo>
                  <a:cubicBezTo>
                    <a:pt x="118" y="11020"/>
                    <a:pt x="491" y="13665"/>
                    <a:pt x="1142" y="15722"/>
                  </a:cubicBezTo>
                  <a:cubicBezTo>
                    <a:pt x="1794" y="17780"/>
                    <a:pt x="2725" y="19249"/>
                    <a:pt x="4308" y="20204"/>
                  </a:cubicBezTo>
                  <a:cubicBezTo>
                    <a:pt x="5891" y="21159"/>
                    <a:pt x="8125" y="21600"/>
                    <a:pt x="10173" y="21306"/>
                  </a:cubicBezTo>
                  <a:cubicBezTo>
                    <a:pt x="12222" y="21012"/>
                    <a:pt x="14084" y="19984"/>
                    <a:pt x="15853" y="18588"/>
                  </a:cubicBezTo>
                  <a:cubicBezTo>
                    <a:pt x="17622" y="17192"/>
                    <a:pt x="19298" y="15429"/>
                    <a:pt x="20229" y="13224"/>
                  </a:cubicBezTo>
                  <a:cubicBezTo>
                    <a:pt x="21160" y="11020"/>
                    <a:pt x="21346" y="8376"/>
                    <a:pt x="21439" y="6686"/>
                  </a:cubicBezTo>
                  <a:cubicBezTo>
                    <a:pt x="21532" y="4996"/>
                    <a:pt x="21532" y="4261"/>
                    <a:pt x="21439" y="3527"/>
                  </a:cubicBezTo>
                  <a:cubicBezTo>
                    <a:pt x="21346" y="2792"/>
                    <a:pt x="21160" y="2057"/>
                    <a:pt x="20787" y="1616"/>
                  </a:cubicBezTo>
                  <a:cubicBezTo>
                    <a:pt x="20415" y="1176"/>
                    <a:pt x="19856" y="1029"/>
                    <a:pt x="19298" y="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971300" y="2111872"/>
              <a:ext cx="196851" cy="38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16723" y="147"/>
                  </a:moveTo>
                  <a:cubicBezTo>
                    <a:pt x="14400" y="31"/>
                    <a:pt x="12077" y="-85"/>
                    <a:pt x="9639" y="89"/>
                  </a:cubicBezTo>
                  <a:cubicBezTo>
                    <a:pt x="7200" y="263"/>
                    <a:pt x="4645" y="728"/>
                    <a:pt x="3368" y="1889"/>
                  </a:cubicBezTo>
                  <a:cubicBezTo>
                    <a:pt x="2090" y="3050"/>
                    <a:pt x="2090" y="4909"/>
                    <a:pt x="1742" y="7463"/>
                  </a:cubicBezTo>
                  <a:cubicBezTo>
                    <a:pt x="1394" y="10018"/>
                    <a:pt x="697" y="13270"/>
                    <a:pt x="348" y="15360"/>
                  </a:cubicBezTo>
                  <a:cubicBezTo>
                    <a:pt x="0" y="17450"/>
                    <a:pt x="0" y="18380"/>
                    <a:pt x="0" y="19134"/>
                  </a:cubicBezTo>
                  <a:cubicBezTo>
                    <a:pt x="0" y="19889"/>
                    <a:pt x="0" y="20470"/>
                    <a:pt x="581" y="20876"/>
                  </a:cubicBezTo>
                  <a:cubicBezTo>
                    <a:pt x="1161" y="21283"/>
                    <a:pt x="2323" y="21515"/>
                    <a:pt x="5458" y="21283"/>
                  </a:cubicBezTo>
                  <a:cubicBezTo>
                    <a:pt x="8594" y="21050"/>
                    <a:pt x="13703" y="20354"/>
                    <a:pt x="16723" y="19831"/>
                  </a:cubicBezTo>
                  <a:cubicBezTo>
                    <a:pt x="19742" y="19309"/>
                    <a:pt x="20671" y="18960"/>
                    <a:pt x="21600" y="18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003050" y="23431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288800" y="24638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257050" y="2277099"/>
              <a:ext cx="66428" cy="7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868" fill="norm" stroke="1" extrusionOk="0">
                  <a:moveTo>
                    <a:pt x="16200" y="4323"/>
                  </a:moveTo>
                  <a:cubicBezTo>
                    <a:pt x="12825" y="4323"/>
                    <a:pt x="9450" y="4323"/>
                    <a:pt x="7087" y="6723"/>
                  </a:cubicBezTo>
                  <a:cubicBezTo>
                    <a:pt x="4725" y="9123"/>
                    <a:pt x="3375" y="13923"/>
                    <a:pt x="4387" y="16923"/>
                  </a:cubicBezTo>
                  <a:cubicBezTo>
                    <a:pt x="5400" y="19923"/>
                    <a:pt x="8775" y="21123"/>
                    <a:pt x="11812" y="20823"/>
                  </a:cubicBezTo>
                  <a:cubicBezTo>
                    <a:pt x="14850" y="20523"/>
                    <a:pt x="17550" y="18723"/>
                    <a:pt x="19237" y="16023"/>
                  </a:cubicBezTo>
                  <a:cubicBezTo>
                    <a:pt x="20925" y="13323"/>
                    <a:pt x="21600" y="9723"/>
                    <a:pt x="20925" y="6723"/>
                  </a:cubicBezTo>
                  <a:cubicBezTo>
                    <a:pt x="20250" y="3723"/>
                    <a:pt x="18225" y="1323"/>
                    <a:pt x="15525" y="423"/>
                  </a:cubicBezTo>
                  <a:cubicBezTo>
                    <a:pt x="12825" y="-477"/>
                    <a:pt x="9450" y="123"/>
                    <a:pt x="6750" y="1623"/>
                  </a:cubicBezTo>
                  <a:cubicBezTo>
                    <a:pt x="4050" y="3123"/>
                    <a:pt x="2025" y="5523"/>
                    <a:pt x="0" y="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476000" y="266064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473883" y="2569858"/>
              <a:ext cx="31524" cy="3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0405" fill="norm" stroke="1" extrusionOk="0">
                  <a:moveTo>
                    <a:pt x="13500" y="20405"/>
                  </a:moveTo>
                  <a:cubicBezTo>
                    <a:pt x="6750" y="18245"/>
                    <a:pt x="0" y="16085"/>
                    <a:pt x="0" y="16085"/>
                  </a:cubicBezTo>
                  <a:cubicBezTo>
                    <a:pt x="0" y="16085"/>
                    <a:pt x="6750" y="18245"/>
                    <a:pt x="12150" y="15545"/>
                  </a:cubicBezTo>
                  <a:cubicBezTo>
                    <a:pt x="17550" y="12845"/>
                    <a:pt x="21600" y="5285"/>
                    <a:pt x="19575" y="2045"/>
                  </a:cubicBezTo>
                  <a:cubicBezTo>
                    <a:pt x="17550" y="-1195"/>
                    <a:pt x="9450" y="-115"/>
                    <a:pt x="8100" y="2045"/>
                  </a:cubicBezTo>
                  <a:cubicBezTo>
                    <a:pt x="6750" y="4205"/>
                    <a:pt x="12150" y="7445"/>
                    <a:pt x="17550" y="1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564900" y="268605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609350" y="2705100"/>
              <a:ext cx="69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755400" y="2584450"/>
              <a:ext cx="1" cy="139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533150" y="1929904"/>
              <a:ext cx="146051" cy="14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9198"/>
                  </a:moveTo>
                  <a:cubicBezTo>
                    <a:pt x="626" y="12240"/>
                    <a:pt x="1252" y="15282"/>
                    <a:pt x="1409" y="17564"/>
                  </a:cubicBezTo>
                  <a:cubicBezTo>
                    <a:pt x="1565" y="19846"/>
                    <a:pt x="1252" y="21367"/>
                    <a:pt x="939" y="21367"/>
                  </a:cubicBezTo>
                  <a:cubicBezTo>
                    <a:pt x="626" y="21367"/>
                    <a:pt x="313" y="19846"/>
                    <a:pt x="783" y="16499"/>
                  </a:cubicBezTo>
                  <a:cubicBezTo>
                    <a:pt x="1252" y="13153"/>
                    <a:pt x="2504" y="7981"/>
                    <a:pt x="3600" y="4787"/>
                  </a:cubicBezTo>
                  <a:cubicBezTo>
                    <a:pt x="4696" y="1592"/>
                    <a:pt x="5635" y="375"/>
                    <a:pt x="7670" y="71"/>
                  </a:cubicBezTo>
                  <a:cubicBezTo>
                    <a:pt x="9704" y="-233"/>
                    <a:pt x="12835" y="375"/>
                    <a:pt x="15183" y="3113"/>
                  </a:cubicBezTo>
                  <a:cubicBezTo>
                    <a:pt x="17530" y="5852"/>
                    <a:pt x="19096" y="10719"/>
                    <a:pt x="20035" y="13913"/>
                  </a:cubicBezTo>
                  <a:cubicBezTo>
                    <a:pt x="20974" y="17108"/>
                    <a:pt x="21287" y="18629"/>
                    <a:pt x="21600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447550" y="1993899"/>
              <a:ext cx="215901" cy="60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0"/>
                  </a:moveTo>
                  <a:cubicBezTo>
                    <a:pt x="2753" y="453"/>
                    <a:pt x="5506" y="906"/>
                    <a:pt x="8682" y="1964"/>
                  </a:cubicBezTo>
                  <a:cubicBezTo>
                    <a:pt x="11859" y="3021"/>
                    <a:pt x="15459" y="4683"/>
                    <a:pt x="17894" y="6873"/>
                  </a:cubicBezTo>
                  <a:cubicBezTo>
                    <a:pt x="20329" y="9063"/>
                    <a:pt x="21600" y="11782"/>
                    <a:pt x="21600" y="14199"/>
                  </a:cubicBezTo>
                  <a:cubicBezTo>
                    <a:pt x="21600" y="16615"/>
                    <a:pt x="20329" y="18730"/>
                    <a:pt x="19271" y="19976"/>
                  </a:cubicBezTo>
                  <a:cubicBezTo>
                    <a:pt x="18212" y="21222"/>
                    <a:pt x="17365" y="21600"/>
                    <a:pt x="16624" y="21562"/>
                  </a:cubicBezTo>
                  <a:cubicBezTo>
                    <a:pt x="15882" y="21524"/>
                    <a:pt x="15247" y="21071"/>
                    <a:pt x="14612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980950" y="23304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980950" y="245745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000"/>
                    <a:pt x="12000" y="14400"/>
                    <a:pt x="15600" y="10800"/>
                  </a:cubicBezTo>
                  <a:cubicBezTo>
                    <a:pt x="19200" y="7200"/>
                    <a:pt x="20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5712143" y="2119291"/>
              <a:ext cx="348308" cy="38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00" fill="norm" stroke="1" extrusionOk="0">
                  <a:moveTo>
                    <a:pt x="18007" y="1871"/>
                  </a:moveTo>
                  <a:cubicBezTo>
                    <a:pt x="18662" y="1158"/>
                    <a:pt x="19317" y="446"/>
                    <a:pt x="19317" y="150"/>
                  </a:cubicBezTo>
                  <a:cubicBezTo>
                    <a:pt x="19317" y="-147"/>
                    <a:pt x="18662" y="-28"/>
                    <a:pt x="16764" y="743"/>
                  </a:cubicBezTo>
                  <a:cubicBezTo>
                    <a:pt x="14866" y="1515"/>
                    <a:pt x="11724" y="2939"/>
                    <a:pt x="9564" y="4066"/>
                  </a:cubicBezTo>
                  <a:cubicBezTo>
                    <a:pt x="7404" y="5194"/>
                    <a:pt x="6226" y="6024"/>
                    <a:pt x="5440" y="6737"/>
                  </a:cubicBezTo>
                  <a:cubicBezTo>
                    <a:pt x="4655" y="7449"/>
                    <a:pt x="4262" y="8042"/>
                    <a:pt x="4458" y="8457"/>
                  </a:cubicBezTo>
                  <a:cubicBezTo>
                    <a:pt x="4655" y="8873"/>
                    <a:pt x="5440" y="9110"/>
                    <a:pt x="6487" y="9288"/>
                  </a:cubicBezTo>
                  <a:cubicBezTo>
                    <a:pt x="7535" y="9466"/>
                    <a:pt x="8844" y="9585"/>
                    <a:pt x="9826" y="9822"/>
                  </a:cubicBezTo>
                  <a:cubicBezTo>
                    <a:pt x="10807" y="10060"/>
                    <a:pt x="11462" y="10416"/>
                    <a:pt x="11658" y="10950"/>
                  </a:cubicBezTo>
                  <a:cubicBezTo>
                    <a:pt x="11855" y="11484"/>
                    <a:pt x="11593" y="12196"/>
                    <a:pt x="10022" y="13442"/>
                  </a:cubicBezTo>
                  <a:cubicBezTo>
                    <a:pt x="8451" y="14688"/>
                    <a:pt x="5571" y="16468"/>
                    <a:pt x="3804" y="17537"/>
                  </a:cubicBezTo>
                  <a:cubicBezTo>
                    <a:pt x="2037" y="18605"/>
                    <a:pt x="1382" y="18961"/>
                    <a:pt x="858" y="19376"/>
                  </a:cubicBezTo>
                  <a:cubicBezTo>
                    <a:pt x="335" y="19791"/>
                    <a:pt x="-58" y="20266"/>
                    <a:pt x="7" y="20682"/>
                  </a:cubicBezTo>
                  <a:cubicBezTo>
                    <a:pt x="73" y="21097"/>
                    <a:pt x="597" y="21453"/>
                    <a:pt x="2364" y="21394"/>
                  </a:cubicBezTo>
                  <a:cubicBezTo>
                    <a:pt x="4131" y="21334"/>
                    <a:pt x="7142" y="20860"/>
                    <a:pt x="10546" y="20504"/>
                  </a:cubicBezTo>
                  <a:cubicBezTo>
                    <a:pt x="13949" y="20148"/>
                    <a:pt x="17746" y="19910"/>
                    <a:pt x="21542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774700" y="270510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783166" y="2560058"/>
              <a:ext cx="47676" cy="5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19" fill="norm" stroke="1" extrusionOk="0">
                  <a:moveTo>
                    <a:pt x="10330" y="11619"/>
                  </a:moveTo>
                  <a:cubicBezTo>
                    <a:pt x="6574" y="14019"/>
                    <a:pt x="2817" y="16419"/>
                    <a:pt x="3287" y="18019"/>
                  </a:cubicBezTo>
                  <a:cubicBezTo>
                    <a:pt x="3757" y="19619"/>
                    <a:pt x="8452" y="20419"/>
                    <a:pt x="12209" y="19219"/>
                  </a:cubicBezTo>
                  <a:cubicBezTo>
                    <a:pt x="15965" y="18019"/>
                    <a:pt x="18783" y="14819"/>
                    <a:pt x="20191" y="11219"/>
                  </a:cubicBezTo>
                  <a:cubicBezTo>
                    <a:pt x="21600" y="7619"/>
                    <a:pt x="21600" y="3619"/>
                    <a:pt x="19252" y="1619"/>
                  </a:cubicBezTo>
                  <a:cubicBezTo>
                    <a:pt x="16904" y="-381"/>
                    <a:pt x="12209" y="-381"/>
                    <a:pt x="7983" y="819"/>
                  </a:cubicBezTo>
                  <a:cubicBezTo>
                    <a:pt x="3757" y="2019"/>
                    <a:pt x="0" y="4419"/>
                    <a:pt x="0" y="8019"/>
                  </a:cubicBezTo>
                  <a:cubicBezTo>
                    <a:pt x="0" y="11619"/>
                    <a:pt x="3757" y="16419"/>
                    <a:pt x="7513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901700" y="26733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901700" y="273050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098550" y="2628900"/>
              <a:ext cx="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822477" y="1940983"/>
              <a:ext cx="114430" cy="14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32" fill="norm" stroke="1" extrusionOk="0">
                  <a:moveTo>
                    <a:pt x="560" y="3042"/>
                  </a:moveTo>
                  <a:cubicBezTo>
                    <a:pt x="560" y="6693"/>
                    <a:pt x="560" y="10344"/>
                    <a:pt x="560" y="13690"/>
                  </a:cubicBezTo>
                  <a:cubicBezTo>
                    <a:pt x="560" y="17037"/>
                    <a:pt x="560" y="20079"/>
                    <a:pt x="364" y="20839"/>
                  </a:cubicBezTo>
                  <a:cubicBezTo>
                    <a:pt x="168" y="21600"/>
                    <a:pt x="-225" y="20079"/>
                    <a:pt x="168" y="16732"/>
                  </a:cubicBezTo>
                  <a:cubicBezTo>
                    <a:pt x="560" y="13386"/>
                    <a:pt x="1739" y="8214"/>
                    <a:pt x="2720" y="4868"/>
                  </a:cubicBezTo>
                  <a:cubicBezTo>
                    <a:pt x="3702" y="1521"/>
                    <a:pt x="4488" y="0"/>
                    <a:pt x="7237" y="0"/>
                  </a:cubicBezTo>
                  <a:cubicBezTo>
                    <a:pt x="9986" y="0"/>
                    <a:pt x="14699" y="1521"/>
                    <a:pt x="17448" y="4868"/>
                  </a:cubicBezTo>
                  <a:cubicBezTo>
                    <a:pt x="20197" y="8214"/>
                    <a:pt x="20982" y="13386"/>
                    <a:pt x="21179" y="16276"/>
                  </a:cubicBezTo>
                  <a:cubicBezTo>
                    <a:pt x="21375" y="19166"/>
                    <a:pt x="20982" y="19775"/>
                    <a:pt x="20590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6361799" y="2029540"/>
              <a:ext cx="125846" cy="46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73" fill="norm" stroke="1" extrusionOk="0">
                  <a:moveTo>
                    <a:pt x="577" y="8869"/>
                  </a:moveTo>
                  <a:cubicBezTo>
                    <a:pt x="931" y="8383"/>
                    <a:pt x="1285" y="7896"/>
                    <a:pt x="1639" y="7896"/>
                  </a:cubicBezTo>
                  <a:cubicBezTo>
                    <a:pt x="1994" y="7896"/>
                    <a:pt x="2348" y="8383"/>
                    <a:pt x="2525" y="10280"/>
                  </a:cubicBezTo>
                  <a:cubicBezTo>
                    <a:pt x="2702" y="12177"/>
                    <a:pt x="2702" y="15486"/>
                    <a:pt x="2702" y="17383"/>
                  </a:cubicBezTo>
                  <a:cubicBezTo>
                    <a:pt x="2702" y="19280"/>
                    <a:pt x="2702" y="19767"/>
                    <a:pt x="2348" y="20302"/>
                  </a:cubicBezTo>
                  <a:cubicBezTo>
                    <a:pt x="1994" y="20837"/>
                    <a:pt x="1285" y="21421"/>
                    <a:pt x="754" y="21469"/>
                  </a:cubicBezTo>
                  <a:cubicBezTo>
                    <a:pt x="223" y="21518"/>
                    <a:pt x="-131" y="21032"/>
                    <a:pt x="46" y="19086"/>
                  </a:cubicBezTo>
                  <a:cubicBezTo>
                    <a:pt x="223" y="17140"/>
                    <a:pt x="931" y="13734"/>
                    <a:pt x="1994" y="10669"/>
                  </a:cubicBezTo>
                  <a:cubicBezTo>
                    <a:pt x="3056" y="7604"/>
                    <a:pt x="4472" y="4880"/>
                    <a:pt x="5889" y="3177"/>
                  </a:cubicBezTo>
                  <a:cubicBezTo>
                    <a:pt x="7305" y="1475"/>
                    <a:pt x="8721" y="794"/>
                    <a:pt x="10315" y="404"/>
                  </a:cubicBezTo>
                  <a:cubicBezTo>
                    <a:pt x="11908" y="15"/>
                    <a:pt x="13679" y="-82"/>
                    <a:pt x="15095" y="64"/>
                  </a:cubicBezTo>
                  <a:cubicBezTo>
                    <a:pt x="16512" y="210"/>
                    <a:pt x="17574" y="599"/>
                    <a:pt x="18813" y="1718"/>
                  </a:cubicBezTo>
                  <a:cubicBezTo>
                    <a:pt x="20053" y="2837"/>
                    <a:pt x="21469" y="4686"/>
                    <a:pt x="20938" y="6145"/>
                  </a:cubicBezTo>
                  <a:cubicBezTo>
                    <a:pt x="20407" y="7604"/>
                    <a:pt x="17928" y="8675"/>
                    <a:pt x="14387" y="9161"/>
                  </a:cubicBezTo>
                  <a:cubicBezTo>
                    <a:pt x="10846" y="9648"/>
                    <a:pt x="6243" y="9550"/>
                    <a:pt x="1639" y="9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6500716" y="2209800"/>
              <a:ext cx="162985" cy="26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561" y="10368"/>
                  </a:moveTo>
                  <a:cubicBezTo>
                    <a:pt x="281" y="9504"/>
                    <a:pt x="0" y="8640"/>
                    <a:pt x="0" y="7776"/>
                  </a:cubicBezTo>
                  <a:cubicBezTo>
                    <a:pt x="0" y="6912"/>
                    <a:pt x="281" y="6048"/>
                    <a:pt x="1122" y="5443"/>
                  </a:cubicBezTo>
                  <a:cubicBezTo>
                    <a:pt x="1964" y="4838"/>
                    <a:pt x="3366" y="4493"/>
                    <a:pt x="5190" y="6221"/>
                  </a:cubicBezTo>
                  <a:cubicBezTo>
                    <a:pt x="7013" y="7949"/>
                    <a:pt x="9257" y="11750"/>
                    <a:pt x="10379" y="14429"/>
                  </a:cubicBezTo>
                  <a:cubicBezTo>
                    <a:pt x="11501" y="17107"/>
                    <a:pt x="11501" y="18662"/>
                    <a:pt x="11081" y="19786"/>
                  </a:cubicBezTo>
                  <a:cubicBezTo>
                    <a:pt x="10660" y="20909"/>
                    <a:pt x="9818" y="21600"/>
                    <a:pt x="9117" y="21168"/>
                  </a:cubicBezTo>
                  <a:cubicBezTo>
                    <a:pt x="8416" y="20736"/>
                    <a:pt x="7855" y="19181"/>
                    <a:pt x="8135" y="16243"/>
                  </a:cubicBezTo>
                  <a:cubicBezTo>
                    <a:pt x="8416" y="13306"/>
                    <a:pt x="9538" y="8986"/>
                    <a:pt x="11922" y="6048"/>
                  </a:cubicBezTo>
                  <a:cubicBezTo>
                    <a:pt x="14306" y="3110"/>
                    <a:pt x="17953" y="15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6748865" y="2079133"/>
              <a:ext cx="137086" cy="36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69" fill="norm" stroke="1" extrusionOk="0">
                  <a:moveTo>
                    <a:pt x="21196" y="2464"/>
                  </a:moveTo>
                  <a:cubicBezTo>
                    <a:pt x="21196" y="1590"/>
                    <a:pt x="21196" y="716"/>
                    <a:pt x="20378" y="279"/>
                  </a:cubicBezTo>
                  <a:cubicBezTo>
                    <a:pt x="19560" y="-158"/>
                    <a:pt x="17923" y="-158"/>
                    <a:pt x="15469" y="841"/>
                  </a:cubicBezTo>
                  <a:cubicBezTo>
                    <a:pt x="13014" y="1840"/>
                    <a:pt x="9741" y="3837"/>
                    <a:pt x="6960" y="6584"/>
                  </a:cubicBezTo>
                  <a:cubicBezTo>
                    <a:pt x="4178" y="9331"/>
                    <a:pt x="1887" y="12827"/>
                    <a:pt x="741" y="15262"/>
                  </a:cubicBezTo>
                  <a:cubicBezTo>
                    <a:pt x="-404" y="17696"/>
                    <a:pt x="-404" y="19070"/>
                    <a:pt x="2051" y="19944"/>
                  </a:cubicBezTo>
                  <a:cubicBezTo>
                    <a:pt x="4505" y="20818"/>
                    <a:pt x="9414" y="21192"/>
                    <a:pt x="12360" y="21317"/>
                  </a:cubicBezTo>
                  <a:cubicBezTo>
                    <a:pt x="15305" y="21442"/>
                    <a:pt x="16287" y="21317"/>
                    <a:pt x="17269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965055" y="2099805"/>
              <a:ext cx="212996" cy="34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36" fill="norm" stroke="1" extrusionOk="0">
                  <a:moveTo>
                    <a:pt x="21520" y="4103"/>
                  </a:moveTo>
                  <a:cubicBezTo>
                    <a:pt x="21306" y="3308"/>
                    <a:pt x="21092" y="2513"/>
                    <a:pt x="20985" y="1784"/>
                  </a:cubicBezTo>
                  <a:cubicBezTo>
                    <a:pt x="20878" y="1056"/>
                    <a:pt x="20878" y="393"/>
                    <a:pt x="20130" y="128"/>
                  </a:cubicBezTo>
                  <a:cubicBezTo>
                    <a:pt x="19381" y="-137"/>
                    <a:pt x="17884" y="-4"/>
                    <a:pt x="15532" y="658"/>
                  </a:cubicBezTo>
                  <a:cubicBezTo>
                    <a:pt x="13179" y="1321"/>
                    <a:pt x="9971" y="2513"/>
                    <a:pt x="7619" y="4236"/>
                  </a:cubicBezTo>
                  <a:cubicBezTo>
                    <a:pt x="5267" y="5959"/>
                    <a:pt x="3770" y="8211"/>
                    <a:pt x="2700" y="10398"/>
                  </a:cubicBezTo>
                  <a:cubicBezTo>
                    <a:pt x="1631" y="12584"/>
                    <a:pt x="989" y="14705"/>
                    <a:pt x="562" y="16162"/>
                  </a:cubicBezTo>
                  <a:cubicBezTo>
                    <a:pt x="134" y="17620"/>
                    <a:pt x="-80" y="18415"/>
                    <a:pt x="27" y="19144"/>
                  </a:cubicBezTo>
                  <a:cubicBezTo>
                    <a:pt x="134" y="19873"/>
                    <a:pt x="562" y="20535"/>
                    <a:pt x="2166" y="20933"/>
                  </a:cubicBezTo>
                  <a:cubicBezTo>
                    <a:pt x="3770" y="21330"/>
                    <a:pt x="6550" y="21463"/>
                    <a:pt x="9651" y="21198"/>
                  </a:cubicBezTo>
                  <a:cubicBezTo>
                    <a:pt x="12752" y="20933"/>
                    <a:pt x="16173" y="20270"/>
                    <a:pt x="19595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993900" y="232410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5429"/>
                    <a:pt x="6912" y="9257"/>
                    <a:pt x="10512" y="5657"/>
                  </a:cubicBezTo>
                  <a:cubicBezTo>
                    <a:pt x="14112" y="2057"/>
                    <a:pt x="1785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7260600" y="23876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279650" y="22605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7317750" y="2109811"/>
              <a:ext cx="113087" cy="36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65" fill="norm" stroke="1" extrusionOk="0">
                  <a:moveTo>
                    <a:pt x="5891" y="2484"/>
                  </a:moveTo>
                  <a:cubicBezTo>
                    <a:pt x="5891" y="1502"/>
                    <a:pt x="5891" y="520"/>
                    <a:pt x="6873" y="152"/>
                  </a:cubicBezTo>
                  <a:cubicBezTo>
                    <a:pt x="7855" y="-216"/>
                    <a:pt x="9818" y="29"/>
                    <a:pt x="12175" y="1502"/>
                  </a:cubicBezTo>
                  <a:cubicBezTo>
                    <a:pt x="14531" y="2975"/>
                    <a:pt x="17280" y="5675"/>
                    <a:pt x="19047" y="8559"/>
                  </a:cubicBezTo>
                  <a:cubicBezTo>
                    <a:pt x="20815" y="11443"/>
                    <a:pt x="21600" y="14511"/>
                    <a:pt x="20422" y="16720"/>
                  </a:cubicBezTo>
                  <a:cubicBezTo>
                    <a:pt x="19244" y="18929"/>
                    <a:pt x="16102" y="20279"/>
                    <a:pt x="12371" y="20832"/>
                  </a:cubicBezTo>
                  <a:cubicBezTo>
                    <a:pt x="8640" y="21384"/>
                    <a:pt x="4320" y="21139"/>
                    <a:pt x="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2302429" y="1556014"/>
              <a:ext cx="5665138" cy="159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6" fill="norm" stroke="1" extrusionOk="0">
                  <a:moveTo>
                    <a:pt x="93" y="20219"/>
                  </a:moveTo>
                  <a:cubicBezTo>
                    <a:pt x="52" y="20104"/>
                    <a:pt x="12" y="19990"/>
                    <a:pt x="32" y="19932"/>
                  </a:cubicBezTo>
                  <a:cubicBezTo>
                    <a:pt x="52" y="19875"/>
                    <a:pt x="133" y="19875"/>
                    <a:pt x="339" y="19889"/>
                  </a:cubicBezTo>
                  <a:cubicBezTo>
                    <a:pt x="545" y="19904"/>
                    <a:pt x="875" y="19932"/>
                    <a:pt x="1210" y="19918"/>
                  </a:cubicBezTo>
                  <a:cubicBezTo>
                    <a:pt x="1545" y="19904"/>
                    <a:pt x="1884" y="19846"/>
                    <a:pt x="2195" y="19774"/>
                  </a:cubicBezTo>
                  <a:cubicBezTo>
                    <a:pt x="2505" y="19703"/>
                    <a:pt x="2788" y="19617"/>
                    <a:pt x="3090" y="19545"/>
                  </a:cubicBezTo>
                  <a:cubicBezTo>
                    <a:pt x="3393" y="19473"/>
                    <a:pt x="3716" y="19416"/>
                    <a:pt x="4047" y="19373"/>
                  </a:cubicBezTo>
                  <a:cubicBezTo>
                    <a:pt x="4377" y="19330"/>
                    <a:pt x="4716" y="19301"/>
                    <a:pt x="5059" y="19287"/>
                  </a:cubicBezTo>
                  <a:cubicBezTo>
                    <a:pt x="5402" y="19272"/>
                    <a:pt x="5749" y="19272"/>
                    <a:pt x="6064" y="19258"/>
                  </a:cubicBezTo>
                  <a:cubicBezTo>
                    <a:pt x="6378" y="19244"/>
                    <a:pt x="6661" y="19215"/>
                    <a:pt x="6939" y="19186"/>
                  </a:cubicBezTo>
                  <a:cubicBezTo>
                    <a:pt x="7218" y="19158"/>
                    <a:pt x="7492" y="19129"/>
                    <a:pt x="7782" y="19086"/>
                  </a:cubicBezTo>
                  <a:cubicBezTo>
                    <a:pt x="8073" y="19043"/>
                    <a:pt x="8379" y="18986"/>
                    <a:pt x="8678" y="18914"/>
                  </a:cubicBezTo>
                  <a:cubicBezTo>
                    <a:pt x="8977" y="18842"/>
                    <a:pt x="9267" y="18756"/>
                    <a:pt x="9570" y="18670"/>
                  </a:cubicBezTo>
                  <a:cubicBezTo>
                    <a:pt x="9872" y="18584"/>
                    <a:pt x="10187" y="18498"/>
                    <a:pt x="10489" y="18412"/>
                  </a:cubicBezTo>
                  <a:cubicBezTo>
                    <a:pt x="10792" y="18326"/>
                    <a:pt x="11082" y="18240"/>
                    <a:pt x="11385" y="18154"/>
                  </a:cubicBezTo>
                  <a:cubicBezTo>
                    <a:pt x="11688" y="18068"/>
                    <a:pt x="12002" y="17982"/>
                    <a:pt x="12293" y="17881"/>
                  </a:cubicBezTo>
                  <a:cubicBezTo>
                    <a:pt x="12583" y="17781"/>
                    <a:pt x="12849" y="17666"/>
                    <a:pt x="13160" y="17551"/>
                  </a:cubicBezTo>
                  <a:cubicBezTo>
                    <a:pt x="13471" y="17437"/>
                    <a:pt x="13826" y="17322"/>
                    <a:pt x="14173" y="17193"/>
                  </a:cubicBezTo>
                  <a:cubicBezTo>
                    <a:pt x="14520" y="17064"/>
                    <a:pt x="14859" y="16920"/>
                    <a:pt x="15197" y="16791"/>
                  </a:cubicBezTo>
                  <a:cubicBezTo>
                    <a:pt x="15536" y="16662"/>
                    <a:pt x="15875" y="16547"/>
                    <a:pt x="16206" y="16461"/>
                  </a:cubicBezTo>
                  <a:cubicBezTo>
                    <a:pt x="16537" y="16375"/>
                    <a:pt x="16860" y="16318"/>
                    <a:pt x="17158" y="16261"/>
                  </a:cubicBezTo>
                  <a:cubicBezTo>
                    <a:pt x="17457" y="16203"/>
                    <a:pt x="17731" y="16146"/>
                    <a:pt x="18022" y="16103"/>
                  </a:cubicBezTo>
                  <a:cubicBezTo>
                    <a:pt x="18312" y="16060"/>
                    <a:pt x="18619" y="16031"/>
                    <a:pt x="18905" y="15988"/>
                  </a:cubicBezTo>
                  <a:cubicBezTo>
                    <a:pt x="19192" y="15945"/>
                    <a:pt x="19458" y="15888"/>
                    <a:pt x="19700" y="15816"/>
                  </a:cubicBezTo>
                  <a:cubicBezTo>
                    <a:pt x="19942" y="15744"/>
                    <a:pt x="20160" y="15658"/>
                    <a:pt x="20422" y="15586"/>
                  </a:cubicBezTo>
                  <a:cubicBezTo>
                    <a:pt x="20684" y="15515"/>
                    <a:pt x="20991" y="15457"/>
                    <a:pt x="21189" y="15371"/>
                  </a:cubicBezTo>
                  <a:cubicBezTo>
                    <a:pt x="21386" y="15285"/>
                    <a:pt x="21475" y="15171"/>
                    <a:pt x="21527" y="14812"/>
                  </a:cubicBezTo>
                  <a:cubicBezTo>
                    <a:pt x="21580" y="14453"/>
                    <a:pt x="21596" y="13851"/>
                    <a:pt x="21596" y="13048"/>
                  </a:cubicBezTo>
                  <a:cubicBezTo>
                    <a:pt x="21596" y="12245"/>
                    <a:pt x="21580" y="11241"/>
                    <a:pt x="21576" y="10237"/>
                  </a:cubicBezTo>
                  <a:cubicBezTo>
                    <a:pt x="21572" y="9233"/>
                    <a:pt x="21580" y="8229"/>
                    <a:pt x="21568" y="7282"/>
                  </a:cubicBezTo>
                  <a:cubicBezTo>
                    <a:pt x="21556" y="6335"/>
                    <a:pt x="21523" y="5446"/>
                    <a:pt x="21499" y="4686"/>
                  </a:cubicBezTo>
                  <a:cubicBezTo>
                    <a:pt x="21475" y="3926"/>
                    <a:pt x="21459" y="3295"/>
                    <a:pt x="21447" y="2908"/>
                  </a:cubicBezTo>
                  <a:cubicBezTo>
                    <a:pt x="21435" y="2520"/>
                    <a:pt x="21427" y="2377"/>
                    <a:pt x="21382" y="2233"/>
                  </a:cubicBezTo>
                  <a:cubicBezTo>
                    <a:pt x="21338" y="2090"/>
                    <a:pt x="21257" y="1947"/>
                    <a:pt x="21096" y="1803"/>
                  </a:cubicBezTo>
                  <a:cubicBezTo>
                    <a:pt x="20934" y="1660"/>
                    <a:pt x="20692" y="1516"/>
                    <a:pt x="20426" y="1402"/>
                  </a:cubicBezTo>
                  <a:cubicBezTo>
                    <a:pt x="20160" y="1287"/>
                    <a:pt x="19869" y="1201"/>
                    <a:pt x="19591" y="1129"/>
                  </a:cubicBezTo>
                  <a:cubicBezTo>
                    <a:pt x="19313" y="1057"/>
                    <a:pt x="19046" y="1000"/>
                    <a:pt x="18764" y="943"/>
                  </a:cubicBezTo>
                  <a:cubicBezTo>
                    <a:pt x="18481" y="885"/>
                    <a:pt x="18183" y="828"/>
                    <a:pt x="17868" y="742"/>
                  </a:cubicBezTo>
                  <a:cubicBezTo>
                    <a:pt x="17554" y="656"/>
                    <a:pt x="17223" y="541"/>
                    <a:pt x="16912" y="455"/>
                  </a:cubicBezTo>
                  <a:cubicBezTo>
                    <a:pt x="16601" y="369"/>
                    <a:pt x="16311" y="312"/>
                    <a:pt x="16029" y="254"/>
                  </a:cubicBezTo>
                  <a:cubicBezTo>
                    <a:pt x="15746" y="197"/>
                    <a:pt x="15472" y="139"/>
                    <a:pt x="15181" y="96"/>
                  </a:cubicBezTo>
                  <a:cubicBezTo>
                    <a:pt x="14891" y="53"/>
                    <a:pt x="14584" y="25"/>
                    <a:pt x="14266" y="10"/>
                  </a:cubicBezTo>
                  <a:cubicBezTo>
                    <a:pt x="13947" y="-4"/>
                    <a:pt x="13616" y="-4"/>
                    <a:pt x="13289" y="10"/>
                  </a:cubicBezTo>
                  <a:cubicBezTo>
                    <a:pt x="12962" y="25"/>
                    <a:pt x="12640" y="53"/>
                    <a:pt x="12321" y="82"/>
                  </a:cubicBezTo>
                  <a:cubicBezTo>
                    <a:pt x="12002" y="111"/>
                    <a:pt x="11688" y="139"/>
                    <a:pt x="11365" y="182"/>
                  </a:cubicBezTo>
                  <a:cubicBezTo>
                    <a:pt x="11042" y="225"/>
                    <a:pt x="10711" y="283"/>
                    <a:pt x="10389" y="326"/>
                  </a:cubicBezTo>
                  <a:cubicBezTo>
                    <a:pt x="10066" y="369"/>
                    <a:pt x="9751" y="398"/>
                    <a:pt x="9436" y="441"/>
                  </a:cubicBezTo>
                  <a:cubicBezTo>
                    <a:pt x="9122" y="484"/>
                    <a:pt x="8807" y="541"/>
                    <a:pt x="8500" y="570"/>
                  </a:cubicBezTo>
                  <a:cubicBezTo>
                    <a:pt x="8194" y="598"/>
                    <a:pt x="7895" y="598"/>
                    <a:pt x="7597" y="613"/>
                  </a:cubicBezTo>
                  <a:cubicBezTo>
                    <a:pt x="7298" y="627"/>
                    <a:pt x="7000" y="656"/>
                    <a:pt x="6705" y="670"/>
                  </a:cubicBezTo>
                  <a:cubicBezTo>
                    <a:pt x="6411" y="684"/>
                    <a:pt x="6120" y="684"/>
                    <a:pt x="5822" y="699"/>
                  </a:cubicBezTo>
                  <a:cubicBezTo>
                    <a:pt x="5523" y="713"/>
                    <a:pt x="5216" y="742"/>
                    <a:pt x="4930" y="785"/>
                  </a:cubicBezTo>
                  <a:cubicBezTo>
                    <a:pt x="4644" y="828"/>
                    <a:pt x="4377" y="885"/>
                    <a:pt x="4083" y="928"/>
                  </a:cubicBezTo>
                  <a:cubicBezTo>
                    <a:pt x="3788" y="971"/>
                    <a:pt x="3466" y="1000"/>
                    <a:pt x="3151" y="1029"/>
                  </a:cubicBezTo>
                  <a:cubicBezTo>
                    <a:pt x="2836" y="1057"/>
                    <a:pt x="2530" y="1086"/>
                    <a:pt x="2223" y="1100"/>
                  </a:cubicBezTo>
                  <a:cubicBezTo>
                    <a:pt x="1916" y="1115"/>
                    <a:pt x="1610" y="1115"/>
                    <a:pt x="1315" y="1129"/>
                  </a:cubicBezTo>
                  <a:cubicBezTo>
                    <a:pt x="1021" y="1143"/>
                    <a:pt x="738" y="1172"/>
                    <a:pt x="577" y="1186"/>
                  </a:cubicBezTo>
                  <a:cubicBezTo>
                    <a:pt x="416" y="1201"/>
                    <a:pt x="375" y="1201"/>
                    <a:pt x="335" y="1229"/>
                  </a:cubicBezTo>
                  <a:cubicBezTo>
                    <a:pt x="295" y="1258"/>
                    <a:pt x="254" y="1316"/>
                    <a:pt x="218" y="1516"/>
                  </a:cubicBezTo>
                  <a:cubicBezTo>
                    <a:pt x="182" y="1717"/>
                    <a:pt x="149" y="2061"/>
                    <a:pt x="113" y="2735"/>
                  </a:cubicBezTo>
                  <a:cubicBezTo>
                    <a:pt x="77" y="3410"/>
                    <a:pt x="36" y="4414"/>
                    <a:pt x="16" y="5532"/>
                  </a:cubicBezTo>
                  <a:cubicBezTo>
                    <a:pt x="-4" y="6651"/>
                    <a:pt x="-4" y="7884"/>
                    <a:pt x="12" y="8960"/>
                  </a:cubicBezTo>
                  <a:cubicBezTo>
                    <a:pt x="28" y="10036"/>
                    <a:pt x="61" y="10954"/>
                    <a:pt x="101" y="11900"/>
                  </a:cubicBezTo>
                  <a:cubicBezTo>
                    <a:pt x="141" y="12847"/>
                    <a:pt x="190" y="13822"/>
                    <a:pt x="218" y="14826"/>
                  </a:cubicBezTo>
                  <a:cubicBezTo>
                    <a:pt x="246" y="15830"/>
                    <a:pt x="254" y="16863"/>
                    <a:pt x="250" y="17695"/>
                  </a:cubicBezTo>
                  <a:cubicBezTo>
                    <a:pt x="246" y="18527"/>
                    <a:pt x="230" y="19158"/>
                    <a:pt x="246" y="19717"/>
                  </a:cubicBezTo>
                  <a:cubicBezTo>
                    <a:pt x="262" y="20276"/>
                    <a:pt x="311" y="20764"/>
                    <a:pt x="339" y="21065"/>
                  </a:cubicBezTo>
                  <a:cubicBezTo>
                    <a:pt x="367" y="21367"/>
                    <a:pt x="375" y="21481"/>
                    <a:pt x="383" y="215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8003550" y="523386"/>
              <a:ext cx="824505" cy="6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07" fill="norm" stroke="1" extrusionOk="0">
                  <a:moveTo>
                    <a:pt x="0" y="21507"/>
                  </a:moveTo>
                  <a:cubicBezTo>
                    <a:pt x="1215" y="19891"/>
                    <a:pt x="2431" y="18274"/>
                    <a:pt x="3839" y="16585"/>
                  </a:cubicBezTo>
                  <a:cubicBezTo>
                    <a:pt x="5248" y="14895"/>
                    <a:pt x="6850" y="13131"/>
                    <a:pt x="8535" y="11442"/>
                  </a:cubicBezTo>
                  <a:cubicBezTo>
                    <a:pt x="10220" y="9752"/>
                    <a:pt x="11988" y="8136"/>
                    <a:pt x="13590" y="6740"/>
                  </a:cubicBezTo>
                  <a:cubicBezTo>
                    <a:pt x="15192" y="5344"/>
                    <a:pt x="16628" y="4168"/>
                    <a:pt x="17733" y="3213"/>
                  </a:cubicBezTo>
                  <a:cubicBezTo>
                    <a:pt x="18838" y="2258"/>
                    <a:pt x="19611" y="1523"/>
                    <a:pt x="20219" y="936"/>
                  </a:cubicBezTo>
                  <a:cubicBezTo>
                    <a:pt x="20827" y="348"/>
                    <a:pt x="21269" y="-93"/>
                    <a:pt x="21434" y="17"/>
                  </a:cubicBezTo>
                  <a:cubicBezTo>
                    <a:pt x="21600" y="127"/>
                    <a:pt x="21490" y="789"/>
                    <a:pt x="21379" y="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8158860" y="213888"/>
              <a:ext cx="93425" cy="30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46" fill="norm" stroke="1" extrusionOk="0">
                  <a:moveTo>
                    <a:pt x="4989" y="8075"/>
                  </a:moveTo>
                  <a:cubicBezTo>
                    <a:pt x="5928" y="11013"/>
                    <a:pt x="6867" y="13952"/>
                    <a:pt x="7337" y="15936"/>
                  </a:cubicBezTo>
                  <a:cubicBezTo>
                    <a:pt x="7807" y="17919"/>
                    <a:pt x="7807" y="18948"/>
                    <a:pt x="7807" y="19830"/>
                  </a:cubicBezTo>
                  <a:cubicBezTo>
                    <a:pt x="7807" y="20711"/>
                    <a:pt x="7807" y="21446"/>
                    <a:pt x="7572" y="21446"/>
                  </a:cubicBezTo>
                  <a:cubicBezTo>
                    <a:pt x="7337" y="21446"/>
                    <a:pt x="6867" y="20711"/>
                    <a:pt x="5694" y="18066"/>
                  </a:cubicBezTo>
                  <a:cubicBezTo>
                    <a:pt x="4520" y="15422"/>
                    <a:pt x="2641" y="10866"/>
                    <a:pt x="1467" y="7854"/>
                  </a:cubicBezTo>
                  <a:cubicBezTo>
                    <a:pt x="294" y="4842"/>
                    <a:pt x="-176" y="3373"/>
                    <a:pt x="59" y="2270"/>
                  </a:cubicBezTo>
                  <a:cubicBezTo>
                    <a:pt x="294" y="1168"/>
                    <a:pt x="1233" y="434"/>
                    <a:pt x="4285" y="140"/>
                  </a:cubicBezTo>
                  <a:cubicBezTo>
                    <a:pt x="7337" y="-154"/>
                    <a:pt x="12502" y="-7"/>
                    <a:pt x="16024" y="801"/>
                  </a:cubicBezTo>
                  <a:cubicBezTo>
                    <a:pt x="19546" y="1609"/>
                    <a:pt x="21424" y="3079"/>
                    <a:pt x="20485" y="4181"/>
                  </a:cubicBezTo>
                  <a:cubicBezTo>
                    <a:pt x="19546" y="5283"/>
                    <a:pt x="15789" y="6017"/>
                    <a:pt x="12737" y="6532"/>
                  </a:cubicBezTo>
                  <a:cubicBezTo>
                    <a:pt x="9685" y="7046"/>
                    <a:pt x="7337" y="7340"/>
                    <a:pt x="5928" y="7634"/>
                  </a:cubicBezTo>
                  <a:cubicBezTo>
                    <a:pt x="4520" y="7928"/>
                    <a:pt x="4050" y="8222"/>
                    <a:pt x="3581" y="8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8299157" y="220882"/>
              <a:ext cx="161594" cy="12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552" fill="norm" stroke="1" extrusionOk="0">
                  <a:moveTo>
                    <a:pt x="15525" y="5281"/>
                  </a:moveTo>
                  <a:cubicBezTo>
                    <a:pt x="14403" y="3931"/>
                    <a:pt x="13281" y="2581"/>
                    <a:pt x="12159" y="1400"/>
                  </a:cubicBezTo>
                  <a:cubicBezTo>
                    <a:pt x="11037" y="219"/>
                    <a:pt x="9915" y="-794"/>
                    <a:pt x="7951" y="894"/>
                  </a:cubicBezTo>
                  <a:cubicBezTo>
                    <a:pt x="5987" y="2581"/>
                    <a:pt x="3182" y="6969"/>
                    <a:pt x="1639" y="10175"/>
                  </a:cubicBezTo>
                  <a:cubicBezTo>
                    <a:pt x="97" y="13381"/>
                    <a:pt x="-184" y="15406"/>
                    <a:pt x="97" y="17094"/>
                  </a:cubicBezTo>
                  <a:cubicBezTo>
                    <a:pt x="377" y="18781"/>
                    <a:pt x="1219" y="20131"/>
                    <a:pt x="2341" y="20468"/>
                  </a:cubicBezTo>
                  <a:cubicBezTo>
                    <a:pt x="3463" y="20806"/>
                    <a:pt x="4865" y="20131"/>
                    <a:pt x="6548" y="18275"/>
                  </a:cubicBezTo>
                  <a:cubicBezTo>
                    <a:pt x="8232" y="16418"/>
                    <a:pt x="10195" y="13381"/>
                    <a:pt x="11458" y="10681"/>
                  </a:cubicBezTo>
                  <a:cubicBezTo>
                    <a:pt x="12720" y="7981"/>
                    <a:pt x="13281" y="5618"/>
                    <a:pt x="13561" y="5281"/>
                  </a:cubicBezTo>
                  <a:cubicBezTo>
                    <a:pt x="13842" y="4944"/>
                    <a:pt x="13842" y="6631"/>
                    <a:pt x="15104" y="8487"/>
                  </a:cubicBezTo>
                  <a:cubicBezTo>
                    <a:pt x="16367" y="10344"/>
                    <a:pt x="18891" y="12369"/>
                    <a:pt x="21416" y="143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8474155" y="127000"/>
              <a:ext cx="107246" cy="17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37" fill="norm" stroke="1" extrusionOk="0">
                  <a:moveTo>
                    <a:pt x="1108" y="10673"/>
                  </a:moveTo>
                  <a:cubicBezTo>
                    <a:pt x="277" y="9402"/>
                    <a:pt x="-554" y="8132"/>
                    <a:pt x="484" y="7624"/>
                  </a:cubicBezTo>
                  <a:cubicBezTo>
                    <a:pt x="1523" y="7115"/>
                    <a:pt x="4431" y="7369"/>
                    <a:pt x="7754" y="8640"/>
                  </a:cubicBezTo>
                  <a:cubicBezTo>
                    <a:pt x="11077" y="9911"/>
                    <a:pt x="14815" y="12198"/>
                    <a:pt x="17100" y="13976"/>
                  </a:cubicBezTo>
                  <a:cubicBezTo>
                    <a:pt x="19384" y="15755"/>
                    <a:pt x="20215" y="17026"/>
                    <a:pt x="20215" y="18296"/>
                  </a:cubicBezTo>
                  <a:cubicBezTo>
                    <a:pt x="20215" y="19567"/>
                    <a:pt x="19384" y="20838"/>
                    <a:pt x="17931" y="21219"/>
                  </a:cubicBezTo>
                  <a:cubicBezTo>
                    <a:pt x="16477" y="21600"/>
                    <a:pt x="14400" y="21092"/>
                    <a:pt x="12738" y="19186"/>
                  </a:cubicBezTo>
                  <a:cubicBezTo>
                    <a:pt x="11077" y="17280"/>
                    <a:pt x="9831" y="13976"/>
                    <a:pt x="11284" y="10546"/>
                  </a:cubicBezTo>
                  <a:cubicBezTo>
                    <a:pt x="12738" y="7115"/>
                    <a:pt x="16892" y="3558"/>
                    <a:pt x="2104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8670300" y="19050"/>
              <a:ext cx="88901" cy="25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0"/>
                  </a:moveTo>
                  <a:cubicBezTo>
                    <a:pt x="0" y="4355"/>
                    <a:pt x="0" y="8710"/>
                    <a:pt x="257" y="11758"/>
                  </a:cubicBezTo>
                  <a:cubicBezTo>
                    <a:pt x="514" y="14806"/>
                    <a:pt x="1029" y="16548"/>
                    <a:pt x="1543" y="18029"/>
                  </a:cubicBezTo>
                  <a:cubicBezTo>
                    <a:pt x="2057" y="19510"/>
                    <a:pt x="2571" y="20729"/>
                    <a:pt x="5143" y="21165"/>
                  </a:cubicBezTo>
                  <a:cubicBezTo>
                    <a:pt x="7714" y="21600"/>
                    <a:pt x="12343" y="21252"/>
                    <a:pt x="15429" y="20729"/>
                  </a:cubicBezTo>
                  <a:cubicBezTo>
                    <a:pt x="18514" y="20206"/>
                    <a:pt x="20057" y="19510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619500" y="146050"/>
              <a:ext cx="114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803650" y="152400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803650" y="101600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886841" y="0"/>
              <a:ext cx="75560" cy="2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3" fill="norm" stroke="1" extrusionOk="0">
                  <a:moveTo>
                    <a:pt x="3418" y="0"/>
                  </a:moveTo>
                  <a:cubicBezTo>
                    <a:pt x="2218" y="4396"/>
                    <a:pt x="1018" y="8793"/>
                    <a:pt x="418" y="12042"/>
                  </a:cubicBezTo>
                  <a:cubicBezTo>
                    <a:pt x="-182" y="15292"/>
                    <a:pt x="-182" y="17395"/>
                    <a:pt x="718" y="18924"/>
                  </a:cubicBezTo>
                  <a:cubicBezTo>
                    <a:pt x="1618" y="20453"/>
                    <a:pt x="3418" y="21409"/>
                    <a:pt x="7018" y="21504"/>
                  </a:cubicBezTo>
                  <a:cubicBezTo>
                    <a:pt x="10618" y="21600"/>
                    <a:pt x="16018" y="20835"/>
                    <a:pt x="21418" y="200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867150" y="127000"/>
              <a:ext cx="76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994150" y="11430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984770" y="89842"/>
              <a:ext cx="4113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0532" fill="norm" stroke="1" extrusionOk="0">
                  <a:moveTo>
                    <a:pt x="4557" y="20532"/>
                  </a:moveTo>
                  <a:cubicBezTo>
                    <a:pt x="1472" y="10932"/>
                    <a:pt x="-1614" y="1332"/>
                    <a:pt x="957" y="132"/>
                  </a:cubicBezTo>
                  <a:cubicBezTo>
                    <a:pt x="3529" y="-1068"/>
                    <a:pt x="11757" y="6132"/>
                    <a:pt x="19986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9077643" y="82550"/>
              <a:ext cx="80161" cy="12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038" fill="norm" stroke="1" extrusionOk="0">
                  <a:moveTo>
                    <a:pt x="13045" y="2090"/>
                  </a:moveTo>
                  <a:cubicBezTo>
                    <a:pt x="10276" y="2090"/>
                    <a:pt x="7507" y="2090"/>
                    <a:pt x="5015" y="4355"/>
                  </a:cubicBezTo>
                  <a:cubicBezTo>
                    <a:pt x="2522" y="6619"/>
                    <a:pt x="307" y="11148"/>
                    <a:pt x="30" y="14284"/>
                  </a:cubicBezTo>
                  <a:cubicBezTo>
                    <a:pt x="-247" y="17419"/>
                    <a:pt x="1415" y="19161"/>
                    <a:pt x="3630" y="20206"/>
                  </a:cubicBezTo>
                  <a:cubicBezTo>
                    <a:pt x="5845" y="21252"/>
                    <a:pt x="8615" y="21600"/>
                    <a:pt x="11661" y="19510"/>
                  </a:cubicBezTo>
                  <a:cubicBezTo>
                    <a:pt x="14707" y="17419"/>
                    <a:pt x="18030" y="12890"/>
                    <a:pt x="19691" y="9581"/>
                  </a:cubicBezTo>
                  <a:cubicBezTo>
                    <a:pt x="21353" y="6271"/>
                    <a:pt x="21353" y="4181"/>
                    <a:pt x="19968" y="2787"/>
                  </a:cubicBezTo>
                  <a:cubicBezTo>
                    <a:pt x="18584" y="1394"/>
                    <a:pt x="15815" y="697"/>
                    <a:pt x="130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9203700" y="49669"/>
              <a:ext cx="123328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2" fill="norm" stroke="1" extrusionOk="0">
                  <a:moveTo>
                    <a:pt x="0" y="1046"/>
                  </a:moveTo>
                  <a:cubicBezTo>
                    <a:pt x="366" y="5484"/>
                    <a:pt x="732" y="9922"/>
                    <a:pt x="915" y="13029"/>
                  </a:cubicBezTo>
                  <a:cubicBezTo>
                    <a:pt x="1098" y="16136"/>
                    <a:pt x="1098" y="17911"/>
                    <a:pt x="1098" y="17911"/>
                  </a:cubicBezTo>
                  <a:cubicBezTo>
                    <a:pt x="1098" y="17911"/>
                    <a:pt x="1098" y="16136"/>
                    <a:pt x="1831" y="13473"/>
                  </a:cubicBezTo>
                  <a:cubicBezTo>
                    <a:pt x="2563" y="10810"/>
                    <a:pt x="4027" y="7259"/>
                    <a:pt x="6773" y="4596"/>
                  </a:cubicBezTo>
                  <a:cubicBezTo>
                    <a:pt x="9519" y="1933"/>
                    <a:pt x="13546" y="158"/>
                    <a:pt x="16292" y="10"/>
                  </a:cubicBezTo>
                  <a:cubicBezTo>
                    <a:pt x="19037" y="-138"/>
                    <a:pt x="20502" y="1341"/>
                    <a:pt x="21051" y="5188"/>
                  </a:cubicBezTo>
                  <a:cubicBezTo>
                    <a:pt x="21600" y="9035"/>
                    <a:pt x="21234" y="15248"/>
                    <a:pt x="20868" y="21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626033" y="2527300"/>
              <a:ext cx="306918" cy="3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3724" y="14400"/>
                  </a:moveTo>
                  <a:cubicBezTo>
                    <a:pt x="2979" y="14400"/>
                    <a:pt x="2234" y="14400"/>
                    <a:pt x="1490" y="15600"/>
                  </a:cubicBezTo>
                  <a:cubicBezTo>
                    <a:pt x="745" y="16800"/>
                    <a:pt x="0" y="19200"/>
                    <a:pt x="0" y="20400"/>
                  </a:cubicBezTo>
                  <a:cubicBezTo>
                    <a:pt x="0" y="21600"/>
                    <a:pt x="745" y="21600"/>
                    <a:pt x="2905" y="20400"/>
                  </a:cubicBezTo>
                  <a:cubicBezTo>
                    <a:pt x="5065" y="19200"/>
                    <a:pt x="8640" y="16800"/>
                    <a:pt x="11992" y="13200"/>
                  </a:cubicBezTo>
                  <a:cubicBezTo>
                    <a:pt x="15343" y="9600"/>
                    <a:pt x="1847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685300" y="2693342"/>
              <a:ext cx="273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521" y="10932"/>
                    <a:pt x="9042" y="1332"/>
                    <a:pt x="12642" y="132"/>
                  </a:cubicBezTo>
                  <a:cubicBezTo>
                    <a:pt x="16242" y="-1068"/>
                    <a:pt x="1892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0" y="2402611"/>
              <a:ext cx="165454" cy="56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13" fill="norm" stroke="1" extrusionOk="0">
                  <a:moveTo>
                    <a:pt x="1945" y="6873"/>
                  </a:moveTo>
                  <a:cubicBezTo>
                    <a:pt x="3025" y="9353"/>
                    <a:pt x="4105" y="11833"/>
                    <a:pt x="4645" y="14113"/>
                  </a:cubicBezTo>
                  <a:cubicBezTo>
                    <a:pt x="5185" y="16393"/>
                    <a:pt x="5185" y="18473"/>
                    <a:pt x="5050" y="19753"/>
                  </a:cubicBezTo>
                  <a:cubicBezTo>
                    <a:pt x="4915" y="21033"/>
                    <a:pt x="4645" y="21513"/>
                    <a:pt x="4375" y="21513"/>
                  </a:cubicBezTo>
                  <a:cubicBezTo>
                    <a:pt x="4105" y="21513"/>
                    <a:pt x="3835" y="21033"/>
                    <a:pt x="3160" y="19393"/>
                  </a:cubicBezTo>
                  <a:cubicBezTo>
                    <a:pt x="2485" y="17753"/>
                    <a:pt x="1405" y="14953"/>
                    <a:pt x="730" y="12113"/>
                  </a:cubicBezTo>
                  <a:cubicBezTo>
                    <a:pt x="55" y="9273"/>
                    <a:pt x="-215" y="6393"/>
                    <a:pt x="190" y="4553"/>
                  </a:cubicBezTo>
                  <a:cubicBezTo>
                    <a:pt x="595" y="2713"/>
                    <a:pt x="1675" y="1913"/>
                    <a:pt x="3160" y="1313"/>
                  </a:cubicBezTo>
                  <a:cubicBezTo>
                    <a:pt x="4645" y="713"/>
                    <a:pt x="6535" y="313"/>
                    <a:pt x="8290" y="113"/>
                  </a:cubicBezTo>
                  <a:cubicBezTo>
                    <a:pt x="10045" y="-87"/>
                    <a:pt x="11665" y="-87"/>
                    <a:pt x="13825" y="673"/>
                  </a:cubicBezTo>
                  <a:cubicBezTo>
                    <a:pt x="15985" y="1433"/>
                    <a:pt x="18685" y="2953"/>
                    <a:pt x="20035" y="4113"/>
                  </a:cubicBezTo>
                  <a:cubicBezTo>
                    <a:pt x="21385" y="5273"/>
                    <a:pt x="21385" y="6073"/>
                    <a:pt x="20440" y="6753"/>
                  </a:cubicBezTo>
                  <a:cubicBezTo>
                    <a:pt x="19495" y="7433"/>
                    <a:pt x="17605" y="7993"/>
                    <a:pt x="14905" y="8313"/>
                  </a:cubicBezTo>
                  <a:cubicBezTo>
                    <a:pt x="12205" y="8633"/>
                    <a:pt x="8695" y="8713"/>
                    <a:pt x="6535" y="8593"/>
                  </a:cubicBezTo>
                  <a:cubicBezTo>
                    <a:pt x="4375" y="8473"/>
                    <a:pt x="3565" y="8153"/>
                    <a:pt x="3835" y="7913"/>
                  </a:cubicBezTo>
                  <a:cubicBezTo>
                    <a:pt x="4105" y="7673"/>
                    <a:pt x="5455" y="7513"/>
                    <a:pt x="6805" y="7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82051" y="2603499"/>
              <a:ext cx="195150" cy="27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66" fill="norm" stroke="1" extrusionOk="0">
                  <a:moveTo>
                    <a:pt x="1207" y="7975"/>
                  </a:moveTo>
                  <a:cubicBezTo>
                    <a:pt x="510" y="7145"/>
                    <a:pt x="-187" y="6314"/>
                    <a:pt x="45" y="5815"/>
                  </a:cubicBezTo>
                  <a:cubicBezTo>
                    <a:pt x="278" y="5317"/>
                    <a:pt x="1439" y="5151"/>
                    <a:pt x="3065" y="5317"/>
                  </a:cubicBezTo>
                  <a:cubicBezTo>
                    <a:pt x="4690" y="5483"/>
                    <a:pt x="6781" y="5982"/>
                    <a:pt x="8871" y="8058"/>
                  </a:cubicBezTo>
                  <a:cubicBezTo>
                    <a:pt x="10961" y="10135"/>
                    <a:pt x="13052" y="13791"/>
                    <a:pt x="13981" y="16200"/>
                  </a:cubicBezTo>
                  <a:cubicBezTo>
                    <a:pt x="14910" y="18609"/>
                    <a:pt x="14678" y="19772"/>
                    <a:pt x="13981" y="20520"/>
                  </a:cubicBezTo>
                  <a:cubicBezTo>
                    <a:pt x="13284" y="21268"/>
                    <a:pt x="12123" y="21600"/>
                    <a:pt x="11194" y="21185"/>
                  </a:cubicBezTo>
                  <a:cubicBezTo>
                    <a:pt x="10265" y="20769"/>
                    <a:pt x="9568" y="19606"/>
                    <a:pt x="9219" y="16782"/>
                  </a:cubicBezTo>
                  <a:cubicBezTo>
                    <a:pt x="8871" y="13957"/>
                    <a:pt x="8871" y="9471"/>
                    <a:pt x="10381" y="6397"/>
                  </a:cubicBezTo>
                  <a:cubicBezTo>
                    <a:pt x="11890" y="3323"/>
                    <a:pt x="14910" y="1662"/>
                    <a:pt x="17000" y="831"/>
                  </a:cubicBezTo>
                  <a:cubicBezTo>
                    <a:pt x="19090" y="0"/>
                    <a:pt x="20252" y="0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58958" y="2460539"/>
              <a:ext cx="191293" cy="35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26" fill="norm" stroke="1" extrusionOk="0">
                  <a:moveTo>
                    <a:pt x="11357" y="3226"/>
                  </a:moveTo>
                  <a:cubicBezTo>
                    <a:pt x="11357" y="2595"/>
                    <a:pt x="11357" y="1963"/>
                    <a:pt x="11122" y="1331"/>
                  </a:cubicBezTo>
                  <a:cubicBezTo>
                    <a:pt x="10888" y="700"/>
                    <a:pt x="10418" y="68"/>
                    <a:pt x="9596" y="5"/>
                  </a:cubicBezTo>
                  <a:cubicBezTo>
                    <a:pt x="8775" y="-58"/>
                    <a:pt x="7601" y="447"/>
                    <a:pt x="5957" y="2405"/>
                  </a:cubicBezTo>
                  <a:cubicBezTo>
                    <a:pt x="4314" y="4363"/>
                    <a:pt x="2201" y="7774"/>
                    <a:pt x="1027" y="10742"/>
                  </a:cubicBezTo>
                  <a:cubicBezTo>
                    <a:pt x="-147" y="13710"/>
                    <a:pt x="-382" y="16237"/>
                    <a:pt x="675" y="18131"/>
                  </a:cubicBezTo>
                  <a:cubicBezTo>
                    <a:pt x="1731" y="20026"/>
                    <a:pt x="4079" y="21289"/>
                    <a:pt x="7718" y="21416"/>
                  </a:cubicBezTo>
                  <a:cubicBezTo>
                    <a:pt x="11357" y="21542"/>
                    <a:pt x="16288" y="20531"/>
                    <a:pt x="21218" y="195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720100" y="2379970"/>
              <a:ext cx="425451" cy="36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21429"/>
                  </a:moveTo>
                  <a:cubicBezTo>
                    <a:pt x="1719" y="20938"/>
                    <a:pt x="3439" y="20447"/>
                    <a:pt x="4675" y="20079"/>
                  </a:cubicBezTo>
                  <a:cubicBezTo>
                    <a:pt x="5910" y="19711"/>
                    <a:pt x="6663" y="19465"/>
                    <a:pt x="6931" y="19036"/>
                  </a:cubicBezTo>
                  <a:cubicBezTo>
                    <a:pt x="7200" y="18606"/>
                    <a:pt x="6985" y="17993"/>
                    <a:pt x="6125" y="16336"/>
                  </a:cubicBezTo>
                  <a:cubicBezTo>
                    <a:pt x="5266" y="14679"/>
                    <a:pt x="3761" y="11979"/>
                    <a:pt x="2955" y="9586"/>
                  </a:cubicBezTo>
                  <a:cubicBezTo>
                    <a:pt x="2149" y="7193"/>
                    <a:pt x="2042" y="5106"/>
                    <a:pt x="2310" y="3572"/>
                  </a:cubicBezTo>
                  <a:cubicBezTo>
                    <a:pt x="2579" y="2038"/>
                    <a:pt x="3224" y="1056"/>
                    <a:pt x="4245" y="504"/>
                  </a:cubicBezTo>
                  <a:cubicBezTo>
                    <a:pt x="5266" y="-48"/>
                    <a:pt x="6663" y="-171"/>
                    <a:pt x="8113" y="259"/>
                  </a:cubicBezTo>
                  <a:cubicBezTo>
                    <a:pt x="9564" y="688"/>
                    <a:pt x="11069" y="1670"/>
                    <a:pt x="11982" y="2836"/>
                  </a:cubicBezTo>
                  <a:cubicBezTo>
                    <a:pt x="12896" y="4002"/>
                    <a:pt x="13218" y="5352"/>
                    <a:pt x="13110" y="7070"/>
                  </a:cubicBezTo>
                  <a:cubicBezTo>
                    <a:pt x="13003" y="8788"/>
                    <a:pt x="12466" y="10874"/>
                    <a:pt x="12143" y="12224"/>
                  </a:cubicBezTo>
                  <a:cubicBezTo>
                    <a:pt x="11821" y="13574"/>
                    <a:pt x="11713" y="14188"/>
                    <a:pt x="11606" y="14924"/>
                  </a:cubicBezTo>
                  <a:cubicBezTo>
                    <a:pt x="11499" y="15661"/>
                    <a:pt x="11391" y="16520"/>
                    <a:pt x="11660" y="16949"/>
                  </a:cubicBezTo>
                  <a:cubicBezTo>
                    <a:pt x="11928" y="17379"/>
                    <a:pt x="12573" y="17379"/>
                    <a:pt x="14078" y="16888"/>
                  </a:cubicBezTo>
                  <a:cubicBezTo>
                    <a:pt x="15582" y="16397"/>
                    <a:pt x="17946" y="15415"/>
                    <a:pt x="19343" y="14740"/>
                  </a:cubicBezTo>
                  <a:cubicBezTo>
                    <a:pt x="20740" y="14065"/>
                    <a:pt x="21170" y="13697"/>
                    <a:pt x="21600" y="13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143287" y="2327188"/>
              <a:ext cx="135871" cy="44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553" fill="norm" stroke="1" extrusionOk="0">
                  <a:moveTo>
                    <a:pt x="339" y="1090"/>
                  </a:moveTo>
                  <a:cubicBezTo>
                    <a:pt x="22" y="573"/>
                    <a:pt x="-296" y="56"/>
                    <a:pt x="498" y="5"/>
                  </a:cubicBezTo>
                  <a:cubicBezTo>
                    <a:pt x="1292" y="-47"/>
                    <a:pt x="3198" y="366"/>
                    <a:pt x="6533" y="1658"/>
                  </a:cubicBezTo>
                  <a:cubicBezTo>
                    <a:pt x="9869" y="2950"/>
                    <a:pt x="14633" y="5120"/>
                    <a:pt x="17492" y="7704"/>
                  </a:cubicBezTo>
                  <a:cubicBezTo>
                    <a:pt x="20351" y="10288"/>
                    <a:pt x="21304" y="13285"/>
                    <a:pt x="19398" y="15662"/>
                  </a:cubicBezTo>
                  <a:cubicBezTo>
                    <a:pt x="17492" y="18039"/>
                    <a:pt x="12728" y="19796"/>
                    <a:pt x="7963" y="21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" name="Drawing"/>
          <p:cNvGrpSpPr/>
          <p:nvPr/>
        </p:nvGrpSpPr>
        <p:grpSpPr>
          <a:xfrm>
            <a:off x="516709" y="1596939"/>
            <a:ext cx="12074399" cy="7789492"/>
            <a:chOff x="0" y="0"/>
            <a:chExt cx="12074397" cy="7789490"/>
          </a:xfrm>
        </p:grpSpPr>
        <p:sp>
          <p:nvSpPr>
            <p:cNvPr id="1090" name="Line"/>
            <p:cNvSpPr/>
            <p:nvPr/>
          </p:nvSpPr>
          <p:spPr>
            <a:xfrm>
              <a:off x="581284" y="193278"/>
              <a:ext cx="176769" cy="43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27" fill="norm" stroke="1" extrusionOk="0">
                  <a:moveTo>
                    <a:pt x="1592" y="7888"/>
                  </a:moveTo>
                  <a:cubicBezTo>
                    <a:pt x="1084" y="7364"/>
                    <a:pt x="575" y="6839"/>
                    <a:pt x="448" y="7049"/>
                  </a:cubicBezTo>
                  <a:cubicBezTo>
                    <a:pt x="321" y="7259"/>
                    <a:pt x="575" y="8202"/>
                    <a:pt x="957" y="10300"/>
                  </a:cubicBezTo>
                  <a:cubicBezTo>
                    <a:pt x="1338" y="12397"/>
                    <a:pt x="1846" y="15647"/>
                    <a:pt x="2227" y="17535"/>
                  </a:cubicBezTo>
                  <a:cubicBezTo>
                    <a:pt x="2608" y="19422"/>
                    <a:pt x="2862" y="19946"/>
                    <a:pt x="2989" y="20470"/>
                  </a:cubicBezTo>
                  <a:cubicBezTo>
                    <a:pt x="3117" y="20995"/>
                    <a:pt x="3117" y="21519"/>
                    <a:pt x="2735" y="21257"/>
                  </a:cubicBezTo>
                  <a:cubicBezTo>
                    <a:pt x="2354" y="20995"/>
                    <a:pt x="1592" y="19946"/>
                    <a:pt x="957" y="17587"/>
                  </a:cubicBezTo>
                  <a:cubicBezTo>
                    <a:pt x="321" y="15228"/>
                    <a:pt x="-187" y="11558"/>
                    <a:pt x="67" y="8569"/>
                  </a:cubicBezTo>
                  <a:cubicBezTo>
                    <a:pt x="321" y="5581"/>
                    <a:pt x="1338" y="3274"/>
                    <a:pt x="2481" y="1911"/>
                  </a:cubicBezTo>
                  <a:cubicBezTo>
                    <a:pt x="3625" y="548"/>
                    <a:pt x="4895" y="129"/>
                    <a:pt x="6801" y="24"/>
                  </a:cubicBezTo>
                  <a:cubicBezTo>
                    <a:pt x="8707" y="-81"/>
                    <a:pt x="11248" y="129"/>
                    <a:pt x="13789" y="1282"/>
                  </a:cubicBezTo>
                  <a:cubicBezTo>
                    <a:pt x="16331" y="2436"/>
                    <a:pt x="18872" y="4533"/>
                    <a:pt x="20142" y="6892"/>
                  </a:cubicBezTo>
                  <a:cubicBezTo>
                    <a:pt x="21413" y="9251"/>
                    <a:pt x="21413" y="11872"/>
                    <a:pt x="20905" y="13707"/>
                  </a:cubicBezTo>
                  <a:cubicBezTo>
                    <a:pt x="20397" y="15542"/>
                    <a:pt x="19380" y="16591"/>
                    <a:pt x="16712" y="17325"/>
                  </a:cubicBezTo>
                  <a:cubicBezTo>
                    <a:pt x="14044" y="18059"/>
                    <a:pt x="9724" y="18478"/>
                    <a:pt x="7055" y="18531"/>
                  </a:cubicBezTo>
                  <a:cubicBezTo>
                    <a:pt x="4387" y="18583"/>
                    <a:pt x="3371" y="18269"/>
                    <a:pt x="3498" y="18006"/>
                  </a:cubicBezTo>
                  <a:cubicBezTo>
                    <a:pt x="3625" y="17744"/>
                    <a:pt x="4895" y="17535"/>
                    <a:pt x="6420" y="17377"/>
                  </a:cubicBezTo>
                  <a:cubicBezTo>
                    <a:pt x="7945" y="17220"/>
                    <a:pt x="9724" y="17115"/>
                    <a:pt x="11502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871817" y="322956"/>
              <a:ext cx="160874" cy="16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690" fill="norm" stroke="1" extrusionOk="0">
                  <a:moveTo>
                    <a:pt x="1109" y="12222"/>
                  </a:moveTo>
                  <a:cubicBezTo>
                    <a:pt x="2493" y="12222"/>
                    <a:pt x="3878" y="12222"/>
                    <a:pt x="5678" y="11050"/>
                  </a:cubicBezTo>
                  <a:cubicBezTo>
                    <a:pt x="7478" y="9879"/>
                    <a:pt x="9693" y="7537"/>
                    <a:pt x="10801" y="5455"/>
                  </a:cubicBezTo>
                  <a:cubicBezTo>
                    <a:pt x="11909" y="3373"/>
                    <a:pt x="11909" y="1552"/>
                    <a:pt x="11216" y="641"/>
                  </a:cubicBezTo>
                  <a:cubicBezTo>
                    <a:pt x="10524" y="-270"/>
                    <a:pt x="9139" y="-270"/>
                    <a:pt x="7339" y="1031"/>
                  </a:cubicBezTo>
                  <a:cubicBezTo>
                    <a:pt x="5539" y="2332"/>
                    <a:pt x="3324" y="4935"/>
                    <a:pt x="1801" y="8188"/>
                  </a:cubicBezTo>
                  <a:cubicBezTo>
                    <a:pt x="278" y="11441"/>
                    <a:pt x="-553" y="15344"/>
                    <a:pt x="416" y="17817"/>
                  </a:cubicBezTo>
                  <a:cubicBezTo>
                    <a:pt x="1385" y="20289"/>
                    <a:pt x="4155" y="21330"/>
                    <a:pt x="7893" y="20289"/>
                  </a:cubicBezTo>
                  <a:cubicBezTo>
                    <a:pt x="11632" y="19248"/>
                    <a:pt x="16339" y="16125"/>
                    <a:pt x="21047" y="13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111007" y="111886"/>
              <a:ext cx="86251" cy="38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46" fill="norm" stroke="1" extrusionOk="0">
                  <a:moveTo>
                    <a:pt x="20020" y="3465"/>
                  </a:moveTo>
                  <a:cubicBezTo>
                    <a:pt x="20546" y="2882"/>
                    <a:pt x="21073" y="2298"/>
                    <a:pt x="21337" y="1656"/>
                  </a:cubicBezTo>
                  <a:cubicBezTo>
                    <a:pt x="21600" y="1014"/>
                    <a:pt x="21600" y="313"/>
                    <a:pt x="20020" y="80"/>
                  </a:cubicBezTo>
                  <a:cubicBezTo>
                    <a:pt x="18439" y="-154"/>
                    <a:pt x="15278" y="80"/>
                    <a:pt x="11854" y="1422"/>
                  </a:cubicBezTo>
                  <a:cubicBezTo>
                    <a:pt x="8429" y="2765"/>
                    <a:pt x="4741" y="5217"/>
                    <a:pt x="2634" y="8194"/>
                  </a:cubicBezTo>
                  <a:cubicBezTo>
                    <a:pt x="527" y="11171"/>
                    <a:pt x="0" y="14674"/>
                    <a:pt x="0" y="16776"/>
                  </a:cubicBezTo>
                  <a:cubicBezTo>
                    <a:pt x="0" y="18877"/>
                    <a:pt x="527" y="19578"/>
                    <a:pt x="1580" y="20220"/>
                  </a:cubicBezTo>
                  <a:cubicBezTo>
                    <a:pt x="2634" y="20862"/>
                    <a:pt x="4215" y="21446"/>
                    <a:pt x="4215" y="21446"/>
                  </a:cubicBezTo>
                  <a:cubicBezTo>
                    <a:pt x="4215" y="21446"/>
                    <a:pt x="2634" y="20862"/>
                    <a:pt x="1054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044264" y="308060"/>
              <a:ext cx="15352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906" y="21600"/>
                  </a:moveTo>
                  <a:cubicBezTo>
                    <a:pt x="739" y="19543"/>
                    <a:pt x="-429" y="17486"/>
                    <a:pt x="155" y="15686"/>
                  </a:cubicBezTo>
                  <a:cubicBezTo>
                    <a:pt x="739" y="13886"/>
                    <a:pt x="3074" y="12343"/>
                    <a:pt x="6868" y="9771"/>
                  </a:cubicBezTo>
                  <a:cubicBezTo>
                    <a:pt x="10663" y="7200"/>
                    <a:pt x="15917" y="3600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276884" y="92160"/>
              <a:ext cx="10505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705" y="1728"/>
                  </a:moveTo>
                  <a:cubicBezTo>
                    <a:pt x="273" y="3456"/>
                    <a:pt x="-159" y="5184"/>
                    <a:pt x="57" y="7344"/>
                  </a:cubicBezTo>
                  <a:cubicBezTo>
                    <a:pt x="273" y="9504"/>
                    <a:pt x="1137" y="12096"/>
                    <a:pt x="1785" y="12096"/>
                  </a:cubicBezTo>
                  <a:cubicBezTo>
                    <a:pt x="2433" y="12096"/>
                    <a:pt x="2865" y="9504"/>
                    <a:pt x="3729" y="7344"/>
                  </a:cubicBezTo>
                  <a:cubicBezTo>
                    <a:pt x="4593" y="5184"/>
                    <a:pt x="5889" y="3456"/>
                    <a:pt x="7401" y="2160"/>
                  </a:cubicBezTo>
                  <a:cubicBezTo>
                    <a:pt x="8913" y="864"/>
                    <a:pt x="10641" y="0"/>
                    <a:pt x="12369" y="0"/>
                  </a:cubicBezTo>
                  <a:cubicBezTo>
                    <a:pt x="14097" y="0"/>
                    <a:pt x="15825" y="864"/>
                    <a:pt x="17337" y="4608"/>
                  </a:cubicBezTo>
                  <a:cubicBezTo>
                    <a:pt x="18849" y="8352"/>
                    <a:pt x="20145" y="14976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772340" y="523960"/>
              <a:ext cx="482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7811"/>
                    <a:pt x="6821" y="14021"/>
                    <a:pt x="10421" y="10421"/>
                  </a:cubicBezTo>
                  <a:cubicBezTo>
                    <a:pt x="14021" y="6821"/>
                    <a:pt x="17811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925278" y="587460"/>
              <a:ext cx="291563" cy="11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26" fill="norm" stroke="1" extrusionOk="0">
                  <a:moveTo>
                    <a:pt x="2758" y="18340"/>
                  </a:moveTo>
                  <a:cubicBezTo>
                    <a:pt x="1514" y="19562"/>
                    <a:pt x="271" y="20785"/>
                    <a:pt x="38" y="21192"/>
                  </a:cubicBezTo>
                  <a:cubicBezTo>
                    <a:pt x="-195" y="21600"/>
                    <a:pt x="582" y="21192"/>
                    <a:pt x="3923" y="18340"/>
                  </a:cubicBezTo>
                  <a:cubicBezTo>
                    <a:pt x="7264" y="15487"/>
                    <a:pt x="13169" y="10189"/>
                    <a:pt x="16510" y="6725"/>
                  </a:cubicBezTo>
                  <a:cubicBezTo>
                    <a:pt x="19851" y="3260"/>
                    <a:pt x="20628" y="1630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527990" y="30806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553390" y="43506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442390" y="97292"/>
              <a:ext cx="117878" cy="37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0700" fill="norm" stroke="1" extrusionOk="0">
                  <a:moveTo>
                    <a:pt x="0" y="11045"/>
                  </a:moveTo>
                  <a:cubicBezTo>
                    <a:pt x="745" y="13760"/>
                    <a:pt x="1490" y="16475"/>
                    <a:pt x="1862" y="18422"/>
                  </a:cubicBezTo>
                  <a:cubicBezTo>
                    <a:pt x="2234" y="20370"/>
                    <a:pt x="2234" y="21550"/>
                    <a:pt x="2048" y="19957"/>
                  </a:cubicBezTo>
                  <a:cubicBezTo>
                    <a:pt x="1862" y="18363"/>
                    <a:pt x="1490" y="13996"/>
                    <a:pt x="2234" y="10632"/>
                  </a:cubicBezTo>
                  <a:cubicBezTo>
                    <a:pt x="2979" y="7268"/>
                    <a:pt x="4841" y="4907"/>
                    <a:pt x="6331" y="3373"/>
                  </a:cubicBezTo>
                  <a:cubicBezTo>
                    <a:pt x="7821" y="1839"/>
                    <a:pt x="8938" y="1130"/>
                    <a:pt x="10428" y="658"/>
                  </a:cubicBezTo>
                  <a:cubicBezTo>
                    <a:pt x="11917" y="186"/>
                    <a:pt x="13779" y="-50"/>
                    <a:pt x="15455" y="9"/>
                  </a:cubicBezTo>
                  <a:cubicBezTo>
                    <a:pt x="17131" y="68"/>
                    <a:pt x="18621" y="422"/>
                    <a:pt x="19738" y="1543"/>
                  </a:cubicBezTo>
                  <a:cubicBezTo>
                    <a:pt x="20855" y="2665"/>
                    <a:pt x="21600" y="4553"/>
                    <a:pt x="18807" y="6501"/>
                  </a:cubicBezTo>
                  <a:cubicBezTo>
                    <a:pt x="16014" y="8448"/>
                    <a:pt x="9683" y="10455"/>
                    <a:pt x="3352" y="1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594790" y="278016"/>
              <a:ext cx="139701" cy="18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4957"/>
                  </a:moveTo>
                  <a:cubicBezTo>
                    <a:pt x="0" y="3729"/>
                    <a:pt x="0" y="2502"/>
                    <a:pt x="655" y="1520"/>
                  </a:cubicBezTo>
                  <a:cubicBezTo>
                    <a:pt x="1309" y="538"/>
                    <a:pt x="2618" y="-198"/>
                    <a:pt x="3927" y="47"/>
                  </a:cubicBezTo>
                  <a:cubicBezTo>
                    <a:pt x="5236" y="293"/>
                    <a:pt x="6545" y="1520"/>
                    <a:pt x="7855" y="4220"/>
                  </a:cubicBezTo>
                  <a:cubicBezTo>
                    <a:pt x="9164" y="6920"/>
                    <a:pt x="10473" y="11093"/>
                    <a:pt x="11127" y="13793"/>
                  </a:cubicBezTo>
                  <a:cubicBezTo>
                    <a:pt x="11782" y="16493"/>
                    <a:pt x="11782" y="17720"/>
                    <a:pt x="11455" y="18947"/>
                  </a:cubicBezTo>
                  <a:cubicBezTo>
                    <a:pt x="11127" y="20175"/>
                    <a:pt x="10473" y="21402"/>
                    <a:pt x="9818" y="21279"/>
                  </a:cubicBezTo>
                  <a:cubicBezTo>
                    <a:pt x="9164" y="21157"/>
                    <a:pt x="8509" y="19684"/>
                    <a:pt x="8182" y="17229"/>
                  </a:cubicBezTo>
                  <a:cubicBezTo>
                    <a:pt x="7855" y="14775"/>
                    <a:pt x="7855" y="11338"/>
                    <a:pt x="9327" y="8638"/>
                  </a:cubicBezTo>
                  <a:cubicBezTo>
                    <a:pt x="10800" y="5938"/>
                    <a:pt x="13745" y="3975"/>
                    <a:pt x="16036" y="3116"/>
                  </a:cubicBezTo>
                  <a:cubicBezTo>
                    <a:pt x="18327" y="2257"/>
                    <a:pt x="19964" y="2502"/>
                    <a:pt x="21600" y="2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829740" y="25091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842440" y="41601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163758" y="95075"/>
              <a:ext cx="173983" cy="38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08" fill="norm" stroke="1" extrusionOk="0">
                  <a:moveTo>
                    <a:pt x="21391" y="1952"/>
                  </a:moveTo>
                  <a:cubicBezTo>
                    <a:pt x="21131" y="1365"/>
                    <a:pt x="20871" y="778"/>
                    <a:pt x="19960" y="426"/>
                  </a:cubicBezTo>
                  <a:cubicBezTo>
                    <a:pt x="19049" y="73"/>
                    <a:pt x="17487" y="-44"/>
                    <a:pt x="15145" y="15"/>
                  </a:cubicBezTo>
                  <a:cubicBezTo>
                    <a:pt x="12803" y="73"/>
                    <a:pt x="9680" y="308"/>
                    <a:pt x="7208" y="1365"/>
                  </a:cubicBezTo>
                  <a:cubicBezTo>
                    <a:pt x="4736" y="2421"/>
                    <a:pt x="2914" y="4299"/>
                    <a:pt x="1873" y="7058"/>
                  </a:cubicBezTo>
                  <a:cubicBezTo>
                    <a:pt x="832" y="9817"/>
                    <a:pt x="572" y="13456"/>
                    <a:pt x="442" y="15569"/>
                  </a:cubicBezTo>
                  <a:cubicBezTo>
                    <a:pt x="311" y="17682"/>
                    <a:pt x="311" y="18269"/>
                    <a:pt x="181" y="18973"/>
                  </a:cubicBezTo>
                  <a:cubicBezTo>
                    <a:pt x="51" y="19678"/>
                    <a:pt x="-209" y="20499"/>
                    <a:pt x="311" y="20969"/>
                  </a:cubicBezTo>
                  <a:cubicBezTo>
                    <a:pt x="832" y="21439"/>
                    <a:pt x="2133" y="21556"/>
                    <a:pt x="5386" y="21204"/>
                  </a:cubicBezTo>
                  <a:cubicBezTo>
                    <a:pt x="8639" y="20852"/>
                    <a:pt x="13844" y="20030"/>
                    <a:pt x="19049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236140" y="30171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572690" y="257260"/>
              <a:ext cx="533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9200"/>
                    <a:pt x="6171" y="16800"/>
                    <a:pt x="8957" y="14400"/>
                  </a:cubicBezTo>
                  <a:cubicBezTo>
                    <a:pt x="11743" y="12000"/>
                    <a:pt x="14229" y="9600"/>
                    <a:pt x="16286" y="7200"/>
                  </a:cubicBezTo>
                  <a:cubicBezTo>
                    <a:pt x="18343" y="4800"/>
                    <a:pt x="199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019307" y="175652"/>
              <a:ext cx="125952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511" fill="norm" stroke="1" extrusionOk="0">
                  <a:moveTo>
                    <a:pt x="2787" y="1111"/>
                  </a:moveTo>
                  <a:cubicBezTo>
                    <a:pt x="1394" y="511"/>
                    <a:pt x="0" y="-89"/>
                    <a:pt x="0" y="11"/>
                  </a:cubicBezTo>
                  <a:cubicBezTo>
                    <a:pt x="0" y="111"/>
                    <a:pt x="1394" y="911"/>
                    <a:pt x="4529" y="1811"/>
                  </a:cubicBezTo>
                  <a:cubicBezTo>
                    <a:pt x="7665" y="2711"/>
                    <a:pt x="12542" y="3711"/>
                    <a:pt x="16026" y="5011"/>
                  </a:cubicBezTo>
                  <a:cubicBezTo>
                    <a:pt x="19510" y="6311"/>
                    <a:pt x="21600" y="7911"/>
                    <a:pt x="20381" y="10711"/>
                  </a:cubicBezTo>
                  <a:cubicBezTo>
                    <a:pt x="19161" y="13511"/>
                    <a:pt x="14632" y="17511"/>
                    <a:pt x="1010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305827" y="111210"/>
              <a:ext cx="16164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531" fill="norm" stroke="1" extrusionOk="0">
                  <a:moveTo>
                    <a:pt x="20618" y="0"/>
                  </a:moveTo>
                  <a:cubicBezTo>
                    <a:pt x="15218" y="4469"/>
                    <a:pt x="9818" y="8938"/>
                    <a:pt x="7118" y="12290"/>
                  </a:cubicBezTo>
                  <a:cubicBezTo>
                    <a:pt x="4418" y="15641"/>
                    <a:pt x="4418" y="17876"/>
                    <a:pt x="3068" y="19366"/>
                  </a:cubicBezTo>
                  <a:cubicBezTo>
                    <a:pt x="1718" y="20855"/>
                    <a:pt x="-982" y="21600"/>
                    <a:pt x="368" y="21526"/>
                  </a:cubicBezTo>
                  <a:cubicBezTo>
                    <a:pt x="1718" y="21451"/>
                    <a:pt x="7118" y="20557"/>
                    <a:pt x="12518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336807" y="166243"/>
              <a:ext cx="29634" cy="27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1624"/>
                  </a:moveTo>
                  <a:cubicBezTo>
                    <a:pt x="18514" y="812"/>
                    <a:pt x="15429" y="0"/>
                    <a:pt x="13886" y="0"/>
                  </a:cubicBezTo>
                  <a:cubicBezTo>
                    <a:pt x="12343" y="0"/>
                    <a:pt x="12343" y="812"/>
                    <a:pt x="13114" y="3898"/>
                  </a:cubicBezTo>
                  <a:cubicBezTo>
                    <a:pt x="13886" y="6983"/>
                    <a:pt x="15429" y="12343"/>
                    <a:pt x="13886" y="15835"/>
                  </a:cubicBezTo>
                  <a:cubicBezTo>
                    <a:pt x="12343" y="19326"/>
                    <a:pt x="7714" y="20950"/>
                    <a:pt x="4629" y="21275"/>
                  </a:cubicBezTo>
                  <a:cubicBezTo>
                    <a:pt x="1543" y="21600"/>
                    <a:pt x="0" y="20626"/>
                    <a:pt x="0" y="19326"/>
                  </a:cubicBezTo>
                  <a:cubicBezTo>
                    <a:pt x="0" y="18027"/>
                    <a:pt x="1543" y="16403"/>
                    <a:pt x="3086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330318" y="52850"/>
              <a:ext cx="213923" cy="36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546" fill="norm" stroke="1" extrusionOk="0">
                  <a:moveTo>
                    <a:pt x="433" y="9867"/>
                  </a:moveTo>
                  <a:cubicBezTo>
                    <a:pt x="13" y="8611"/>
                    <a:pt x="-406" y="7355"/>
                    <a:pt x="747" y="5786"/>
                  </a:cubicBezTo>
                  <a:cubicBezTo>
                    <a:pt x="1901" y="4216"/>
                    <a:pt x="4627" y="2332"/>
                    <a:pt x="6724" y="1265"/>
                  </a:cubicBezTo>
                  <a:cubicBezTo>
                    <a:pt x="8821" y="197"/>
                    <a:pt x="10289" y="-54"/>
                    <a:pt x="11547" y="9"/>
                  </a:cubicBezTo>
                  <a:cubicBezTo>
                    <a:pt x="12806" y="72"/>
                    <a:pt x="13854" y="448"/>
                    <a:pt x="13854" y="2269"/>
                  </a:cubicBezTo>
                  <a:cubicBezTo>
                    <a:pt x="13854" y="4090"/>
                    <a:pt x="12806" y="7355"/>
                    <a:pt x="11547" y="9427"/>
                  </a:cubicBezTo>
                  <a:cubicBezTo>
                    <a:pt x="10289" y="11499"/>
                    <a:pt x="8821" y="12379"/>
                    <a:pt x="7563" y="12818"/>
                  </a:cubicBezTo>
                  <a:cubicBezTo>
                    <a:pt x="6305" y="13258"/>
                    <a:pt x="5256" y="13258"/>
                    <a:pt x="4312" y="12881"/>
                  </a:cubicBezTo>
                  <a:cubicBezTo>
                    <a:pt x="3369" y="12504"/>
                    <a:pt x="2530" y="11751"/>
                    <a:pt x="2635" y="11562"/>
                  </a:cubicBezTo>
                  <a:cubicBezTo>
                    <a:pt x="2740" y="11374"/>
                    <a:pt x="3788" y="11751"/>
                    <a:pt x="6619" y="13258"/>
                  </a:cubicBezTo>
                  <a:cubicBezTo>
                    <a:pt x="9450" y="14765"/>
                    <a:pt x="14064" y="17402"/>
                    <a:pt x="16790" y="18972"/>
                  </a:cubicBezTo>
                  <a:cubicBezTo>
                    <a:pt x="19516" y="20541"/>
                    <a:pt x="20355" y="21044"/>
                    <a:pt x="21194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690290" y="466810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123614" y="180515"/>
              <a:ext cx="85028" cy="22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301" fill="norm" stroke="1" extrusionOk="0">
                  <a:moveTo>
                    <a:pt x="15059" y="3686"/>
                  </a:moveTo>
                  <a:cubicBezTo>
                    <a:pt x="14544" y="2676"/>
                    <a:pt x="14030" y="1667"/>
                    <a:pt x="12487" y="960"/>
                  </a:cubicBezTo>
                  <a:cubicBezTo>
                    <a:pt x="10944" y="254"/>
                    <a:pt x="8373" y="-150"/>
                    <a:pt x="6059" y="52"/>
                  </a:cubicBezTo>
                  <a:cubicBezTo>
                    <a:pt x="3744" y="254"/>
                    <a:pt x="1687" y="1061"/>
                    <a:pt x="659" y="2676"/>
                  </a:cubicBezTo>
                  <a:cubicBezTo>
                    <a:pt x="-370" y="4291"/>
                    <a:pt x="-370" y="6714"/>
                    <a:pt x="1944" y="8530"/>
                  </a:cubicBezTo>
                  <a:cubicBezTo>
                    <a:pt x="4259" y="10347"/>
                    <a:pt x="8887" y="11558"/>
                    <a:pt x="12744" y="13072"/>
                  </a:cubicBezTo>
                  <a:cubicBezTo>
                    <a:pt x="16601" y="14586"/>
                    <a:pt x="19687" y="16403"/>
                    <a:pt x="20459" y="17715"/>
                  </a:cubicBezTo>
                  <a:cubicBezTo>
                    <a:pt x="21230" y="19028"/>
                    <a:pt x="19687" y="19835"/>
                    <a:pt x="17373" y="20441"/>
                  </a:cubicBezTo>
                  <a:cubicBezTo>
                    <a:pt x="15059" y="21046"/>
                    <a:pt x="11973" y="21450"/>
                    <a:pt x="9659" y="21248"/>
                  </a:cubicBezTo>
                  <a:cubicBezTo>
                    <a:pt x="7344" y="21046"/>
                    <a:pt x="5801" y="20239"/>
                    <a:pt x="5801" y="19431"/>
                  </a:cubicBezTo>
                  <a:cubicBezTo>
                    <a:pt x="5801" y="18624"/>
                    <a:pt x="7344" y="17816"/>
                    <a:pt x="8887" y="17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295657" y="210364"/>
              <a:ext cx="156634" cy="16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4086" y="1908"/>
                  </a:moveTo>
                  <a:cubicBezTo>
                    <a:pt x="3211" y="842"/>
                    <a:pt x="2335" y="-225"/>
                    <a:pt x="1751" y="42"/>
                  </a:cubicBezTo>
                  <a:cubicBezTo>
                    <a:pt x="1168" y="308"/>
                    <a:pt x="876" y="1908"/>
                    <a:pt x="584" y="4842"/>
                  </a:cubicBezTo>
                  <a:cubicBezTo>
                    <a:pt x="292" y="7775"/>
                    <a:pt x="0" y="12042"/>
                    <a:pt x="0" y="14842"/>
                  </a:cubicBezTo>
                  <a:cubicBezTo>
                    <a:pt x="0" y="17642"/>
                    <a:pt x="292" y="18975"/>
                    <a:pt x="1168" y="19908"/>
                  </a:cubicBezTo>
                  <a:cubicBezTo>
                    <a:pt x="2043" y="20842"/>
                    <a:pt x="3503" y="21375"/>
                    <a:pt x="4962" y="20308"/>
                  </a:cubicBezTo>
                  <a:cubicBezTo>
                    <a:pt x="6422" y="19242"/>
                    <a:pt x="7881" y="16575"/>
                    <a:pt x="8903" y="14175"/>
                  </a:cubicBezTo>
                  <a:cubicBezTo>
                    <a:pt x="9924" y="11775"/>
                    <a:pt x="10508" y="9642"/>
                    <a:pt x="11092" y="7908"/>
                  </a:cubicBezTo>
                  <a:cubicBezTo>
                    <a:pt x="11676" y="6175"/>
                    <a:pt x="12259" y="4842"/>
                    <a:pt x="12989" y="4708"/>
                  </a:cubicBezTo>
                  <a:cubicBezTo>
                    <a:pt x="13719" y="4575"/>
                    <a:pt x="14595" y="5642"/>
                    <a:pt x="15178" y="6975"/>
                  </a:cubicBezTo>
                  <a:cubicBezTo>
                    <a:pt x="15762" y="8308"/>
                    <a:pt x="16054" y="9908"/>
                    <a:pt x="16346" y="11775"/>
                  </a:cubicBezTo>
                  <a:cubicBezTo>
                    <a:pt x="16638" y="13642"/>
                    <a:pt x="16930" y="15775"/>
                    <a:pt x="17805" y="16708"/>
                  </a:cubicBezTo>
                  <a:cubicBezTo>
                    <a:pt x="18681" y="17642"/>
                    <a:pt x="20141" y="17375"/>
                    <a:pt x="21600" y="17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478870" y="206536"/>
              <a:ext cx="100421" cy="16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764" fill="norm" stroke="1" extrusionOk="0">
                  <a:moveTo>
                    <a:pt x="15949" y="3271"/>
                  </a:moveTo>
                  <a:cubicBezTo>
                    <a:pt x="15049" y="1904"/>
                    <a:pt x="14149" y="537"/>
                    <a:pt x="12574" y="127"/>
                  </a:cubicBezTo>
                  <a:cubicBezTo>
                    <a:pt x="10999" y="-283"/>
                    <a:pt x="8749" y="264"/>
                    <a:pt x="6499" y="2314"/>
                  </a:cubicBezTo>
                  <a:cubicBezTo>
                    <a:pt x="4249" y="4365"/>
                    <a:pt x="1999" y="7920"/>
                    <a:pt x="874" y="11064"/>
                  </a:cubicBezTo>
                  <a:cubicBezTo>
                    <a:pt x="-251" y="14208"/>
                    <a:pt x="-251" y="16942"/>
                    <a:pt x="649" y="18720"/>
                  </a:cubicBezTo>
                  <a:cubicBezTo>
                    <a:pt x="1549" y="20497"/>
                    <a:pt x="3349" y="21317"/>
                    <a:pt x="6949" y="20360"/>
                  </a:cubicBezTo>
                  <a:cubicBezTo>
                    <a:pt x="10549" y="19403"/>
                    <a:pt x="15949" y="16669"/>
                    <a:pt x="21349" y="13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581407" y="60410"/>
              <a:ext cx="112184" cy="3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13042" y="0"/>
                  </a:moveTo>
                  <a:cubicBezTo>
                    <a:pt x="11004" y="429"/>
                    <a:pt x="8966" y="858"/>
                    <a:pt x="7743" y="2360"/>
                  </a:cubicBezTo>
                  <a:cubicBezTo>
                    <a:pt x="6521" y="3862"/>
                    <a:pt x="6113" y="6437"/>
                    <a:pt x="5298" y="9083"/>
                  </a:cubicBezTo>
                  <a:cubicBezTo>
                    <a:pt x="4483" y="11730"/>
                    <a:pt x="3260" y="14448"/>
                    <a:pt x="2445" y="16236"/>
                  </a:cubicBezTo>
                  <a:cubicBezTo>
                    <a:pt x="1630" y="18024"/>
                    <a:pt x="1223" y="18882"/>
                    <a:pt x="815" y="19740"/>
                  </a:cubicBezTo>
                  <a:cubicBezTo>
                    <a:pt x="408" y="20599"/>
                    <a:pt x="0" y="21457"/>
                    <a:pt x="0" y="21528"/>
                  </a:cubicBezTo>
                  <a:cubicBezTo>
                    <a:pt x="0" y="21600"/>
                    <a:pt x="408" y="20885"/>
                    <a:pt x="1834" y="19526"/>
                  </a:cubicBezTo>
                  <a:cubicBezTo>
                    <a:pt x="3260" y="18167"/>
                    <a:pt x="5706" y="16164"/>
                    <a:pt x="7540" y="14877"/>
                  </a:cubicBezTo>
                  <a:cubicBezTo>
                    <a:pt x="9374" y="13589"/>
                    <a:pt x="10596" y="13017"/>
                    <a:pt x="12226" y="12660"/>
                  </a:cubicBezTo>
                  <a:cubicBezTo>
                    <a:pt x="13857" y="12302"/>
                    <a:pt x="15894" y="12159"/>
                    <a:pt x="17525" y="12445"/>
                  </a:cubicBezTo>
                  <a:cubicBezTo>
                    <a:pt x="19155" y="12731"/>
                    <a:pt x="20377" y="13446"/>
                    <a:pt x="20989" y="15020"/>
                  </a:cubicBezTo>
                  <a:cubicBezTo>
                    <a:pt x="21600" y="16593"/>
                    <a:pt x="21600" y="19025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6362457" y="35010"/>
              <a:ext cx="80434" cy="38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0"/>
                  </a:moveTo>
                  <a:cubicBezTo>
                    <a:pt x="17621" y="1074"/>
                    <a:pt x="13642" y="2148"/>
                    <a:pt x="10232" y="4535"/>
                  </a:cubicBezTo>
                  <a:cubicBezTo>
                    <a:pt x="6821" y="6922"/>
                    <a:pt x="3979" y="10621"/>
                    <a:pt x="2274" y="13366"/>
                  </a:cubicBezTo>
                  <a:cubicBezTo>
                    <a:pt x="568" y="16110"/>
                    <a:pt x="0" y="17901"/>
                    <a:pt x="0" y="19154"/>
                  </a:cubicBezTo>
                  <a:cubicBezTo>
                    <a:pt x="0" y="20407"/>
                    <a:pt x="568" y="21123"/>
                    <a:pt x="2274" y="21361"/>
                  </a:cubicBezTo>
                  <a:cubicBezTo>
                    <a:pt x="3979" y="21600"/>
                    <a:pt x="6821" y="21361"/>
                    <a:pt x="10232" y="20407"/>
                  </a:cubicBezTo>
                  <a:cubicBezTo>
                    <a:pt x="13642" y="19452"/>
                    <a:pt x="17621" y="17781"/>
                    <a:pt x="21600" y="16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322240" y="74108"/>
              <a:ext cx="254001" cy="2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3178"/>
                  </a:moveTo>
                  <a:cubicBezTo>
                    <a:pt x="3780" y="11378"/>
                    <a:pt x="7560" y="9578"/>
                    <a:pt x="10170" y="7778"/>
                  </a:cubicBezTo>
                  <a:cubicBezTo>
                    <a:pt x="12780" y="5978"/>
                    <a:pt x="14220" y="4178"/>
                    <a:pt x="15120" y="2705"/>
                  </a:cubicBezTo>
                  <a:cubicBezTo>
                    <a:pt x="16020" y="1232"/>
                    <a:pt x="16380" y="87"/>
                    <a:pt x="16650" y="5"/>
                  </a:cubicBezTo>
                  <a:cubicBezTo>
                    <a:pt x="16920" y="-77"/>
                    <a:pt x="17100" y="905"/>
                    <a:pt x="16560" y="3768"/>
                  </a:cubicBezTo>
                  <a:cubicBezTo>
                    <a:pt x="16020" y="6632"/>
                    <a:pt x="14760" y="11378"/>
                    <a:pt x="14040" y="14159"/>
                  </a:cubicBezTo>
                  <a:cubicBezTo>
                    <a:pt x="13320" y="16941"/>
                    <a:pt x="13140" y="17759"/>
                    <a:pt x="12870" y="18578"/>
                  </a:cubicBezTo>
                  <a:cubicBezTo>
                    <a:pt x="12600" y="19396"/>
                    <a:pt x="12240" y="20214"/>
                    <a:pt x="11970" y="20214"/>
                  </a:cubicBezTo>
                  <a:cubicBezTo>
                    <a:pt x="11700" y="20214"/>
                    <a:pt x="11520" y="19396"/>
                    <a:pt x="11970" y="18087"/>
                  </a:cubicBezTo>
                  <a:cubicBezTo>
                    <a:pt x="12420" y="16778"/>
                    <a:pt x="13500" y="14978"/>
                    <a:pt x="14400" y="13832"/>
                  </a:cubicBezTo>
                  <a:cubicBezTo>
                    <a:pt x="15300" y="12687"/>
                    <a:pt x="16020" y="12196"/>
                    <a:pt x="16920" y="11950"/>
                  </a:cubicBezTo>
                  <a:cubicBezTo>
                    <a:pt x="17820" y="11705"/>
                    <a:pt x="18900" y="11705"/>
                    <a:pt x="19710" y="12114"/>
                  </a:cubicBezTo>
                  <a:cubicBezTo>
                    <a:pt x="20520" y="12523"/>
                    <a:pt x="21060" y="13341"/>
                    <a:pt x="21330" y="14978"/>
                  </a:cubicBezTo>
                  <a:cubicBezTo>
                    <a:pt x="21600" y="16614"/>
                    <a:pt x="21600" y="19068"/>
                    <a:pt x="2160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598375" y="0"/>
              <a:ext cx="314416" cy="36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2" fill="norm" stroke="1" extrusionOk="0">
                  <a:moveTo>
                    <a:pt x="5008" y="16393"/>
                  </a:moveTo>
                  <a:cubicBezTo>
                    <a:pt x="5008" y="15765"/>
                    <a:pt x="5008" y="15137"/>
                    <a:pt x="4718" y="14635"/>
                  </a:cubicBezTo>
                  <a:cubicBezTo>
                    <a:pt x="4428" y="14133"/>
                    <a:pt x="3848" y="13756"/>
                    <a:pt x="3268" y="13882"/>
                  </a:cubicBezTo>
                  <a:cubicBezTo>
                    <a:pt x="2688" y="14007"/>
                    <a:pt x="2108" y="14635"/>
                    <a:pt x="1456" y="15828"/>
                  </a:cubicBezTo>
                  <a:cubicBezTo>
                    <a:pt x="804" y="17021"/>
                    <a:pt x="79" y="18779"/>
                    <a:pt x="6" y="19909"/>
                  </a:cubicBezTo>
                  <a:cubicBezTo>
                    <a:pt x="-66" y="21040"/>
                    <a:pt x="514" y="21542"/>
                    <a:pt x="1094" y="21542"/>
                  </a:cubicBezTo>
                  <a:cubicBezTo>
                    <a:pt x="1674" y="21542"/>
                    <a:pt x="2253" y="21040"/>
                    <a:pt x="2833" y="20475"/>
                  </a:cubicBezTo>
                  <a:cubicBezTo>
                    <a:pt x="3413" y="19909"/>
                    <a:pt x="3993" y="19282"/>
                    <a:pt x="4573" y="18654"/>
                  </a:cubicBezTo>
                  <a:cubicBezTo>
                    <a:pt x="5153" y="18026"/>
                    <a:pt x="5733" y="17398"/>
                    <a:pt x="6023" y="17398"/>
                  </a:cubicBezTo>
                  <a:cubicBezTo>
                    <a:pt x="6313" y="17398"/>
                    <a:pt x="6313" y="18026"/>
                    <a:pt x="6313" y="18716"/>
                  </a:cubicBezTo>
                  <a:cubicBezTo>
                    <a:pt x="6313" y="19407"/>
                    <a:pt x="6313" y="20161"/>
                    <a:pt x="6675" y="20537"/>
                  </a:cubicBezTo>
                  <a:cubicBezTo>
                    <a:pt x="7037" y="20914"/>
                    <a:pt x="7762" y="20914"/>
                    <a:pt x="8342" y="20537"/>
                  </a:cubicBezTo>
                  <a:cubicBezTo>
                    <a:pt x="8922" y="20161"/>
                    <a:pt x="9357" y="19407"/>
                    <a:pt x="10589" y="16895"/>
                  </a:cubicBezTo>
                  <a:cubicBezTo>
                    <a:pt x="11821" y="14384"/>
                    <a:pt x="13851" y="10114"/>
                    <a:pt x="15228" y="7226"/>
                  </a:cubicBezTo>
                  <a:cubicBezTo>
                    <a:pt x="16605" y="4337"/>
                    <a:pt x="17330" y="2830"/>
                    <a:pt x="17765" y="1763"/>
                  </a:cubicBezTo>
                  <a:cubicBezTo>
                    <a:pt x="18200" y="695"/>
                    <a:pt x="18345" y="68"/>
                    <a:pt x="18200" y="5"/>
                  </a:cubicBezTo>
                  <a:cubicBezTo>
                    <a:pt x="18055" y="-58"/>
                    <a:pt x="17620" y="444"/>
                    <a:pt x="16823" y="2516"/>
                  </a:cubicBezTo>
                  <a:cubicBezTo>
                    <a:pt x="16025" y="4589"/>
                    <a:pt x="14866" y="8230"/>
                    <a:pt x="14213" y="10993"/>
                  </a:cubicBezTo>
                  <a:cubicBezTo>
                    <a:pt x="13561" y="13756"/>
                    <a:pt x="13416" y="15640"/>
                    <a:pt x="13343" y="16895"/>
                  </a:cubicBezTo>
                  <a:cubicBezTo>
                    <a:pt x="13271" y="18151"/>
                    <a:pt x="13271" y="18779"/>
                    <a:pt x="13996" y="19219"/>
                  </a:cubicBezTo>
                  <a:cubicBezTo>
                    <a:pt x="14721" y="19658"/>
                    <a:pt x="16170" y="19909"/>
                    <a:pt x="17547" y="19533"/>
                  </a:cubicBezTo>
                  <a:cubicBezTo>
                    <a:pt x="18925" y="19156"/>
                    <a:pt x="20229" y="18151"/>
                    <a:pt x="21534" y="17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773090" y="162010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372540" y="1203410"/>
              <a:ext cx="15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070"/>
                    <a:pt x="16200" y="8139"/>
                    <a:pt x="18900" y="11739"/>
                  </a:cubicBezTo>
                  <a:cubicBezTo>
                    <a:pt x="21600" y="15339"/>
                    <a:pt x="18900" y="1847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404290" y="107006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236703" y="1118983"/>
              <a:ext cx="123138" cy="23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97" fill="norm" stroke="1" extrusionOk="0">
                  <a:moveTo>
                    <a:pt x="14708" y="2485"/>
                  </a:moveTo>
                  <a:cubicBezTo>
                    <a:pt x="13976" y="1521"/>
                    <a:pt x="13244" y="556"/>
                    <a:pt x="11962" y="171"/>
                  </a:cubicBezTo>
                  <a:cubicBezTo>
                    <a:pt x="10681" y="-215"/>
                    <a:pt x="8851" y="-22"/>
                    <a:pt x="6837" y="1521"/>
                  </a:cubicBezTo>
                  <a:cubicBezTo>
                    <a:pt x="4823" y="3064"/>
                    <a:pt x="2627" y="5956"/>
                    <a:pt x="1345" y="9235"/>
                  </a:cubicBezTo>
                  <a:cubicBezTo>
                    <a:pt x="64" y="12514"/>
                    <a:pt x="-302" y="16178"/>
                    <a:pt x="247" y="18396"/>
                  </a:cubicBezTo>
                  <a:cubicBezTo>
                    <a:pt x="796" y="20614"/>
                    <a:pt x="2261" y="21385"/>
                    <a:pt x="5922" y="21289"/>
                  </a:cubicBezTo>
                  <a:cubicBezTo>
                    <a:pt x="9583" y="21192"/>
                    <a:pt x="15440" y="20228"/>
                    <a:pt x="21298" y="19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499540" y="1133560"/>
              <a:ext cx="88825" cy="2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12" fill="norm" stroke="1" extrusionOk="0">
                  <a:moveTo>
                    <a:pt x="0" y="0"/>
                  </a:moveTo>
                  <a:cubicBezTo>
                    <a:pt x="6530" y="2356"/>
                    <a:pt x="13060" y="4713"/>
                    <a:pt x="16828" y="7756"/>
                  </a:cubicBezTo>
                  <a:cubicBezTo>
                    <a:pt x="20595" y="10800"/>
                    <a:pt x="21600" y="14531"/>
                    <a:pt x="20847" y="16887"/>
                  </a:cubicBezTo>
                  <a:cubicBezTo>
                    <a:pt x="20093" y="19244"/>
                    <a:pt x="17581" y="20225"/>
                    <a:pt x="14819" y="20815"/>
                  </a:cubicBezTo>
                  <a:cubicBezTo>
                    <a:pt x="12056" y="21404"/>
                    <a:pt x="9042" y="21600"/>
                    <a:pt x="7535" y="21207"/>
                  </a:cubicBezTo>
                  <a:cubicBezTo>
                    <a:pt x="6028" y="20815"/>
                    <a:pt x="6028" y="19833"/>
                    <a:pt x="6028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785290" y="987558"/>
              <a:ext cx="95251" cy="35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5760" y="8534"/>
                  </a:moveTo>
                  <a:cubicBezTo>
                    <a:pt x="4800" y="11509"/>
                    <a:pt x="3840" y="14484"/>
                    <a:pt x="3360" y="16359"/>
                  </a:cubicBezTo>
                  <a:cubicBezTo>
                    <a:pt x="2880" y="18234"/>
                    <a:pt x="2880" y="19011"/>
                    <a:pt x="2880" y="19787"/>
                  </a:cubicBezTo>
                  <a:cubicBezTo>
                    <a:pt x="2880" y="20563"/>
                    <a:pt x="2880" y="21339"/>
                    <a:pt x="2400" y="21403"/>
                  </a:cubicBezTo>
                  <a:cubicBezTo>
                    <a:pt x="1920" y="21468"/>
                    <a:pt x="960" y="20821"/>
                    <a:pt x="480" y="18687"/>
                  </a:cubicBezTo>
                  <a:cubicBezTo>
                    <a:pt x="0" y="16553"/>
                    <a:pt x="0" y="12931"/>
                    <a:pt x="960" y="9827"/>
                  </a:cubicBezTo>
                  <a:cubicBezTo>
                    <a:pt x="1920" y="6723"/>
                    <a:pt x="3840" y="4136"/>
                    <a:pt x="5280" y="2519"/>
                  </a:cubicBezTo>
                  <a:cubicBezTo>
                    <a:pt x="6720" y="903"/>
                    <a:pt x="7680" y="256"/>
                    <a:pt x="9360" y="62"/>
                  </a:cubicBezTo>
                  <a:cubicBezTo>
                    <a:pt x="11040" y="-132"/>
                    <a:pt x="13440" y="127"/>
                    <a:pt x="16080" y="903"/>
                  </a:cubicBezTo>
                  <a:cubicBezTo>
                    <a:pt x="18720" y="1679"/>
                    <a:pt x="21600" y="2972"/>
                    <a:pt x="21600" y="4654"/>
                  </a:cubicBezTo>
                  <a:cubicBezTo>
                    <a:pt x="21600" y="6335"/>
                    <a:pt x="18720" y="8405"/>
                    <a:pt x="14640" y="9633"/>
                  </a:cubicBezTo>
                  <a:cubicBezTo>
                    <a:pt x="10560" y="10862"/>
                    <a:pt x="5280" y="11250"/>
                    <a:pt x="0" y="11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886890" y="1152610"/>
              <a:ext cx="139701" cy="18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5155"/>
                  </a:moveTo>
                  <a:cubicBezTo>
                    <a:pt x="3273" y="7609"/>
                    <a:pt x="6545" y="10064"/>
                    <a:pt x="8345" y="12027"/>
                  </a:cubicBezTo>
                  <a:cubicBezTo>
                    <a:pt x="10145" y="13991"/>
                    <a:pt x="10473" y="15464"/>
                    <a:pt x="10473" y="16814"/>
                  </a:cubicBezTo>
                  <a:cubicBezTo>
                    <a:pt x="10473" y="18164"/>
                    <a:pt x="10145" y="19391"/>
                    <a:pt x="9164" y="20250"/>
                  </a:cubicBezTo>
                  <a:cubicBezTo>
                    <a:pt x="8182" y="21109"/>
                    <a:pt x="6545" y="21600"/>
                    <a:pt x="5727" y="21109"/>
                  </a:cubicBezTo>
                  <a:cubicBezTo>
                    <a:pt x="4909" y="20618"/>
                    <a:pt x="4909" y="19145"/>
                    <a:pt x="6382" y="15955"/>
                  </a:cubicBezTo>
                  <a:cubicBezTo>
                    <a:pt x="7855" y="12764"/>
                    <a:pt x="10800" y="7855"/>
                    <a:pt x="13582" y="4909"/>
                  </a:cubicBezTo>
                  <a:cubicBezTo>
                    <a:pt x="16364" y="1964"/>
                    <a:pt x="18982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146154" y="1033610"/>
              <a:ext cx="109037" cy="29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91" fill="norm" stroke="1" extrusionOk="0">
                  <a:moveTo>
                    <a:pt x="19771" y="3054"/>
                  </a:moveTo>
                  <a:cubicBezTo>
                    <a:pt x="19771" y="1846"/>
                    <a:pt x="19771" y="637"/>
                    <a:pt x="18752" y="184"/>
                  </a:cubicBezTo>
                  <a:cubicBezTo>
                    <a:pt x="17734" y="-269"/>
                    <a:pt x="15696" y="33"/>
                    <a:pt x="12436" y="1997"/>
                  </a:cubicBezTo>
                  <a:cubicBezTo>
                    <a:pt x="9175" y="3960"/>
                    <a:pt x="4692" y="7586"/>
                    <a:pt x="2247" y="10455"/>
                  </a:cubicBezTo>
                  <a:cubicBezTo>
                    <a:pt x="-198" y="13325"/>
                    <a:pt x="-606" y="15440"/>
                    <a:pt x="820" y="17177"/>
                  </a:cubicBezTo>
                  <a:cubicBezTo>
                    <a:pt x="2247" y="18914"/>
                    <a:pt x="5507" y="20274"/>
                    <a:pt x="9175" y="20802"/>
                  </a:cubicBezTo>
                  <a:cubicBezTo>
                    <a:pt x="12843" y="21331"/>
                    <a:pt x="16919" y="21029"/>
                    <a:pt x="20994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367079" y="1023629"/>
              <a:ext cx="142112" cy="26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0" fill="norm" stroke="1" extrusionOk="0">
                  <a:moveTo>
                    <a:pt x="21327" y="2182"/>
                  </a:moveTo>
                  <a:cubicBezTo>
                    <a:pt x="21327" y="1339"/>
                    <a:pt x="21327" y="495"/>
                    <a:pt x="20533" y="157"/>
                  </a:cubicBezTo>
                  <a:cubicBezTo>
                    <a:pt x="19739" y="-180"/>
                    <a:pt x="18151" y="-11"/>
                    <a:pt x="15133" y="1001"/>
                  </a:cubicBezTo>
                  <a:cubicBezTo>
                    <a:pt x="12115" y="2014"/>
                    <a:pt x="7668" y="3870"/>
                    <a:pt x="4809" y="6148"/>
                  </a:cubicBezTo>
                  <a:cubicBezTo>
                    <a:pt x="1951" y="8426"/>
                    <a:pt x="680" y="11126"/>
                    <a:pt x="203" y="13573"/>
                  </a:cubicBezTo>
                  <a:cubicBezTo>
                    <a:pt x="-273" y="16020"/>
                    <a:pt x="45" y="18214"/>
                    <a:pt x="1633" y="19564"/>
                  </a:cubicBezTo>
                  <a:cubicBezTo>
                    <a:pt x="3221" y="20914"/>
                    <a:pt x="6080" y="21420"/>
                    <a:pt x="9256" y="21420"/>
                  </a:cubicBezTo>
                  <a:cubicBezTo>
                    <a:pt x="12433" y="21420"/>
                    <a:pt x="15927" y="20914"/>
                    <a:pt x="19421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413940" y="117166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667940" y="1006560"/>
              <a:ext cx="7626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7389" y="2700"/>
                    <a:pt x="14779" y="5400"/>
                    <a:pt x="18189" y="8250"/>
                  </a:cubicBezTo>
                  <a:cubicBezTo>
                    <a:pt x="21600" y="11100"/>
                    <a:pt x="21032" y="14100"/>
                    <a:pt x="17621" y="16350"/>
                  </a:cubicBezTo>
                  <a:cubicBezTo>
                    <a:pt x="14211" y="18600"/>
                    <a:pt x="7958" y="20100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061640" y="1063710"/>
              <a:ext cx="21349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3812" y="831"/>
                    <a:pt x="7624" y="1662"/>
                    <a:pt x="10694" y="2492"/>
                  </a:cubicBezTo>
                  <a:cubicBezTo>
                    <a:pt x="13765" y="3323"/>
                    <a:pt x="16094" y="4154"/>
                    <a:pt x="17894" y="4846"/>
                  </a:cubicBezTo>
                  <a:cubicBezTo>
                    <a:pt x="19694" y="5538"/>
                    <a:pt x="20965" y="6092"/>
                    <a:pt x="21282" y="6923"/>
                  </a:cubicBezTo>
                  <a:cubicBezTo>
                    <a:pt x="21600" y="7754"/>
                    <a:pt x="20965" y="8862"/>
                    <a:pt x="18847" y="11354"/>
                  </a:cubicBezTo>
                  <a:cubicBezTo>
                    <a:pt x="16729" y="13846"/>
                    <a:pt x="13129" y="17723"/>
                    <a:pt x="9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268513" y="1197060"/>
              <a:ext cx="205878" cy="11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61" fill="norm" stroke="1" extrusionOk="0">
                  <a:moveTo>
                    <a:pt x="21438" y="0"/>
                  </a:moveTo>
                  <a:cubicBezTo>
                    <a:pt x="16809" y="3260"/>
                    <a:pt x="12181" y="6521"/>
                    <a:pt x="8985" y="9577"/>
                  </a:cubicBezTo>
                  <a:cubicBezTo>
                    <a:pt x="5789" y="12634"/>
                    <a:pt x="4026" y="15487"/>
                    <a:pt x="2703" y="17525"/>
                  </a:cubicBezTo>
                  <a:cubicBezTo>
                    <a:pt x="1381" y="19562"/>
                    <a:pt x="499" y="20785"/>
                    <a:pt x="169" y="21192"/>
                  </a:cubicBezTo>
                  <a:cubicBezTo>
                    <a:pt x="-162" y="21600"/>
                    <a:pt x="58" y="21192"/>
                    <a:pt x="279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572560" y="1068167"/>
              <a:ext cx="174773" cy="24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79" fill="norm" stroke="1" extrusionOk="0">
                  <a:moveTo>
                    <a:pt x="15845" y="166"/>
                  </a:moveTo>
                  <a:cubicBezTo>
                    <a:pt x="14302" y="-20"/>
                    <a:pt x="12759" y="-206"/>
                    <a:pt x="10959" y="539"/>
                  </a:cubicBezTo>
                  <a:cubicBezTo>
                    <a:pt x="9159" y="1284"/>
                    <a:pt x="7102" y="2960"/>
                    <a:pt x="5302" y="5380"/>
                  </a:cubicBezTo>
                  <a:cubicBezTo>
                    <a:pt x="3502" y="7801"/>
                    <a:pt x="1959" y="10966"/>
                    <a:pt x="1059" y="13201"/>
                  </a:cubicBezTo>
                  <a:cubicBezTo>
                    <a:pt x="159" y="15435"/>
                    <a:pt x="-98" y="16739"/>
                    <a:pt x="31" y="17949"/>
                  </a:cubicBezTo>
                  <a:cubicBezTo>
                    <a:pt x="159" y="19160"/>
                    <a:pt x="673" y="20277"/>
                    <a:pt x="1959" y="20835"/>
                  </a:cubicBezTo>
                  <a:cubicBezTo>
                    <a:pt x="3245" y="21394"/>
                    <a:pt x="5302" y="21394"/>
                    <a:pt x="8516" y="19904"/>
                  </a:cubicBezTo>
                  <a:cubicBezTo>
                    <a:pt x="11731" y="18415"/>
                    <a:pt x="16102" y="15435"/>
                    <a:pt x="18545" y="12735"/>
                  </a:cubicBezTo>
                  <a:cubicBezTo>
                    <a:pt x="20988" y="10035"/>
                    <a:pt x="21502" y="7615"/>
                    <a:pt x="21116" y="6125"/>
                  </a:cubicBezTo>
                  <a:cubicBezTo>
                    <a:pt x="20731" y="4635"/>
                    <a:pt x="19445" y="4077"/>
                    <a:pt x="17773" y="3797"/>
                  </a:cubicBezTo>
                  <a:cubicBezTo>
                    <a:pt x="16102" y="3518"/>
                    <a:pt x="14045" y="3518"/>
                    <a:pt x="11988" y="3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458640" y="1037793"/>
              <a:ext cx="158751" cy="3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478"/>
                  </a:moveTo>
                  <a:cubicBezTo>
                    <a:pt x="864" y="5195"/>
                    <a:pt x="1728" y="7912"/>
                    <a:pt x="2304" y="10833"/>
                  </a:cubicBezTo>
                  <a:cubicBezTo>
                    <a:pt x="2880" y="13753"/>
                    <a:pt x="3168" y="16878"/>
                    <a:pt x="3312" y="18780"/>
                  </a:cubicBezTo>
                  <a:cubicBezTo>
                    <a:pt x="3456" y="20682"/>
                    <a:pt x="3456" y="21361"/>
                    <a:pt x="3600" y="21361"/>
                  </a:cubicBezTo>
                  <a:cubicBezTo>
                    <a:pt x="3744" y="21361"/>
                    <a:pt x="4032" y="20682"/>
                    <a:pt x="5472" y="17897"/>
                  </a:cubicBezTo>
                  <a:cubicBezTo>
                    <a:pt x="6912" y="15112"/>
                    <a:pt x="9504" y="10221"/>
                    <a:pt x="11520" y="7029"/>
                  </a:cubicBezTo>
                  <a:cubicBezTo>
                    <a:pt x="13536" y="3836"/>
                    <a:pt x="14976" y="2342"/>
                    <a:pt x="16272" y="1323"/>
                  </a:cubicBezTo>
                  <a:cubicBezTo>
                    <a:pt x="17568" y="304"/>
                    <a:pt x="18720" y="-239"/>
                    <a:pt x="19584" y="101"/>
                  </a:cubicBezTo>
                  <a:cubicBezTo>
                    <a:pt x="20448" y="440"/>
                    <a:pt x="21024" y="1663"/>
                    <a:pt x="21600" y="2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407840" y="1165310"/>
              <a:ext cx="247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7169"/>
                    <a:pt x="8862" y="12738"/>
                    <a:pt x="12462" y="9138"/>
                  </a:cubicBezTo>
                  <a:cubicBezTo>
                    <a:pt x="16062" y="5538"/>
                    <a:pt x="18831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897368" y="1040640"/>
              <a:ext cx="202623" cy="26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70" fill="norm" stroke="1" extrusionOk="0">
                  <a:moveTo>
                    <a:pt x="19514" y="847"/>
                  </a:moveTo>
                  <a:cubicBezTo>
                    <a:pt x="18614" y="328"/>
                    <a:pt x="17714" y="-190"/>
                    <a:pt x="15351" y="69"/>
                  </a:cubicBezTo>
                  <a:cubicBezTo>
                    <a:pt x="12989" y="328"/>
                    <a:pt x="9164" y="1365"/>
                    <a:pt x="6351" y="3698"/>
                  </a:cubicBezTo>
                  <a:cubicBezTo>
                    <a:pt x="3539" y="6031"/>
                    <a:pt x="1739" y="9660"/>
                    <a:pt x="839" y="12338"/>
                  </a:cubicBezTo>
                  <a:cubicBezTo>
                    <a:pt x="-61" y="15016"/>
                    <a:pt x="-61" y="16744"/>
                    <a:pt x="51" y="18040"/>
                  </a:cubicBezTo>
                  <a:cubicBezTo>
                    <a:pt x="164" y="19336"/>
                    <a:pt x="389" y="20200"/>
                    <a:pt x="1176" y="20719"/>
                  </a:cubicBezTo>
                  <a:cubicBezTo>
                    <a:pt x="1964" y="21237"/>
                    <a:pt x="3314" y="21410"/>
                    <a:pt x="6801" y="21151"/>
                  </a:cubicBezTo>
                  <a:cubicBezTo>
                    <a:pt x="10289" y="20892"/>
                    <a:pt x="15914" y="20200"/>
                    <a:pt x="21539" y="19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947590" y="117166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347140" y="1901910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760"/>
                    <a:pt x="21600" y="11520"/>
                    <a:pt x="18900" y="15120"/>
                  </a:cubicBezTo>
                  <a:cubicBezTo>
                    <a:pt x="16200" y="18720"/>
                    <a:pt x="81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340790" y="1814171"/>
              <a:ext cx="31751" cy="4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2" fill="norm" stroke="1" extrusionOk="0">
                  <a:moveTo>
                    <a:pt x="0" y="20262"/>
                  </a:moveTo>
                  <a:cubicBezTo>
                    <a:pt x="0" y="15942"/>
                    <a:pt x="0" y="11622"/>
                    <a:pt x="0" y="7302"/>
                  </a:cubicBezTo>
                  <a:cubicBezTo>
                    <a:pt x="0" y="2982"/>
                    <a:pt x="0" y="-1338"/>
                    <a:pt x="3600" y="390"/>
                  </a:cubicBezTo>
                  <a:cubicBezTo>
                    <a:pt x="7200" y="2118"/>
                    <a:pt x="14400" y="9894"/>
                    <a:pt x="21600" y="1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436040" y="1901910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448740" y="183841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480490" y="1806660"/>
              <a:ext cx="952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80" y="0"/>
                  </a:moveTo>
                  <a:cubicBezTo>
                    <a:pt x="15840" y="3273"/>
                    <a:pt x="21600" y="6545"/>
                    <a:pt x="21600" y="9982"/>
                  </a:cubicBezTo>
                  <a:cubicBezTo>
                    <a:pt x="21600" y="13418"/>
                    <a:pt x="15840" y="17018"/>
                    <a:pt x="11280" y="18982"/>
                  </a:cubicBezTo>
                  <a:cubicBezTo>
                    <a:pt x="6720" y="20945"/>
                    <a:pt x="3360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216696" y="1870160"/>
              <a:ext cx="986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3273"/>
                    <a:pt x="2982" y="6545"/>
                    <a:pt x="1182" y="9709"/>
                  </a:cubicBezTo>
                  <a:cubicBezTo>
                    <a:pt x="-618" y="12873"/>
                    <a:pt x="-618" y="15927"/>
                    <a:pt x="2982" y="17891"/>
                  </a:cubicBezTo>
                  <a:cubicBezTo>
                    <a:pt x="6582" y="19855"/>
                    <a:pt x="13782" y="20727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950390" y="1782474"/>
              <a:ext cx="130885" cy="42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38" fill="norm" stroke="1" extrusionOk="0">
                  <a:moveTo>
                    <a:pt x="7200" y="6927"/>
                  </a:moveTo>
                  <a:cubicBezTo>
                    <a:pt x="7543" y="10104"/>
                    <a:pt x="7886" y="13280"/>
                    <a:pt x="7543" y="15451"/>
                  </a:cubicBezTo>
                  <a:cubicBezTo>
                    <a:pt x="7200" y="17621"/>
                    <a:pt x="6171" y="18786"/>
                    <a:pt x="5314" y="19739"/>
                  </a:cubicBezTo>
                  <a:cubicBezTo>
                    <a:pt x="4457" y="20692"/>
                    <a:pt x="3771" y="21433"/>
                    <a:pt x="3429" y="21327"/>
                  </a:cubicBezTo>
                  <a:cubicBezTo>
                    <a:pt x="3086" y="21221"/>
                    <a:pt x="3086" y="20268"/>
                    <a:pt x="3086" y="17674"/>
                  </a:cubicBezTo>
                  <a:cubicBezTo>
                    <a:pt x="3086" y="15080"/>
                    <a:pt x="3086" y="10845"/>
                    <a:pt x="3257" y="7986"/>
                  </a:cubicBezTo>
                  <a:cubicBezTo>
                    <a:pt x="3429" y="5127"/>
                    <a:pt x="3771" y="3645"/>
                    <a:pt x="4629" y="2480"/>
                  </a:cubicBezTo>
                  <a:cubicBezTo>
                    <a:pt x="5486" y="1315"/>
                    <a:pt x="6857" y="468"/>
                    <a:pt x="8400" y="151"/>
                  </a:cubicBezTo>
                  <a:cubicBezTo>
                    <a:pt x="9943" y="-167"/>
                    <a:pt x="11657" y="45"/>
                    <a:pt x="13886" y="521"/>
                  </a:cubicBezTo>
                  <a:cubicBezTo>
                    <a:pt x="16114" y="998"/>
                    <a:pt x="18857" y="1739"/>
                    <a:pt x="20229" y="2745"/>
                  </a:cubicBezTo>
                  <a:cubicBezTo>
                    <a:pt x="21600" y="3751"/>
                    <a:pt x="21600" y="5021"/>
                    <a:pt x="19714" y="6080"/>
                  </a:cubicBezTo>
                  <a:cubicBezTo>
                    <a:pt x="17829" y="7139"/>
                    <a:pt x="14057" y="7986"/>
                    <a:pt x="10457" y="8674"/>
                  </a:cubicBezTo>
                  <a:cubicBezTo>
                    <a:pt x="6857" y="9362"/>
                    <a:pt x="3429" y="9892"/>
                    <a:pt x="0" y="1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071040" y="1959060"/>
              <a:ext cx="146051" cy="22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1004"/>
                  </a:moveTo>
                  <a:cubicBezTo>
                    <a:pt x="0" y="9985"/>
                    <a:pt x="0" y="8966"/>
                    <a:pt x="157" y="7947"/>
                  </a:cubicBezTo>
                  <a:cubicBezTo>
                    <a:pt x="313" y="6928"/>
                    <a:pt x="626" y="5909"/>
                    <a:pt x="1565" y="5502"/>
                  </a:cubicBezTo>
                  <a:cubicBezTo>
                    <a:pt x="2504" y="5094"/>
                    <a:pt x="4070" y="5298"/>
                    <a:pt x="6261" y="6928"/>
                  </a:cubicBezTo>
                  <a:cubicBezTo>
                    <a:pt x="8452" y="8558"/>
                    <a:pt x="11270" y="11615"/>
                    <a:pt x="12365" y="14162"/>
                  </a:cubicBezTo>
                  <a:cubicBezTo>
                    <a:pt x="13461" y="16709"/>
                    <a:pt x="12835" y="18747"/>
                    <a:pt x="11739" y="19970"/>
                  </a:cubicBezTo>
                  <a:cubicBezTo>
                    <a:pt x="10643" y="21192"/>
                    <a:pt x="9078" y="21600"/>
                    <a:pt x="8139" y="21294"/>
                  </a:cubicBezTo>
                  <a:cubicBezTo>
                    <a:pt x="7200" y="20989"/>
                    <a:pt x="6887" y="19970"/>
                    <a:pt x="7043" y="17728"/>
                  </a:cubicBezTo>
                  <a:cubicBezTo>
                    <a:pt x="7200" y="15487"/>
                    <a:pt x="7826" y="12023"/>
                    <a:pt x="10330" y="8864"/>
                  </a:cubicBezTo>
                  <a:cubicBezTo>
                    <a:pt x="12835" y="5706"/>
                    <a:pt x="17217" y="2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288263" y="1822422"/>
              <a:ext cx="157428" cy="37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07" fill="norm" stroke="1" extrusionOk="0">
                  <a:moveTo>
                    <a:pt x="18828" y="1975"/>
                  </a:moveTo>
                  <a:cubicBezTo>
                    <a:pt x="18828" y="1140"/>
                    <a:pt x="18828" y="304"/>
                    <a:pt x="18252" y="66"/>
                  </a:cubicBezTo>
                  <a:cubicBezTo>
                    <a:pt x="17676" y="-173"/>
                    <a:pt x="16524" y="185"/>
                    <a:pt x="14076" y="1975"/>
                  </a:cubicBezTo>
                  <a:cubicBezTo>
                    <a:pt x="11628" y="3765"/>
                    <a:pt x="7884" y="6987"/>
                    <a:pt x="5292" y="9971"/>
                  </a:cubicBezTo>
                  <a:cubicBezTo>
                    <a:pt x="2700" y="12954"/>
                    <a:pt x="1260" y="15699"/>
                    <a:pt x="540" y="17489"/>
                  </a:cubicBezTo>
                  <a:cubicBezTo>
                    <a:pt x="-180" y="19279"/>
                    <a:pt x="-180" y="20114"/>
                    <a:pt x="540" y="20651"/>
                  </a:cubicBezTo>
                  <a:cubicBezTo>
                    <a:pt x="1260" y="21188"/>
                    <a:pt x="2700" y="21427"/>
                    <a:pt x="6300" y="21248"/>
                  </a:cubicBezTo>
                  <a:cubicBezTo>
                    <a:pt x="9900" y="21069"/>
                    <a:pt x="15660" y="20472"/>
                    <a:pt x="21420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509190" y="1845672"/>
              <a:ext cx="457201" cy="29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21225"/>
                  </a:moveTo>
                  <a:cubicBezTo>
                    <a:pt x="1000" y="20763"/>
                    <a:pt x="2000" y="20300"/>
                    <a:pt x="3000" y="19914"/>
                  </a:cubicBezTo>
                  <a:cubicBezTo>
                    <a:pt x="4000" y="19528"/>
                    <a:pt x="5000" y="19220"/>
                    <a:pt x="5700" y="18834"/>
                  </a:cubicBezTo>
                  <a:cubicBezTo>
                    <a:pt x="6400" y="18448"/>
                    <a:pt x="6800" y="17985"/>
                    <a:pt x="6700" y="17368"/>
                  </a:cubicBezTo>
                  <a:cubicBezTo>
                    <a:pt x="6600" y="16751"/>
                    <a:pt x="6000" y="15980"/>
                    <a:pt x="5350" y="14668"/>
                  </a:cubicBezTo>
                  <a:cubicBezTo>
                    <a:pt x="4700" y="13357"/>
                    <a:pt x="4000" y="11505"/>
                    <a:pt x="3550" y="10117"/>
                  </a:cubicBezTo>
                  <a:cubicBezTo>
                    <a:pt x="3100" y="8728"/>
                    <a:pt x="2900" y="7803"/>
                    <a:pt x="2850" y="6954"/>
                  </a:cubicBezTo>
                  <a:cubicBezTo>
                    <a:pt x="2800" y="6105"/>
                    <a:pt x="2900" y="5334"/>
                    <a:pt x="3450" y="4408"/>
                  </a:cubicBezTo>
                  <a:cubicBezTo>
                    <a:pt x="4000" y="3483"/>
                    <a:pt x="5000" y="2403"/>
                    <a:pt x="6100" y="1631"/>
                  </a:cubicBezTo>
                  <a:cubicBezTo>
                    <a:pt x="7200" y="860"/>
                    <a:pt x="8400" y="397"/>
                    <a:pt x="9250" y="165"/>
                  </a:cubicBezTo>
                  <a:cubicBezTo>
                    <a:pt x="10100" y="-66"/>
                    <a:pt x="10600" y="-66"/>
                    <a:pt x="11050" y="243"/>
                  </a:cubicBezTo>
                  <a:cubicBezTo>
                    <a:pt x="11500" y="551"/>
                    <a:pt x="11900" y="1168"/>
                    <a:pt x="12200" y="2711"/>
                  </a:cubicBezTo>
                  <a:cubicBezTo>
                    <a:pt x="12500" y="4254"/>
                    <a:pt x="12700" y="6723"/>
                    <a:pt x="12550" y="8960"/>
                  </a:cubicBezTo>
                  <a:cubicBezTo>
                    <a:pt x="12400" y="11197"/>
                    <a:pt x="11900" y="13203"/>
                    <a:pt x="11300" y="15285"/>
                  </a:cubicBezTo>
                  <a:cubicBezTo>
                    <a:pt x="10700" y="17368"/>
                    <a:pt x="10000" y="19528"/>
                    <a:pt x="10000" y="20531"/>
                  </a:cubicBezTo>
                  <a:cubicBezTo>
                    <a:pt x="10000" y="21534"/>
                    <a:pt x="10700" y="21380"/>
                    <a:pt x="12750" y="20454"/>
                  </a:cubicBezTo>
                  <a:cubicBezTo>
                    <a:pt x="14800" y="19528"/>
                    <a:pt x="18200" y="17831"/>
                    <a:pt x="21600" y="16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960040" y="1793397"/>
              <a:ext cx="108486" cy="35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41" fill="norm" stroke="1" extrusionOk="0">
                  <a:moveTo>
                    <a:pt x="0" y="420"/>
                  </a:moveTo>
                  <a:cubicBezTo>
                    <a:pt x="2038" y="163"/>
                    <a:pt x="4075" y="-94"/>
                    <a:pt x="6113" y="35"/>
                  </a:cubicBezTo>
                  <a:cubicBezTo>
                    <a:pt x="8151" y="163"/>
                    <a:pt x="10189" y="677"/>
                    <a:pt x="13042" y="2542"/>
                  </a:cubicBezTo>
                  <a:cubicBezTo>
                    <a:pt x="15894" y="4406"/>
                    <a:pt x="19562" y="7620"/>
                    <a:pt x="20581" y="10513"/>
                  </a:cubicBezTo>
                  <a:cubicBezTo>
                    <a:pt x="21600" y="13406"/>
                    <a:pt x="19970" y="15977"/>
                    <a:pt x="17321" y="17777"/>
                  </a:cubicBezTo>
                  <a:cubicBezTo>
                    <a:pt x="14672" y="19577"/>
                    <a:pt x="11004" y="20606"/>
                    <a:pt x="7947" y="21056"/>
                  </a:cubicBezTo>
                  <a:cubicBezTo>
                    <a:pt x="4891" y="21506"/>
                    <a:pt x="2445" y="21377"/>
                    <a:pt x="1426" y="20992"/>
                  </a:cubicBezTo>
                  <a:cubicBezTo>
                    <a:pt x="408" y="20606"/>
                    <a:pt x="815" y="19963"/>
                    <a:pt x="1223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271190" y="197811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252140" y="206066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575990" y="1895560"/>
              <a:ext cx="57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091"/>
                    <a:pt x="15200" y="8182"/>
                    <a:pt x="11600" y="11782"/>
                  </a:cubicBezTo>
                  <a:cubicBezTo>
                    <a:pt x="8000" y="15382"/>
                    <a:pt x="4000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182040" y="266391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220140" y="256231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315390" y="2651210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337334" y="2580228"/>
              <a:ext cx="9807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7055" y="20827"/>
                  </a:moveTo>
                  <a:cubicBezTo>
                    <a:pt x="2735" y="10858"/>
                    <a:pt x="-1585" y="889"/>
                    <a:pt x="575" y="58"/>
                  </a:cubicBezTo>
                  <a:cubicBezTo>
                    <a:pt x="2735" y="-773"/>
                    <a:pt x="11375" y="7535"/>
                    <a:pt x="20015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2436040" y="269566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2442390" y="260041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2518590" y="2587710"/>
              <a:ext cx="7364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600" fill="norm" stroke="1" extrusionOk="0">
                  <a:moveTo>
                    <a:pt x="5254" y="0"/>
                  </a:moveTo>
                  <a:cubicBezTo>
                    <a:pt x="9924" y="1350"/>
                    <a:pt x="14595" y="2700"/>
                    <a:pt x="17514" y="5250"/>
                  </a:cubicBezTo>
                  <a:cubicBezTo>
                    <a:pt x="20432" y="7800"/>
                    <a:pt x="21600" y="11550"/>
                    <a:pt x="18389" y="14475"/>
                  </a:cubicBezTo>
                  <a:cubicBezTo>
                    <a:pt x="15178" y="17400"/>
                    <a:pt x="7589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2059979" y="2594060"/>
              <a:ext cx="12841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10514" y="0"/>
                  </a:moveTo>
                  <a:cubicBezTo>
                    <a:pt x="7429" y="2133"/>
                    <a:pt x="4343" y="4267"/>
                    <a:pt x="2286" y="6733"/>
                  </a:cubicBezTo>
                  <a:cubicBezTo>
                    <a:pt x="229" y="9200"/>
                    <a:pt x="-800" y="12000"/>
                    <a:pt x="743" y="14333"/>
                  </a:cubicBezTo>
                  <a:cubicBezTo>
                    <a:pt x="2286" y="16667"/>
                    <a:pt x="6400" y="18533"/>
                    <a:pt x="10171" y="19667"/>
                  </a:cubicBezTo>
                  <a:cubicBezTo>
                    <a:pt x="13943" y="20800"/>
                    <a:pt x="17371" y="21200"/>
                    <a:pt x="2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020240" y="2640097"/>
              <a:ext cx="102533" cy="50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32" fill="norm" stroke="1" extrusionOk="0">
                  <a:moveTo>
                    <a:pt x="5184" y="7041"/>
                  </a:moveTo>
                  <a:cubicBezTo>
                    <a:pt x="3888" y="9866"/>
                    <a:pt x="2592" y="12691"/>
                    <a:pt x="1944" y="14924"/>
                  </a:cubicBezTo>
                  <a:cubicBezTo>
                    <a:pt x="1296" y="17157"/>
                    <a:pt x="1296" y="18798"/>
                    <a:pt x="1080" y="19891"/>
                  </a:cubicBezTo>
                  <a:cubicBezTo>
                    <a:pt x="864" y="20985"/>
                    <a:pt x="432" y="21532"/>
                    <a:pt x="216" y="21532"/>
                  </a:cubicBezTo>
                  <a:cubicBezTo>
                    <a:pt x="0" y="21532"/>
                    <a:pt x="0" y="20985"/>
                    <a:pt x="0" y="18889"/>
                  </a:cubicBezTo>
                  <a:cubicBezTo>
                    <a:pt x="0" y="16793"/>
                    <a:pt x="0" y="13147"/>
                    <a:pt x="1080" y="10003"/>
                  </a:cubicBezTo>
                  <a:cubicBezTo>
                    <a:pt x="2160" y="6859"/>
                    <a:pt x="4320" y="4216"/>
                    <a:pt x="6048" y="2621"/>
                  </a:cubicBezTo>
                  <a:cubicBezTo>
                    <a:pt x="7776" y="1026"/>
                    <a:pt x="9072" y="479"/>
                    <a:pt x="10800" y="205"/>
                  </a:cubicBezTo>
                  <a:cubicBezTo>
                    <a:pt x="12528" y="-68"/>
                    <a:pt x="14688" y="-68"/>
                    <a:pt x="16416" y="205"/>
                  </a:cubicBezTo>
                  <a:cubicBezTo>
                    <a:pt x="18144" y="479"/>
                    <a:pt x="19440" y="1026"/>
                    <a:pt x="20304" y="1983"/>
                  </a:cubicBezTo>
                  <a:cubicBezTo>
                    <a:pt x="21168" y="2940"/>
                    <a:pt x="21600" y="4307"/>
                    <a:pt x="18360" y="5993"/>
                  </a:cubicBezTo>
                  <a:cubicBezTo>
                    <a:pt x="15120" y="7679"/>
                    <a:pt x="8208" y="9684"/>
                    <a:pt x="1296" y="11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115490" y="2879810"/>
              <a:ext cx="152401" cy="21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7624"/>
                  </a:moveTo>
                  <a:cubicBezTo>
                    <a:pt x="0" y="6141"/>
                    <a:pt x="0" y="4659"/>
                    <a:pt x="750" y="4024"/>
                  </a:cubicBezTo>
                  <a:cubicBezTo>
                    <a:pt x="1500" y="3388"/>
                    <a:pt x="3000" y="3600"/>
                    <a:pt x="5100" y="5294"/>
                  </a:cubicBezTo>
                  <a:cubicBezTo>
                    <a:pt x="7200" y="6988"/>
                    <a:pt x="9900" y="10165"/>
                    <a:pt x="10950" y="12918"/>
                  </a:cubicBezTo>
                  <a:cubicBezTo>
                    <a:pt x="12000" y="15671"/>
                    <a:pt x="11400" y="18000"/>
                    <a:pt x="10050" y="19482"/>
                  </a:cubicBezTo>
                  <a:cubicBezTo>
                    <a:pt x="8700" y="20965"/>
                    <a:pt x="6600" y="21600"/>
                    <a:pt x="5400" y="21282"/>
                  </a:cubicBezTo>
                  <a:cubicBezTo>
                    <a:pt x="4200" y="20965"/>
                    <a:pt x="3900" y="19694"/>
                    <a:pt x="5550" y="16518"/>
                  </a:cubicBezTo>
                  <a:cubicBezTo>
                    <a:pt x="7200" y="13341"/>
                    <a:pt x="10800" y="8259"/>
                    <a:pt x="13800" y="5188"/>
                  </a:cubicBezTo>
                  <a:cubicBezTo>
                    <a:pt x="16800" y="2118"/>
                    <a:pt x="19200" y="10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444207" y="2696396"/>
              <a:ext cx="179284" cy="41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51" fill="norm" stroke="1" extrusionOk="0">
                  <a:moveTo>
                    <a:pt x="21274" y="1614"/>
                  </a:moveTo>
                  <a:cubicBezTo>
                    <a:pt x="20772" y="953"/>
                    <a:pt x="20269" y="292"/>
                    <a:pt x="19390" y="71"/>
                  </a:cubicBezTo>
                  <a:cubicBezTo>
                    <a:pt x="18511" y="-149"/>
                    <a:pt x="17255" y="71"/>
                    <a:pt x="14493" y="1669"/>
                  </a:cubicBezTo>
                  <a:cubicBezTo>
                    <a:pt x="11730" y="3267"/>
                    <a:pt x="7460" y="6243"/>
                    <a:pt x="4446" y="9108"/>
                  </a:cubicBezTo>
                  <a:cubicBezTo>
                    <a:pt x="1432" y="11973"/>
                    <a:pt x="-326" y="14729"/>
                    <a:pt x="51" y="16657"/>
                  </a:cubicBezTo>
                  <a:cubicBezTo>
                    <a:pt x="427" y="18586"/>
                    <a:pt x="2939" y="19688"/>
                    <a:pt x="5827" y="20349"/>
                  </a:cubicBezTo>
                  <a:cubicBezTo>
                    <a:pt x="8716" y="21010"/>
                    <a:pt x="11981" y="21231"/>
                    <a:pt x="15246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854965" y="2765510"/>
              <a:ext cx="231571" cy="33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98" fill="norm" stroke="1" extrusionOk="0">
                  <a:moveTo>
                    <a:pt x="3239" y="0"/>
                  </a:moveTo>
                  <a:cubicBezTo>
                    <a:pt x="1877" y="3804"/>
                    <a:pt x="514" y="7608"/>
                    <a:pt x="125" y="10936"/>
                  </a:cubicBezTo>
                  <a:cubicBezTo>
                    <a:pt x="-264" y="14264"/>
                    <a:pt x="320" y="17117"/>
                    <a:pt x="1001" y="18815"/>
                  </a:cubicBezTo>
                  <a:cubicBezTo>
                    <a:pt x="1682" y="20513"/>
                    <a:pt x="2460" y="21057"/>
                    <a:pt x="3433" y="21328"/>
                  </a:cubicBezTo>
                  <a:cubicBezTo>
                    <a:pt x="4406" y="21600"/>
                    <a:pt x="5574" y="21600"/>
                    <a:pt x="7422" y="20921"/>
                  </a:cubicBezTo>
                  <a:cubicBezTo>
                    <a:pt x="9271" y="20242"/>
                    <a:pt x="11801" y="18883"/>
                    <a:pt x="14136" y="16642"/>
                  </a:cubicBezTo>
                  <a:cubicBezTo>
                    <a:pt x="16471" y="14400"/>
                    <a:pt x="18612" y="11275"/>
                    <a:pt x="19779" y="8762"/>
                  </a:cubicBezTo>
                  <a:cubicBezTo>
                    <a:pt x="20947" y="6249"/>
                    <a:pt x="21141" y="4347"/>
                    <a:pt x="21239" y="2989"/>
                  </a:cubicBezTo>
                  <a:cubicBezTo>
                    <a:pt x="21336" y="1630"/>
                    <a:pt x="21336" y="815"/>
                    <a:pt x="20850" y="475"/>
                  </a:cubicBezTo>
                  <a:cubicBezTo>
                    <a:pt x="20363" y="136"/>
                    <a:pt x="19390" y="272"/>
                    <a:pt x="18709" y="815"/>
                  </a:cubicBezTo>
                  <a:cubicBezTo>
                    <a:pt x="18028" y="1358"/>
                    <a:pt x="17639" y="2309"/>
                    <a:pt x="17250" y="3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883840" y="327351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902890" y="317826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966390" y="3235410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979090" y="3311610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4137840" y="323541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962934" y="2533682"/>
              <a:ext cx="98707" cy="14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56" fill="norm" stroke="1" extrusionOk="0">
                  <a:moveTo>
                    <a:pt x="2129" y="5941"/>
                  </a:moveTo>
                  <a:cubicBezTo>
                    <a:pt x="1669" y="8983"/>
                    <a:pt x="1210" y="12025"/>
                    <a:pt x="750" y="14763"/>
                  </a:cubicBezTo>
                  <a:cubicBezTo>
                    <a:pt x="291" y="17501"/>
                    <a:pt x="-169" y="19935"/>
                    <a:pt x="61" y="20087"/>
                  </a:cubicBezTo>
                  <a:cubicBezTo>
                    <a:pt x="291" y="20239"/>
                    <a:pt x="1210" y="18110"/>
                    <a:pt x="2129" y="15219"/>
                  </a:cubicBezTo>
                  <a:cubicBezTo>
                    <a:pt x="3048" y="12329"/>
                    <a:pt x="3967" y="8679"/>
                    <a:pt x="6035" y="5636"/>
                  </a:cubicBezTo>
                  <a:cubicBezTo>
                    <a:pt x="8103" y="2594"/>
                    <a:pt x="11320" y="160"/>
                    <a:pt x="13618" y="8"/>
                  </a:cubicBezTo>
                  <a:cubicBezTo>
                    <a:pt x="15916" y="-144"/>
                    <a:pt x="17295" y="1986"/>
                    <a:pt x="18444" y="5941"/>
                  </a:cubicBezTo>
                  <a:cubicBezTo>
                    <a:pt x="19593" y="9895"/>
                    <a:pt x="20512" y="15676"/>
                    <a:pt x="21431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392930" y="2748348"/>
              <a:ext cx="202111" cy="30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04" fill="norm" stroke="1" extrusionOk="0">
                  <a:moveTo>
                    <a:pt x="18784" y="2087"/>
                  </a:moveTo>
                  <a:cubicBezTo>
                    <a:pt x="19684" y="1347"/>
                    <a:pt x="20584" y="608"/>
                    <a:pt x="20247" y="238"/>
                  </a:cubicBezTo>
                  <a:cubicBezTo>
                    <a:pt x="19909" y="-132"/>
                    <a:pt x="18334" y="-132"/>
                    <a:pt x="15409" y="682"/>
                  </a:cubicBezTo>
                  <a:cubicBezTo>
                    <a:pt x="12484" y="1495"/>
                    <a:pt x="8209" y="3123"/>
                    <a:pt x="5397" y="4972"/>
                  </a:cubicBezTo>
                  <a:cubicBezTo>
                    <a:pt x="2584" y="6821"/>
                    <a:pt x="1234" y="8893"/>
                    <a:pt x="559" y="11260"/>
                  </a:cubicBezTo>
                  <a:cubicBezTo>
                    <a:pt x="-116" y="13627"/>
                    <a:pt x="-116" y="16290"/>
                    <a:pt x="222" y="18065"/>
                  </a:cubicBezTo>
                  <a:cubicBezTo>
                    <a:pt x="559" y="19841"/>
                    <a:pt x="1234" y="20728"/>
                    <a:pt x="3034" y="21098"/>
                  </a:cubicBezTo>
                  <a:cubicBezTo>
                    <a:pt x="4834" y="21468"/>
                    <a:pt x="7759" y="21320"/>
                    <a:pt x="11021" y="20802"/>
                  </a:cubicBezTo>
                  <a:cubicBezTo>
                    <a:pt x="14284" y="20284"/>
                    <a:pt x="17884" y="19397"/>
                    <a:pt x="21484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436290" y="294966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6200"/>
                    <a:pt x="7920" y="10800"/>
                    <a:pt x="11520" y="7200"/>
                  </a:cubicBezTo>
                  <a:cubicBezTo>
                    <a:pt x="15120" y="3600"/>
                    <a:pt x="183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677590" y="298141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671240" y="2879810"/>
              <a:ext cx="26533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4985" y="0"/>
                  </a:moveTo>
                  <a:cubicBezTo>
                    <a:pt x="13292" y="10800"/>
                    <a:pt x="21600" y="21600"/>
                    <a:pt x="20769" y="21600"/>
                  </a:cubicBezTo>
                  <a:cubicBezTo>
                    <a:pt x="19938" y="21600"/>
                    <a:pt x="9969" y="10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766490" y="2724148"/>
              <a:ext cx="117964" cy="38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46" fill="norm" stroke="1" extrusionOk="0">
                  <a:moveTo>
                    <a:pt x="0" y="1251"/>
                  </a:moveTo>
                  <a:cubicBezTo>
                    <a:pt x="0" y="658"/>
                    <a:pt x="0" y="65"/>
                    <a:pt x="758" y="5"/>
                  </a:cubicBezTo>
                  <a:cubicBezTo>
                    <a:pt x="1516" y="-54"/>
                    <a:pt x="3032" y="421"/>
                    <a:pt x="5874" y="1667"/>
                  </a:cubicBezTo>
                  <a:cubicBezTo>
                    <a:pt x="8716" y="2913"/>
                    <a:pt x="12884" y="4931"/>
                    <a:pt x="16105" y="7304"/>
                  </a:cubicBezTo>
                  <a:cubicBezTo>
                    <a:pt x="19326" y="9678"/>
                    <a:pt x="21600" y="12408"/>
                    <a:pt x="21032" y="14662"/>
                  </a:cubicBezTo>
                  <a:cubicBezTo>
                    <a:pt x="20463" y="16917"/>
                    <a:pt x="17053" y="18698"/>
                    <a:pt x="13642" y="19766"/>
                  </a:cubicBezTo>
                  <a:cubicBezTo>
                    <a:pt x="10232" y="20834"/>
                    <a:pt x="6821" y="21190"/>
                    <a:pt x="3411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109390" y="2923037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115740" y="300681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691474" y="2750693"/>
              <a:ext cx="262467" cy="34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18987" y="524"/>
                  </a:moveTo>
                  <a:cubicBezTo>
                    <a:pt x="19858" y="262"/>
                    <a:pt x="20729" y="0"/>
                    <a:pt x="20642" y="0"/>
                  </a:cubicBezTo>
                  <a:cubicBezTo>
                    <a:pt x="20555" y="0"/>
                    <a:pt x="19510" y="262"/>
                    <a:pt x="16810" y="1244"/>
                  </a:cubicBezTo>
                  <a:cubicBezTo>
                    <a:pt x="14110" y="2225"/>
                    <a:pt x="9755" y="3927"/>
                    <a:pt x="7142" y="5040"/>
                  </a:cubicBezTo>
                  <a:cubicBezTo>
                    <a:pt x="4529" y="6153"/>
                    <a:pt x="3658" y="6676"/>
                    <a:pt x="3397" y="7265"/>
                  </a:cubicBezTo>
                  <a:cubicBezTo>
                    <a:pt x="3135" y="7855"/>
                    <a:pt x="3484" y="8509"/>
                    <a:pt x="4965" y="8902"/>
                  </a:cubicBezTo>
                  <a:cubicBezTo>
                    <a:pt x="6445" y="9295"/>
                    <a:pt x="9058" y="9425"/>
                    <a:pt x="11148" y="9687"/>
                  </a:cubicBezTo>
                  <a:cubicBezTo>
                    <a:pt x="13239" y="9949"/>
                    <a:pt x="14806" y="10342"/>
                    <a:pt x="15765" y="10865"/>
                  </a:cubicBezTo>
                  <a:cubicBezTo>
                    <a:pt x="16723" y="11389"/>
                    <a:pt x="17071" y="12044"/>
                    <a:pt x="16810" y="12633"/>
                  </a:cubicBezTo>
                  <a:cubicBezTo>
                    <a:pt x="16548" y="13222"/>
                    <a:pt x="15677" y="13745"/>
                    <a:pt x="13065" y="14858"/>
                  </a:cubicBezTo>
                  <a:cubicBezTo>
                    <a:pt x="10452" y="15971"/>
                    <a:pt x="6097" y="17673"/>
                    <a:pt x="3484" y="18851"/>
                  </a:cubicBezTo>
                  <a:cubicBezTo>
                    <a:pt x="871" y="20029"/>
                    <a:pt x="0" y="20684"/>
                    <a:pt x="0" y="21076"/>
                  </a:cubicBezTo>
                  <a:cubicBezTo>
                    <a:pt x="0" y="21469"/>
                    <a:pt x="871" y="21600"/>
                    <a:pt x="3745" y="21535"/>
                  </a:cubicBezTo>
                  <a:cubicBezTo>
                    <a:pt x="6619" y="21469"/>
                    <a:pt x="11497" y="21207"/>
                    <a:pt x="14806" y="20880"/>
                  </a:cubicBezTo>
                  <a:cubicBezTo>
                    <a:pt x="18116" y="20553"/>
                    <a:pt x="19858" y="20160"/>
                    <a:pt x="21600" y="1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6233951" y="2674493"/>
              <a:ext cx="173651" cy="43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505" fill="norm" stroke="1" extrusionOk="0">
                  <a:moveTo>
                    <a:pt x="5202" y="10435"/>
                  </a:moveTo>
                  <a:cubicBezTo>
                    <a:pt x="4449" y="10852"/>
                    <a:pt x="3695" y="11270"/>
                    <a:pt x="2942" y="12887"/>
                  </a:cubicBezTo>
                  <a:cubicBezTo>
                    <a:pt x="2188" y="14504"/>
                    <a:pt x="1435" y="17322"/>
                    <a:pt x="933" y="19096"/>
                  </a:cubicBezTo>
                  <a:cubicBezTo>
                    <a:pt x="430" y="20870"/>
                    <a:pt x="179" y="21600"/>
                    <a:pt x="54" y="21496"/>
                  </a:cubicBezTo>
                  <a:cubicBezTo>
                    <a:pt x="-72" y="21391"/>
                    <a:pt x="-72" y="20452"/>
                    <a:pt x="1184" y="18157"/>
                  </a:cubicBezTo>
                  <a:cubicBezTo>
                    <a:pt x="2440" y="15861"/>
                    <a:pt x="4951" y="12209"/>
                    <a:pt x="7337" y="9130"/>
                  </a:cubicBezTo>
                  <a:cubicBezTo>
                    <a:pt x="9723" y="6052"/>
                    <a:pt x="11984" y="3548"/>
                    <a:pt x="13616" y="2035"/>
                  </a:cubicBezTo>
                  <a:cubicBezTo>
                    <a:pt x="15249" y="522"/>
                    <a:pt x="16254" y="0"/>
                    <a:pt x="17133" y="0"/>
                  </a:cubicBezTo>
                  <a:cubicBezTo>
                    <a:pt x="18012" y="0"/>
                    <a:pt x="18765" y="522"/>
                    <a:pt x="19644" y="1722"/>
                  </a:cubicBezTo>
                  <a:cubicBezTo>
                    <a:pt x="20523" y="2922"/>
                    <a:pt x="21528" y="4800"/>
                    <a:pt x="19016" y="6470"/>
                  </a:cubicBezTo>
                  <a:cubicBezTo>
                    <a:pt x="16505" y="8139"/>
                    <a:pt x="10477" y="9600"/>
                    <a:pt x="4449" y="1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379390" y="2898860"/>
              <a:ext cx="165101" cy="20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3888"/>
                  </a:moveTo>
                  <a:cubicBezTo>
                    <a:pt x="554" y="2808"/>
                    <a:pt x="1108" y="1728"/>
                    <a:pt x="2077" y="1296"/>
                  </a:cubicBezTo>
                  <a:cubicBezTo>
                    <a:pt x="3046" y="864"/>
                    <a:pt x="4431" y="1080"/>
                    <a:pt x="6092" y="2592"/>
                  </a:cubicBezTo>
                  <a:cubicBezTo>
                    <a:pt x="7754" y="4104"/>
                    <a:pt x="9692" y="6912"/>
                    <a:pt x="10246" y="10152"/>
                  </a:cubicBezTo>
                  <a:cubicBezTo>
                    <a:pt x="10800" y="13392"/>
                    <a:pt x="9969" y="17064"/>
                    <a:pt x="8723" y="19116"/>
                  </a:cubicBezTo>
                  <a:cubicBezTo>
                    <a:pt x="7477" y="21168"/>
                    <a:pt x="5815" y="21600"/>
                    <a:pt x="4846" y="21168"/>
                  </a:cubicBezTo>
                  <a:cubicBezTo>
                    <a:pt x="3877" y="20736"/>
                    <a:pt x="3600" y="19440"/>
                    <a:pt x="4431" y="16740"/>
                  </a:cubicBezTo>
                  <a:cubicBezTo>
                    <a:pt x="5262" y="14040"/>
                    <a:pt x="7200" y="9936"/>
                    <a:pt x="10246" y="6912"/>
                  </a:cubicBezTo>
                  <a:cubicBezTo>
                    <a:pt x="13292" y="3888"/>
                    <a:pt x="17446" y="19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642854" y="2761998"/>
              <a:ext cx="151550" cy="28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90" fill="norm" stroke="1" extrusionOk="0">
                  <a:moveTo>
                    <a:pt x="20587" y="4016"/>
                  </a:moveTo>
                  <a:cubicBezTo>
                    <a:pt x="20879" y="2607"/>
                    <a:pt x="21171" y="1199"/>
                    <a:pt x="20441" y="494"/>
                  </a:cubicBezTo>
                  <a:cubicBezTo>
                    <a:pt x="19712" y="-210"/>
                    <a:pt x="17960" y="-210"/>
                    <a:pt x="15479" y="807"/>
                  </a:cubicBezTo>
                  <a:cubicBezTo>
                    <a:pt x="12998" y="1825"/>
                    <a:pt x="9787" y="3860"/>
                    <a:pt x="7014" y="6599"/>
                  </a:cubicBezTo>
                  <a:cubicBezTo>
                    <a:pt x="4241" y="9338"/>
                    <a:pt x="1906" y="12781"/>
                    <a:pt x="739" y="15051"/>
                  </a:cubicBezTo>
                  <a:cubicBezTo>
                    <a:pt x="-429" y="17320"/>
                    <a:pt x="-429" y="18416"/>
                    <a:pt x="2344" y="19277"/>
                  </a:cubicBezTo>
                  <a:cubicBezTo>
                    <a:pt x="5117" y="20138"/>
                    <a:pt x="10663" y="20764"/>
                    <a:pt x="16209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847279" y="2760250"/>
              <a:ext cx="198862" cy="28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93" fill="norm" stroke="1" extrusionOk="0">
                  <a:moveTo>
                    <a:pt x="21361" y="2737"/>
                  </a:moveTo>
                  <a:cubicBezTo>
                    <a:pt x="20906" y="1641"/>
                    <a:pt x="20452" y="546"/>
                    <a:pt x="19656" y="154"/>
                  </a:cubicBezTo>
                  <a:cubicBezTo>
                    <a:pt x="18860" y="-237"/>
                    <a:pt x="17723" y="76"/>
                    <a:pt x="15563" y="1563"/>
                  </a:cubicBezTo>
                  <a:cubicBezTo>
                    <a:pt x="13403" y="3050"/>
                    <a:pt x="10220" y="5711"/>
                    <a:pt x="7492" y="8763"/>
                  </a:cubicBezTo>
                  <a:cubicBezTo>
                    <a:pt x="4763" y="11815"/>
                    <a:pt x="2489" y="15259"/>
                    <a:pt x="1239" y="17372"/>
                  </a:cubicBezTo>
                  <a:cubicBezTo>
                    <a:pt x="-12" y="19485"/>
                    <a:pt x="-239" y="20267"/>
                    <a:pt x="216" y="20737"/>
                  </a:cubicBezTo>
                  <a:cubicBezTo>
                    <a:pt x="670" y="21206"/>
                    <a:pt x="1807" y="21363"/>
                    <a:pt x="4763" y="20972"/>
                  </a:cubicBezTo>
                  <a:cubicBezTo>
                    <a:pt x="7719" y="20580"/>
                    <a:pt x="12494" y="19641"/>
                    <a:pt x="17268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6881040" y="294966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058840" y="2962360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271"/>
                    <a:pt x="13371" y="2541"/>
                    <a:pt x="9771" y="6141"/>
                  </a:cubicBezTo>
                  <a:cubicBezTo>
                    <a:pt x="6171" y="9741"/>
                    <a:pt x="3086" y="15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081978" y="2879810"/>
              <a:ext cx="3401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5429"/>
                    <a:pt x="-1183" y="9257"/>
                    <a:pt x="1993" y="5657"/>
                  </a:cubicBezTo>
                  <a:cubicBezTo>
                    <a:pt x="5170" y="2057"/>
                    <a:pt x="12793" y="1029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7115990" y="2771860"/>
              <a:ext cx="16970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4400" y="0"/>
                  </a:moveTo>
                  <a:cubicBezTo>
                    <a:pt x="15733" y="138"/>
                    <a:pt x="17067" y="277"/>
                    <a:pt x="18400" y="1038"/>
                  </a:cubicBezTo>
                  <a:cubicBezTo>
                    <a:pt x="19733" y="1800"/>
                    <a:pt x="21067" y="3185"/>
                    <a:pt x="21333" y="5538"/>
                  </a:cubicBezTo>
                  <a:cubicBezTo>
                    <a:pt x="21600" y="7892"/>
                    <a:pt x="20800" y="11215"/>
                    <a:pt x="17067" y="14054"/>
                  </a:cubicBezTo>
                  <a:cubicBezTo>
                    <a:pt x="13333" y="16892"/>
                    <a:pt x="6667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5661840" y="327986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687240" y="321001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769790" y="324811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763440" y="3324310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927318" y="3241760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763440" y="2577613"/>
              <a:ext cx="101601" cy="12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12313"/>
                  </a:moveTo>
                  <a:cubicBezTo>
                    <a:pt x="0" y="14083"/>
                    <a:pt x="0" y="15854"/>
                    <a:pt x="0" y="17624"/>
                  </a:cubicBezTo>
                  <a:cubicBezTo>
                    <a:pt x="0" y="19395"/>
                    <a:pt x="0" y="21165"/>
                    <a:pt x="0" y="21165"/>
                  </a:cubicBezTo>
                  <a:cubicBezTo>
                    <a:pt x="0" y="21165"/>
                    <a:pt x="0" y="19395"/>
                    <a:pt x="675" y="16562"/>
                  </a:cubicBezTo>
                  <a:cubicBezTo>
                    <a:pt x="1350" y="13729"/>
                    <a:pt x="2700" y="9834"/>
                    <a:pt x="4275" y="6824"/>
                  </a:cubicBezTo>
                  <a:cubicBezTo>
                    <a:pt x="5850" y="3814"/>
                    <a:pt x="7650" y="1690"/>
                    <a:pt x="9675" y="627"/>
                  </a:cubicBezTo>
                  <a:cubicBezTo>
                    <a:pt x="11700" y="-435"/>
                    <a:pt x="13950" y="-435"/>
                    <a:pt x="15975" y="2929"/>
                  </a:cubicBezTo>
                  <a:cubicBezTo>
                    <a:pt x="18000" y="6293"/>
                    <a:pt x="19800" y="13021"/>
                    <a:pt x="21600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88140" y="2758029"/>
              <a:ext cx="215901" cy="24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1934"/>
                  </a:moveTo>
                  <a:cubicBezTo>
                    <a:pt x="847" y="14000"/>
                    <a:pt x="1694" y="16066"/>
                    <a:pt x="2224" y="17944"/>
                  </a:cubicBezTo>
                  <a:cubicBezTo>
                    <a:pt x="2753" y="19823"/>
                    <a:pt x="2965" y="21513"/>
                    <a:pt x="2753" y="21325"/>
                  </a:cubicBezTo>
                  <a:cubicBezTo>
                    <a:pt x="2541" y="21137"/>
                    <a:pt x="1906" y="19071"/>
                    <a:pt x="1376" y="15596"/>
                  </a:cubicBezTo>
                  <a:cubicBezTo>
                    <a:pt x="847" y="12122"/>
                    <a:pt x="424" y="7238"/>
                    <a:pt x="212" y="4233"/>
                  </a:cubicBezTo>
                  <a:cubicBezTo>
                    <a:pt x="0" y="1228"/>
                    <a:pt x="0" y="101"/>
                    <a:pt x="318" y="7"/>
                  </a:cubicBezTo>
                  <a:cubicBezTo>
                    <a:pt x="635" y="-87"/>
                    <a:pt x="1271" y="852"/>
                    <a:pt x="2118" y="2167"/>
                  </a:cubicBezTo>
                  <a:cubicBezTo>
                    <a:pt x="2965" y="3482"/>
                    <a:pt x="4024" y="5172"/>
                    <a:pt x="4976" y="6299"/>
                  </a:cubicBezTo>
                  <a:cubicBezTo>
                    <a:pt x="5929" y="7426"/>
                    <a:pt x="6776" y="7990"/>
                    <a:pt x="7518" y="7896"/>
                  </a:cubicBezTo>
                  <a:cubicBezTo>
                    <a:pt x="8259" y="7802"/>
                    <a:pt x="8894" y="7050"/>
                    <a:pt x="9424" y="6205"/>
                  </a:cubicBezTo>
                  <a:cubicBezTo>
                    <a:pt x="9953" y="5360"/>
                    <a:pt x="10376" y="4421"/>
                    <a:pt x="11118" y="3388"/>
                  </a:cubicBezTo>
                  <a:cubicBezTo>
                    <a:pt x="11859" y="2355"/>
                    <a:pt x="12918" y="1228"/>
                    <a:pt x="13871" y="1040"/>
                  </a:cubicBezTo>
                  <a:cubicBezTo>
                    <a:pt x="14824" y="852"/>
                    <a:pt x="15671" y="1603"/>
                    <a:pt x="16412" y="3482"/>
                  </a:cubicBezTo>
                  <a:cubicBezTo>
                    <a:pt x="17153" y="5360"/>
                    <a:pt x="17788" y="8365"/>
                    <a:pt x="18635" y="10995"/>
                  </a:cubicBezTo>
                  <a:cubicBezTo>
                    <a:pt x="19482" y="13624"/>
                    <a:pt x="20541" y="15878"/>
                    <a:pt x="21600" y="18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56765" y="2715196"/>
              <a:ext cx="150476" cy="24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52" fill="norm" stroke="1" extrusionOk="0">
                  <a:moveTo>
                    <a:pt x="13227" y="1619"/>
                  </a:moveTo>
                  <a:cubicBezTo>
                    <a:pt x="12027" y="696"/>
                    <a:pt x="10827" y="-227"/>
                    <a:pt x="9477" y="50"/>
                  </a:cubicBezTo>
                  <a:cubicBezTo>
                    <a:pt x="8127" y="327"/>
                    <a:pt x="6627" y="1804"/>
                    <a:pt x="4977" y="4665"/>
                  </a:cubicBezTo>
                  <a:cubicBezTo>
                    <a:pt x="3327" y="7527"/>
                    <a:pt x="1527" y="11773"/>
                    <a:pt x="627" y="14542"/>
                  </a:cubicBezTo>
                  <a:cubicBezTo>
                    <a:pt x="-273" y="17311"/>
                    <a:pt x="-273" y="18604"/>
                    <a:pt x="1077" y="19619"/>
                  </a:cubicBezTo>
                  <a:cubicBezTo>
                    <a:pt x="2427" y="20635"/>
                    <a:pt x="5127" y="21373"/>
                    <a:pt x="8727" y="20911"/>
                  </a:cubicBezTo>
                  <a:cubicBezTo>
                    <a:pt x="12327" y="20450"/>
                    <a:pt x="16827" y="18788"/>
                    <a:pt x="21327" y="1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91810" y="2822660"/>
              <a:ext cx="15988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3563" y="21600"/>
                  </a:moveTo>
                  <a:cubicBezTo>
                    <a:pt x="1857" y="21600"/>
                    <a:pt x="152" y="21600"/>
                    <a:pt x="10" y="20800"/>
                  </a:cubicBezTo>
                  <a:cubicBezTo>
                    <a:pt x="-132" y="20000"/>
                    <a:pt x="1289" y="18400"/>
                    <a:pt x="5126" y="14800"/>
                  </a:cubicBezTo>
                  <a:cubicBezTo>
                    <a:pt x="8963" y="11200"/>
                    <a:pt x="15215" y="56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924740" y="2740110"/>
              <a:ext cx="133351" cy="18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7200"/>
                  </a:moveTo>
                  <a:cubicBezTo>
                    <a:pt x="1714" y="6720"/>
                    <a:pt x="3429" y="6240"/>
                    <a:pt x="5829" y="6960"/>
                  </a:cubicBezTo>
                  <a:cubicBezTo>
                    <a:pt x="8229" y="7680"/>
                    <a:pt x="11314" y="9600"/>
                    <a:pt x="12857" y="11880"/>
                  </a:cubicBezTo>
                  <a:cubicBezTo>
                    <a:pt x="14400" y="14160"/>
                    <a:pt x="14400" y="16800"/>
                    <a:pt x="13886" y="18600"/>
                  </a:cubicBezTo>
                  <a:cubicBezTo>
                    <a:pt x="13371" y="20400"/>
                    <a:pt x="12343" y="21360"/>
                    <a:pt x="11143" y="21480"/>
                  </a:cubicBezTo>
                  <a:cubicBezTo>
                    <a:pt x="9943" y="21600"/>
                    <a:pt x="8571" y="20880"/>
                    <a:pt x="8057" y="19320"/>
                  </a:cubicBezTo>
                  <a:cubicBezTo>
                    <a:pt x="7543" y="17760"/>
                    <a:pt x="7886" y="15360"/>
                    <a:pt x="10286" y="12000"/>
                  </a:cubicBezTo>
                  <a:cubicBezTo>
                    <a:pt x="12686" y="8640"/>
                    <a:pt x="1714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77935" y="2641211"/>
              <a:ext cx="342106" cy="26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43" fill="norm" stroke="1" extrusionOk="0">
                  <a:moveTo>
                    <a:pt x="750" y="9038"/>
                  </a:moveTo>
                  <a:cubicBezTo>
                    <a:pt x="483" y="11781"/>
                    <a:pt x="217" y="14524"/>
                    <a:pt x="83" y="16667"/>
                  </a:cubicBezTo>
                  <a:cubicBezTo>
                    <a:pt x="-50" y="18810"/>
                    <a:pt x="-50" y="20352"/>
                    <a:pt x="283" y="20867"/>
                  </a:cubicBezTo>
                  <a:cubicBezTo>
                    <a:pt x="617" y="21381"/>
                    <a:pt x="1283" y="20867"/>
                    <a:pt x="1817" y="20010"/>
                  </a:cubicBezTo>
                  <a:cubicBezTo>
                    <a:pt x="2350" y="19152"/>
                    <a:pt x="2750" y="17952"/>
                    <a:pt x="3417" y="17867"/>
                  </a:cubicBezTo>
                  <a:cubicBezTo>
                    <a:pt x="4083" y="17781"/>
                    <a:pt x="5017" y="18810"/>
                    <a:pt x="5750" y="19067"/>
                  </a:cubicBezTo>
                  <a:cubicBezTo>
                    <a:pt x="6483" y="19324"/>
                    <a:pt x="7017" y="18810"/>
                    <a:pt x="7750" y="16581"/>
                  </a:cubicBezTo>
                  <a:cubicBezTo>
                    <a:pt x="8483" y="14352"/>
                    <a:pt x="9417" y="10410"/>
                    <a:pt x="10017" y="7924"/>
                  </a:cubicBezTo>
                  <a:cubicBezTo>
                    <a:pt x="10617" y="5438"/>
                    <a:pt x="10883" y="4410"/>
                    <a:pt x="11083" y="3124"/>
                  </a:cubicBezTo>
                  <a:cubicBezTo>
                    <a:pt x="11283" y="1838"/>
                    <a:pt x="11417" y="295"/>
                    <a:pt x="11350" y="38"/>
                  </a:cubicBezTo>
                  <a:cubicBezTo>
                    <a:pt x="11283" y="-219"/>
                    <a:pt x="11017" y="810"/>
                    <a:pt x="10683" y="3295"/>
                  </a:cubicBezTo>
                  <a:cubicBezTo>
                    <a:pt x="10350" y="5781"/>
                    <a:pt x="9950" y="9724"/>
                    <a:pt x="9750" y="12124"/>
                  </a:cubicBezTo>
                  <a:cubicBezTo>
                    <a:pt x="9550" y="14524"/>
                    <a:pt x="9550" y="15381"/>
                    <a:pt x="9817" y="16324"/>
                  </a:cubicBezTo>
                  <a:cubicBezTo>
                    <a:pt x="10083" y="17267"/>
                    <a:pt x="10617" y="18295"/>
                    <a:pt x="11217" y="18895"/>
                  </a:cubicBezTo>
                  <a:cubicBezTo>
                    <a:pt x="11817" y="19495"/>
                    <a:pt x="12483" y="19667"/>
                    <a:pt x="13350" y="18981"/>
                  </a:cubicBezTo>
                  <a:cubicBezTo>
                    <a:pt x="14217" y="18295"/>
                    <a:pt x="15283" y="16752"/>
                    <a:pt x="16017" y="15552"/>
                  </a:cubicBezTo>
                  <a:cubicBezTo>
                    <a:pt x="16750" y="14352"/>
                    <a:pt x="17150" y="13495"/>
                    <a:pt x="17417" y="12381"/>
                  </a:cubicBezTo>
                  <a:cubicBezTo>
                    <a:pt x="17683" y="11267"/>
                    <a:pt x="17817" y="9895"/>
                    <a:pt x="17550" y="9295"/>
                  </a:cubicBezTo>
                  <a:cubicBezTo>
                    <a:pt x="17283" y="8695"/>
                    <a:pt x="16617" y="8867"/>
                    <a:pt x="15950" y="10238"/>
                  </a:cubicBezTo>
                  <a:cubicBezTo>
                    <a:pt x="15283" y="11610"/>
                    <a:pt x="14617" y="14181"/>
                    <a:pt x="14217" y="16067"/>
                  </a:cubicBezTo>
                  <a:cubicBezTo>
                    <a:pt x="13817" y="17952"/>
                    <a:pt x="13683" y="19152"/>
                    <a:pt x="14217" y="20010"/>
                  </a:cubicBezTo>
                  <a:cubicBezTo>
                    <a:pt x="14750" y="20867"/>
                    <a:pt x="15950" y="21381"/>
                    <a:pt x="17283" y="21210"/>
                  </a:cubicBezTo>
                  <a:cubicBezTo>
                    <a:pt x="18617" y="21038"/>
                    <a:pt x="20083" y="20181"/>
                    <a:pt x="21550" y="19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166040" y="277821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7979590" y="2673088"/>
              <a:ext cx="95251" cy="48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3553"/>
                  </a:moveTo>
                  <a:cubicBezTo>
                    <a:pt x="21600" y="3081"/>
                    <a:pt x="21600" y="2609"/>
                    <a:pt x="21600" y="1996"/>
                  </a:cubicBezTo>
                  <a:cubicBezTo>
                    <a:pt x="21600" y="1383"/>
                    <a:pt x="21600" y="629"/>
                    <a:pt x="20400" y="251"/>
                  </a:cubicBezTo>
                  <a:cubicBezTo>
                    <a:pt x="19200" y="-126"/>
                    <a:pt x="16800" y="-126"/>
                    <a:pt x="14160" y="581"/>
                  </a:cubicBezTo>
                  <a:cubicBezTo>
                    <a:pt x="11520" y="1289"/>
                    <a:pt x="8640" y="2704"/>
                    <a:pt x="6960" y="4967"/>
                  </a:cubicBezTo>
                  <a:cubicBezTo>
                    <a:pt x="5280" y="7231"/>
                    <a:pt x="4800" y="10344"/>
                    <a:pt x="5280" y="13079"/>
                  </a:cubicBezTo>
                  <a:cubicBezTo>
                    <a:pt x="5760" y="15815"/>
                    <a:pt x="7200" y="18173"/>
                    <a:pt x="7440" y="19588"/>
                  </a:cubicBezTo>
                  <a:cubicBezTo>
                    <a:pt x="7680" y="21002"/>
                    <a:pt x="6720" y="21474"/>
                    <a:pt x="5280" y="21380"/>
                  </a:cubicBezTo>
                  <a:cubicBezTo>
                    <a:pt x="3840" y="21285"/>
                    <a:pt x="1920" y="20625"/>
                    <a:pt x="0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947840" y="296236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094685" y="2873460"/>
              <a:ext cx="221456" cy="20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31" fill="norm" stroke="1" extrusionOk="0">
                  <a:moveTo>
                    <a:pt x="3626" y="9257"/>
                  </a:moveTo>
                  <a:cubicBezTo>
                    <a:pt x="2803" y="8596"/>
                    <a:pt x="1980" y="7935"/>
                    <a:pt x="1363" y="8155"/>
                  </a:cubicBezTo>
                  <a:cubicBezTo>
                    <a:pt x="746" y="8376"/>
                    <a:pt x="334" y="9478"/>
                    <a:pt x="129" y="11241"/>
                  </a:cubicBezTo>
                  <a:cubicBezTo>
                    <a:pt x="-77" y="13004"/>
                    <a:pt x="-77" y="15429"/>
                    <a:pt x="437" y="17302"/>
                  </a:cubicBezTo>
                  <a:cubicBezTo>
                    <a:pt x="952" y="19176"/>
                    <a:pt x="1980" y="20498"/>
                    <a:pt x="3009" y="21049"/>
                  </a:cubicBezTo>
                  <a:cubicBezTo>
                    <a:pt x="4037" y="21600"/>
                    <a:pt x="5066" y="21380"/>
                    <a:pt x="5889" y="20057"/>
                  </a:cubicBezTo>
                  <a:cubicBezTo>
                    <a:pt x="6712" y="18735"/>
                    <a:pt x="7329" y="16310"/>
                    <a:pt x="7534" y="14547"/>
                  </a:cubicBezTo>
                  <a:cubicBezTo>
                    <a:pt x="7740" y="12784"/>
                    <a:pt x="7534" y="11682"/>
                    <a:pt x="7020" y="10029"/>
                  </a:cubicBezTo>
                  <a:cubicBezTo>
                    <a:pt x="6506" y="8376"/>
                    <a:pt x="5683" y="6171"/>
                    <a:pt x="5786" y="5510"/>
                  </a:cubicBezTo>
                  <a:cubicBezTo>
                    <a:pt x="5889" y="4849"/>
                    <a:pt x="6917" y="5731"/>
                    <a:pt x="8254" y="7163"/>
                  </a:cubicBezTo>
                  <a:cubicBezTo>
                    <a:pt x="9592" y="8596"/>
                    <a:pt x="11237" y="10580"/>
                    <a:pt x="12163" y="12233"/>
                  </a:cubicBezTo>
                  <a:cubicBezTo>
                    <a:pt x="13089" y="13886"/>
                    <a:pt x="13294" y="15208"/>
                    <a:pt x="13192" y="16420"/>
                  </a:cubicBezTo>
                  <a:cubicBezTo>
                    <a:pt x="13089" y="17633"/>
                    <a:pt x="12677" y="18735"/>
                    <a:pt x="12472" y="18624"/>
                  </a:cubicBezTo>
                  <a:cubicBezTo>
                    <a:pt x="12266" y="18514"/>
                    <a:pt x="12266" y="17192"/>
                    <a:pt x="13089" y="14327"/>
                  </a:cubicBezTo>
                  <a:cubicBezTo>
                    <a:pt x="13912" y="11461"/>
                    <a:pt x="15557" y="7053"/>
                    <a:pt x="17100" y="4408"/>
                  </a:cubicBezTo>
                  <a:cubicBezTo>
                    <a:pt x="18643" y="1763"/>
                    <a:pt x="20083" y="882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735770" y="2754550"/>
              <a:ext cx="243682" cy="38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98" fill="norm" stroke="1" extrusionOk="0">
                  <a:moveTo>
                    <a:pt x="3305" y="6985"/>
                  </a:moveTo>
                  <a:cubicBezTo>
                    <a:pt x="2560" y="10172"/>
                    <a:pt x="1815" y="13359"/>
                    <a:pt x="1256" y="15542"/>
                  </a:cubicBezTo>
                  <a:cubicBezTo>
                    <a:pt x="698" y="17726"/>
                    <a:pt x="325" y="18906"/>
                    <a:pt x="139" y="19851"/>
                  </a:cubicBezTo>
                  <a:cubicBezTo>
                    <a:pt x="-47" y="20795"/>
                    <a:pt x="-47" y="21503"/>
                    <a:pt x="139" y="21385"/>
                  </a:cubicBezTo>
                  <a:cubicBezTo>
                    <a:pt x="325" y="21267"/>
                    <a:pt x="698" y="20323"/>
                    <a:pt x="1443" y="17844"/>
                  </a:cubicBezTo>
                  <a:cubicBezTo>
                    <a:pt x="2187" y="15365"/>
                    <a:pt x="3305" y="11352"/>
                    <a:pt x="4143" y="8519"/>
                  </a:cubicBezTo>
                  <a:cubicBezTo>
                    <a:pt x="4981" y="5687"/>
                    <a:pt x="5539" y="4034"/>
                    <a:pt x="5912" y="2854"/>
                  </a:cubicBezTo>
                  <a:cubicBezTo>
                    <a:pt x="6284" y="1673"/>
                    <a:pt x="6470" y="965"/>
                    <a:pt x="6563" y="965"/>
                  </a:cubicBezTo>
                  <a:cubicBezTo>
                    <a:pt x="6656" y="965"/>
                    <a:pt x="6656" y="1673"/>
                    <a:pt x="6563" y="2972"/>
                  </a:cubicBezTo>
                  <a:cubicBezTo>
                    <a:pt x="6470" y="4270"/>
                    <a:pt x="6284" y="6159"/>
                    <a:pt x="6563" y="7398"/>
                  </a:cubicBezTo>
                  <a:cubicBezTo>
                    <a:pt x="6843" y="8637"/>
                    <a:pt x="7587" y="9228"/>
                    <a:pt x="8332" y="9287"/>
                  </a:cubicBezTo>
                  <a:cubicBezTo>
                    <a:pt x="9077" y="9346"/>
                    <a:pt x="9822" y="8873"/>
                    <a:pt x="11498" y="7339"/>
                  </a:cubicBezTo>
                  <a:cubicBezTo>
                    <a:pt x="13174" y="5805"/>
                    <a:pt x="15781" y="3208"/>
                    <a:pt x="17550" y="1733"/>
                  </a:cubicBezTo>
                  <a:cubicBezTo>
                    <a:pt x="19319" y="257"/>
                    <a:pt x="20250" y="-97"/>
                    <a:pt x="20808" y="21"/>
                  </a:cubicBezTo>
                  <a:cubicBezTo>
                    <a:pt x="21367" y="139"/>
                    <a:pt x="21553" y="729"/>
                    <a:pt x="21367" y="2854"/>
                  </a:cubicBezTo>
                  <a:cubicBezTo>
                    <a:pt x="21181" y="4978"/>
                    <a:pt x="20622" y="8637"/>
                    <a:pt x="20063" y="10939"/>
                  </a:cubicBezTo>
                  <a:cubicBezTo>
                    <a:pt x="19505" y="13241"/>
                    <a:pt x="18946" y="14185"/>
                    <a:pt x="18574" y="15011"/>
                  </a:cubicBezTo>
                  <a:cubicBezTo>
                    <a:pt x="18201" y="15837"/>
                    <a:pt x="18015" y="16546"/>
                    <a:pt x="18294" y="16723"/>
                  </a:cubicBezTo>
                  <a:cubicBezTo>
                    <a:pt x="18574" y="16900"/>
                    <a:pt x="19319" y="16546"/>
                    <a:pt x="20063" y="16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9029723" y="2775128"/>
              <a:ext cx="213518" cy="3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35" fill="norm" stroke="1" extrusionOk="0">
                  <a:moveTo>
                    <a:pt x="20525" y="3353"/>
                  </a:moveTo>
                  <a:cubicBezTo>
                    <a:pt x="20945" y="2168"/>
                    <a:pt x="21364" y="982"/>
                    <a:pt x="20735" y="390"/>
                  </a:cubicBezTo>
                  <a:cubicBezTo>
                    <a:pt x="20106" y="-203"/>
                    <a:pt x="18428" y="-203"/>
                    <a:pt x="16331" y="982"/>
                  </a:cubicBezTo>
                  <a:cubicBezTo>
                    <a:pt x="14234" y="2168"/>
                    <a:pt x="11717" y="4538"/>
                    <a:pt x="8886" y="7699"/>
                  </a:cubicBezTo>
                  <a:cubicBezTo>
                    <a:pt x="6055" y="10860"/>
                    <a:pt x="2910" y="14812"/>
                    <a:pt x="1337" y="17182"/>
                  </a:cubicBezTo>
                  <a:cubicBezTo>
                    <a:pt x="-236" y="19553"/>
                    <a:pt x="-236" y="20343"/>
                    <a:pt x="393" y="20804"/>
                  </a:cubicBezTo>
                  <a:cubicBezTo>
                    <a:pt x="1022" y="21265"/>
                    <a:pt x="2281" y="21397"/>
                    <a:pt x="5426" y="21002"/>
                  </a:cubicBezTo>
                  <a:cubicBezTo>
                    <a:pt x="8572" y="20607"/>
                    <a:pt x="13605" y="19685"/>
                    <a:pt x="16541" y="18895"/>
                  </a:cubicBezTo>
                  <a:cubicBezTo>
                    <a:pt x="19477" y="18104"/>
                    <a:pt x="20315" y="17446"/>
                    <a:pt x="21154" y="16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9052740" y="2962360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7" y="16000"/>
                    <a:pt x="3114" y="10400"/>
                    <a:pt x="6714" y="6800"/>
                  </a:cubicBezTo>
                  <a:cubicBezTo>
                    <a:pt x="10314" y="3200"/>
                    <a:pt x="1595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9653874" y="2913538"/>
              <a:ext cx="154517" cy="13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8" fill="norm" stroke="1" extrusionOk="0">
                  <a:moveTo>
                    <a:pt x="4734" y="8798"/>
                  </a:moveTo>
                  <a:cubicBezTo>
                    <a:pt x="6214" y="8460"/>
                    <a:pt x="7693" y="8122"/>
                    <a:pt x="9025" y="6604"/>
                  </a:cubicBezTo>
                  <a:cubicBezTo>
                    <a:pt x="10356" y="5085"/>
                    <a:pt x="11540" y="2385"/>
                    <a:pt x="11392" y="1035"/>
                  </a:cubicBezTo>
                  <a:cubicBezTo>
                    <a:pt x="11244" y="-315"/>
                    <a:pt x="9764" y="-315"/>
                    <a:pt x="7841" y="866"/>
                  </a:cubicBezTo>
                  <a:cubicBezTo>
                    <a:pt x="5918" y="2047"/>
                    <a:pt x="3551" y="4410"/>
                    <a:pt x="2071" y="7447"/>
                  </a:cubicBezTo>
                  <a:cubicBezTo>
                    <a:pt x="592" y="10485"/>
                    <a:pt x="0" y="14198"/>
                    <a:pt x="0" y="16898"/>
                  </a:cubicBezTo>
                  <a:cubicBezTo>
                    <a:pt x="0" y="19598"/>
                    <a:pt x="592" y="21285"/>
                    <a:pt x="4290" y="20610"/>
                  </a:cubicBezTo>
                  <a:cubicBezTo>
                    <a:pt x="7989" y="19935"/>
                    <a:pt x="14795" y="16898"/>
                    <a:pt x="21600" y="13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827440" y="2924260"/>
              <a:ext cx="133351" cy="9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0"/>
                  </a:moveTo>
                  <a:cubicBezTo>
                    <a:pt x="343" y="4800"/>
                    <a:pt x="686" y="9600"/>
                    <a:pt x="1029" y="13200"/>
                  </a:cubicBezTo>
                  <a:cubicBezTo>
                    <a:pt x="1371" y="16800"/>
                    <a:pt x="1714" y="19200"/>
                    <a:pt x="2743" y="20400"/>
                  </a:cubicBezTo>
                  <a:cubicBezTo>
                    <a:pt x="3771" y="21600"/>
                    <a:pt x="5486" y="21600"/>
                    <a:pt x="8400" y="18720"/>
                  </a:cubicBezTo>
                  <a:cubicBezTo>
                    <a:pt x="11314" y="15840"/>
                    <a:pt x="15429" y="10080"/>
                    <a:pt x="17829" y="6960"/>
                  </a:cubicBezTo>
                  <a:cubicBezTo>
                    <a:pt x="20229" y="3840"/>
                    <a:pt x="20914" y="3360"/>
                    <a:pt x="21600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9931018" y="2883333"/>
              <a:ext cx="75355" cy="15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0877" fill="norm" stroke="1" extrusionOk="0">
                  <a:moveTo>
                    <a:pt x="8212" y="9146"/>
                  </a:moveTo>
                  <a:cubicBezTo>
                    <a:pt x="10547" y="7979"/>
                    <a:pt x="12882" y="6811"/>
                    <a:pt x="15509" y="5060"/>
                  </a:cubicBezTo>
                  <a:cubicBezTo>
                    <a:pt x="18136" y="3309"/>
                    <a:pt x="21055" y="973"/>
                    <a:pt x="20763" y="244"/>
                  </a:cubicBezTo>
                  <a:cubicBezTo>
                    <a:pt x="20471" y="-486"/>
                    <a:pt x="16969" y="390"/>
                    <a:pt x="12882" y="3309"/>
                  </a:cubicBezTo>
                  <a:cubicBezTo>
                    <a:pt x="8796" y="6228"/>
                    <a:pt x="4125" y="11190"/>
                    <a:pt x="1790" y="14400"/>
                  </a:cubicBezTo>
                  <a:cubicBezTo>
                    <a:pt x="-545" y="17611"/>
                    <a:pt x="-545" y="19071"/>
                    <a:pt x="1498" y="19946"/>
                  </a:cubicBezTo>
                  <a:cubicBezTo>
                    <a:pt x="3541" y="20822"/>
                    <a:pt x="7628" y="21114"/>
                    <a:pt x="11131" y="20676"/>
                  </a:cubicBezTo>
                  <a:cubicBezTo>
                    <a:pt x="14633" y="20238"/>
                    <a:pt x="17552" y="19071"/>
                    <a:pt x="20471" y="17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031618" y="2882214"/>
              <a:ext cx="96760" cy="16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85" fill="norm" stroke="1" extrusionOk="0">
                  <a:moveTo>
                    <a:pt x="8060" y="3008"/>
                  </a:moveTo>
                  <a:cubicBezTo>
                    <a:pt x="6222" y="7439"/>
                    <a:pt x="4384" y="11870"/>
                    <a:pt x="3005" y="14777"/>
                  </a:cubicBezTo>
                  <a:cubicBezTo>
                    <a:pt x="1626" y="17685"/>
                    <a:pt x="707" y="19070"/>
                    <a:pt x="248" y="18931"/>
                  </a:cubicBezTo>
                  <a:cubicBezTo>
                    <a:pt x="-212" y="18793"/>
                    <a:pt x="-212" y="17131"/>
                    <a:pt x="1856" y="13947"/>
                  </a:cubicBezTo>
                  <a:cubicBezTo>
                    <a:pt x="3924" y="10762"/>
                    <a:pt x="8060" y="6054"/>
                    <a:pt x="11507" y="3285"/>
                  </a:cubicBezTo>
                  <a:cubicBezTo>
                    <a:pt x="14954" y="516"/>
                    <a:pt x="17711" y="-315"/>
                    <a:pt x="19320" y="100"/>
                  </a:cubicBezTo>
                  <a:cubicBezTo>
                    <a:pt x="20928" y="516"/>
                    <a:pt x="21388" y="2177"/>
                    <a:pt x="20699" y="5777"/>
                  </a:cubicBezTo>
                  <a:cubicBezTo>
                    <a:pt x="20009" y="9377"/>
                    <a:pt x="18171" y="14916"/>
                    <a:pt x="17022" y="17823"/>
                  </a:cubicBezTo>
                  <a:cubicBezTo>
                    <a:pt x="15873" y="20731"/>
                    <a:pt x="15414" y="21008"/>
                    <a:pt x="14954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0212483" y="2714710"/>
              <a:ext cx="87166" cy="33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83" fill="norm" stroke="1" extrusionOk="0">
                  <a:moveTo>
                    <a:pt x="18631" y="0"/>
                  </a:moveTo>
                  <a:cubicBezTo>
                    <a:pt x="14110" y="2989"/>
                    <a:pt x="9590" y="5977"/>
                    <a:pt x="6576" y="8219"/>
                  </a:cubicBezTo>
                  <a:cubicBezTo>
                    <a:pt x="3562" y="10460"/>
                    <a:pt x="2055" y="11955"/>
                    <a:pt x="1050" y="13042"/>
                  </a:cubicBezTo>
                  <a:cubicBezTo>
                    <a:pt x="45" y="14128"/>
                    <a:pt x="-457" y="14808"/>
                    <a:pt x="548" y="15147"/>
                  </a:cubicBezTo>
                  <a:cubicBezTo>
                    <a:pt x="1552" y="15487"/>
                    <a:pt x="4064" y="15487"/>
                    <a:pt x="6324" y="15215"/>
                  </a:cubicBezTo>
                  <a:cubicBezTo>
                    <a:pt x="8585" y="14943"/>
                    <a:pt x="10594" y="14400"/>
                    <a:pt x="12603" y="13585"/>
                  </a:cubicBezTo>
                  <a:cubicBezTo>
                    <a:pt x="14613" y="12770"/>
                    <a:pt x="16622" y="11683"/>
                    <a:pt x="17124" y="11547"/>
                  </a:cubicBezTo>
                  <a:cubicBezTo>
                    <a:pt x="17627" y="11411"/>
                    <a:pt x="16622" y="12226"/>
                    <a:pt x="16120" y="13313"/>
                  </a:cubicBezTo>
                  <a:cubicBezTo>
                    <a:pt x="15617" y="14400"/>
                    <a:pt x="15617" y="15758"/>
                    <a:pt x="16371" y="16777"/>
                  </a:cubicBezTo>
                  <a:cubicBezTo>
                    <a:pt x="17124" y="17796"/>
                    <a:pt x="18631" y="18475"/>
                    <a:pt x="19636" y="19223"/>
                  </a:cubicBezTo>
                  <a:cubicBezTo>
                    <a:pt x="20641" y="19970"/>
                    <a:pt x="21143" y="20785"/>
                    <a:pt x="20138" y="21192"/>
                  </a:cubicBezTo>
                  <a:cubicBezTo>
                    <a:pt x="19134" y="21600"/>
                    <a:pt x="16622" y="21600"/>
                    <a:pt x="14110" y="21057"/>
                  </a:cubicBezTo>
                  <a:cubicBezTo>
                    <a:pt x="11599" y="20513"/>
                    <a:pt x="9087" y="19426"/>
                    <a:pt x="6576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0157640" y="2797260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0793963" y="2850403"/>
              <a:ext cx="172806" cy="27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21" fill="norm" stroke="1" extrusionOk="0">
                  <a:moveTo>
                    <a:pt x="20917" y="3280"/>
                  </a:moveTo>
                  <a:cubicBezTo>
                    <a:pt x="21177" y="2455"/>
                    <a:pt x="21437" y="1631"/>
                    <a:pt x="21047" y="971"/>
                  </a:cubicBezTo>
                  <a:cubicBezTo>
                    <a:pt x="20656" y="312"/>
                    <a:pt x="19615" y="-183"/>
                    <a:pt x="17273" y="64"/>
                  </a:cubicBezTo>
                  <a:cubicBezTo>
                    <a:pt x="14931" y="312"/>
                    <a:pt x="11288" y="1301"/>
                    <a:pt x="8815" y="3032"/>
                  </a:cubicBezTo>
                  <a:cubicBezTo>
                    <a:pt x="6343" y="4764"/>
                    <a:pt x="5042" y="7237"/>
                    <a:pt x="3741" y="9957"/>
                  </a:cubicBezTo>
                  <a:cubicBezTo>
                    <a:pt x="2439" y="12678"/>
                    <a:pt x="1138" y="15646"/>
                    <a:pt x="488" y="17542"/>
                  </a:cubicBezTo>
                  <a:cubicBezTo>
                    <a:pt x="-163" y="19438"/>
                    <a:pt x="-163" y="20263"/>
                    <a:pt x="488" y="20757"/>
                  </a:cubicBezTo>
                  <a:cubicBezTo>
                    <a:pt x="1138" y="21252"/>
                    <a:pt x="2439" y="21417"/>
                    <a:pt x="5432" y="20922"/>
                  </a:cubicBezTo>
                  <a:cubicBezTo>
                    <a:pt x="8425" y="20428"/>
                    <a:pt x="13109" y="19273"/>
                    <a:pt x="17794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0837090" y="3013160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0976790" y="302586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1021240" y="3133810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1141890" y="3145947"/>
              <a:ext cx="82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323" y="11375"/>
                    <a:pt x="6646" y="2735"/>
                    <a:pt x="10246" y="575"/>
                  </a:cubicBezTo>
                  <a:cubicBezTo>
                    <a:pt x="13846" y="-1585"/>
                    <a:pt x="1772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357790" y="311476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1529240" y="3114760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1796353" y="2855051"/>
              <a:ext cx="202788" cy="29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74" fill="norm" stroke="1" extrusionOk="0">
                  <a:moveTo>
                    <a:pt x="21334" y="879"/>
                  </a:moveTo>
                  <a:cubicBezTo>
                    <a:pt x="19107" y="570"/>
                    <a:pt x="16880" y="262"/>
                    <a:pt x="15210" y="107"/>
                  </a:cubicBezTo>
                  <a:cubicBezTo>
                    <a:pt x="13540" y="-47"/>
                    <a:pt x="12427" y="-47"/>
                    <a:pt x="11425" y="184"/>
                  </a:cubicBezTo>
                  <a:cubicBezTo>
                    <a:pt x="10423" y="416"/>
                    <a:pt x="9532" y="879"/>
                    <a:pt x="8196" y="3193"/>
                  </a:cubicBezTo>
                  <a:cubicBezTo>
                    <a:pt x="6860" y="5507"/>
                    <a:pt x="5078" y="9673"/>
                    <a:pt x="3742" y="12604"/>
                  </a:cubicBezTo>
                  <a:cubicBezTo>
                    <a:pt x="2406" y="15536"/>
                    <a:pt x="1515" y="17233"/>
                    <a:pt x="847" y="18544"/>
                  </a:cubicBezTo>
                  <a:cubicBezTo>
                    <a:pt x="179" y="19856"/>
                    <a:pt x="-266" y="20782"/>
                    <a:pt x="179" y="21167"/>
                  </a:cubicBezTo>
                  <a:cubicBezTo>
                    <a:pt x="625" y="21553"/>
                    <a:pt x="1961" y="21399"/>
                    <a:pt x="4856" y="20704"/>
                  </a:cubicBezTo>
                  <a:cubicBezTo>
                    <a:pt x="7750" y="20010"/>
                    <a:pt x="12204" y="18776"/>
                    <a:pt x="16658" y="17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1802290" y="303856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1953468" y="3083010"/>
              <a:ext cx="12093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3567" y="0"/>
                  </a:moveTo>
                  <a:cubicBezTo>
                    <a:pt x="2822" y="3600"/>
                    <a:pt x="2077" y="7200"/>
                    <a:pt x="1333" y="10080"/>
                  </a:cubicBezTo>
                  <a:cubicBezTo>
                    <a:pt x="588" y="12960"/>
                    <a:pt x="-157" y="15120"/>
                    <a:pt x="29" y="15480"/>
                  </a:cubicBezTo>
                  <a:cubicBezTo>
                    <a:pt x="215" y="15840"/>
                    <a:pt x="1333" y="14400"/>
                    <a:pt x="3009" y="12240"/>
                  </a:cubicBezTo>
                  <a:cubicBezTo>
                    <a:pt x="4684" y="10080"/>
                    <a:pt x="6919" y="7200"/>
                    <a:pt x="8781" y="5220"/>
                  </a:cubicBezTo>
                  <a:cubicBezTo>
                    <a:pt x="10643" y="3240"/>
                    <a:pt x="12133" y="2160"/>
                    <a:pt x="13809" y="1440"/>
                  </a:cubicBezTo>
                  <a:cubicBezTo>
                    <a:pt x="15484" y="720"/>
                    <a:pt x="17346" y="360"/>
                    <a:pt x="18836" y="2160"/>
                  </a:cubicBezTo>
                  <a:cubicBezTo>
                    <a:pt x="20326" y="3960"/>
                    <a:pt x="21443" y="7920"/>
                    <a:pt x="21257" y="11520"/>
                  </a:cubicBezTo>
                  <a:cubicBezTo>
                    <a:pt x="21071" y="15120"/>
                    <a:pt x="19581" y="18360"/>
                    <a:pt x="18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38940" y="3032936"/>
              <a:ext cx="1158929" cy="23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49" fill="norm" stroke="1" extrusionOk="0">
                  <a:moveTo>
                    <a:pt x="0" y="13944"/>
                  </a:moveTo>
                  <a:cubicBezTo>
                    <a:pt x="158" y="12971"/>
                    <a:pt x="315" y="11998"/>
                    <a:pt x="591" y="11511"/>
                  </a:cubicBezTo>
                  <a:cubicBezTo>
                    <a:pt x="867" y="11025"/>
                    <a:pt x="1261" y="11025"/>
                    <a:pt x="2247" y="10928"/>
                  </a:cubicBezTo>
                  <a:cubicBezTo>
                    <a:pt x="3232" y="10830"/>
                    <a:pt x="4809" y="10636"/>
                    <a:pt x="6287" y="10149"/>
                  </a:cubicBezTo>
                  <a:cubicBezTo>
                    <a:pt x="7765" y="9663"/>
                    <a:pt x="9145" y="8884"/>
                    <a:pt x="10583" y="8106"/>
                  </a:cubicBezTo>
                  <a:cubicBezTo>
                    <a:pt x="12022" y="7328"/>
                    <a:pt x="13520" y="6549"/>
                    <a:pt x="14958" y="5674"/>
                  </a:cubicBezTo>
                  <a:cubicBezTo>
                    <a:pt x="16397" y="4798"/>
                    <a:pt x="17777" y="3825"/>
                    <a:pt x="18762" y="3047"/>
                  </a:cubicBezTo>
                  <a:cubicBezTo>
                    <a:pt x="19747" y="2268"/>
                    <a:pt x="20339" y="1684"/>
                    <a:pt x="20792" y="1198"/>
                  </a:cubicBezTo>
                  <a:cubicBezTo>
                    <a:pt x="21245" y="711"/>
                    <a:pt x="21561" y="322"/>
                    <a:pt x="21580" y="128"/>
                  </a:cubicBezTo>
                  <a:cubicBezTo>
                    <a:pt x="21600" y="-67"/>
                    <a:pt x="21324" y="-67"/>
                    <a:pt x="20496" y="322"/>
                  </a:cubicBezTo>
                  <a:cubicBezTo>
                    <a:pt x="19669" y="711"/>
                    <a:pt x="18289" y="1490"/>
                    <a:pt x="16929" y="2560"/>
                  </a:cubicBezTo>
                  <a:cubicBezTo>
                    <a:pt x="15569" y="3630"/>
                    <a:pt x="14229" y="4992"/>
                    <a:pt x="12909" y="6355"/>
                  </a:cubicBezTo>
                  <a:cubicBezTo>
                    <a:pt x="11588" y="7717"/>
                    <a:pt x="10288" y="9079"/>
                    <a:pt x="8908" y="10733"/>
                  </a:cubicBezTo>
                  <a:cubicBezTo>
                    <a:pt x="7528" y="12387"/>
                    <a:pt x="6070" y="14333"/>
                    <a:pt x="4769" y="15890"/>
                  </a:cubicBezTo>
                  <a:cubicBezTo>
                    <a:pt x="3469" y="17447"/>
                    <a:pt x="2326" y="18614"/>
                    <a:pt x="1636" y="19490"/>
                  </a:cubicBezTo>
                  <a:cubicBezTo>
                    <a:pt x="946" y="20365"/>
                    <a:pt x="709" y="20949"/>
                    <a:pt x="690" y="21241"/>
                  </a:cubicBezTo>
                  <a:cubicBezTo>
                    <a:pt x="670" y="21533"/>
                    <a:pt x="867" y="21533"/>
                    <a:pt x="1399" y="21144"/>
                  </a:cubicBezTo>
                  <a:cubicBezTo>
                    <a:pt x="1931" y="20755"/>
                    <a:pt x="2799" y="19976"/>
                    <a:pt x="3666" y="19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5590" y="3591010"/>
              <a:ext cx="11569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" y="20127"/>
                    <a:pt x="142" y="18655"/>
                    <a:pt x="243" y="17755"/>
                  </a:cubicBezTo>
                  <a:cubicBezTo>
                    <a:pt x="344" y="16855"/>
                    <a:pt x="474" y="16527"/>
                    <a:pt x="607" y="16282"/>
                  </a:cubicBezTo>
                  <a:cubicBezTo>
                    <a:pt x="739" y="16036"/>
                    <a:pt x="873" y="15873"/>
                    <a:pt x="1022" y="15382"/>
                  </a:cubicBezTo>
                  <a:cubicBezTo>
                    <a:pt x="1170" y="14891"/>
                    <a:pt x="1332" y="14073"/>
                    <a:pt x="1494" y="13336"/>
                  </a:cubicBezTo>
                  <a:cubicBezTo>
                    <a:pt x="1656" y="12600"/>
                    <a:pt x="1818" y="11945"/>
                    <a:pt x="1962" y="11373"/>
                  </a:cubicBezTo>
                  <a:cubicBezTo>
                    <a:pt x="2106" y="10800"/>
                    <a:pt x="2233" y="10309"/>
                    <a:pt x="2369" y="9982"/>
                  </a:cubicBezTo>
                  <a:cubicBezTo>
                    <a:pt x="2505" y="9655"/>
                    <a:pt x="2652" y="9491"/>
                    <a:pt x="2798" y="9327"/>
                  </a:cubicBezTo>
                  <a:cubicBezTo>
                    <a:pt x="2944" y="9164"/>
                    <a:pt x="3090" y="9000"/>
                    <a:pt x="3238" y="8918"/>
                  </a:cubicBezTo>
                  <a:cubicBezTo>
                    <a:pt x="3387" y="8836"/>
                    <a:pt x="3537" y="8836"/>
                    <a:pt x="3693" y="8509"/>
                  </a:cubicBezTo>
                  <a:cubicBezTo>
                    <a:pt x="3849" y="8182"/>
                    <a:pt x="4011" y="7527"/>
                    <a:pt x="4151" y="7036"/>
                  </a:cubicBezTo>
                  <a:cubicBezTo>
                    <a:pt x="4292" y="6545"/>
                    <a:pt x="4410" y="6218"/>
                    <a:pt x="4558" y="5727"/>
                  </a:cubicBezTo>
                  <a:cubicBezTo>
                    <a:pt x="4706" y="5236"/>
                    <a:pt x="4884" y="4582"/>
                    <a:pt x="5032" y="4091"/>
                  </a:cubicBezTo>
                  <a:cubicBezTo>
                    <a:pt x="5181" y="3600"/>
                    <a:pt x="5299" y="3273"/>
                    <a:pt x="5422" y="2945"/>
                  </a:cubicBezTo>
                  <a:cubicBezTo>
                    <a:pt x="5544" y="2618"/>
                    <a:pt x="5671" y="2291"/>
                    <a:pt x="5819" y="1964"/>
                  </a:cubicBezTo>
                  <a:cubicBezTo>
                    <a:pt x="5967" y="1636"/>
                    <a:pt x="6137" y="1309"/>
                    <a:pt x="6311" y="1145"/>
                  </a:cubicBezTo>
                  <a:cubicBezTo>
                    <a:pt x="6485" y="982"/>
                    <a:pt x="6663" y="982"/>
                    <a:pt x="6836" y="982"/>
                  </a:cubicBezTo>
                  <a:cubicBezTo>
                    <a:pt x="7010" y="982"/>
                    <a:pt x="7180" y="982"/>
                    <a:pt x="7352" y="900"/>
                  </a:cubicBezTo>
                  <a:cubicBezTo>
                    <a:pt x="7524" y="818"/>
                    <a:pt x="7698" y="655"/>
                    <a:pt x="7870" y="573"/>
                  </a:cubicBezTo>
                  <a:cubicBezTo>
                    <a:pt x="8042" y="491"/>
                    <a:pt x="8212" y="491"/>
                    <a:pt x="8386" y="409"/>
                  </a:cubicBezTo>
                  <a:cubicBezTo>
                    <a:pt x="8559" y="327"/>
                    <a:pt x="8737" y="164"/>
                    <a:pt x="8911" y="82"/>
                  </a:cubicBezTo>
                  <a:cubicBezTo>
                    <a:pt x="9085" y="0"/>
                    <a:pt x="9255" y="0"/>
                    <a:pt x="9429" y="0"/>
                  </a:cubicBezTo>
                  <a:cubicBezTo>
                    <a:pt x="9603" y="0"/>
                    <a:pt x="9780" y="0"/>
                    <a:pt x="9954" y="0"/>
                  </a:cubicBezTo>
                  <a:cubicBezTo>
                    <a:pt x="10128" y="0"/>
                    <a:pt x="10298" y="0"/>
                    <a:pt x="10468" y="0"/>
                  </a:cubicBezTo>
                  <a:cubicBezTo>
                    <a:pt x="10638" y="0"/>
                    <a:pt x="10808" y="0"/>
                    <a:pt x="10974" y="0"/>
                  </a:cubicBezTo>
                  <a:cubicBezTo>
                    <a:pt x="11140" y="0"/>
                    <a:pt x="11302" y="0"/>
                    <a:pt x="11464" y="82"/>
                  </a:cubicBezTo>
                  <a:cubicBezTo>
                    <a:pt x="11626" y="164"/>
                    <a:pt x="11788" y="327"/>
                    <a:pt x="11948" y="491"/>
                  </a:cubicBezTo>
                  <a:cubicBezTo>
                    <a:pt x="12108" y="655"/>
                    <a:pt x="12266" y="818"/>
                    <a:pt x="12430" y="1064"/>
                  </a:cubicBezTo>
                  <a:cubicBezTo>
                    <a:pt x="12594" y="1309"/>
                    <a:pt x="12764" y="1636"/>
                    <a:pt x="12930" y="1882"/>
                  </a:cubicBezTo>
                  <a:cubicBezTo>
                    <a:pt x="13096" y="2127"/>
                    <a:pt x="13258" y="2291"/>
                    <a:pt x="13422" y="2536"/>
                  </a:cubicBezTo>
                  <a:cubicBezTo>
                    <a:pt x="13586" y="2782"/>
                    <a:pt x="13752" y="3109"/>
                    <a:pt x="13914" y="3273"/>
                  </a:cubicBezTo>
                  <a:cubicBezTo>
                    <a:pt x="14076" y="3436"/>
                    <a:pt x="14234" y="3436"/>
                    <a:pt x="14394" y="3518"/>
                  </a:cubicBezTo>
                  <a:cubicBezTo>
                    <a:pt x="14554" y="3600"/>
                    <a:pt x="14716" y="3764"/>
                    <a:pt x="14874" y="4009"/>
                  </a:cubicBezTo>
                  <a:cubicBezTo>
                    <a:pt x="15032" y="4255"/>
                    <a:pt x="15186" y="4582"/>
                    <a:pt x="15342" y="4909"/>
                  </a:cubicBezTo>
                  <a:cubicBezTo>
                    <a:pt x="15499" y="5236"/>
                    <a:pt x="15657" y="5564"/>
                    <a:pt x="15809" y="5891"/>
                  </a:cubicBezTo>
                  <a:cubicBezTo>
                    <a:pt x="15961" y="6218"/>
                    <a:pt x="16107" y="6545"/>
                    <a:pt x="16263" y="6955"/>
                  </a:cubicBezTo>
                  <a:cubicBezTo>
                    <a:pt x="16419" y="7364"/>
                    <a:pt x="16585" y="7855"/>
                    <a:pt x="16749" y="8182"/>
                  </a:cubicBezTo>
                  <a:cubicBezTo>
                    <a:pt x="16913" y="8509"/>
                    <a:pt x="17075" y="8673"/>
                    <a:pt x="17239" y="8836"/>
                  </a:cubicBezTo>
                  <a:cubicBezTo>
                    <a:pt x="17403" y="9000"/>
                    <a:pt x="17569" y="9164"/>
                    <a:pt x="17735" y="9245"/>
                  </a:cubicBezTo>
                  <a:cubicBezTo>
                    <a:pt x="17901" y="9327"/>
                    <a:pt x="18067" y="9327"/>
                    <a:pt x="18229" y="9409"/>
                  </a:cubicBezTo>
                  <a:cubicBezTo>
                    <a:pt x="18391" y="9491"/>
                    <a:pt x="18549" y="9655"/>
                    <a:pt x="18707" y="9736"/>
                  </a:cubicBezTo>
                  <a:cubicBezTo>
                    <a:pt x="18865" y="9818"/>
                    <a:pt x="19023" y="9818"/>
                    <a:pt x="19178" y="9900"/>
                  </a:cubicBezTo>
                  <a:cubicBezTo>
                    <a:pt x="19332" y="9982"/>
                    <a:pt x="19482" y="10145"/>
                    <a:pt x="19624" y="10309"/>
                  </a:cubicBezTo>
                  <a:cubicBezTo>
                    <a:pt x="19766" y="10473"/>
                    <a:pt x="19901" y="10636"/>
                    <a:pt x="20037" y="10800"/>
                  </a:cubicBezTo>
                  <a:cubicBezTo>
                    <a:pt x="20173" y="10964"/>
                    <a:pt x="20312" y="11127"/>
                    <a:pt x="20470" y="11291"/>
                  </a:cubicBezTo>
                  <a:cubicBezTo>
                    <a:pt x="20628" y="11455"/>
                    <a:pt x="20806" y="11618"/>
                    <a:pt x="20997" y="12027"/>
                  </a:cubicBezTo>
                  <a:cubicBezTo>
                    <a:pt x="21189" y="12436"/>
                    <a:pt x="21395" y="13091"/>
                    <a:pt x="21600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-1" y="4134663"/>
              <a:ext cx="217776" cy="32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82" fill="norm" stroke="1" extrusionOk="0">
                  <a:moveTo>
                    <a:pt x="2261" y="1833"/>
                  </a:moveTo>
                  <a:cubicBezTo>
                    <a:pt x="2469" y="2530"/>
                    <a:pt x="2677" y="3227"/>
                    <a:pt x="4338" y="3714"/>
                  </a:cubicBezTo>
                  <a:cubicBezTo>
                    <a:pt x="6000" y="4202"/>
                    <a:pt x="9115" y="4481"/>
                    <a:pt x="11919" y="4202"/>
                  </a:cubicBezTo>
                  <a:cubicBezTo>
                    <a:pt x="14723" y="3923"/>
                    <a:pt x="17215" y="3087"/>
                    <a:pt x="18877" y="2460"/>
                  </a:cubicBezTo>
                  <a:cubicBezTo>
                    <a:pt x="20538" y="1833"/>
                    <a:pt x="21369" y="1415"/>
                    <a:pt x="21369" y="927"/>
                  </a:cubicBezTo>
                  <a:cubicBezTo>
                    <a:pt x="21369" y="439"/>
                    <a:pt x="20538" y="-118"/>
                    <a:pt x="18981" y="21"/>
                  </a:cubicBezTo>
                  <a:cubicBezTo>
                    <a:pt x="17423" y="161"/>
                    <a:pt x="15138" y="997"/>
                    <a:pt x="13061" y="2042"/>
                  </a:cubicBezTo>
                  <a:cubicBezTo>
                    <a:pt x="10984" y="3087"/>
                    <a:pt x="9115" y="4341"/>
                    <a:pt x="8284" y="5317"/>
                  </a:cubicBezTo>
                  <a:cubicBezTo>
                    <a:pt x="7454" y="6292"/>
                    <a:pt x="7661" y="6989"/>
                    <a:pt x="8284" y="7547"/>
                  </a:cubicBezTo>
                  <a:cubicBezTo>
                    <a:pt x="8907" y="8104"/>
                    <a:pt x="9946" y="8522"/>
                    <a:pt x="10569" y="9079"/>
                  </a:cubicBezTo>
                  <a:cubicBezTo>
                    <a:pt x="11192" y="9637"/>
                    <a:pt x="11400" y="10334"/>
                    <a:pt x="10361" y="11100"/>
                  </a:cubicBezTo>
                  <a:cubicBezTo>
                    <a:pt x="9323" y="11867"/>
                    <a:pt x="7038" y="12703"/>
                    <a:pt x="5065" y="13748"/>
                  </a:cubicBezTo>
                  <a:cubicBezTo>
                    <a:pt x="3092" y="14793"/>
                    <a:pt x="1431" y="16047"/>
                    <a:pt x="600" y="17023"/>
                  </a:cubicBezTo>
                  <a:cubicBezTo>
                    <a:pt x="-231" y="17998"/>
                    <a:pt x="-231" y="18695"/>
                    <a:pt x="807" y="19322"/>
                  </a:cubicBezTo>
                  <a:cubicBezTo>
                    <a:pt x="1846" y="19949"/>
                    <a:pt x="3923" y="20507"/>
                    <a:pt x="6934" y="20855"/>
                  </a:cubicBezTo>
                  <a:cubicBezTo>
                    <a:pt x="9946" y="21203"/>
                    <a:pt x="13892" y="21343"/>
                    <a:pt x="17838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32590" y="4307347"/>
              <a:ext cx="266701" cy="15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7271"/>
                  </a:moveTo>
                  <a:cubicBezTo>
                    <a:pt x="0" y="4904"/>
                    <a:pt x="0" y="2537"/>
                    <a:pt x="429" y="1353"/>
                  </a:cubicBezTo>
                  <a:cubicBezTo>
                    <a:pt x="857" y="170"/>
                    <a:pt x="1714" y="170"/>
                    <a:pt x="3257" y="1649"/>
                  </a:cubicBezTo>
                  <a:cubicBezTo>
                    <a:pt x="4800" y="3129"/>
                    <a:pt x="7029" y="6088"/>
                    <a:pt x="7886" y="8899"/>
                  </a:cubicBezTo>
                  <a:cubicBezTo>
                    <a:pt x="8743" y="11710"/>
                    <a:pt x="8229" y="14373"/>
                    <a:pt x="7029" y="16444"/>
                  </a:cubicBezTo>
                  <a:cubicBezTo>
                    <a:pt x="5829" y="18515"/>
                    <a:pt x="3943" y="19995"/>
                    <a:pt x="2571" y="20734"/>
                  </a:cubicBezTo>
                  <a:cubicBezTo>
                    <a:pt x="1200" y="21474"/>
                    <a:pt x="343" y="21474"/>
                    <a:pt x="171" y="20734"/>
                  </a:cubicBezTo>
                  <a:cubicBezTo>
                    <a:pt x="0" y="19995"/>
                    <a:pt x="514" y="18515"/>
                    <a:pt x="2914" y="15260"/>
                  </a:cubicBezTo>
                  <a:cubicBezTo>
                    <a:pt x="5314" y="12006"/>
                    <a:pt x="9600" y="6975"/>
                    <a:pt x="12086" y="4016"/>
                  </a:cubicBezTo>
                  <a:cubicBezTo>
                    <a:pt x="14571" y="1058"/>
                    <a:pt x="15257" y="170"/>
                    <a:pt x="15086" y="22"/>
                  </a:cubicBezTo>
                  <a:cubicBezTo>
                    <a:pt x="14914" y="-126"/>
                    <a:pt x="13886" y="466"/>
                    <a:pt x="12771" y="2389"/>
                  </a:cubicBezTo>
                  <a:cubicBezTo>
                    <a:pt x="11657" y="4312"/>
                    <a:pt x="10457" y="7567"/>
                    <a:pt x="9857" y="9934"/>
                  </a:cubicBezTo>
                  <a:cubicBezTo>
                    <a:pt x="9257" y="12301"/>
                    <a:pt x="9257" y="13781"/>
                    <a:pt x="9771" y="15556"/>
                  </a:cubicBezTo>
                  <a:cubicBezTo>
                    <a:pt x="10286" y="17332"/>
                    <a:pt x="11314" y="19403"/>
                    <a:pt x="13371" y="19847"/>
                  </a:cubicBezTo>
                  <a:cubicBezTo>
                    <a:pt x="15429" y="20290"/>
                    <a:pt x="18514" y="19107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711171" y="4162510"/>
              <a:ext cx="2942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337"/>
                    <a:pt x="2735" y="6673"/>
                    <a:pt x="575" y="10273"/>
                  </a:cubicBezTo>
                  <a:cubicBezTo>
                    <a:pt x="-1585" y="13873"/>
                    <a:pt x="2735" y="1773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50040" y="4511760"/>
              <a:ext cx="495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8514"/>
                    <a:pt x="5538" y="15429"/>
                    <a:pt x="8631" y="12343"/>
                  </a:cubicBezTo>
                  <a:cubicBezTo>
                    <a:pt x="11723" y="9257"/>
                    <a:pt x="15138" y="6171"/>
                    <a:pt x="17354" y="4114"/>
                  </a:cubicBezTo>
                  <a:cubicBezTo>
                    <a:pt x="19569" y="2057"/>
                    <a:pt x="2058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409259" y="4556210"/>
              <a:ext cx="223382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60" fill="norm" stroke="1" extrusionOk="0">
                  <a:moveTo>
                    <a:pt x="1943" y="12960"/>
                  </a:moveTo>
                  <a:cubicBezTo>
                    <a:pt x="924" y="15840"/>
                    <a:pt x="-95" y="18720"/>
                    <a:pt x="7" y="20160"/>
                  </a:cubicBezTo>
                  <a:cubicBezTo>
                    <a:pt x="109" y="21600"/>
                    <a:pt x="1331" y="21600"/>
                    <a:pt x="5101" y="18000"/>
                  </a:cubicBezTo>
                  <a:cubicBezTo>
                    <a:pt x="8871" y="14400"/>
                    <a:pt x="15188" y="720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75540" y="428316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62840" y="4416510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662793" y="4125360"/>
              <a:ext cx="227148" cy="41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51" fill="norm" stroke="1" extrusionOk="0">
                  <a:moveTo>
                    <a:pt x="7663" y="5842"/>
                  </a:moveTo>
                  <a:cubicBezTo>
                    <a:pt x="6663" y="9442"/>
                    <a:pt x="5663" y="13042"/>
                    <a:pt x="4763" y="15442"/>
                  </a:cubicBezTo>
                  <a:cubicBezTo>
                    <a:pt x="3863" y="17842"/>
                    <a:pt x="3063" y="19042"/>
                    <a:pt x="2263" y="19969"/>
                  </a:cubicBezTo>
                  <a:cubicBezTo>
                    <a:pt x="1463" y="20896"/>
                    <a:pt x="663" y="21551"/>
                    <a:pt x="263" y="21551"/>
                  </a:cubicBezTo>
                  <a:cubicBezTo>
                    <a:pt x="-137" y="21551"/>
                    <a:pt x="-137" y="20896"/>
                    <a:pt x="663" y="19042"/>
                  </a:cubicBezTo>
                  <a:cubicBezTo>
                    <a:pt x="1463" y="17187"/>
                    <a:pt x="3063" y="14133"/>
                    <a:pt x="4863" y="10915"/>
                  </a:cubicBezTo>
                  <a:cubicBezTo>
                    <a:pt x="6663" y="7696"/>
                    <a:pt x="8663" y="4315"/>
                    <a:pt x="9963" y="2406"/>
                  </a:cubicBezTo>
                  <a:cubicBezTo>
                    <a:pt x="11263" y="496"/>
                    <a:pt x="11863" y="60"/>
                    <a:pt x="12563" y="6"/>
                  </a:cubicBezTo>
                  <a:cubicBezTo>
                    <a:pt x="13263" y="-49"/>
                    <a:pt x="14063" y="278"/>
                    <a:pt x="15063" y="1860"/>
                  </a:cubicBezTo>
                  <a:cubicBezTo>
                    <a:pt x="16063" y="3442"/>
                    <a:pt x="17263" y="6278"/>
                    <a:pt x="17963" y="9006"/>
                  </a:cubicBezTo>
                  <a:cubicBezTo>
                    <a:pt x="18663" y="11733"/>
                    <a:pt x="18863" y="14351"/>
                    <a:pt x="19063" y="15933"/>
                  </a:cubicBezTo>
                  <a:cubicBezTo>
                    <a:pt x="19263" y="17515"/>
                    <a:pt x="19463" y="18060"/>
                    <a:pt x="19863" y="18496"/>
                  </a:cubicBezTo>
                  <a:cubicBezTo>
                    <a:pt x="20263" y="18933"/>
                    <a:pt x="20863" y="19260"/>
                    <a:pt x="21463" y="19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756590" y="4346660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7280"/>
                    <a:pt x="5009" y="12960"/>
                    <a:pt x="8609" y="9360"/>
                  </a:cubicBezTo>
                  <a:cubicBezTo>
                    <a:pt x="12209" y="5760"/>
                    <a:pt x="1690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731190" y="4029160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6" y="16200"/>
                    <a:pt x="7033" y="10800"/>
                    <a:pt x="10633" y="7200"/>
                  </a:cubicBezTo>
                  <a:cubicBezTo>
                    <a:pt x="14233" y="3600"/>
                    <a:pt x="1791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9890940" y="4073610"/>
              <a:ext cx="317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979"/>
                    <a:pt x="21600" y="5959"/>
                    <a:pt x="20880" y="8938"/>
                  </a:cubicBezTo>
                  <a:cubicBezTo>
                    <a:pt x="20160" y="11917"/>
                    <a:pt x="18720" y="14897"/>
                    <a:pt x="17280" y="16759"/>
                  </a:cubicBezTo>
                  <a:cubicBezTo>
                    <a:pt x="15840" y="18621"/>
                    <a:pt x="14400" y="19366"/>
                    <a:pt x="11520" y="19986"/>
                  </a:cubicBezTo>
                  <a:cubicBezTo>
                    <a:pt x="8640" y="20607"/>
                    <a:pt x="4320" y="21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9852840" y="4013783"/>
              <a:ext cx="1060451" cy="71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3139"/>
                  </a:moveTo>
                  <a:cubicBezTo>
                    <a:pt x="388" y="2502"/>
                    <a:pt x="776" y="1865"/>
                    <a:pt x="1617" y="1482"/>
                  </a:cubicBezTo>
                  <a:cubicBezTo>
                    <a:pt x="2457" y="1100"/>
                    <a:pt x="3751" y="972"/>
                    <a:pt x="5260" y="877"/>
                  </a:cubicBezTo>
                  <a:cubicBezTo>
                    <a:pt x="6769" y="781"/>
                    <a:pt x="8493" y="718"/>
                    <a:pt x="10153" y="622"/>
                  </a:cubicBezTo>
                  <a:cubicBezTo>
                    <a:pt x="11813" y="526"/>
                    <a:pt x="13408" y="399"/>
                    <a:pt x="14982" y="303"/>
                  </a:cubicBezTo>
                  <a:cubicBezTo>
                    <a:pt x="16556" y="208"/>
                    <a:pt x="18108" y="144"/>
                    <a:pt x="19164" y="80"/>
                  </a:cubicBezTo>
                  <a:cubicBezTo>
                    <a:pt x="20220" y="17"/>
                    <a:pt x="20781" y="-47"/>
                    <a:pt x="21126" y="49"/>
                  </a:cubicBezTo>
                  <a:cubicBezTo>
                    <a:pt x="21471" y="144"/>
                    <a:pt x="21600" y="399"/>
                    <a:pt x="21600" y="1164"/>
                  </a:cubicBezTo>
                  <a:cubicBezTo>
                    <a:pt x="21600" y="1928"/>
                    <a:pt x="21471" y="3203"/>
                    <a:pt x="21406" y="5050"/>
                  </a:cubicBezTo>
                  <a:cubicBezTo>
                    <a:pt x="21341" y="6898"/>
                    <a:pt x="21341" y="9319"/>
                    <a:pt x="21384" y="11836"/>
                  </a:cubicBezTo>
                  <a:cubicBezTo>
                    <a:pt x="21428" y="14353"/>
                    <a:pt x="21514" y="16965"/>
                    <a:pt x="21557" y="18431"/>
                  </a:cubicBezTo>
                  <a:cubicBezTo>
                    <a:pt x="21600" y="19896"/>
                    <a:pt x="21600" y="20215"/>
                    <a:pt x="21600" y="20565"/>
                  </a:cubicBezTo>
                  <a:cubicBezTo>
                    <a:pt x="21600" y="20916"/>
                    <a:pt x="21600" y="21298"/>
                    <a:pt x="21492" y="21426"/>
                  </a:cubicBezTo>
                  <a:cubicBezTo>
                    <a:pt x="21384" y="21553"/>
                    <a:pt x="21169" y="21426"/>
                    <a:pt x="20587" y="21330"/>
                  </a:cubicBezTo>
                  <a:cubicBezTo>
                    <a:pt x="20005" y="21234"/>
                    <a:pt x="19056" y="21171"/>
                    <a:pt x="17828" y="21043"/>
                  </a:cubicBezTo>
                  <a:cubicBezTo>
                    <a:pt x="16599" y="20916"/>
                    <a:pt x="15090" y="20725"/>
                    <a:pt x="13624" y="20534"/>
                  </a:cubicBezTo>
                  <a:cubicBezTo>
                    <a:pt x="12158" y="20342"/>
                    <a:pt x="10735" y="20151"/>
                    <a:pt x="9334" y="19928"/>
                  </a:cubicBezTo>
                  <a:cubicBezTo>
                    <a:pt x="7933" y="19705"/>
                    <a:pt x="6553" y="19450"/>
                    <a:pt x="5195" y="19259"/>
                  </a:cubicBezTo>
                  <a:cubicBezTo>
                    <a:pt x="3837" y="19068"/>
                    <a:pt x="2501" y="18941"/>
                    <a:pt x="1725" y="18941"/>
                  </a:cubicBezTo>
                  <a:cubicBezTo>
                    <a:pt x="949" y="18941"/>
                    <a:pt x="733" y="19068"/>
                    <a:pt x="517" y="1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0135014" y="4291243"/>
              <a:ext cx="166282" cy="20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118" fill="norm" stroke="1" extrusionOk="0">
                  <a:moveTo>
                    <a:pt x="15651" y="2439"/>
                  </a:moveTo>
                  <a:cubicBezTo>
                    <a:pt x="14318" y="1348"/>
                    <a:pt x="12984" y="257"/>
                    <a:pt x="11784" y="39"/>
                  </a:cubicBezTo>
                  <a:cubicBezTo>
                    <a:pt x="10584" y="-179"/>
                    <a:pt x="9518" y="476"/>
                    <a:pt x="7518" y="2766"/>
                  </a:cubicBezTo>
                  <a:cubicBezTo>
                    <a:pt x="5518" y="5057"/>
                    <a:pt x="2584" y="8985"/>
                    <a:pt x="1118" y="12148"/>
                  </a:cubicBezTo>
                  <a:cubicBezTo>
                    <a:pt x="-349" y="15312"/>
                    <a:pt x="-349" y="17712"/>
                    <a:pt x="984" y="19239"/>
                  </a:cubicBezTo>
                  <a:cubicBezTo>
                    <a:pt x="2318" y="20766"/>
                    <a:pt x="4984" y="21421"/>
                    <a:pt x="8318" y="20985"/>
                  </a:cubicBezTo>
                  <a:cubicBezTo>
                    <a:pt x="11651" y="20548"/>
                    <a:pt x="15651" y="19021"/>
                    <a:pt x="18051" y="16294"/>
                  </a:cubicBezTo>
                  <a:cubicBezTo>
                    <a:pt x="20451" y="13566"/>
                    <a:pt x="21251" y="9639"/>
                    <a:pt x="20851" y="7021"/>
                  </a:cubicBezTo>
                  <a:cubicBezTo>
                    <a:pt x="20451" y="4403"/>
                    <a:pt x="18851" y="3094"/>
                    <a:pt x="16851" y="2876"/>
                  </a:cubicBezTo>
                  <a:cubicBezTo>
                    <a:pt x="14851" y="2657"/>
                    <a:pt x="12451" y="3530"/>
                    <a:pt x="10051" y="4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9841860" y="4054560"/>
              <a:ext cx="239581" cy="30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2" fill="norm" stroke="1" extrusionOk="0">
                  <a:moveTo>
                    <a:pt x="21446" y="0"/>
                  </a:moveTo>
                  <a:cubicBezTo>
                    <a:pt x="20309" y="1184"/>
                    <a:pt x="19172" y="2367"/>
                    <a:pt x="16804" y="4660"/>
                  </a:cubicBezTo>
                  <a:cubicBezTo>
                    <a:pt x="14435" y="6953"/>
                    <a:pt x="10835" y="10356"/>
                    <a:pt x="7993" y="12945"/>
                  </a:cubicBezTo>
                  <a:cubicBezTo>
                    <a:pt x="5151" y="15534"/>
                    <a:pt x="3067" y="17310"/>
                    <a:pt x="1741" y="18641"/>
                  </a:cubicBezTo>
                  <a:cubicBezTo>
                    <a:pt x="414" y="19973"/>
                    <a:pt x="-154" y="20860"/>
                    <a:pt x="35" y="21230"/>
                  </a:cubicBezTo>
                  <a:cubicBezTo>
                    <a:pt x="225" y="21600"/>
                    <a:pt x="1172" y="21452"/>
                    <a:pt x="2120" y="21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0030640" y="4052131"/>
              <a:ext cx="285751" cy="22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2654"/>
                  </a:moveTo>
                  <a:cubicBezTo>
                    <a:pt x="21280" y="1443"/>
                    <a:pt x="20960" y="232"/>
                    <a:pt x="20480" y="30"/>
                  </a:cubicBezTo>
                  <a:cubicBezTo>
                    <a:pt x="20000" y="-172"/>
                    <a:pt x="19360" y="635"/>
                    <a:pt x="17520" y="2957"/>
                  </a:cubicBezTo>
                  <a:cubicBezTo>
                    <a:pt x="15680" y="5278"/>
                    <a:pt x="12640" y="9114"/>
                    <a:pt x="9520" y="12445"/>
                  </a:cubicBezTo>
                  <a:cubicBezTo>
                    <a:pt x="6400" y="15776"/>
                    <a:pt x="3200" y="18602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9960790" y="4480010"/>
              <a:ext cx="158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5236"/>
                    <a:pt x="9504" y="10473"/>
                    <a:pt x="5904" y="14073"/>
                  </a:cubicBezTo>
                  <a:cubicBezTo>
                    <a:pt x="2304" y="17673"/>
                    <a:pt x="1152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0354490" y="4086310"/>
              <a:ext cx="228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300" y="818"/>
                  </a:cubicBezTo>
                  <a:cubicBezTo>
                    <a:pt x="17000" y="1636"/>
                    <a:pt x="15400" y="3273"/>
                    <a:pt x="13400" y="5400"/>
                  </a:cubicBezTo>
                  <a:cubicBezTo>
                    <a:pt x="11400" y="7527"/>
                    <a:pt x="9000" y="10145"/>
                    <a:pt x="6700" y="12927"/>
                  </a:cubicBezTo>
                  <a:cubicBezTo>
                    <a:pt x="4400" y="15709"/>
                    <a:pt x="220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0443390" y="4073610"/>
              <a:ext cx="3429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33" y="1458"/>
                    <a:pt x="17867" y="2916"/>
                    <a:pt x="15733" y="4830"/>
                  </a:cubicBezTo>
                  <a:cubicBezTo>
                    <a:pt x="13600" y="6744"/>
                    <a:pt x="11200" y="9114"/>
                    <a:pt x="8867" y="11210"/>
                  </a:cubicBezTo>
                  <a:cubicBezTo>
                    <a:pt x="6533" y="13306"/>
                    <a:pt x="4267" y="15129"/>
                    <a:pt x="2800" y="16815"/>
                  </a:cubicBezTo>
                  <a:cubicBezTo>
                    <a:pt x="1333" y="18501"/>
                    <a:pt x="667" y="200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0608490" y="4333960"/>
              <a:ext cx="241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95" y="1029"/>
                    <a:pt x="18189" y="2057"/>
                    <a:pt x="15916" y="3967"/>
                  </a:cubicBezTo>
                  <a:cubicBezTo>
                    <a:pt x="13642" y="5878"/>
                    <a:pt x="10800" y="8669"/>
                    <a:pt x="8053" y="11388"/>
                  </a:cubicBezTo>
                  <a:cubicBezTo>
                    <a:pt x="5305" y="14106"/>
                    <a:pt x="2653" y="16751"/>
                    <a:pt x="1326" y="18441"/>
                  </a:cubicBezTo>
                  <a:cubicBezTo>
                    <a:pt x="0" y="20131"/>
                    <a:pt x="0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0754540" y="4549860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626"/>
                    <a:pt x="15709" y="3252"/>
                    <a:pt x="12109" y="6852"/>
                  </a:cubicBezTo>
                  <a:cubicBezTo>
                    <a:pt x="8509" y="10452"/>
                    <a:pt x="4255" y="160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0792640" y="4448260"/>
              <a:ext cx="501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2" y="19200"/>
                    <a:pt x="3463" y="16800"/>
                    <a:pt x="5878" y="14400"/>
                  </a:cubicBezTo>
                  <a:cubicBezTo>
                    <a:pt x="8294" y="12000"/>
                    <a:pt x="11392" y="9600"/>
                    <a:pt x="13990" y="8000"/>
                  </a:cubicBezTo>
                  <a:cubicBezTo>
                    <a:pt x="16587" y="6400"/>
                    <a:pt x="18684" y="5600"/>
                    <a:pt x="19868" y="4400"/>
                  </a:cubicBezTo>
                  <a:cubicBezTo>
                    <a:pt x="21053" y="3200"/>
                    <a:pt x="2132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1172509" y="4388993"/>
              <a:ext cx="99840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600" fill="norm" stroke="1" extrusionOk="0">
                  <a:moveTo>
                    <a:pt x="12138" y="839"/>
                  </a:moveTo>
                  <a:cubicBezTo>
                    <a:pt x="9493" y="839"/>
                    <a:pt x="6848" y="839"/>
                    <a:pt x="4424" y="629"/>
                  </a:cubicBezTo>
                  <a:cubicBezTo>
                    <a:pt x="1999" y="419"/>
                    <a:pt x="-205" y="0"/>
                    <a:pt x="15" y="0"/>
                  </a:cubicBezTo>
                  <a:cubicBezTo>
                    <a:pt x="236" y="0"/>
                    <a:pt x="2881" y="419"/>
                    <a:pt x="6848" y="1887"/>
                  </a:cubicBezTo>
                  <a:cubicBezTo>
                    <a:pt x="10815" y="3355"/>
                    <a:pt x="16105" y="5872"/>
                    <a:pt x="18750" y="7654"/>
                  </a:cubicBezTo>
                  <a:cubicBezTo>
                    <a:pt x="21395" y="9437"/>
                    <a:pt x="21395" y="10485"/>
                    <a:pt x="19191" y="12687"/>
                  </a:cubicBezTo>
                  <a:cubicBezTo>
                    <a:pt x="16987" y="14889"/>
                    <a:pt x="12579" y="18245"/>
                    <a:pt x="81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1402240" y="4279218"/>
              <a:ext cx="217701" cy="39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0" fill="norm" stroke="1" extrusionOk="0">
                  <a:moveTo>
                    <a:pt x="0" y="21470"/>
                  </a:moveTo>
                  <a:cubicBezTo>
                    <a:pt x="2077" y="18270"/>
                    <a:pt x="4154" y="15070"/>
                    <a:pt x="6646" y="11756"/>
                  </a:cubicBezTo>
                  <a:cubicBezTo>
                    <a:pt x="9138" y="8441"/>
                    <a:pt x="12046" y="5013"/>
                    <a:pt x="14123" y="2956"/>
                  </a:cubicBezTo>
                  <a:cubicBezTo>
                    <a:pt x="16200" y="899"/>
                    <a:pt x="17446" y="213"/>
                    <a:pt x="18485" y="41"/>
                  </a:cubicBezTo>
                  <a:cubicBezTo>
                    <a:pt x="19523" y="-130"/>
                    <a:pt x="20354" y="213"/>
                    <a:pt x="20873" y="1413"/>
                  </a:cubicBezTo>
                  <a:cubicBezTo>
                    <a:pt x="21392" y="2613"/>
                    <a:pt x="21600" y="4670"/>
                    <a:pt x="20977" y="7184"/>
                  </a:cubicBezTo>
                  <a:cubicBezTo>
                    <a:pt x="20354" y="9699"/>
                    <a:pt x="18900" y="12670"/>
                    <a:pt x="18173" y="14499"/>
                  </a:cubicBezTo>
                  <a:cubicBezTo>
                    <a:pt x="17446" y="16327"/>
                    <a:pt x="17446" y="17013"/>
                    <a:pt x="17965" y="17413"/>
                  </a:cubicBezTo>
                  <a:cubicBezTo>
                    <a:pt x="18485" y="17813"/>
                    <a:pt x="19523" y="17927"/>
                    <a:pt x="20562" y="180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1465740" y="4492710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200"/>
                    <a:pt x="11400" y="10800"/>
                    <a:pt x="15000" y="7200"/>
                  </a:cubicBezTo>
                  <a:cubicBezTo>
                    <a:pt x="18600" y="3600"/>
                    <a:pt x="20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1491140" y="4162510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5429"/>
                    <a:pt x="8800" y="9257"/>
                    <a:pt x="12400" y="5657"/>
                  </a:cubicBezTo>
                  <a:cubicBezTo>
                    <a:pt x="16000" y="2057"/>
                    <a:pt x="18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0246540" y="4486360"/>
              <a:ext cx="889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2855"/>
                    <a:pt x="9257" y="5710"/>
                    <a:pt x="11571" y="8752"/>
                  </a:cubicBezTo>
                  <a:cubicBezTo>
                    <a:pt x="13886" y="11793"/>
                    <a:pt x="13886" y="15021"/>
                    <a:pt x="15171" y="17193"/>
                  </a:cubicBezTo>
                  <a:cubicBezTo>
                    <a:pt x="16457" y="19366"/>
                    <a:pt x="19029" y="204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240190" y="4803860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335440" y="4829260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800"/>
                    <a:pt x="13976" y="3600"/>
                    <a:pt x="10376" y="7200"/>
                  </a:cubicBezTo>
                  <a:cubicBezTo>
                    <a:pt x="6776" y="10800"/>
                    <a:pt x="3388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514281" y="4788717"/>
              <a:ext cx="136544" cy="31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0" fill="norm" stroke="1" extrusionOk="0">
                  <a:moveTo>
                    <a:pt x="9806" y="6985"/>
                  </a:moveTo>
                  <a:cubicBezTo>
                    <a:pt x="7480" y="9259"/>
                    <a:pt x="5154" y="11533"/>
                    <a:pt x="3825" y="13096"/>
                  </a:cubicBezTo>
                  <a:cubicBezTo>
                    <a:pt x="2495" y="14659"/>
                    <a:pt x="2163" y="15512"/>
                    <a:pt x="1665" y="16293"/>
                  </a:cubicBezTo>
                  <a:cubicBezTo>
                    <a:pt x="1166" y="17075"/>
                    <a:pt x="502" y="17785"/>
                    <a:pt x="169" y="17785"/>
                  </a:cubicBezTo>
                  <a:cubicBezTo>
                    <a:pt x="-163" y="17785"/>
                    <a:pt x="-163" y="17075"/>
                    <a:pt x="1665" y="14588"/>
                  </a:cubicBezTo>
                  <a:cubicBezTo>
                    <a:pt x="3492" y="12101"/>
                    <a:pt x="7148" y="7838"/>
                    <a:pt x="9640" y="5280"/>
                  </a:cubicBezTo>
                  <a:cubicBezTo>
                    <a:pt x="12132" y="2722"/>
                    <a:pt x="13462" y="1869"/>
                    <a:pt x="14791" y="1159"/>
                  </a:cubicBezTo>
                  <a:cubicBezTo>
                    <a:pt x="16120" y="448"/>
                    <a:pt x="17449" y="-120"/>
                    <a:pt x="18446" y="22"/>
                  </a:cubicBezTo>
                  <a:cubicBezTo>
                    <a:pt x="19443" y="164"/>
                    <a:pt x="20108" y="1017"/>
                    <a:pt x="20606" y="3504"/>
                  </a:cubicBezTo>
                  <a:cubicBezTo>
                    <a:pt x="21105" y="5991"/>
                    <a:pt x="21437" y="10112"/>
                    <a:pt x="21437" y="13380"/>
                  </a:cubicBezTo>
                  <a:cubicBezTo>
                    <a:pt x="21437" y="16648"/>
                    <a:pt x="21105" y="19064"/>
                    <a:pt x="20772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589440" y="498166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887890" y="3972010"/>
              <a:ext cx="222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8000"/>
                    <a:pt x="10286" y="14400"/>
                    <a:pt x="13886" y="10800"/>
                  </a:cubicBezTo>
                  <a:cubicBezTo>
                    <a:pt x="17486" y="7200"/>
                    <a:pt x="195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1033940" y="3946610"/>
              <a:ext cx="912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0" y="0"/>
                  </a:moveTo>
                  <a:cubicBezTo>
                    <a:pt x="4909" y="400"/>
                    <a:pt x="9818" y="800"/>
                    <a:pt x="13500" y="1000"/>
                  </a:cubicBezTo>
                  <a:cubicBezTo>
                    <a:pt x="17182" y="1200"/>
                    <a:pt x="19636" y="1200"/>
                    <a:pt x="20618" y="2200"/>
                  </a:cubicBezTo>
                  <a:cubicBezTo>
                    <a:pt x="21600" y="3200"/>
                    <a:pt x="21109" y="5200"/>
                    <a:pt x="20127" y="7200"/>
                  </a:cubicBezTo>
                  <a:cubicBezTo>
                    <a:pt x="19145" y="9200"/>
                    <a:pt x="17673" y="11200"/>
                    <a:pt x="17182" y="13600"/>
                  </a:cubicBezTo>
                  <a:cubicBezTo>
                    <a:pt x="16691" y="16000"/>
                    <a:pt x="17182" y="1880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1173640" y="3801740"/>
              <a:ext cx="495301" cy="25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1477" y="20624"/>
                    <a:pt x="2954" y="19746"/>
                    <a:pt x="4062" y="19219"/>
                  </a:cubicBezTo>
                  <a:cubicBezTo>
                    <a:pt x="5169" y="18692"/>
                    <a:pt x="5908" y="18517"/>
                    <a:pt x="6277" y="17990"/>
                  </a:cubicBezTo>
                  <a:cubicBezTo>
                    <a:pt x="6646" y="17463"/>
                    <a:pt x="6646" y="16585"/>
                    <a:pt x="6415" y="14829"/>
                  </a:cubicBezTo>
                  <a:cubicBezTo>
                    <a:pt x="6185" y="13073"/>
                    <a:pt x="5723" y="10439"/>
                    <a:pt x="5631" y="8243"/>
                  </a:cubicBezTo>
                  <a:cubicBezTo>
                    <a:pt x="5538" y="6048"/>
                    <a:pt x="5815" y="4292"/>
                    <a:pt x="6738" y="2975"/>
                  </a:cubicBezTo>
                  <a:cubicBezTo>
                    <a:pt x="7662" y="1658"/>
                    <a:pt x="9231" y="780"/>
                    <a:pt x="10246" y="341"/>
                  </a:cubicBezTo>
                  <a:cubicBezTo>
                    <a:pt x="11262" y="-98"/>
                    <a:pt x="11723" y="-98"/>
                    <a:pt x="12138" y="253"/>
                  </a:cubicBezTo>
                  <a:cubicBezTo>
                    <a:pt x="12554" y="604"/>
                    <a:pt x="12923" y="1307"/>
                    <a:pt x="12969" y="2536"/>
                  </a:cubicBezTo>
                  <a:cubicBezTo>
                    <a:pt x="13015" y="3765"/>
                    <a:pt x="12738" y="5522"/>
                    <a:pt x="12369" y="7278"/>
                  </a:cubicBezTo>
                  <a:cubicBezTo>
                    <a:pt x="12000" y="9034"/>
                    <a:pt x="11538" y="10790"/>
                    <a:pt x="11308" y="12107"/>
                  </a:cubicBezTo>
                  <a:cubicBezTo>
                    <a:pt x="11077" y="13424"/>
                    <a:pt x="11077" y="14302"/>
                    <a:pt x="11354" y="14829"/>
                  </a:cubicBezTo>
                  <a:cubicBezTo>
                    <a:pt x="11631" y="15356"/>
                    <a:pt x="12185" y="15531"/>
                    <a:pt x="13708" y="14917"/>
                  </a:cubicBezTo>
                  <a:cubicBezTo>
                    <a:pt x="15231" y="14302"/>
                    <a:pt x="17723" y="12897"/>
                    <a:pt x="19200" y="12019"/>
                  </a:cubicBezTo>
                  <a:cubicBezTo>
                    <a:pt x="20677" y="11141"/>
                    <a:pt x="21138" y="10790"/>
                    <a:pt x="21600" y="1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480547" y="4928907"/>
              <a:ext cx="125363" cy="44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02" fill="norm" stroke="1" extrusionOk="0">
                  <a:moveTo>
                    <a:pt x="2626" y="4049"/>
                  </a:moveTo>
                  <a:cubicBezTo>
                    <a:pt x="2626" y="8206"/>
                    <a:pt x="2626" y="12364"/>
                    <a:pt x="2449" y="15102"/>
                  </a:cubicBezTo>
                  <a:cubicBezTo>
                    <a:pt x="2272" y="17840"/>
                    <a:pt x="1918" y="19159"/>
                    <a:pt x="1563" y="20071"/>
                  </a:cubicBezTo>
                  <a:cubicBezTo>
                    <a:pt x="1209" y="20984"/>
                    <a:pt x="855" y="21491"/>
                    <a:pt x="501" y="21390"/>
                  </a:cubicBezTo>
                  <a:cubicBezTo>
                    <a:pt x="147" y="21288"/>
                    <a:pt x="-207" y="20578"/>
                    <a:pt x="147" y="18601"/>
                  </a:cubicBezTo>
                  <a:cubicBezTo>
                    <a:pt x="501" y="16623"/>
                    <a:pt x="1563" y="13378"/>
                    <a:pt x="2449" y="10640"/>
                  </a:cubicBezTo>
                  <a:cubicBezTo>
                    <a:pt x="3334" y="7902"/>
                    <a:pt x="4042" y="5671"/>
                    <a:pt x="4573" y="4201"/>
                  </a:cubicBezTo>
                  <a:cubicBezTo>
                    <a:pt x="5104" y="2730"/>
                    <a:pt x="5459" y="2021"/>
                    <a:pt x="6344" y="1412"/>
                  </a:cubicBezTo>
                  <a:cubicBezTo>
                    <a:pt x="7229" y="804"/>
                    <a:pt x="8645" y="297"/>
                    <a:pt x="10239" y="94"/>
                  </a:cubicBezTo>
                  <a:cubicBezTo>
                    <a:pt x="11832" y="-109"/>
                    <a:pt x="13603" y="-8"/>
                    <a:pt x="15727" y="652"/>
                  </a:cubicBezTo>
                  <a:cubicBezTo>
                    <a:pt x="17852" y="1311"/>
                    <a:pt x="20331" y="2528"/>
                    <a:pt x="20862" y="3998"/>
                  </a:cubicBezTo>
                  <a:cubicBezTo>
                    <a:pt x="21393" y="5468"/>
                    <a:pt x="19977" y="7192"/>
                    <a:pt x="17321" y="8359"/>
                  </a:cubicBezTo>
                  <a:cubicBezTo>
                    <a:pt x="14665" y="9525"/>
                    <a:pt x="10770" y="10133"/>
                    <a:pt x="7937" y="10336"/>
                  </a:cubicBezTo>
                  <a:cubicBezTo>
                    <a:pt x="5104" y="10539"/>
                    <a:pt x="3334" y="10336"/>
                    <a:pt x="3157" y="10083"/>
                  </a:cubicBezTo>
                  <a:cubicBezTo>
                    <a:pt x="2980" y="9829"/>
                    <a:pt x="4396" y="9525"/>
                    <a:pt x="5813" y="9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591490" y="5135055"/>
              <a:ext cx="177801" cy="21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6133"/>
                  </a:moveTo>
                  <a:cubicBezTo>
                    <a:pt x="2571" y="5926"/>
                    <a:pt x="5143" y="5718"/>
                    <a:pt x="7200" y="6757"/>
                  </a:cubicBezTo>
                  <a:cubicBezTo>
                    <a:pt x="9257" y="7795"/>
                    <a:pt x="10800" y="10080"/>
                    <a:pt x="11571" y="12364"/>
                  </a:cubicBezTo>
                  <a:cubicBezTo>
                    <a:pt x="12343" y="14649"/>
                    <a:pt x="12343" y="16933"/>
                    <a:pt x="12086" y="18595"/>
                  </a:cubicBezTo>
                  <a:cubicBezTo>
                    <a:pt x="11829" y="20257"/>
                    <a:pt x="11314" y="21295"/>
                    <a:pt x="10414" y="21295"/>
                  </a:cubicBezTo>
                  <a:cubicBezTo>
                    <a:pt x="9514" y="21295"/>
                    <a:pt x="8229" y="20257"/>
                    <a:pt x="8357" y="17245"/>
                  </a:cubicBezTo>
                  <a:cubicBezTo>
                    <a:pt x="8486" y="14233"/>
                    <a:pt x="10029" y="9249"/>
                    <a:pt x="11829" y="5926"/>
                  </a:cubicBezTo>
                  <a:cubicBezTo>
                    <a:pt x="13629" y="2603"/>
                    <a:pt x="15686" y="941"/>
                    <a:pt x="17357" y="318"/>
                  </a:cubicBezTo>
                  <a:cubicBezTo>
                    <a:pt x="19029" y="-305"/>
                    <a:pt x="20314" y="110"/>
                    <a:pt x="21600" y="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868774" y="4995501"/>
              <a:ext cx="112511" cy="32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57" fill="norm" stroke="1" extrusionOk="0">
                  <a:moveTo>
                    <a:pt x="20800" y="2372"/>
                  </a:moveTo>
                  <a:cubicBezTo>
                    <a:pt x="21200" y="1421"/>
                    <a:pt x="21600" y="470"/>
                    <a:pt x="20800" y="131"/>
                  </a:cubicBezTo>
                  <a:cubicBezTo>
                    <a:pt x="20000" y="-209"/>
                    <a:pt x="18000" y="63"/>
                    <a:pt x="15000" y="1557"/>
                  </a:cubicBezTo>
                  <a:cubicBezTo>
                    <a:pt x="12000" y="3051"/>
                    <a:pt x="8000" y="5768"/>
                    <a:pt x="5000" y="8757"/>
                  </a:cubicBezTo>
                  <a:cubicBezTo>
                    <a:pt x="2000" y="11746"/>
                    <a:pt x="0" y="15006"/>
                    <a:pt x="0" y="17248"/>
                  </a:cubicBezTo>
                  <a:cubicBezTo>
                    <a:pt x="0" y="19489"/>
                    <a:pt x="2000" y="20712"/>
                    <a:pt x="5600" y="21051"/>
                  </a:cubicBezTo>
                  <a:cubicBezTo>
                    <a:pt x="9200" y="21391"/>
                    <a:pt x="14400" y="20848"/>
                    <a:pt x="19600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076207" y="4963145"/>
              <a:ext cx="143934" cy="38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13024" y="6976"/>
                  </a:moveTo>
                  <a:cubicBezTo>
                    <a:pt x="9847" y="9895"/>
                    <a:pt x="6671" y="12814"/>
                    <a:pt x="4606" y="14916"/>
                  </a:cubicBezTo>
                  <a:cubicBezTo>
                    <a:pt x="2541" y="17017"/>
                    <a:pt x="1588" y="18302"/>
                    <a:pt x="953" y="19352"/>
                  </a:cubicBezTo>
                  <a:cubicBezTo>
                    <a:pt x="318" y="20403"/>
                    <a:pt x="0" y="21220"/>
                    <a:pt x="0" y="21337"/>
                  </a:cubicBezTo>
                  <a:cubicBezTo>
                    <a:pt x="0" y="21454"/>
                    <a:pt x="318" y="20870"/>
                    <a:pt x="2065" y="18535"/>
                  </a:cubicBezTo>
                  <a:cubicBezTo>
                    <a:pt x="3812" y="16200"/>
                    <a:pt x="6988" y="12113"/>
                    <a:pt x="9688" y="9078"/>
                  </a:cubicBezTo>
                  <a:cubicBezTo>
                    <a:pt x="12388" y="6042"/>
                    <a:pt x="14612" y="4057"/>
                    <a:pt x="16359" y="2598"/>
                  </a:cubicBezTo>
                  <a:cubicBezTo>
                    <a:pt x="18106" y="1138"/>
                    <a:pt x="19376" y="204"/>
                    <a:pt x="20171" y="29"/>
                  </a:cubicBezTo>
                  <a:cubicBezTo>
                    <a:pt x="20965" y="-146"/>
                    <a:pt x="21282" y="438"/>
                    <a:pt x="21441" y="2831"/>
                  </a:cubicBezTo>
                  <a:cubicBezTo>
                    <a:pt x="21600" y="5225"/>
                    <a:pt x="21600" y="9428"/>
                    <a:pt x="21600" y="12464"/>
                  </a:cubicBezTo>
                  <a:cubicBezTo>
                    <a:pt x="21600" y="15499"/>
                    <a:pt x="21600" y="17368"/>
                    <a:pt x="21600" y="19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119026" y="5210260"/>
              <a:ext cx="13286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960" y="21600"/>
                  </a:moveTo>
                  <a:cubicBezTo>
                    <a:pt x="1272" y="21600"/>
                    <a:pt x="-415" y="21600"/>
                    <a:pt x="91" y="20160"/>
                  </a:cubicBezTo>
                  <a:cubicBezTo>
                    <a:pt x="597" y="18720"/>
                    <a:pt x="3297" y="15840"/>
                    <a:pt x="7179" y="12240"/>
                  </a:cubicBezTo>
                  <a:cubicBezTo>
                    <a:pt x="11060" y="8640"/>
                    <a:pt x="16123" y="4320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156640" y="4876040"/>
              <a:ext cx="1524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359840" y="4892760"/>
              <a:ext cx="11039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0" y="0"/>
                  </a:moveTo>
                  <a:cubicBezTo>
                    <a:pt x="2445" y="0"/>
                    <a:pt x="4891" y="0"/>
                    <a:pt x="7947" y="915"/>
                  </a:cubicBezTo>
                  <a:cubicBezTo>
                    <a:pt x="11004" y="1831"/>
                    <a:pt x="14672" y="3661"/>
                    <a:pt x="17321" y="6529"/>
                  </a:cubicBezTo>
                  <a:cubicBezTo>
                    <a:pt x="19970" y="9397"/>
                    <a:pt x="21600" y="13302"/>
                    <a:pt x="21192" y="15864"/>
                  </a:cubicBezTo>
                  <a:cubicBezTo>
                    <a:pt x="20785" y="18427"/>
                    <a:pt x="18340" y="19647"/>
                    <a:pt x="15079" y="20380"/>
                  </a:cubicBezTo>
                  <a:cubicBezTo>
                    <a:pt x="11819" y="21112"/>
                    <a:pt x="7743" y="21356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688909" y="5123477"/>
              <a:ext cx="153532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821" y="21600"/>
                  </a:moveTo>
                  <a:cubicBezTo>
                    <a:pt x="1341" y="10800"/>
                    <a:pt x="-138" y="0"/>
                    <a:pt x="10" y="0"/>
                  </a:cubicBezTo>
                  <a:cubicBezTo>
                    <a:pt x="158" y="0"/>
                    <a:pt x="1933" y="10800"/>
                    <a:pt x="5780" y="16200"/>
                  </a:cubicBezTo>
                  <a:cubicBezTo>
                    <a:pt x="9626" y="21600"/>
                    <a:pt x="15544" y="21600"/>
                    <a:pt x="21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728140" y="5235660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178990" y="4943560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123"/>
                    <a:pt x="18720" y="10246"/>
                    <a:pt x="15120" y="13846"/>
                  </a:cubicBezTo>
                  <a:cubicBezTo>
                    <a:pt x="11520" y="17446"/>
                    <a:pt x="5760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420290" y="5153110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4400"/>
                    <a:pt x="9720" y="7200"/>
                    <a:pt x="13320" y="3600"/>
                  </a:cubicBezTo>
                  <a:cubicBezTo>
                    <a:pt x="16920" y="0"/>
                    <a:pt x="19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898657" y="4825027"/>
              <a:ext cx="13758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52" y="9938"/>
                  </a:moveTo>
                  <a:cubicBezTo>
                    <a:pt x="3655" y="10344"/>
                    <a:pt x="2658" y="10749"/>
                    <a:pt x="2326" y="11713"/>
                  </a:cubicBezTo>
                  <a:cubicBezTo>
                    <a:pt x="1994" y="12676"/>
                    <a:pt x="2326" y="14197"/>
                    <a:pt x="2326" y="15769"/>
                  </a:cubicBezTo>
                  <a:cubicBezTo>
                    <a:pt x="2326" y="17341"/>
                    <a:pt x="1994" y="18963"/>
                    <a:pt x="1662" y="20028"/>
                  </a:cubicBezTo>
                  <a:cubicBezTo>
                    <a:pt x="1329" y="21093"/>
                    <a:pt x="997" y="21600"/>
                    <a:pt x="665" y="21600"/>
                  </a:cubicBezTo>
                  <a:cubicBezTo>
                    <a:pt x="332" y="21600"/>
                    <a:pt x="0" y="21093"/>
                    <a:pt x="0" y="18963"/>
                  </a:cubicBezTo>
                  <a:cubicBezTo>
                    <a:pt x="0" y="16834"/>
                    <a:pt x="332" y="13082"/>
                    <a:pt x="1662" y="9786"/>
                  </a:cubicBezTo>
                  <a:cubicBezTo>
                    <a:pt x="2991" y="6490"/>
                    <a:pt x="5317" y="3651"/>
                    <a:pt x="6978" y="2028"/>
                  </a:cubicBezTo>
                  <a:cubicBezTo>
                    <a:pt x="8640" y="406"/>
                    <a:pt x="9637" y="0"/>
                    <a:pt x="11298" y="0"/>
                  </a:cubicBezTo>
                  <a:cubicBezTo>
                    <a:pt x="12960" y="0"/>
                    <a:pt x="15286" y="406"/>
                    <a:pt x="17446" y="1724"/>
                  </a:cubicBezTo>
                  <a:cubicBezTo>
                    <a:pt x="19606" y="3042"/>
                    <a:pt x="21600" y="5273"/>
                    <a:pt x="21600" y="7099"/>
                  </a:cubicBezTo>
                  <a:cubicBezTo>
                    <a:pt x="21600" y="8924"/>
                    <a:pt x="19606" y="10344"/>
                    <a:pt x="16117" y="11155"/>
                  </a:cubicBezTo>
                  <a:cubicBezTo>
                    <a:pt x="12628" y="11966"/>
                    <a:pt x="7643" y="12169"/>
                    <a:pt x="2658" y="12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036240" y="5026110"/>
              <a:ext cx="190501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7477"/>
                  </a:moveTo>
                  <a:cubicBezTo>
                    <a:pt x="960" y="6854"/>
                    <a:pt x="1920" y="6231"/>
                    <a:pt x="3120" y="6231"/>
                  </a:cubicBezTo>
                  <a:cubicBezTo>
                    <a:pt x="4320" y="6231"/>
                    <a:pt x="5760" y="6854"/>
                    <a:pt x="7320" y="8723"/>
                  </a:cubicBezTo>
                  <a:cubicBezTo>
                    <a:pt x="8880" y="10592"/>
                    <a:pt x="10560" y="13708"/>
                    <a:pt x="11040" y="15785"/>
                  </a:cubicBezTo>
                  <a:cubicBezTo>
                    <a:pt x="11520" y="17862"/>
                    <a:pt x="10800" y="18900"/>
                    <a:pt x="9720" y="19835"/>
                  </a:cubicBezTo>
                  <a:cubicBezTo>
                    <a:pt x="8640" y="20769"/>
                    <a:pt x="7200" y="21600"/>
                    <a:pt x="6360" y="21392"/>
                  </a:cubicBezTo>
                  <a:cubicBezTo>
                    <a:pt x="5520" y="21185"/>
                    <a:pt x="5280" y="19938"/>
                    <a:pt x="5760" y="17446"/>
                  </a:cubicBezTo>
                  <a:cubicBezTo>
                    <a:pt x="6240" y="14954"/>
                    <a:pt x="7440" y="11215"/>
                    <a:pt x="10200" y="8100"/>
                  </a:cubicBezTo>
                  <a:cubicBezTo>
                    <a:pt x="12960" y="4985"/>
                    <a:pt x="17280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4242378" y="4903036"/>
              <a:ext cx="136763" cy="30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09" fill="norm" stroke="1" extrusionOk="0">
                  <a:moveTo>
                    <a:pt x="16486" y="4164"/>
                  </a:moveTo>
                  <a:cubicBezTo>
                    <a:pt x="16486" y="3425"/>
                    <a:pt x="16486" y="2685"/>
                    <a:pt x="16653" y="1871"/>
                  </a:cubicBezTo>
                  <a:cubicBezTo>
                    <a:pt x="16819" y="1058"/>
                    <a:pt x="17151" y="170"/>
                    <a:pt x="16653" y="22"/>
                  </a:cubicBezTo>
                  <a:cubicBezTo>
                    <a:pt x="16154" y="-126"/>
                    <a:pt x="14825" y="466"/>
                    <a:pt x="12166" y="2537"/>
                  </a:cubicBezTo>
                  <a:cubicBezTo>
                    <a:pt x="9508" y="4608"/>
                    <a:pt x="5520" y="8159"/>
                    <a:pt x="3194" y="11192"/>
                  </a:cubicBezTo>
                  <a:cubicBezTo>
                    <a:pt x="868" y="14225"/>
                    <a:pt x="203" y="16740"/>
                    <a:pt x="37" y="18441"/>
                  </a:cubicBezTo>
                  <a:cubicBezTo>
                    <a:pt x="-129" y="20142"/>
                    <a:pt x="203" y="21030"/>
                    <a:pt x="2197" y="21252"/>
                  </a:cubicBezTo>
                  <a:cubicBezTo>
                    <a:pt x="4191" y="21474"/>
                    <a:pt x="7846" y="21030"/>
                    <a:pt x="11336" y="20364"/>
                  </a:cubicBezTo>
                  <a:cubicBezTo>
                    <a:pt x="14825" y="19699"/>
                    <a:pt x="18148" y="18811"/>
                    <a:pt x="21471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4483678" y="4902073"/>
              <a:ext cx="155450" cy="30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28" fill="norm" stroke="1" extrusionOk="0">
                  <a:moveTo>
                    <a:pt x="9228" y="3299"/>
                  </a:moveTo>
                  <a:cubicBezTo>
                    <a:pt x="9519" y="2131"/>
                    <a:pt x="9811" y="964"/>
                    <a:pt x="9665" y="818"/>
                  </a:cubicBezTo>
                  <a:cubicBezTo>
                    <a:pt x="9519" y="672"/>
                    <a:pt x="8936" y="1547"/>
                    <a:pt x="7476" y="4466"/>
                  </a:cubicBezTo>
                  <a:cubicBezTo>
                    <a:pt x="6017" y="7385"/>
                    <a:pt x="3682" y="12347"/>
                    <a:pt x="2514" y="15193"/>
                  </a:cubicBezTo>
                  <a:cubicBezTo>
                    <a:pt x="1346" y="18039"/>
                    <a:pt x="1346" y="18769"/>
                    <a:pt x="1055" y="19572"/>
                  </a:cubicBezTo>
                  <a:cubicBezTo>
                    <a:pt x="763" y="20374"/>
                    <a:pt x="179" y="21250"/>
                    <a:pt x="33" y="21323"/>
                  </a:cubicBezTo>
                  <a:cubicBezTo>
                    <a:pt x="-113" y="21396"/>
                    <a:pt x="179" y="20666"/>
                    <a:pt x="1930" y="18039"/>
                  </a:cubicBezTo>
                  <a:cubicBezTo>
                    <a:pt x="3682" y="15412"/>
                    <a:pt x="6892" y="10888"/>
                    <a:pt x="9519" y="7677"/>
                  </a:cubicBezTo>
                  <a:cubicBezTo>
                    <a:pt x="12146" y="4466"/>
                    <a:pt x="14190" y="2569"/>
                    <a:pt x="15795" y="1401"/>
                  </a:cubicBezTo>
                  <a:cubicBezTo>
                    <a:pt x="17401" y="234"/>
                    <a:pt x="18568" y="-204"/>
                    <a:pt x="19444" y="88"/>
                  </a:cubicBezTo>
                  <a:cubicBezTo>
                    <a:pt x="20319" y="380"/>
                    <a:pt x="20903" y="1401"/>
                    <a:pt x="21195" y="4539"/>
                  </a:cubicBezTo>
                  <a:cubicBezTo>
                    <a:pt x="21487" y="7677"/>
                    <a:pt x="21487" y="12931"/>
                    <a:pt x="21341" y="15996"/>
                  </a:cubicBezTo>
                  <a:cubicBezTo>
                    <a:pt x="21195" y="19061"/>
                    <a:pt x="20903" y="19937"/>
                    <a:pt x="20611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543978" y="5070560"/>
              <a:ext cx="15266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4475" y="21600"/>
                  </a:moveTo>
                  <a:cubicBezTo>
                    <a:pt x="2404" y="18327"/>
                    <a:pt x="333" y="15055"/>
                    <a:pt x="37" y="13091"/>
                  </a:cubicBezTo>
                  <a:cubicBezTo>
                    <a:pt x="-259" y="11127"/>
                    <a:pt x="1220" y="10473"/>
                    <a:pt x="5067" y="8509"/>
                  </a:cubicBezTo>
                  <a:cubicBezTo>
                    <a:pt x="8914" y="6545"/>
                    <a:pt x="15127" y="3273"/>
                    <a:pt x="21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760140" y="4892760"/>
              <a:ext cx="6487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fill="norm" stroke="1" extrusionOk="0">
                  <a:moveTo>
                    <a:pt x="2025" y="0"/>
                  </a:moveTo>
                  <a:cubicBezTo>
                    <a:pt x="10800" y="3411"/>
                    <a:pt x="19575" y="6821"/>
                    <a:pt x="20588" y="10232"/>
                  </a:cubicBezTo>
                  <a:cubicBezTo>
                    <a:pt x="21600" y="13642"/>
                    <a:pt x="14850" y="17053"/>
                    <a:pt x="10125" y="18947"/>
                  </a:cubicBezTo>
                  <a:cubicBezTo>
                    <a:pt x="5400" y="20842"/>
                    <a:pt x="2700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81890" y="5839019"/>
              <a:ext cx="142930" cy="50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5" fill="norm" stroke="1" extrusionOk="0">
                  <a:moveTo>
                    <a:pt x="0" y="8028"/>
                  </a:moveTo>
                  <a:cubicBezTo>
                    <a:pt x="953" y="10349"/>
                    <a:pt x="1906" y="12670"/>
                    <a:pt x="2224" y="14767"/>
                  </a:cubicBezTo>
                  <a:cubicBezTo>
                    <a:pt x="2541" y="16865"/>
                    <a:pt x="2224" y="18739"/>
                    <a:pt x="1906" y="19899"/>
                  </a:cubicBezTo>
                  <a:cubicBezTo>
                    <a:pt x="1588" y="21060"/>
                    <a:pt x="1271" y="21506"/>
                    <a:pt x="1112" y="21461"/>
                  </a:cubicBezTo>
                  <a:cubicBezTo>
                    <a:pt x="953" y="21417"/>
                    <a:pt x="953" y="20881"/>
                    <a:pt x="794" y="19007"/>
                  </a:cubicBezTo>
                  <a:cubicBezTo>
                    <a:pt x="635" y="17132"/>
                    <a:pt x="318" y="13919"/>
                    <a:pt x="476" y="10706"/>
                  </a:cubicBezTo>
                  <a:cubicBezTo>
                    <a:pt x="635" y="7493"/>
                    <a:pt x="1271" y="4280"/>
                    <a:pt x="2224" y="2450"/>
                  </a:cubicBezTo>
                  <a:cubicBezTo>
                    <a:pt x="3176" y="620"/>
                    <a:pt x="4447" y="174"/>
                    <a:pt x="6829" y="40"/>
                  </a:cubicBezTo>
                  <a:cubicBezTo>
                    <a:pt x="9212" y="-94"/>
                    <a:pt x="12706" y="85"/>
                    <a:pt x="15724" y="932"/>
                  </a:cubicBezTo>
                  <a:cubicBezTo>
                    <a:pt x="18741" y="1780"/>
                    <a:pt x="21282" y="3298"/>
                    <a:pt x="21441" y="4770"/>
                  </a:cubicBezTo>
                  <a:cubicBezTo>
                    <a:pt x="21600" y="6243"/>
                    <a:pt x="19376" y="7671"/>
                    <a:pt x="16200" y="8653"/>
                  </a:cubicBezTo>
                  <a:cubicBezTo>
                    <a:pt x="13024" y="9635"/>
                    <a:pt x="8894" y="10170"/>
                    <a:pt x="6194" y="10304"/>
                  </a:cubicBezTo>
                  <a:cubicBezTo>
                    <a:pt x="3494" y="10438"/>
                    <a:pt x="2224" y="10170"/>
                    <a:pt x="953" y="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146427" y="6118310"/>
              <a:ext cx="210114" cy="20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69" fill="norm" stroke="1" extrusionOk="0">
                  <a:moveTo>
                    <a:pt x="705" y="5774"/>
                  </a:moveTo>
                  <a:cubicBezTo>
                    <a:pt x="273" y="4491"/>
                    <a:pt x="-159" y="3208"/>
                    <a:pt x="57" y="2246"/>
                  </a:cubicBezTo>
                  <a:cubicBezTo>
                    <a:pt x="273" y="1283"/>
                    <a:pt x="1137" y="642"/>
                    <a:pt x="2217" y="321"/>
                  </a:cubicBezTo>
                  <a:cubicBezTo>
                    <a:pt x="3297" y="0"/>
                    <a:pt x="4593" y="0"/>
                    <a:pt x="6321" y="2246"/>
                  </a:cubicBezTo>
                  <a:cubicBezTo>
                    <a:pt x="8049" y="4491"/>
                    <a:pt x="10209" y="8982"/>
                    <a:pt x="10533" y="12618"/>
                  </a:cubicBezTo>
                  <a:cubicBezTo>
                    <a:pt x="10857" y="16253"/>
                    <a:pt x="9345" y="19034"/>
                    <a:pt x="8049" y="20317"/>
                  </a:cubicBezTo>
                  <a:cubicBezTo>
                    <a:pt x="6753" y="21600"/>
                    <a:pt x="5673" y="21386"/>
                    <a:pt x="5025" y="19996"/>
                  </a:cubicBezTo>
                  <a:cubicBezTo>
                    <a:pt x="4377" y="18606"/>
                    <a:pt x="4161" y="16040"/>
                    <a:pt x="4917" y="13259"/>
                  </a:cubicBezTo>
                  <a:cubicBezTo>
                    <a:pt x="5673" y="10479"/>
                    <a:pt x="7401" y="7485"/>
                    <a:pt x="10317" y="5240"/>
                  </a:cubicBezTo>
                  <a:cubicBezTo>
                    <a:pt x="13233" y="2994"/>
                    <a:pt x="17337" y="1497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400990" y="6126361"/>
              <a:ext cx="87528" cy="18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87" fill="norm" stroke="1" extrusionOk="0">
                  <a:moveTo>
                    <a:pt x="20057" y="1261"/>
                  </a:moveTo>
                  <a:cubicBezTo>
                    <a:pt x="16457" y="533"/>
                    <a:pt x="12857" y="-195"/>
                    <a:pt x="10029" y="48"/>
                  </a:cubicBezTo>
                  <a:cubicBezTo>
                    <a:pt x="7200" y="290"/>
                    <a:pt x="5143" y="1504"/>
                    <a:pt x="3343" y="4780"/>
                  </a:cubicBezTo>
                  <a:cubicBezTo>
                    <a:pt x="1543" y="8057"/>
                    <a:pt x="0" y="13396"/>
                    <a:pt x="0" y="16551"/>
                  </a:cubicBezTo>
                  <a:cubicBezTo>
                    <a:pt x="0" y="19706"/>
                    <a:pt x="1543" y="20677"/>
                    <a:pt x="3600" y="21041"/>
                  </a:cubicBezTo>
                  <a:cubicBezTo>
                    <a:pt x="5657" y="21405"/>
                    <a:pt x="8229" y="21162"/>
                    <a:pt x="11314" y="19463"/>
                  </a:cubicBezTo>
                  <a:cubicBezTo>
                    <a:pt x="14400" y="17765"/>
                    <a:pt x="18000" y="14609"/>
                    <a:pt x="19800" y="11940"/>
                  </a:cubicBezTo>
                  <a:cubicBezTo>
                    <a:pt x="21600" y="9270"/>
                    <a:pt x="21600" y="7086"/>
                    <a:pt x="20571" y="5387"/>
                  </a:cubicBezTo>
                  <a:cubicBezTo>
                    <a:pt x="19543" y="3688"/>
                    <a:pt x="17486" y="2475"/>
                    <a:pt x="16200" y="2717"/>
                  </a:cubicBezTo>
                  <a:cubicBezTo>
                    <a:pt x="14914" y="2960"/>
                    <a:pt x="14400" y="4659"/>
                    <a:pt x="13886" y="6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558657" y="6143710"/>
              <a:ext cx="120409" cy="16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0777" fill="norm" stroke="1" extrusionOk="0">
                  <a:moveTo>
                    <a:pt x="12269" y="7382"/>
                  </a:moveTo>
                  <a:cubicBezTo>
                    <a:pt x="12269" y="5195"/>
                    <a:pt x="12269" y="3008"/>
                    <a:pt x="11353" y="2051"/>
                  </a:cubicBezTo>
                  <a:cubicBezTo>
                    <a:pt x="10438" y="1094"/>
                    <a:pt x="8608" y="1367"/>
                    <a:pt x="6594" y="2734"/>
                  </a:cubicBezTo>
                  <a:cubicBezTo>
                    <a:pt x="4580" y="4101"/>
                    <a:pt x="2384" y="6562"/>
                    <a:pt x="1102" y="9433"/>
                  </a:cubicBezTo>
                  <a:cubicBezTo>
                    <a:pt x="-179" y="12304"/>
                    <a:pt x="-545" y="15585"/>
                    <a:pt x="1102" y="17909"/>
                  </a:cubicBezTo>
                  <a:cubicBezTo>
                    <a:pt x="2750" y="20233"/>
                    <a:pt x="6411" y="21600"/>
                    <a:pt x="10072" y="20233"/>
                  </a:cubicBezTo>
                  <a:cubicBezTo>
                    <a:pt x="13733" y="18866"/>
                    <a:pt x="17394" y="14765"/>
                    <a:pt x="19224" y="11210"/>
                  </a:cubicBezTo>
                  <a:cubicBezTo>
                    <a:pt x="21055" y="7656"/>
                    <a:pt x="21055" y="4648"/>
                    <a:pt x="20506" y="2871"/>
                  </a:cubicBezTo>
                  <a:cubicBezTo>
                    <a:pt x="19957" y="1094"/>
                    <a:pt x="18858" y="547"/>
                    <a:pt x="177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794640" y="5843406"/>
              <a:ext cx="112235" cy="46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90" fill="norm" stroke="1" extrusionOk="0">
                  <a:moveTo>
                    <a:pt x="20409" y="7709"/>
                  </a:moveTo>
                  <a:cubicBezTo>
                    <a:pt x="20809" y="5559"/>
                    <a:pt x="21209" y="3409"/>
                    <a:pt x="21209" y="2089"/>
                  </a:cubicBezTo>
                  <a:cubicBezTo>
                    <a:pt x="21209" y="770"/>
                    <a:pt x="20809" y="281"/>
                    <a:pt x="19609" y="85"/>
                  </a:cubicBezTo>
                  <a:cubicBezTo>
                    <a:pt x="18409" y="-110"/>
                    <a:pt x="16409" y="-12"/>
                    <a:pt x="13809" y="819"/>
                  </a:cubicBezTo>
                  <a:cubicBezTo>
                    <a:pt x="11209" y="1649"/>
                    <a:pt x="8009" y="3213"/>
                    <a:pt x="5409" y="5852"/>
                  </a:cubicBezTo>
                  <a:cubicBezTo>
                    <a:pt x="2809" y="8491"/>
                    <a:pt x="809" y="12205"/>
                    <a:pt x="209" y="14990"/>
                  </a:cubicBezTo>
                  <a:cubicBezTo>
                    <a:pt x="-391" y="17776"/>
                    <a:pt x="409" y="19633"/>
                    <a:pt x="120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731190" y="6109697"/>
              <a:ext cx="2349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838" y="12793"/>
                    <a:pt x="11676" y="5170"/>
                    <a:pt x="15276" y="1993"/>
                  </a:cubicBezTo>
                  <a:cubicBezTo>
                    <a:pt x="18876" y="-1183"/>
                    <a:pt x="20238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18390" y="6391360"/>
              <a:ext cx="831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9" y="17550"/>
                    <a:pt x="2638" y="13500"/>
                    <a:pt x="4177" y="11025"/>
                  </a:cubicBezTo>
                  <a:cubicBezTo>
                    <a:pt x="5716" y="8550"/>
                    <a:pt x="7475" y="7650"/>
                    <a:pt x="9344" y="6975"/>
                  </a:cubicBezTo>
                  <a:cubicBezTo>
                    <a:pt x="11212" y="6300"/>
                    <a:pt x="13191" y="5850"/>
                    <a:pt x="15252" y="4725"/>
                  </a:cubicBezTo>
                  <a:cubicBezTo>
                    <a:pt x="17313" y="3600"/>
                    <a:pt x="1945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394640" y="6372310"/>
              <a:ext cx="381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7673"/>
                    <a:pt x="8160" y="13745"/>
                    <a:pt x="11760" y="10145"/>
                  </a:cubicBezTo>
                  <a:cubicBezTo>
                    <a:pt x="15360" y="6545"/>
                    <a:pt x="1848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086790" y="616911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061390" y="627706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234924" y="6000092"/>
              <a:ext cx="185367" cy="393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64" fill="norm" stroke="1" extrusionOk="0">
                  <a:moveTo>
                    <a:pt x="3823" y="10553"/>
                  </a:moveTo>
                  <a:cubicBezTo>
                    <a:pt x="3578" y="12506"/>
                    <a:pt x="3332" y="14459"/>
                    <a:pt x="2964" y="16011"/>
                  </a:cubicBezTo>
                  <a:cubicBezTo>
                    <a:pt x="2596" y="17562"/>
                    <a:pt x="2105" y="18711"/>
                    <a:pt x="1491" y="19687"/>
                  </a:cubicBezTo>
                  <a:cubicBezTo>
                    <a:pt x="878" y="20664"/>
                    <a:pt x="141" y="21468"/>
                    <a:pt x="19" y="21353"/>
                  </a:cubicBezTo>
                  <a:cubicBezTo>
                    <a:pt x="-104" y="21238"/>
                    <a:pt x="387" y="20204"/>
                    <a:pt x="1614" y="17964"/>
                  </a:cubicBezTo>
                  <a:cubicBezTo>
                    <a:pt x="2841" y="15723"/>
                    <a:pt x="4805" y="12277"/>
                    <a:pt x="6891" y="9174"/>
                  </a:cubicBezTo>
                  <a:cubicBezTo>
                    <a:pt x="8978" y="6072"/>
                    <a:pt x="11187" y="3315"/>
                    <a:pt x="12782" y="1764"/>
                  </a:cubicBezTo>
                  <a:cubicBezTo>
                    <a:pt x="14378" y="213"/>
                    <a:pt x="15360" y="-132"/>
                    <a:pt x="16219" y="40"/>
                  </a:cubicBezTo>
                  <a:cubicBezTo>
                    <a:pt x="17078" y="213"/>
                    <a:pt x="17814" y="902"/>
                    <a:pt x="18305" y="2625"/>
                  </a:cubicBezTo>
                  <a:cubicBezTo>
                    <a:pt x="18796" y="4349"/>
                    <a:pt x="19041" y="7106"/>
                    <a:pt x="19532" y="10094"/>
                  </a:cubicBezTo>
                  <a:cubicBezTo>
                    <a:pt x="20023" y="13081"/>
                    <a:pt x="20760" y="16298"/>
                    <a:pt x="21496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280590" y="623261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7280"/>
                    <a:pt x="5400" y="12960"/>
                    <a:pt x="9000" y="9360"/>
                  </a:cubicBezTo>
                  <a:cubicBezTo>
                    <a:pt x="12600" y="5760"/>
                    <a:pt x="171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675989" y="6048198"/>
              <a:ext cx="203619" cy="3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23" fill="norm" stroke="1" extrusionOk="0">
                  <a:moveTo>
                    <a:pt x="2468" y="1793"/>
                  </a:moveTo>
                  <a:cubicBezTo>
                    <a:pt x="1366" y="5344"/>
                    <a:pt x="264" y="8895"/>
                    <a:pt x="43" y="11706"/>
                  </a:cubicBezTo>
                  <a:cubicBezTo>
                    <a:pt x="-177" y="14517"/>
                    <a:pt x="484" y="16588"/>
                    <a:pt x="1035" y="17993"/>
                  </a:cubicBezTo>
                  <a:cubicBezTo>
                    <a:pt x="1586" y="19399"/>
                    <a:pt x="2027" y="20138"/>
                    <a:pt x="3350" y="20656"/>
                  </a:cubicBezTo>
                  <a:cubicBezTo>
                    <a:pt x="4672" y="21174"/>
                    <a:pt x="6876" y="21470"/>
                    <a:pt x="9301" y="21248"/>
                  </a:cubicBezTo>
                  <a:cubicBezTo>
                    <a:pt x="11725" y="21026"/>
                    <a:pt x="14370" y="20286"/>
                    <a:pt x="16464" y="18437"/>
                  </a:cubicBezTo>
                  <a:cubicBezTo>
                    <a:pt x="18558" y="16588"/>
                    <a:pt x="20101" y="13629"/>
                    <a:pt x="20762" y="10596"/>
                  </a:cubicBezTo>
                  <a:cubicBezTo>
                    <a:pt x="21423" y="7563"/>
                    <a:pt x="21203" y="4456"/>
                    <a:pt x="20982" y="2533"/>
                  </a:cubicBezTo>
                  <a:cubicBezTo>
                    <a:pt x="20762" y="610"/>
                    <a:pt x="20541" y="-130"/>
                    <a:pt x="20321" y="18"/>
                  </a:cubicBezTo>
                  <a:cubicBezTo>
                    <a:pt x="20101" y="166"/>
                    <a:pt x="19880" y="1202"/>
                    <a:pt x="19660" y="2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090559" y="5996529"/>
              <a:ext cx="161582" cy="34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84" fill="norm" stroke="1" extrusionOk="0">
                  <a:moveTo>
                    <a:pt x="11315" y="6354"/>
                  </a:moveTo>
                  <a:cubicBezTo>
                    <a:pt x="9352" y="9626"/>
                    <a:pt x="7388" y="12899"/>
                    <a:pt x="5845" y="15255"/>
                  </a:cubicBezTo>
                  <a:cubicBezTo>
                    <a:pt x="4302" y="17612"/>
                    <a:pt x="3180" y="19052"/>
                    <a:pt x="2198" y="20034"/>
                  </a:cubicBezTo>
                  <a:cubicBezTo>
                    <a:pt x="1217" y="21015"/>
                    <a:pt x="375" y="21539"/>
                    <a:pt x="95" y="21343"/>
                  </a:cubicBezTo>
                  <a:cubicBezTo>
                    <a:pt x="-186" y="21146"/>
                    <a:pt x="95" y="20230"/>
                    <a:pt x="1778" y="17481"/>
                  </a:cubicBezTo>
                  <a:cubicBezTo>
                    <a:pt x="3461" y="14732"/>
                    <a:pt x="6546" y="10150"/>
                    <a:pt x="8650" y="7139"/>
                  </a:cubicBezTo>
                  <a:cubicBezTo>
                    <a:pt x="10754" y="4128"/>
                    <a:pt x="11876" y="2688"/>
                    <a:pt x="12998" y="1641"/>
                  </a:cubicBezTo>
                  <a:cubicBezTo>
                    <a:pt x="14120" y="594"/>
                    <a:pt x="15243" y="-61"/>
                    <a:pt x="16084" y="4"/>
                  </a:cubicBezTo>
                  <a:cubicBezTo>
                    <a:pt x="16926" y="70"/>
                    <a:pt x="17487" y="855"/>
                    <a:pt x="17908" y="3212"/>
                  </a:cubicBezTo>
                  <a:cubicBezTo>
                    <a:pt x="18328" y="5568"/>
                    <a:pt x="18609" y="9495"/>
                    <a:pt x="18749" y="12179"/>
                  </a:cubicBezTo>
                  <a:cubicBezTo>
                    <a:pt x="18889" y="14863"/>
                    <a:pt x="18889" y="16303"/>
                    <a:pt x="19310" y="17284"/>
                  </a:cubicBezTo>
                  <a:cubicBezTo>
                    <a:pt x="19731" y="18266"/>
                    <a:pt x="20572" y="18790"/>
                    <a:pt x="21414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144190" y="621356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137840" y="5911653"/>
              <a:ext cx="139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36" y="11375"/>
                    <a:pt x="10473" y="2735"/>
                    <a:pt x="14073" y="575"/>
                  </a:cubicBezTo>
                  <a:cubicBezTo>
                    <a:pt x="17673" y="-1585"/>
                    <a:pt x="1963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633140" y="6169110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588690" y="6283410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172890" y="5982443"/>
              <a:ext cx="590551" cy="33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1239" y="21216"/>
                    <a:pt x="2477" y="20942"/>
                    <a:pt x="3677" y="20669"/>
                  </a:cubicBezTo>
                  <a:cubicBezTo>
                    <a:pt x="4877" y="20395"/>
                    <a:pt x="6039" y="20122"/>
                    <a:pt x="6813" y="19848"/>
                  </a:cubicBezTo>
                  <a:cubicBezTo>
                    <a:pt x="7587" y="19575"/>
                    <a:pt x="7974" y="19302"/>
                    <a:pt x="8206" y="18823"/>
                  </a:cubicBezTo>
                  <a:cubicBezTo>
                    <a:pt x="8439" y="18345"/>
                    <a:pt x="8516" y="17661"/>
                    <a:pt x="8245" y="16636"/>
                  </a:cubicBezTo>
                  <a:cubicBezTo>
                    <a:pt x="7974" y="15611"/>
                    <a:pt x="7355" y="14243"/>
                    <a:pt x="6929" y="12124"/>
                  </a:cubicBezTo>
                  <a:cubicBezTo>
                    <a:pt x="6503" y="10005"/>
                    <a:pt x="6271" y="7135"/>
                    <a:pt x="6155" y="5357"/>
                  </a:cubicBezTo>
                  <a:cubicBezTo>
                    <a:pt x="6039" y="3580"/>
                    <a:pt x="6039" y="2897"/>
                    <a:pt x="6155" y="2213"/>
                  </a:cubicBezTo>
                  <a:cubicBezTo>
                    <a:pt x="6271" y="1530"/>
                    <a:pt x="6503" y="846"/>
                    <a:pt x="7161" y="436"/>
                  </a:cubicBezTo>
                  <a:cubicBezTo>
                    <a:pt x="7819" y="26"/>
                    <a:pt x="8903" y="-111"/>
                    <a:pt x="9987" y="94"/>
                  </a:cubicBezTo>
                  <a:cubicBezTo>
                    <a:pt x="11071" y="299"/>
                    <a:pt x="12155" y="846"/>
                    <a:pt x="12852" y="1393"/>
                  </a:cubicBezTo>
                  <a:cubicBezTo>
                    <a:pt x="13548" y="1940"/>
                    <a:pt x="13858" y="2486"/>
                    <a:pt x="13974" y="3512"/>
                  </a:cubicBezTo>
                  <a:cubicBezTo>
                    <a:pt x="14090" y="4537"/>
                    <a:pt x="14013" y="6041"/>
                    <a:pt x="13626" y="8228"/>
                  </a:cubicBezTo>
                  <a:cubicBezTo>
                    <a:pt x="13239" y="10416"/>
                    <a:pt x="12542" y="13286"/>
                    <a:pt x="12155" y="15064"/>
                  </a:cubicBezTo>
                  <a:cubicBezTo>
                    <a:pt x="11768" y="16841"/>
                    <a:pt x="11690" y="17524"/>
                    <a:pt x="11845" y="17866"/>
                  </a:cubicBezTo>
                  <a:cubicBezTo>
                    <a:pt x="12000" y="18208"/>
                    <a:pt x="12387" y="18208"/>
                    <a:pt x="13548" y="17866"/>
                  </a:cubicBezTo>
                  <a:cubicBezTo>
                    <a:pt x="14710" y="17524"/>
                    <a:pt x="16645" y="16841"/>
                    <a:pt x="18116" y="16431"/>
                  </a:cubicBezTo>
                  <a:cubicBezTo>
                    <a:pt x="19587" y="16021"/>
                    <a:pt x="20594" y="15884"/>
                    <a:pt x="21600" y="15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2633532" y="5943450"/>
              <a:ext cx="117073" cy="39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72" fill="norm" stroke="1" extrusionOk="0">
                  <a:moveTo>
                    <a:pt x="2159" y="9491"/>
                  </a:moveTo>
                  <a:cubicBezTo>
                    <a:pt x="2159" y="12364"/>
                    <a:pt x="2159" y="15236"/>
                    <a:pt x="2159" y="17017"/>
                  </a:cubicBezTo>
                  <a:cubicBezTo>
                    <a:pt x="2159" y="18798"/>
                    <a:pt x="2159" y="19487"/>
                    <a:pt x="2159" y="20176"/>
                  </a:cubicBezTo>
                  <a:cubicBezTo>
                    <a:pt x="2159" y="20866"/>
                    <a:pt x="2159" y="21555"/>
                    <a:pt x="1780" y="21153"/>
                  </a:cubicBezTo>
                  <a:cubicBezTo>
                    <a:pt x="1401" y="20751"/>
                    <a:pt x="643" y="19257"/>
                    <a:pt x="264" y="16270"/>
                  </a:cubicBezTo>
                  <a:cubicBezTo>
                    <a:pt x="-115" y="13283"/>
                    <a:pt x="-115" y="8802"/>
                    <a:pt x="453" y="5929"/>
                  </a:cubicBezTo>
                  <a:cubicBezTo>
                    <a:pt x="1022" y="3057"/>
                    <a:pt x="2159" y="1793"/>
                    <a:pt x="3674" y="1046"/>
                  </a:cubicBezTo>
                  <a:cubicBezTo>
                    <a:pt x="5190" y="300"/>
                    <a:pt x="7085" y="70"/>
                    <a:pt x="8980" y="12"/>
                  </a:cubicBezTo>
                  <a:cubicBezTo>
                    <a:pt x="10874" y="-45"/>
                    <a:pt x="12769" y="70"/>
                    <a:pt x="15043" y="817"/>
                  </a:cubicBezTo>
                  <a:cubicBezTo>
                    <a:pt x="17317" y="1564"/>
                    <a:pt x="19969" y="2942"/>
                    <a:pt x="20727" y="4321"/>
                  </a:cubicBezTo>
                  <a:cubicBezTo>
                    <a:pt x="21485" y="5700"/>
                    <a:pt x="20348" y="7078"/>
                    <a:pt x="17885" y="8055"/>
                  </a:cubicBezTo>
                  <a:cubicBezTo>
                    <a:pt x="15422" y="9032"/>
                    <a:pt x="11632" y="9606"/>
                    <a:pt x="7843" y="10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761592" y="6061160"/>
              <a:ext cx="144349" cy="22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59" fill="norm" stroke="1" extrusionOk="0">
                  <a:moveTo>
                    <a:pt x="1626" y="13079"/>
                  </a:moveTo>
                  <a:cubicBezTo>
                    <a:pt x="687" y="11692"/>
                    <a:pt x="-252" y="10305"/>
                    <a:pt x="61" y="9512"/>
                  </a:cubicBezTo>
                  <a:cubicBezTo>
                    <a:pt x="374" y="8719"/>
                    <a:pt x="1939" y="8521"/>
                    <a:pt x="3505" y="8422"/>
                  </a:cubicBezTo>
                  <a:cubicBezTo>
                    <a:pt x="5070" y="8323"/>
                    <a:pt x="6635" y="8323"/>
                    <a:pt x="8670" y="9809"/>
                  </a:cubicBezTo>
                  <a:cubicBezTo>
                    <a:pt x="10705" y="11295"/>
                    <a:pt x="13209" y="14268"/>
                    <a:pt x="14461" y="16349"/>
                  </a:cubicBezTo>
                  <a:cubicBezTo>
                    <a:pt x="15713" y="18429"/>
                    <a:pt x="15713" y="19618"/>
                    <a:pt x="14931" y="20411"/>
                  </a:cubicBezTo>
                  <a:cubicBezTo>
                    <a:pt x="14148" y="21204"/>
                    <a:pt x="12583" y="21600"/>
                    <a:pt x="11487" y="21204"/>
                  </a:cubicBezTo>
                  <a:cubicBezTo>
                    <a:pt x="10391" y="20807"/>
                    <a:pt x="9765" y="19618"/>
                    <a:pt x="10235" y="16646"/>
                  </a:cubicBezTo>
                  <a:cubicBezTo>
                    <a:pt x="10705" y="13673"/>
                    <a:pt x="12270" y="8917"/>
                    <a:pt x="14305" y="5846"/>
                  </a:cubicBezTo>
                  <a:cubicBezTo>
                    <a:pt x="16339" y="2774"/>
                    <a:pt x="18844" y="1387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037194" y="5973493"/>
              <a:ext cx="186247" cy="34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90" fill="norm" stroke="1" extrusionOk="0">
                  <a:moveTo>
                    <a:pt x="9598" y="2705"/>
                  </a:moveTo>
                  <a:cubicBezTo>
                    <a:pt x="9598" y="1513"/>
                    <a:pt x="9598" y="320"/>
                    <a:pt x="9118" y="55"/>
                  </a:cubicBezTo>
                  <a:cubicBezTo>
                    <a:pt x="8638" y="-210"/>
                    <a:pt x="7678" y="453"/>
                    <a:pt x="5998" y="2573"/>
                  </a:cubicBezTo>
                  <a:cubicBezTo>
                    <a:pt x="4318" y="4693"/>
                    <a:pt x="1918" y="8271"/>
                    <a:pt x="718" y="10988"/>
                  </a:cubicBezTo>
                  <a:cubicBezTo>
                    <a:pt x="-482" y="13704"/>
                    <a:pt x="-482" y="15559"/>
                    <a:pt x="3118" y="17150"/>
                  </a:cubicBezTo>
                  <a:cubicBezTo>
                    <a:pt x="6718" y="18740"/>
                    <a:pt x="13918" y="20065"/>
                    <a:pt x="21118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296590" y="5945132"/>
              <a:ext cx="166042" cy="36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52" fill="norm" stroke="1" extrusionOk="0">
                  <a:moveTo>
                    <a:pt x="10400" y="102"/>
                  </a:moveTo>
                  <a:cubicBezTo>
                    <a:pt x="11733" y="-23"/>
                    <a:pt x="13067" y="-148"/>
                    <a:pt x="14667" y="476"/>
                  </a:cubicBezTo>
                  <a:cubicBezTo>
                    <a:pt x="16267" y="1101"/>
                    <a:pt x="18133" y="2474"/>
                    <a:pt x="19467" y="4721"/>
                  </a:cubicBezTo>
                  <a:cubicBezTo>
                    <a:pt x="20800" y="6969"/>
                    <a:pt x="21600" y="10090"/>
                    <a:pt x="20133" y="12712"/>
                  </a:cubicBezTo>
                  <a:cubicBezTo>
                    <a:pt x="18667" y="15334"/>
                    <a:pt x="14933" y="17457"/>
                    <a:pt x="11200" y="18830"/>
                  </a:cubicBezTo>
                  <a:cubicBezTo>
                    <a:pt x="7467" y="20203"/>
                    <a:pt x="3733" y="20828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4944290" y="5960121"/>
              <a:ext cx="103718" cy="30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9257" y="10613"/>
                  </a:moveTo>
                  <a:cubicBezTo>
                    <a:pt x="7494" y="11205"/>
                    <a:pt x="5731" y="11797"/>
                    <a:pt x="4849" y="13350"/>
                  </a:cubicBezTo>
                  <a:cubicBezTo>
                    <a:pt x="3967" y="14903"/>
                    <a:pt x="3967" y="17418"/>
                    <a:pt x="3747" y="19046"/>
                  </a:cubicBezTo>
                  <a:cubicBezTo>
                    <a:pt x="3527" y="20673"/>
                    <a:pt x="3086" y="21413"/>
                    <a:pt x="2424" y="21413"/>
                  </a:cubicBezTo>
                  <a:cubicBezTo>
                    <a:pt x="1763" y="21413"/>
                    <a:pt x="882" y="20673"/>
                    <a:pt x="441" y="17936"/>
                  </a:cubicBezTo>
                  <a:cubicBezTo>
                    <a:pt x="0" y="15199"/>
                    <a:pt x="0" y="10465"/>
                    <a:pt x="661" y="7210"/>
                  </a:cubicBezTo>
                  <a:cubicBezTo>
                    <a:pt x="1322" y="3955"/>
                    <a:pt x="2645" y="2180"/>
                    <a:pt x="5069" y="1145"/>
                  </a:cubicBezTo>
                  <a:cubicBezTo>
                    <a:pt x="7494" y="109"/>
                    <a:pt x="11020" y="-187"/>
                    <a:pt x="14547" y="109"/>
                  </a:cubicBezTo>
                  <a:cubicBezTo>
                    <a:pt x="18073" y="405"/>
                    <a:pt x="21600" y="1292"/>
                    <a:pt x="21600" y="2846"/>
                  </a:cubicBezTo>
                  <a:cubicBezTo>
                    <a:pt x="21600" y="4399"/>
                    <a:pt x="18073" y="6618"/>
                    <a:pt x="13886" y="7950"/>
                  </a:cubicBezTo>
                  <a:cubicBezTo>
                    <a:pt x="9698" y="9281"/>
                    <a:pt x="4849" y="9725"/>
                    <a:pt x="0" y="1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039490" y="6086560"/>
              <a:ext cx="108001" cy="12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23" fill="norm" stroke="1" extrusionOk="0">
                  <a:moveTo>
                    <a:pt x="1256" y="11172"/>
                  </a:moveTo>
                  <a:cubicBezTo>
                    <a:pt x="425" y="9310"/>
                    <a:pt x="-406" y="7448"/>
                    <a:pt x="217" y="6331"/>
                  </a:cubicBezTo>
                  <a:cubicBezTo>
                    <a:pt x="840" y="5214"/>
                    <a:pt x="2917" y="4841"/>
                    <a:pt x="4786" y="5400"/>
                  </a:cubicBezTo>
                  <a:cubicBezTo>
                    <a:pt x="6656" y="5959"/>
                    <a:pt x="8317" y="7448"/>
                    <a:pt x="9563" y="9124"/>
                  </a:cubicBezTo>
                  <a:cubicBezTo>
                    <a:pt x="10809" y="10800"/>
                    <a:pt x="11640" y="12662"/>
                    <a:pt x="12056" y="14524"/>
                  </a:cubicBezTo>
                  <a:cubicBezTo>
                    <a:pt x="12471" y="16386"/>
                    <a:pt x="12471" y="18248"/>
                    <a:pt x="11432" y="19552"/>
                  </a:cubicBezTo>
                  <a:cubicBezTo>
                    <a:pt x="10394" y="20855"/>
                    <a:pt x="8317" y="21600"/>
                    <a:pt x="6656" y="21228"/>
                  </a:cubicBezTo>
                  <a:cubicBezTo>
                    <a:pt x="4994" y="20855"/>
                    <a:pt x="3748" y="19366"/>
                    <a:pt x="3540" y="16572"/>
                  </a:cubicBezTo>
                  <a:cubicBezTo>
                    <a:pt x="3332" y="13779"/>
                    <a:pt x="4163" y="9683"/>
                    <a:pt x="7279" y="6703"/>
                  </a:cubicBezTo>
                  <a:cubicBezTo>
                    <a:pt x="10394" y="3724"/>
                    <a:pt x="15794" y="1862"/>
                    <a:pt x="211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174606" y="5952715"/>
              <a:ext cx="188785" cy="36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04" fill="norm" stroke="1" extrusionOk="0">
                  <a:moveTo>
                    <a:pt x="13485" y="1160"/>
                  </a:moveTo>
                  <a:cubicBezTo>
                    <a:pt x="12765" y="657"/>
                    <a:pt x="12045" y="155"/>
                    <a:pt x="11085" y="30"/>
                  </a:cubicBezTo>
                  <a:cubicBezTo>
                    <a:pt x="10125" y="-96"/>
                    <a:pt x="8925" y="155"/>
                    <a:pt x="7245" y="1285"/>
                  </a:cubicBezTo>
                  <a:cubicBezTo>
                    <a:pt x="5565" y="2416"/>
                    <a:pt x="3405" y="4425"/>
                    <a:pt x="1965" y="7188"/>
                  </a:cubicBezTo>
                  <a:cubicBezTo>
                    <a:pt x="525" y="9951"/>
                    <a:pt x="-195" y="13467"/>
                    <a:pt x="45" y="15853"/>
                  </a:cubicBezTo>
                  <a:cubicBezTo>
                    <a:pt x="285" y="18239"/>
                    <a:pt x="1485" y="19495"/>
                    <a:pt x="5205" y="20248"/>
                  </a:cubicBezTo>
                  <a:cubicBezTo>
                    <a:pt x="8925" y="21002"/>
                    <a:pt x="15165" y="21253"/>
                    <a:pt x="21405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763440" y="5923208"/>
              <a:ext cx="167505" cy="36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97" fill="norm" stroke="1" extrusionOk="0">
                  <a:moveTo>
                    <a:pt x="0" y="1387"/>
                  </a:moveTo>
                  <a:cubicBezTo>
                    <a:pt x="1317" y="766"/>
                    <a:pt x="2634" y="145"/>
                    <a:pt x="3951" y="21"/>
                  </a:cubicBezTo>
                  <a:cubicBezTo>
                    <a:pt x="5268" y="-103"/>
                    <a:pt x="6585" y="269"/>
                    <a:pt x="9615" y="2131"/>
                  </a:cubicBezTo>
                  <a:cubicBezTo>
                    <a:pt x="12644" y="3994"/>
                    <a:pt x="17385" y="7345"/>
                    <a:pt x="19493" y="10200"/>
                  </a:cubicBezTo>
                  <a:cubicBezTo>
                    <a:pt x="21600" y="13056"/>
                    <a:pt x="21073" y="15414"/>
                    <a:pt x="19098" y="17214"/>
                  </a:cubicBezTo>
                  <a:cubicBezTo>
                    <a:pt x="17122" y="19014"/>
                    <a:pt x="13698" y="20256"/>
                    <a:pt x="10273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385740" y="6124660"/>
              <a:ext cx="222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347640" y="6200860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5429"/>
                    <a:pt x="7543" y="9257"/>
                    <a:pt x="11143" y="5657"/>
                  </a:cubicBezTo>
                  <a:cubicBezTo>
                    <a:pt x="14743" y="2057"/>
                    <a:pt x="1817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418036" y="5759446"/>
              <a:ext cx="75655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72" fill="norm" stroke="1" extrusionOk="0">
                  <a:moveTo>
                    <a:pt x="17363" y="2958"/>
                  </a:moveTo>
                  <a:cubicBezTo>
                    <a:pt x="16780" y="1555"/>
                    <a:pt x="16196" y="153"/>
                    <a:pt x="14736" y="12"/>
                  </a:cubicBezTo>
                  <a:cubicBezTo>
                    <a:pt x="13277" y="-128"/>
                    <a:pt x="10942" y="994"/>
                    <a:pt x="8023" y="2958"/>
                  </a:cubicBezTo>
                  <a:cubicBezTo>
                    <a:pt x="5104" y="4921"/>
                    <a:pt x="1601" y="7727"/>
                    <a:pt x="434" y="10672"/>
                  </a:cubicBezTo>
                  <a:cubicBezTo>
                    <a:pt x="-734" y="13617"/>
                    <a:pt x="434" y="16703"/>
                    <a:pt x="4228" y="18527"/>
                  </a:cubicBezTo>
                  <a:cubicBezTo>
                    <a:pt x="8023" y="20350"/>
                    <a:pt x="14444" y="20911"/>
                    <a:pt x="20866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519090" y="588971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531790" y="581351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6576240" y="5819860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588940" y="580716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620690" y="5756360"/>
              <a:ext cx="9255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5635" y="0"/>
                  </a:moveTo>
                  <a:cubicBezTo>
                    <a:pt x="11270" y="3000"/>
                    <a:pt x="16904" y="6000"/>
                    <a:pt x="19252" y="9000"/>
                  </a:cubicBezTo>
                  <a:cubicBezTo>
                    <a:pt x="21600" y="12000"/>
                    <a:pt x="20661" y="15000"/>
                    <a:pt x="16904" y="17100"/>
                  </a:cubicBezTo>
                  <a:cubicBezTo>
                    <a:pt x="13148" y="19200"/>
                    <a:pt x="6574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7065190" y="6023060"/>
              <a:ext cx="2545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967"/>
                    <a:pt x="21600" y="7935"/>
                    <a:pt x="19108" y="11535"/>
                  </a:cubicBezTo>
                  <a:cubicBezTo>
                    <a:pt x="16615" y="15135"/>
                    <a:pt x="8308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378890" y="6693130"/>
              <a:ext cx="157804" cy="21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68" fill="norm" stroke="1" extrusionOk="0">
                  <a:moveTo>
                    <a:pt x="19008" y="939"/>
                  </a:moveTo>
                  <a:cubicBezTo>
                    <a:pt x="20160" y="303"/>
                    <a:pt x="21312" y="-332"/>
                    <a:pt x="21456" y="197"/>
                  </a:cubicBezTo>
                  <a:cubicBezTo>
                    <a:pt x="21600" y="727"/>
                    <a:pt x="20736" y="2421"/>
                    <a:pt x="17856" y="5174"/>
                  </a:cubicBezTo>
                  <a:cubicBezTo>
                    <a:pt x="14976" y="7927"/>
                    <a:pt x="10080" y="11739"/>
                    <a:pt x="6768" y="14597"/>
                  </a:cubicBezTo>
                  <a:cubicBezTo>
                    <a:pt x="3456" y="17456"/>
                    <a:pt x="1728" y="19362"/>
                    <a:pt x="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518590" y="6727910"/>
              <a:ext cx="177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3221"/>
                    <a:pt x="14914" y="6442"/>
                    <a:pt x="11314" y="10042"/>
                  </a:cubicBezTo>
                  <a:cubicBezTo>
                    <a:pt x="7714" y="13642"/>
                    <a:pt x="3857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011961" y="6670760"/>
              <a:ext cx="106580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9891" y="0"/>
                  </a:moveTo>
                  <a:cubicBezTo>
                    <a:pt x="7773" y="635"/>
                    <a:pt x="5655" y="1271"/>
                    <a:pt x="3961" y="3494"/>
                  </a:cubicBezTo>
                  <a:cubicBezTo>
                    <a:pt x="2267" y="5718"/>
                    <a:pt x="997" y="9529"/>
                    <a:pt x="361" y="12388"/>
                  </a:cubicBezTo>
                  <a:cubicBezTo>
                    <a:pt x="-274" y="15247"/>
                    <a:pt x="-274" y="17153"/>
                    <a:pt x="2055" y="18741"/>
                  </a:cubicBezTo>
                  <a:cubicBezTo>
                    <a:pt x="4385" y="20329"/>
                    <a:pt x="9044" y="21600"/>
                    <a:pt x="12644" y="21600"/>
                  </a:cubicBezTo>
                  <a:cubicBezTo>
                    <a:pt x="16244" y="21600"/>
                    <a:pt x="18785" y="20329"/>
                    <a:pt x="21326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137590" y="6715210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112190" y="663901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188390" y="6645360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169340" y="660091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245540" y="6600910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226490" y="653741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283640" y="6486610"/>
              <a:ext cx="1313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0" y="0"/>
                  </a:moveTo>
                  <a:cubicBezTo>
                    <a:pt x="7200" y="2667"/>
                    <a:pt x="14400" y="5333"/>
                    <a:pt x="18000" y="8133"/>
                  </a:cubicBezTo>
                  <a:cubicBezTo>
                    <a:pt x="21600" y="10933"/>
                    <a:pt x="21600" y="13867"/>
                    <a:pt x="20914" y="16133"/>
                  </a:cubicBezTo>
                  <a:cubicBezTo>
                    <a:pt x="20229" y="18400"/>
                    <a:pt x="18857" y="20000"/>
                    <a:pt x="17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67590" y="7438565"/>
              <a:ext cx="94162" cy="35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4" fill="norm" stroke="1" extrusionOk="0">
                  <a:moveTo>
                    <a:pt x="2880" y="8958"/>
                  </a:moveTo>
                  <a:cubicBezTo>
                    <a:pt x="6240" y="10122"/>
                    <a:pt x="9600" y="11286"/>
                    <a:pt x="12720" y="13161"/>
                  </a:cubicBezTo>
                  <a:cubicBezTo>
                    <a:pt x="15840" y="15037"/>
                    <a:pt x="18720" y="17624"/>
                    <a:pt x="20160" y="19241"/>
                  </a:cubicBezTo>
                  <a:cubicBezTo>
                    <a:pt x="21600" y="20857"/>
                    <a:pt x="21600" y="21504"/>
                    <a:pt x="20880" y="21439"/>
                  </a:cubicBezTo>
                  <a:cubicBezTo>
                    <a:pt x="20160" y="21375"/>
                    <a:pt x="18720" y="20599"/>
                    <a:pt x="15120" y="17818"/>
                  </a:cubicBezTo>
                  <a:cubicBezTo>
                    <a:pt x="11520" y="15037"/>
                    <a:pt x="5760" y="10251"/>
                    <a:pt x="2880" y="7341"/>
                  </a:cubicBezTo>
                  <a:cubicBezTo>
                    <a:pt x="0" y="4431"/>
                    <a:pt x="0" y="3396"/>
                    <a:pt x="0" y="2555"/>
                  </a:cubicBezTo>
                  <a:cubicBezTo>
                    <a:pt x="0" y="1715"/>
                    <a:pt x="0" y="1068"/>
                    <a:pt x="2640" y="615"/>
                  </a:cubicBezTo>
                  <a:cubicBezTo>
                    <a:pt x="5280" y="163"/>
                    <a:pt x="10560" y="-96"/>
                    <a:pt x="14160" y="33"/>
                  </a:cubicBezTo>
                  <a:cubicBezTo>
                    <a:pt x="17760" y="163"/>
                    <a:pt x="19680" y="680"/>
                    <a:pt x="18480" y="2297"/>
                  </a:cubicBezTo>
                  <a:cubicBezTo>
                    <a:pt x="17280" y="3914"/>
                    <a:pt x="12960" y="6630"/>
                    <a:pt x="8640" y="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007654" y="7496260"/>
              <a:ext cx="107587" cy="22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11" fill="norm" stroke="1" extrusionOk="0">
                  <a:moveTo>
                    <a:pt x="1175" y="14400"/>
                  </a:moveTo>
                  <a:cubicBezTo>
                    <a:pt x="344" y="13200"/>
                    <a:pt x="-487" y="12000"/>
                    <a:pt x="344" y="11400"/>
                  </a:cubicBezTo>
                  <a:cubicBezTo>
                    <a:pt x="1175" y="10800"/>
                    <a:pt x="3667" y="10800"/>
                    <a:pt x="6575" y="11400"/>
                  </a:cubicBezTo>
                  <a:cubicBezTo>
                    <a:pt x="9482" y="12000"/>
                    <a:pt x="12805" y="13200"/>
                    <a:pt x="14467" y="14800"/>
                  </a:cubicBezTo>
                  <a:cubicBezTo>
                    <a:pt x="16128" y="16400"/>
                    <a:pt x="16128" y="18400"/>
                    <a:pt x="15298" y="19700"/>
                  </a:cubicBezTo>
                  <a:cubicBezTo>
                    <a:pt x="14467" y="21000"/>
                    <a:pt x="12805" y="21600"/>
                    <a:pt x="11351" y="21500"/>
                  </a:cubicBezTo>
                  <a:cubicBezTo>
                    <a:pt x="9898" y="21400"/>
                    <a:pt x="8651" y="20600"/>
                    <a:pt x="8236" y="17800"/>
                  </a:cubicBezTo>
                  <a:cubicBezTo>
                    <a:pt x="7821" y="15000"/>
                    <a:pt x="8236" y="10200"/>
                    <a:pt x="10521" y="6900"/>
                  </a:cubicBezTo>
                  <a:cubicBezTo>
                    <a:pt x="12805" y="3600"/>
                    <a:pt x="16959" y="1800"/>
                    <a:pt x="21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198584" y="7398747"/>
              <a:ext cx="69057" cy="27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05" fill="norm" stroke="1" extrusionOk="0">
                  <a:moveTo>
                    <a:pt x="17428" y="177"/>
                  </a:moveTo>
                  <a:cubicBezTo>
                    <a:pt x="13500" y="11"/>
                    <a:pt x="9573" y="-155"/>
                    <a:pt x="6628" y="260"/>
                  </a:cubicBezTo>
                  <a:cubicBezTo>
                    <a:pt x="3682" y="676"/>
                    <a:pt x="1719" y="1673"/>
                    <a:pt x="737" y="3916"/>
                  </a:cubicBezTo>
                  <a:cubicBezTo>
                    <a:pt x="-245" y="6159"/>
                    <a:pt x="-245" y="9648"/>
                    <a:pt x="737" y="12390"/>
                  </a:cubicBezTo>
                  <a:cubicBezTo>
                    <a:pt x="1719" y="15131"/>
                    <a:pt x="3682" y="17125"/>
                    <a:pt x="5646" y="18620"/>
                  </a:cubicBezTo>
                  <a:cubicBezTo>
                    <a:pt x="7610" y="20116"/>
                    <a:pt x="9573" y="21113"/>
                    <a:pt x="12191" y="21279"/>
                  </a:cubicBezTo>
                  <a:cubicBezTo>
                    <a:pt x="14810" y="21445"/>
                    <a:pt x="18082" y="20780"/>
                    <a:pt x="21355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299390" y="7373493"/>
              <a:ext cx="11430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22"/>
                  </a:moveTo>
                  <a:cubicBezTo>
                    <a:pt x="400" y="8932"/>
                    <a:pt x="800" y="12343"/>
                    <a:pt x="1200" y="14698"/>
                  </a:cubicBezTo>
                  <a:cubicBezTo>
                    <a:pt x="1600" y="17053"/>
                    <a:pt x="2000" y="18352"/>
                    <a:pt x="2600" y="19489"/>
                  </a:cubicBezTo>
                  <a:cubicBezTo>
                    <a:pt x="3200" y="20626"/>
                    <a:pt x="4000" y="21600"/>
                    <a:pt x="4400" y="21600"/>
                  </a:cubicBezTo>
                  <a:cubicBezTo>
                    <a:pt x="4800" y="21600"/>
                    <a:pt x="4800" y="20626"/>
                    <a:pt x="4800" y="17134"/>
                  </a:cubicBezTo>
                  <a:cubicBezTo>
                    <a:pt x="4800" y="13642"/>
                    <a:pt x="4800" y="7633"/>
                    <a:pt x="4800" y="4223"/>
                  </a:cubicBezTo>
                  <a:cubicBezTo>
                    <a:pt x="4800" y="812"/>
                    <a:pt x="4800" y="0"/>
                    <a:pt x="5400" y="0"/>
                  </a:cubicBezTo>
                  <a:cubicBezTo>
                    <a:pt x="6000" y="0"/>
                    <a:pt x="7200" y="812"/>
                    <a:pt x="10000" y="3654"/>
                  </a:cubicBezTo>
                  <a:cubicBezTo>
                    <a:pt x="12800" y="6496"/>
                    <a:pt x="17200" y="11368"/>
                    <a:pt x="21600" y="16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305740" y="7458160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9029"/>
                    <a:pt x="800" y="16457"/>
                    <a:pt x="4400" y="12857"/>
                  </a:cubicBezTo>
                  <a:cubicBezTo>
                    <a:pt x="8000" y="9257"/>
                    <a:pt x="148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420040" y="7290943"/>
              <a:ext cx="107460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23" fill="norm" stroke="1" extrusionOk="0">
                  <a:moveTo>
                    <a:pt x="0" y="177"/>
                  </a:moveTo>
                  <a:cubicBezTo>
                    <a:pt x="2492" y="0"/>
                    <a:pt x="4985" y="-177"/>
                    <a:pt x="7892" y="354"/>
                  </a:cubicBezTo>
                  <a:cubicBezTo>
                    <a:pt x="10800" y="885"/>
                    <a:pt x="14123" y="2125"/>
                    <a:pt x="16823" y="4249"/>
                  </a:cubicBezTo>
                  <a:cubicBezTo>
                    <a:pt x="19523" y="6374"/>
                    <a:pt x="21600" y="9384"/>
                    <a:pt x="20977" y="12393"/>
                  </a:cubicBezTo>
                  <a:cubicBezTo>
                    <a:pt x="20354" y="15403"/>
                    <a:pt x="17031" y="18413"/>
                    <a:pt x="13708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578790" y="7299410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654990" y="7261310"/>
              <a:ext cx="63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747870" y="7090249"/>
              <a:ext cx="61462" cy="29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2" h="21288" fill="norm" stroke="1" extrusionOk="0">
                  <a:moveTo>
                    <a:pt x="19593" y="11301"/>
                  </a:moveTo>
                  <a:cubicBezTo>
                    <a:pt x="18897" y="13869"/>
                    <a:pt x="18200" y="16436"/>
                    <a:pt x="18200" y="18249"/>
                  </a:cubicBezTo>
                  <a:cubicBezTo>
                    <a:pt x="18200" y="20062"/>
                    <a:pt x="18897" y="21119"/>
                    <a:pt x="19245" y="21270"/>
                  </a:cubicBezTo>
                  <a:cubicBezTo>
                    <a:pt x="19593" y="21421"/>
                    <a:pt x="19593" y="20666"/>
                    <a:pt x="17155" y="17720"/>
                  </a:cubicBezTo>
                  <a:cubicBezTo>
                    <a:pt x="14716" y="14775"/>
                    <a:pt x="9839" y="9639"/>
                    <a:pt x="6703" y="6694"/>
                  </a:cubicBezTo>
                  <a:cubicBezTo>
                    <a:pt x="3568" y="3748"/>
                    <a:pt x="2174" y="2993"/>
                    <a:pt x="1129" y="2162"/>
                  </a:cubicBezTo>
                  <a:cubicBezTo>
                    <a:pt x="84" y="1331"/>
                    <a:pt x="-613" y="425"/>
                    <a:pt x="781" y="123"/>
                  </a:cubicBezTo>
                  <a:cubicBezTo>
                    <a:pt x="2174" y="-179"/>
                    <a:pt x="5658" y="123"/>
                    <a:pt x="9142" y="501"/>
                  </a:cubicBezTo>
                  <a:cubicBezTo>
                    <a:pt x="12626" y="878"/>
                    <a:pt x="16110" y="1331"/>
                    <a:pt x="18200" y="2313"/>
                  </a:cubicBezTo>
                  <a:cubicBezTo>
                    <a:pt x="20290" y="3295"/>
                    <a:pt x="20987" y="4806"/>
                    <a:pt x="19245" y="5938"/>
                  </a:cubicBezTo>
                  <a:cubicBezTo>
                    <a:pt x="17503" y="7071"/>
                    <a:pt x="13322" y="7827"/>
                    <a:pt x="9142" y="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839140" y="7178760"/>
              <a:ext cx="63501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0530"/>
                  </a:moveTo>
                  <a:cubicBezTo>
                    <a:pt x="4320" y="13230"/>
                    <a:pt x="8640" y="15930"/>
                    <a:pt x="10440" y="17955"/>
                  </a:cubicBezTo>
                  <a:cubicBezTo>
                    <a:pt x="12240" y="19980"/>
                    <a:pt x="11520" y="21330"/>
                    <a:pt x="9720" y="21465"/>
                  </a:cubicBezTo>
                  <a:cubicBezTo>
                    <a:pt x="7920" y="21600"/>
                    <a:pt x="5040" y="20520"/>
                    <a:pt x="3960" y="18495"/>
                  </a:cubicBezTo>
                  <a:cubicBezTo>
                    <a:pt x="2880" y="16470"/>
                    <a:pt x="3600" y="13500"/>
                    <a:pt x="6840" y="10260"/>
                  </a:cubicBezTo>
                  <a:cubicBezTo>
                    <a:pt x="10080" y="7020"/>
                    <a:pt x="15840" y="35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978840" y="7102560"/>
              <a:ext cx="82551" cy="19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4985" y="0"/>
                  </a:moveTo>
                  <a:cubicBezTo>
                    <a:pt x="3323" y="2501"/>
                    <a:pt x="1662" y="5002"/>
                    <a:pt x="831" y="7958"/>
                  </a:cubicBezTo>
                  <a:cubicBezTo>
                    <a:pt x="0" y="10914"/>
                    <a:pt x="0" y="14324"/>
                    <a:pt x="0" y="16712"/>
                  </a:cubicBezTo>
                  <a:cubicBezTo>
                    <a:pt x="0" y="19099"/>
                    <a:pt x="0" y="20463"/>
                    <a:pt x="3600" y="21032"/>
                  </a:cubicBezTo>
                  <a:cubicBezTo>
                    <a:pt x="7200" y="21600"/>
                    <a:pt x="14400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112496" y="7068494"/>
              <a:ext cx="94945" cy="19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87" fill="norm" stroke="1" extrusionOk="0">
                  <a:moveTo>
                    <a:pt x="6976" y="7300"/>
                  </a:moveTo>
                  <a:cubicBezTo>
                    <a:pt x="4159" y="11761"/>
                    <a:pt x="1341" y="16222"/>
                    <a:pt x="402" y="16809"/>
                  </a:cubicBezTo>
                  <a:cubicBezTo>
                    <a:pt x="-537" y="17396"/>
                    <a:pt x="402" y="14109"/>
                    <a:pt x="872" y="11409"/>
                  </a:cubicBezTo>
                  <a:cubicBezTo>
                    <a:pt x="1341" y="8709"/>
                    <a:pt x="1341" y="6596"/>
                    <a:pt x="1576" y="4483"/>
                  </a:cubicBezTo>
                  <a:cubicBezTo>
                    <a:pt x="1811" y="2370"/>
                    <a:pt x="2280" y="257"/>
                    <a:pt x="3220" y="22"/>
                  </a:cubicBezTo>
                  <a:cubicBezTo>
                    <a:pt x="4159" y="-213"/>
                    <a:pt x="5567" y="1430"/>
                    <a:pt x="7680" y="4717"/>
                  </a:cubicBezTo>
                  <a:cubicBezTo>
                    <a:pt x="9793" y="8004"/>
                    <a:pt x="12611" y="12935"/>
                    <a:pt x="14959" y="15987"/>
                  </a:cubicBezTo>
                  <a:cubicBezTo>
                    <a:pt x="17306" y="19039"/>
                    <a:pt x="19185" y="20213"/>
                    <a:pt x="2106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143940" y="7147010"/>
              <a:ext cx="88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118540" y="7121610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042704" y="6975560"/>
              <a:ext cx="13933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912" y="21600"/>
                  </a:moveTo>
                  <a:cubicBezTo>
                    <a:pt x="267" y="19200"/>
                    <a:pt x="-378" y="16800"/>
                    <a:pt x="267" y="14640"/>
                  </a:cubicBezTo>
                  <a:cubicBezTo>
                    <a:pt x="912" y="12480"/>
                    <a:pt x="2846" y="10560"/>
                    <a:pt x="6553" y="8160"/>
                  </a:cubicBezTo>
                  <a:cubicBezTo>
                    <a:pt x="10261" y="5760"/>
                    <a:pt x="15741" y="2880"/>
                    <a:pt x="212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213790" y="6967713"/>
              <a:ext cx="89879" cy="30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09" fill="norm" stroke="1" extrusionOk="0">
                  <a:moveTo>
                    <a:pt x="0" y="105"/>
                  </a:moveTo>
                  <a:cubicBezTo>
                    <a:pt x="2455" y="-43"/>
                    <a:pt x="4909" y="-191"/>
                    <a:pt x="8591" y="845"/>
                  </a:cubicBezTo>
                  <a:cubicBezTo>
                    <a:pt x="12273" y="1880"/>
                    <a:pt x="17182" y="4099"/>
                    <a:pt x="19391" y="7058"/>
                  </a:cubicBezTo>
                  <a:cubicBezTo>
                    <a:pt x="21600" y="10017"/>
                    <a:pt x="21109" y="13716"/>
                    <a:pt x="19145" y="16231"/>
                  </a:cubicBezTo>
                  <a:cubicBezTo>
                    <a:pt x="17182" y="18746"/>
                    <a:pt x="13745" y="20077"/>
                    <a:pt x="10309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Drawing"/>
          <p:cNvGrpSpPr/>
          <p:nvPr/>
        </p:nvGrpSpPr>
        <p:grpSpPr>
          <a:xfrm>
            <a:off x="44921" y="909594"/>
            <a:ext cx="12261380" cy="6056356"/>
            <a:chOff x="0" y="0"/>
            <a:chExt cx="12261378" cy="6056355"/>
          </a:xfrm>
        </p:grpSpPr>
        <p:sp>
          <p:nvSpPr>
            <p:cNvPr id="1334" name="Line"/>
            <p:cNvSpPr/>
            <p:nvPr/>
          </p:nvSpPr>
          <p:spPr>
            <a:xfrm>
              <a:off x="393143" y="193278"/>
              <a:ext cx="176769" cy="43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27" fill="norm" stroke="1" extrusionOk="0">
                  <a:moveTo>
                    <a:pt x="1592" y="7888"/>
                  </a:moveTo>
                  <a:cubicBezTo>
                    <a:pt x="1084" y="7364"/>
                    <a:pt x="575" y="6839"/>
                    <a:pt x="448" y="7049"/>
                  </a:cubicBezTo>
                  <a:cubicBezTo>
                    <a:pt x="321" y="7259"/>
                    <a:pt x="575" y="8202"/>
                    <a:pt x="957" y="10300"/>
                  </a:cubicBezTo>
                  <a:cubicBezTo>
                    <a:pt x="1338" y="12397"/>
                    <a:pt x="1846" y="15647"/>
                    <a:pt x="2227" y="17535"/>
                  </a:cubicBezTo>
                  <a:cubicBezTo>
                    <a:pt x="2608" y="19422"/>
                    <a:pt x="2862" y="19946"/>
                    <a:pt x="2989" y="20470"/>
                  </a:cubicBezTo>
                  <a:cubicBezTo>
                    <a:pt x="3117" y="20995"/>
                    <a:pt x="3117" y="21519"/>
                    <a:pt x="2735" y="21257"/>
                  </a:cubicBezTo>
                  <a:cubicBezTo>
                    <a:pt x="2354" y="20995"/>
                    <a:pt x="1592" y="19946"/>
                    <a:pt x="957" y="17587"/>
                  </a:cubicBezTo>
                  <a:cubicBezTo>
                    <a:pt x="321" y="15228"/>
                    <a:pt x="-187" y="11558"/>
                    <a:pt x="67" y="8569"/>
                  </a:cubicBezTo>
                  <a:cubicBezTo>
                    <a:pt x="321" y="5581"/>
                    <a:pt x="1338" y="3274"/>
                    <a:pt x="2481" y="1911"/>
                  </a:cubicBezTo>
                  <a:cubicBezTo>
                    <a:pt x="3625" y="548"/>
                    <a:pt x="4895" y="129"/>
                    <a:pt x="6801" y="24"/>
                  </a:cubicBezTo>
                  <a:cubicBezTo>
                    <a:pt x="8707" y="-81"/>
                    <a:pt x="11248" y="129"/>
                    <a:pt x="13789" y="1282"/>
                  </a:cubicBezTo>
                  <a:cubicBezTo>
                    <a:pt x="16331" y="2436"/>
                    <a:pt x="18872" y="4533"/>
                    <a:pt x="20142" y="6892"/>
                  </a:cubicBezTo>
                  <a:cubicBezTo>
                    <a:pt x="21413" y="9251"/>
                    <a:pt x="21413" y="11872"/>
                    <a:pt x="20905" y="13707"/>
                  </a:cubicBezTo>
                  <a:cubicBezTo>
                    <a:pt x="20397" y="15542"/>
                    <a:pt x="19380" y="16591"/>
                    <a:pt x="16712" y="17325"/>
                  </a:cubicBezTo>
                  <a:cubicBezTo>
                    <a:pt x="14044" y="18059"/>
                    <a:pt x="9724" y="18478"/>
                    <a:pt x="7055" y="18531"/>
                  </a:cubicBezTo>
                  <a:cubicBezTo>
                    <a:pt x="4387" y="18583"/>
                    <a:pt x="3371" y="18269"/>
                    <a:pt x="3498" y="18006"/>
                  </a:cubicBezTo>
                  <a:cubicBezTo>
                    <a:pt x="3625" y="17744"/>
                    <a:pt x="4895" y="17535"/>
                    <a:pt x="6420" y="17377"/>
                  </a:cubicBezTo>
                  <a:cubicBezTo>
                    <a:pt x="7945" y="17220"/>
                    <a:pt x="9724" y="17115"/>
                    <a:pt x="11502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83676" y="322956"/>
              <a:ext cx="160874" cy="16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690" fill="norm" stroke="1" extrusionOk="0">
                  <a:moveTo>
                    <a:pt x="1109" y="12222"/>
                  </a:moveTo>
                  <a:cubicBezTo>
                    <a:pt x="2493" y="12222"/>
                    <a:pt x="3878" y="12222"/>
                    <a:pt x="5678" y="11050"/>
                  </a:cubicBezTo>
                  <a:cubicBezTo>
                    <a:pt x="7478" y="9879"/>
                    <a:pt x="9693" y="7537"/>
                    <a:pt x="10801" y="5455"/>
                  </a:cubicBezTo>
                  <a:cubicBezTo>
                    <a:pt x="11909" y="3373"/>
                    <a:pt x="11909" y="1552"/>
                    <a:pt x="11216" y="641"/>
                  </a:cubicBezTo>
                  <a:cubicBezTo>
                    <a:pt x="10524" y="-270"/>
                    <a:pt x="9139" y="-270"/>
                    <a:pt x="7339" y="1031"/>
                  </a:cubicBezTo>
                  <a:cubicBezTo>
                    <a:pt x="5539" y="2332"/>
                    <a:pt x="3324" y="4935"/>
                    <a:pt x="1801" y="8188"/>
                  </a:cubicBezTo>
                  <a:cubicBezTo>
                    <a:pt x="278" y="11441"/>
                    <a:pt x="-553" y="15344"/>
                    <a:pt x="416" y="17817"/>
                  </a:cubicBezTo>
                  <a:cubicBezTo>
                    <a:pt x="1385" y="20289"/>
                    <a:pt x="4155" y="21330"/>
                    <a:pt x="7893" y="20289"/>
                  </a:cubicBezTo>
                  <a:cubicBezTo>
                    <a:pt x="11632" y="19248"/>
                    <a:pt x="16339" y="16125"/>
                    <a:pt x="21047" y="13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922866" y="111886"/>
              <a:ext cx="86251" cy="38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46" fill="norm" stroke="1" extrusionOk="0">
                  <a:moveTo>
                    <a:pt x="20020" y="3465"/>
                  </a:moveTo>
                  <a:cubicBezTo>
                    <a:pt x="20546" y="2882"/>
                    <a:pt x="21073" y="2298"/>
                    <a:pt x="21337" y="1656"/>
                  </a:cubicBezTo>
                  <a:cubicBezTo>
                    <a:pt x="21600" y="1014"/>
                    <a:pt x="21600" y="313"/>
                    <a:pt x="20020" y="80"/>
                  </a:cubicBezTo>
                  <a:cubicBezTo>
                    <a:pt x="18439" y="-154"/>
                    <a:pt x="15278" y="80"/>
                    <a:pt x="11854" y="1422"/>
                  </a:cubicBezTo>
                  <a:cubicBezTo>
                    <a:pt x="8429" y="2765"/>
                    <a:pt x="4741" y="5217"/>
                    <a:pt x="2634" y="8194"/>
                  </a:cubicBezTo>
                  <a:cubicBezTo>
                    <a:pt x="527" y="11171"/>
                    <a:pt x="0" y="14674"/>
                    <a:pt x="0" y="16776"/>
                  </a:cubicBezTo>
                  <a:cubicBezTo>
                    <a:pt x="0" y="18877"/>
                    <a:pt x="527" y="19578"/>
                    <a:pt x="1580" y="20220"/>
                  </a:cubicBezTo>
                  <a:cubicBezTo>
                    <a:pt x="2634" y="20862"/>
                    <a:pt x="4215" y="21446"/>
                    <a:pt x="4215" y="21446"/>
                  </a:cubicBezTo>
                  <a:cubicBezTo>
                    <a:pt x="4215" y="21446"/>
                    <a:pt x="2634" y="20862"/>
                    <a:pt x="1054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56124" y="308060"/>
              <a:ext cx="15352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906" y="21600"/>
                  </a:moveTo>
                  <a:cubicBezTo>
                    <a:pt x="739" y="19543"/>
                    <a:pt x="-429" y="17486"/>
                    <a:pt x="155" y="15686"/>
                  </a:cubicBezTo>
                  <a:cubicBezTo>
                    <a:pt x="739" y="13886"/>
                    <a:pt x="3074" y="12343"/>
                    <a:pt x="6868" y="9771"/>
                  </a:cubicBezTo>
                  <a:cubicBezTo>
                    <a:pt x="10663" y="7200"/>
                    <a:pt x="15917" y="3600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88743" y="92160"/>
              <a:ext cx="10505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705" y="1728"/>
                  </a:moveTo>
                  <a:cubicBezTo>
                    <a:pt x="273" y="3456"/>
                    <a:pt x="-159" y="5184"/>
                    <a:pt x="57" y="7344"/>
                  </a:cubicBezTo>
                  <a:cubicBezTo>
                    <a:pt x="273" y="9504"/>
                    <a:pt x="1137" y="12096"/>
                    <a:pt x="1785" y="12096"/>
                  </a:cubicBezTo>
                  <a:cubicBezTo>
                    <a:pt x="2433" y="12096"/>
                    <a:pt x="2865" y="9504"/>
                    <a:pt x="3729" y="7344"/>
                  </a:cubicBezTo>
                  <a:cubicBezTo>
                    <a:pt x="4593" y="5184"/>
                    <a:pt x="5889" y="3456"/>
                    <a:pt x="7401" y="2160"/>
                  </a:cubicBezTo>
                  <a:cubicBezTo>
                    <a:pt x="8913" y="864"/>
                    <a:pt x="10641" y="0"/>
                    <a:pt x="12369" y="0"/>
                  </a:cubicBezTo>
                  <a:cubicBezTo>
                    <a:pt x="14097" y="0"/>
                    <a:pt x="15825" y="864"/>
                    <a:pt x="17337" y="4608"/>
                  </a:cubicBezTo>
                  <a:cubicBezTo>
                    <a:pt x="18849" y="8352"/>
                    <a:pt x="20145" y="14976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84200" y="523960"/>
              <a:ext cx="482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7811"/>
                    <a:pt x="6821" y="14021"/>
                    <a:pt x="10421" y="10421"/>
                  </a:cubicBezTo>
                  <a:cubicBezTo>
                    <a:pt x="14021" y="6821"/>
                    <a:pt x="17811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37137" y="587460"/>
              <a:ext cx="291564" cy="11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26" fill="norm" stroke="1" extrusionOk="0">
                  <a:moveTo>
                    <a:pt x="2758" y="18340"/>
                  </a:moveTo>
                  <a:cubicBezTo>
                    <a:pt x="1514" y="19562"/>
                    <a:pt x="271" y="20785"/>
                    <a:pt x="38" y="21192"/>
                  </a:cubicBezTo>
                  <a:cubicBezTo>
                    <a:pt x="-195" y="21600"/>
                    <a:pt x="582" y="21192"/>
                    <a:pt x="3923" y="18340"/>
                  </a:cubicBezTo>
                  <a:cubicBezTo>
                    <a:pt x="7264" y="15487"/>
                    <a:pt x="13169" y="10189"/>
                    <a:pt x="16510" y="6725"/>
                  </a:cubicBezTo>
                  <a:cubicBezTo>
                    <a:pt x="19851" y="3260"/>
                    <a:pt x="20628" y="1630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339850" y="30806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365250" y="43506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254250" y="97292"/>
              <a:ext cx="117877" cy="37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0700" fill="norm" stroke="1" extrusionOk="0">
                  <a:moveTo>
                    <a:pt x="0" y="11045"/>
                  </a:moveTo>
                  <a:cubicBezTo>
                    <a:pt x="745" y="13760"/>
                    <a:pt x="1490" y="16475"/>
                    <a:pt x="1862" y="18422"/>
                  </a:cubicBezTo>
                  <a:cubicBezTo>
                    <a:pt x="2234" y="20370"/>
                    <a:pt x="2234" y="21550"/>
                    <a:pt x="2048" y="19957"/>
                  </a:cubicBezTo>
                  <a:cubicBezTo>
                    <a:pt x="1862" y="18363"/>
                    <a:pt x="1490" y="13996"/>
                    <a:pt x="2234" y="10632"/>
                  </a:cubicBezTo>
                  <a:cubicBezTo>
                    <a:pt x="2979" y="7268"/>
                    <a:pt x="4841" y="4907"/>
                    <a:pt x="6331" y="3373"/>
                  </a:cubicBezTo>
                  <a:cubicBezTo>
                    <a:pt x="7821" y="1839"/>
                    <a:pt x="8938" y="1130"/>
                    <a:pt x="10428" y="658"/>
                  </a:cubicBezTo>
                  <a:cubicBezTo>
                    <a:pt x="11917" y="186"/>
                    <a:pt x="13779" y="-50"/>
                    <a:pt x="15455" y="9"/>
                  </a:cubicBezTo>
                  <a:cubicBezTo>
                    <a:pt x="17131" y="68"/>
                    <a:pt x="18621" y="422"/>
                    <a:pt x="19738" y="1543"/>
                  </a:cubicBezTo>
                  <a:cubicBezTo>
                    <a:pt x="20855" y="2665"/>
                    <a:pt x="21600" y="4553"/>
                    <a:pt x="18807" y="6501"/>
                  </a:cubicBezTo>
                  <a:cubicBezTo>
                    <a:pt x="16014" y="8448"/>
                    <a:pt x="9683" y="10455"/>
                    <a:pt x="3352" y="1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406650" y="278016"/>
              <a:ext cx="139701" cy="18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4957"/>
                  </a:moveTo>
                  <a:cubicBezTo>
                    <a:pt x="0" y="3729"/>
                    <a:pt x="0" y="2502"/>
                    <a:pt x="655" y="1520"/>
                  </a:cubicBezTo>
                  <a:cubicBezTo>
                    <a:pt x="1309" y="538"/>
                    <a:pt x="2618" y="-198"/>
                    <a:pt x="3927" y="47"/>
                  </a:cubicBezTo>
                  <a:cubicBezTo>
                    <a:pt x="5236" y="293"/>
                    <a:pt x="6545" y="1520"/>
                    <a:pt x="7855" y="4220"/>
                  </a:cubicBezTo>
                  <a:cubicBezTo>
                    <a:pt x="9164" y="6920"/>
                    <a:pt x="10473" y="11093"/>
                    <a:pt x="11127" y="13793"/>
                  </a:cubicBezTo>
                  <a:cubicBezTo>
                    <a:pt x="11782" y="16493"/>
                    <a:pt x="11782" y="17720"/>
                    <a:pt x="11455" y="18947"/>
                  </a:cubicBezTo>
                  <a:cubicBezTo>
                    <a:pt x="11127" y="20175"/>
                    <a:pt x="10473" y="21402"/>
                    <a:pt x="9818" y="21279"/>
                  </a:cubicBezTo>
                  <a:cubicBezTo>
                    <a:pt x="9164" y="21157"/>
                    <a:pt x="8509" y="19684"/>
                    <a:pt x="8182" y="17229"/>
                  </a:cubicBezTo>
                  <a:cubicBezTo>
                    <a:pt x="7855" y="14775"/>
                    <a:pt x="7855" y="11338"/>
                    <a:pt x="9327" y="8638"/>
                  </a:cubicBezTo>
                  <a:cubicBezTo>
                    <a:pt x="10800" y="5938"/>
                    <a:pt x="13745" y="3975"/>
                    <a:pt x="16036" y="3116"/>
                  </a:cubicBezTo>
                  <a:cubicBezTo>
                    <a:pt x="18327" y="2257"/>
                    <a:pt x="19964" y="2502"/>
                    <a:pt x="21600" y="2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641600" y="25091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654300" y="41601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2975617" y="95075"/>
              <a:ext cx="173983" cy="38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08" fill="norm" stroke="1" extrusionOk="0">
                  <a:moveTo>
                    <a:pt x="21391" y="1952"/>
                  </a:moveTo>
                  <a:cubicBezTo>
                    <a:pt x="21131" y="1365"/>
                    <a:pt x="20871" y="778"/>
                    <a:pt x="19960" y="426"/>
                  </a:cubicBezTo>
                  <a:cubicBezTo>
                    <a:pt x="19049" y="73"/>
                    <a:pt x="17487" y="-44"/>
                    <a:pt x="15145" y="15"/>
                  </a:cubicBezTo>
                  <a:cubicBezTo>
                    <a:pt x="12803" y="73"/>
                    <a:pt x="9680" y="308"/>
                    <a:pt x="7208" y="1365"/>
                  </a:cubicBezTo>
                  <a:cubicBezTo>
                    <a:pt x="4736" y="2421"/>
                    <a:pt x="2914" y="4299"/>
                    <a:pt x="1873" y="7058"/>
                  </a:cubicBezTo>
                  <a:cubicBezTo>
                    <a:pt x="832" y="9817"/>
                    <a:pt x="572" y="13456"/>
                    <a:pt x="442" y="15569"/>
                  </a:cubicBezTo>
                  <a:cubicBezTo>
                    <a:pt x="311" y="17682"/>
                    <a:pt x="311" y="18269"/>
                    <a:pt x="181" y="18973"/>
                  </a:cubicBezTo>
                  <a:cubicBezTo>
                    <a:pt x="51" y="19678"/>
                    <a:pt x="-209" y="20499"/>
                    <a:pt x="311" y="20969"/>
                  </a:cubicBezTo>
                  <a:cubicBezTo>
                    <a:pt x="832" y="21439"/>
                    <a:pt x="2133" y="21556"/>
                    <a:pt x="5386" y="21204"/>
                  </a:cubicBezTo>
                  <a:cubicBezTo>
                    <a:pt x="8639" y="20852"/>
                    <a:pt x="13844" y="20030"/>
                    <a:pt x="19049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048000" y="30171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384550" y="257260"/>
              <a:ext cx="533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9200"/>
                    <a:pt x="6171" y="16800"/>
                    <a:pt x="8957" y="14400"/>
                  </a:cubicBezTo>
                  <a:cubicBezTo>
                    <a:pt x="11743" y="12000"/>
                    <a:pt x="14229" y="9600"/>
                    <a:pt x="16286" y="7200"/>
                  </a:cubicBezTo>
                  <a:cubicBezTo>
                    <a:pt x="18343" y="4800"/>
                    <a:pt x="199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831166" y="175652"/>
              <a:ext cx="125953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511" fill="norm" stroke="1" extrusionOk="0">
                  <a:moveTo>
                    <a:pt x="2787" y="1111"/>
                  </a:moveTo>
                  <a:cubicBezTo>
                    <a:pt x="1394" y="511"/>
                    <a:pt x="0" y="-89"/>
                    <a:pt x="0" y="11"/>
                  </a:cubicBezTo>
                  <a:cubicBezTo>
                    <a:pt x="0" y="111"/>
                    <a:pt x="1394" y="911"/>
                    <a:pt x="4529" y="1811"/>
                  </a:cubicBezTo>
                  <a:cubicBezTo>
                    <a:pt x="7665" y="2711"/>
                    <a:pt x="12542" y="3711"/>
                    <a:pt x="16026" y="5011"/>
                  </a:cubicBezTo>
                  <a:cubicBezTo>
                    <a:pt x="19510" y="6311"/>
                    <a:pt x="21600" y="7911"/>
                    <a:pt x="20381" y="10711"/>
                  </a:cubicBezTo>
                  <a:cubicBezTo>
                    <a:pt x="19161" y="13511"/>
                    <a:pt x="14632" y="17511"/>
                    <a:pt x="1010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117686" y="111210"/>
              <a:ext cx="16164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531" fill="norm" stroke="1" extrusionOk="0">
                  <a:moveTo>
                    <a:pt x="20618" y="0"/>
                  </a:moveTo>
                  <a:cubicBezTo>
                    <a:pt x="15218" y="4469"/>
                    <a:pt x="9818" y="8938"/>
                    <a:pt x="7118" y="12290"/>
                  </a:cubicBezTo>
                  <a:cubicBezTo>
                    <a:pt x="4418" y="15641"/>
                    <a:pt x="4418" y="17876"/>
                    <a:pt x="3068" y="19366"/>
                  </a:cubicBezTo>
                  <a:cubicBezTo>
                    <a:pt x="1718" y="20855"/>
                    <a:pt x="-982" y="21600"/>
                    <a:pt x="368" y="21526"/>
                  </a:cubicBezTo>
                  <a:cubicBezTo>
                    <a:pt x="1718" y="21451"/>
                    <a:pt x="7118" y="20557"/>
                    <a:pt x="12518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148666" y="166243"/>
              <a:ext cx="29635" cy="27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1624"/>
                  </a:moveTo>
                  <a:cubicBezTo>
                    <a:pt x="18514" y="812"/>
                    <a:pt x="15429" y="0"/>
                    <a:pt x="13886" y="0"/>
                  </a:cubicBezTo>
                  <a:cubicBezTo>
                    <a:pt x="12343" y="0"/>
                    <a:pt x="12343" y="812"/>
                    <a:pt x="13114" y="3898"/>
                  </a:cubicBezTo>
                  <a:cubicBezTo>
                    <a:pt x="13886" y="6983"/>
                    <a:pt x="15429" y="12343"/>
                    <a:pt x="13886" y="15835"/>
                  </a:cubicBezTo>
                  <a:cubicBezTo>
                    <a:pt x="12343" y="19326"/>
                    <a:pt x="7714" y="20950"/>
                    <a:pt x="4629" y="21275"/>
                  </a:cubicBezTo>
                  <a:cubicBezTo>
                    <a:pt x="1543" y="21600"/>
                    <a:pt x="0" y="20626"/>
                    <a:pt x="0" y="19326"/>
                  </a:cubicBezTo>
                  <a:cubicBezTo>
                    <a:pt x="0" y="18027"/>
                    <a:pt x="1543" y="16403"/>
                    <a:pt x="3086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142178" y="52850"/>
              <a:ext cx="213923" cy="36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546" fill="norm" stroke="1" extrusionOk="0">
                  <a:moveTo>
                    <a:pt x="433" y="9867"/>
                  </a:moveTo>
                  <a:cubicBezTo>
                    <a:pt x="13" y="8611"/>
                    <a:pt x="-406" y="7355"/>
                    <a:pt x="747" y="5786"/>
                  </a:cubicBezTo>
                  <a:cubicBezTo>
                    <a:pt x="1901" y="4216"/>
                    <a:pt x="4627" y="2332"/>
                    <a:pt x="6724" y="1265"/>
                  </a:cubicBezTo>
                  <a:cubicBezTo>
                    <a:pt x="8821" y="197"/>
                    <a:pt x="10289" y="-54"/>
                    <a:pt x="11547" y="9"/>
                  </a:cubicBezTo>
                  <a:cubicBezTo>
                    <a:pt x="12806" y="72"/>
                    <a:pt x="13854" y="448"/>
                    <a:pt x="13854" y="2269"/>
                  </a:cubicBezTo>
                  <a:cubicBezTo>
                    <a:pt x="13854" y="4090"/>
                    <a:pt x="12806" y="7355"/>
                    <a:pt x="11547" y="9427"/>
                  </a:cubicBezTo>
                  <a:cubicBezTo>
                    <a:pt x="10289" y="11499"/>
                    <a:pt x="8821" y="12379"/>
                    <a:pt x="7563" y="12818"/>
                  </a:cubicBezTo>
                  <a:cubicBezTo>
                    <a:pt x="6305" y="13258"/>
                    <a:pt x="5256" y="13258"/>
                    <a:pt x="4312" y="12881"/>
                  </a:cubicBezTo>
                  <a:cubicBezTo>
                    <a:pt x="3369" y="12504"/>
                    <a:pt x="2530" y="11751"/>
                    <a:pt x="2635" y="11562"/>
                  </a:cubicBezTo>
                  <a:cubicBezTo>
                    <a:pt x="2740" y="11374"/>
                    <a:pt x="3788" y="11751"/>
                    <a:pt x="6619" y="13258"/>
                  </a:cubicBezTo>
                  <a:cubicBezTo>
                    <a:pt x="9450" y="14765"/>
                    <a:pt x="14064" y="17402"/>
                    <a:pt x="16790" y="18972"/>
                  </a:cubicBezTo>
                  <a:cubicBezTo>
                    <a:pt x="19516" y="20541"/>
                    <a:pt x="20355" y="21044"/>
                    <a:pt x="21194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502149" y="466810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935474" y="180515"/>
              <a:ext cx="85028" cy="22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301" fill="norm" stroke="1" extrusionOk="0">
                  <a:moveTo>
                    <a:pt x="15059" y="3686"/>
                  </a:moveTo>
                  <a:cubicBezTo>
                    <a:pt x="14544" y="2676"/>
                    <a:pt x="14030" y="1667"/>
                    <a:pt x="12487" y="960"/>
                  </a:cubicBezTo>
                  <a:cubicBezTo>
                    <a:pt x="10944" y="254"/>
                    <a:pt x="8373" y="-150"/>
                    <a:pt x="6059" y="52"/>
                  </a:cubicBezTo>
                  <a:cubicBezTo>
                    <a:pt x="3744" y="254"/>
                    <a:pt x="1687" y="1061"/>
                    <a:pt x="659" y="2676"/>
                  </a:cubicBezTo>
                  <a:cubicBezTo>
                    <a:pt x="-370" y="4291"/>
                    <a:pt x="-370" y="6714"/>
                    <a:pt x="1944" y="8530"/>
                  </a:cubicBezTo>
                  <a:cubicBezTo>
                    <a:pt x="4259" y="10347"/>
                    <a:pt x="8887" y="11558"/>
                    <a:pt x="12744" y="13072"/>
                  </a:cubicBezTo>
                  <a:cubicBezTo>
                    <a:pt x="16601" y="14586"/>
                    <a:pt x="19687" y="16403"/>
                    <a:pt x="20459" y="17715"/>
                  </a:cubicBezTo>
                  <a:cubicBezTo>
                    <a:pt x="21230" y="19028"/>
                    <a:pt x="19687" y="19835"/>
                    <a:pt x="17373" y="20441"/>
                  </a:cubicBezTo>
                  <a:cubicBezTo>
                    <a:pt x="15059" y="21046"/>
                    <a:pt x="11973" y="21450"/>
                    <a:pt x="9659" y="21248"/>
                  </a:cubicBezTo>
                  <a:cubicBezTo>
                    <a:pt x="7344" y="21046"/>
                    <a:pt x="5801" y="20239"/>
                    <a:pt x="5801" y="19431"/>
                  </a:cubicBezTo>
                  <a:cubicBezTo>
                    <a:pt x="5801" y="18624"/>
                    <a:pt x="7344" y="17816"/>
                    <a:pt x="8887" y="17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107516" y="210364"/>
              <a:ext cx="156635" cy="16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4086" y="1908"/>
                  </a:moveTo>
                  <a:cubicBezTo>
                    <a:pt x="3211" y="842"/>
                    <a:pt x="2335" y="-225"/>
                    <a:pt x="1751" y="42"/>
                  </a:cubicBezTo>
                  <a:cubicBezTo>
                    <a:pt x="1168" y="308"/>
                    <a:pt x="876" y="1908"/>
                    <a:pt x="584" y="4842"/>
                  </a:cubicBezTo>
                  <a:cubicBezTo>
                    <a:pt x="292" y="7775"/>
                    <a:pt x="0" y="12042"/>
                    <a:pt x="0" y="14842"/>
                  </a:cubicBezTo>
                  <a:cubicBezTo>
                    <a:pt x="0" y="17642"/>
                    <a:pt x="292" y="18975"/>
                    <a:pt x="1168" y="19908"/>
                  </a:cubicBezTo>
                  <a:cubicBezTo>
                    <a:pt x="2043" y="20842"/>
                    <a:pt x="3503" y="21375"/>
                    <a:pt x="4962" y="20308"/>
                  </a:cubicBezTo>
                  <a:cubicBezTo>
                    <a:pt x="6422" y="19242"/>
                    <a:pt x="7881" y="16575"/>
                    <a:pt x="8903" y="14175"/>
                  </a:cubicBezTo>
                  <a:cubicBezTo>
                    <a:pt x="9924" y="11775"/>
                    <a:pt x="10508" y="9642"/>
                    <a:pt x="11092" y="7908"/>
                  </a:cubicBezTo>
                  <a:cubicBezTo>
                    <a:pt x="11676" y="6175"/>
                    <a:pt x="12259" y="4842"/>
                    <a:pt x="12989" y="4708"/>
                  </a:cubicBezTo>
                  <a:cubicBezTo>
                    <a:pt x="13719" y="4575"/>
                    <a:pt x="14595" y="5642"/>
                    <a:pt x="15178" y="6975"/>
                  </a:cubicBezTo>
                  <a:cubicBezTo>
                    <a:pt x="15762" y="8308"/>
                    <a:pt x="16054" y="9908"/>
                    <a:pt x="16346" y="11775"/>
                  </a:cubicBezTo>
                  <a:cubicBezTo>
                    <a:pt x="16638" y="13642"/>
                    <a:pt x="16930" y="15775"/>
                    <a:pt x="17805" y="16708"/>
                  </a:cubicBezTo>
                  <a:cubicBezTo>
                    <a:pt x="18681" y="17642"/>
                    <a:pt x="20141" y="17375"/>
                    <a:pt x="21600" y="17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290729" y="206536"/>
              <a:ext cx="100422" cy="16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764" fill="norm" stroke="1" extrusionOk="0">
                  <a:moveTo>
                    <a:pt x="15949" y="3271"/>
                  </a:moveTo>
                  <a:cubicBezTo>
                    <a:pt x="15049" y="1904"/>
                    <a:pt x="14149" y="537"/>
                    <a:pt x="12574" y="127"/>
                  </a:cubicBezTo>
                  <a:cubicBezTo>
                    <a:pt x="10999" y="-283"/>
                    <a:pt x="8749" y="264"/>
                    <a:pt x="6499" y="2314"/>
                  </a:cubicBezTo>
                  <a:cubicBezTo>
                    <a:pt x="4249" y="4365"/>
                    <a:pt x="1999" y="7920"/>
                    <a:pt x="874" y="11064"/>
                  </a:cubicBezTo>
                  <a:cubicBezTo>
                    <a:pt x="-251" y="14208"/>
                    <a:pt x="-251" y="16942"/>
                    <a:pt x="649" y="18720"/>
                  </a:cubicBezTo>
                  <a:cubicBezTo>
                    <a:pt x="1549" y="20497"/>
                    <a:pt x="3349" y="21317"/>
                    <a:pt x="6949" y="20360"/>
                  </a:cubicBezTo>
                  <a:cubicBezTo>
                    <a:pt x="10549" y="19403"/>
                    <a:pt x="15949" y="16669"/>
                    <a:pt x="21349" y="13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393266" y="60410"/>
              <a:ext cx="112185" cy="3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13042" y="0"/>
                  </a:moveTo>
                  <a:cubicBezTo>
                    <a:pt x="11004" y="429"/>
                    <a:pt x="8966" y="858"/>
                    <a:pt x="7743" y="2360"/>
                  </a:cubicBezTo>
                  <a:cubicBezTo>
                    <a:pt x="6521" y="3862"/>
                    <a:pt x="6113" y="6437"/>
                    <a:pt x="5298" y="9083"/>
                  </a:cubicBezTo>
                  <a:cubicBezTo>
                    <a:pt x="4483" y="11730"/>
                    <a:pt x="3260" y="14448"/>
                    <a:pt x="2445" y="16236"/>
                  </a:cubicBezTo>
                  <a:cubicBezTo>
                    <a:pt x="1630" y="18024"/>
                    <a:pt x="1223" y="18882"/>
                    <a:pt x="815" y="19740"/>
                  </a:cubicBezTo>
                  <a:cubicBezTo>
                    <a:pt x="408" y="20599"/>
                    <a:pt x="0" y="21457"/>
                    <a:pt x="0" y="21528"/>
                  </a:cubicBezTo>
                  <a:cubicBezTo>
                    <a:pt x="0" y="21600"/>
                    <a:pt x="408" y="20885"/>
                    <a:pt x="1834" y="19526"/>
                  </a:cubicBezTo>
                  <a:cubicBezTo>
                    <a:pt x="3260" y="18167"/>
                    <a:pt x="5706" y="16164"/>
                    <a:pt x="7540" y="14877"/>
                  </a:cubicBezTo>
                  <a:cubicBezTo>
                    <a:pt x="9374" y="13589"/>
                    <a:pt x="10596" y="13017"/>
                    <a:pt x="12226" y="12660"/>
                  </a:cubicBezTo>
                  <a:cubicBezTo>
                    <a:pt x="13857" y="12302"/>
                    <a:pt x="15894" y="12159"/>
                    <a:pt x="17525" y="12445"/>
                  </a:cubicBezTo>
                  <a:cubicBezTo>
                    <a:pt x="19155" y="12731"/>
                    <a:pt x="20377" y="13446"/>
                    <a:pt x="20989" y="15020"/>
                  </a:cubicBezTo>
                  <a:cubicBezTo>
                    <a:pt x="21600" y="16593"/>
                    <a:pt x="21600" y="19025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174316" y="35010"/>
              <a:ext cx="80435" cy="38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0"/>
                  </a:moveTo>
                  <a:cubicBezTo>
                    <a:pt x="17621" y="1074"/>
                    <a:pt x="13642" y="2148"/>
                    <a:pt x="10232" y="4535"/>
                  </a:cubicBezTo>
                  <a:cubicBezTo>
                    <a:pt x="6821" y="6922"/>
                    <a:pt x="3979" y="10621"/>
                    <a:pt x="2274" y="13366"/>
                  </a:cubicBezTo>
                  <a:cubicBezTo>
                    <a:pt x="568" y="16110"/>
                    <a:pt x="0" y="17901"/>
                    <a:pt x="0" y="19154"/>
                  </a:cubicBezTo>
                  <a:cubicBezTo>
                    <a:pt x="0" y="20407"/>
                    <a:pt x="568" y="21123"/>
                    <a:pt x="2274" y="21361"/>
                  </a:cubicBezTo>
                  <a:cubicBezTo>
                    <a:pt x="3979" y="21600"/>
                    <a:pt x="6821" y="21361"/>
                    <a:pt x="10232" y="20407"/>
                  </a:cubicBezTo>
                  <a:cubicBezTo>
                    <a:pt x="13642" y="19452"/>
                    <a:pt x="17621" y="17781"/>
                    <a:pt x="21600" y="16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6134099" y="74108"/>
              <a:ext cx="254001" cy="2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3178"/>
                  </a:moveTo>
                  <a:cubicBezTo>
                    <a:pt x="3780" y="11378"/>
                    <a:pt x="7560" y="9578"/>
                    <a:pt x="10170" y="7778"/>
                  </a:cubicBezTo>
                  <a:cubicBezTo>
                    <a:pt x="12780" y="5978"/>
                    <a:pt x="14220" y="4178"/>
                    <a:pt x="15120" y="2705"/>
                  </a:cubicBezTo>
                  <a:cubicBezTo>
                    <a:pt x="16020" y="1232"/>
                    <a:pt x="16380" y="87"/>
                    <a:pt x="16650" y="5"/>
                  </a:cubicBezTo>
                  <a:cubicBezTo>
                    <a:pt x="16920" y="-77"/>
                    <a:pt x="17100" y="905"/>
                    <a:pt x="16560" y="3768"/>
                  </a:cubicBezTo>
                  <a:cubicBezTo>
                    <a:pt x="16020" y="6632"/>
                    <a:pt x="14760" y="11378"/>
                    <a:pt x="14040" y="14159"/>
                  </a:cubicBezTo>
                  <a:cubicBezTo>
                    <a:pt x="13320" y="16941"/>
                    <a:pt x="13140" y="17759"/>
                    <a:pt x="12870" y="18578"/>
                  </a:cubicBezTo>
                  <a:cubicBezTo>
                    <a:pt x="12600" y="19396"/>
                    <a:pt x="12240" y="20214"/>
                    <a:pt x="11970" y="20214"/>
                  </a:cubicBezTo>
                  <a:cubicBezTo>
                    <a:pt x="11700" y="20214"/>
                    <a:pt x="11520" y="19396"/>
                    <a:pt x="11970" y="18087"/>
                  </a:cubicBezTo>
                  <a:cubicBezTo>
                    <a:pt x="12420" y="16778"/>
                    <a:pt x="13500" y="14978"/>
                    <a:pt x="14400" y="13832"/>
                  </a:cubicBezTo>
                  <a:cubicBezTo>
                    <a:pt x="15300" y="12687"/>
                    <a:pt x="16020" y="12196"/>
                    <a:pt x="16920" y="11950"/>
                  </a:cubicBezTo>
                  <a:cubicBezTo>
                    <a:pt x="17820" y="11705"/>
                    <a:pt x="18900" y="11705"/>
                    <a:pt x="19710" y="12114"/>
                  </a:cubicBezTo>
                  <a:cubicBezTo>
                    <a:pt x="20520" y="12523"/>
                    <a:pt x="21060" y="13341"/>
                    <a:pt x="21330" y="14978"/>
                  </a:cubicBezTo>
                  <a:cubicBezTo>
                    <a:pt x="21600" y="16614"/>
                    <a:pt x="21600" y="19068"/>
                    <a:pt x="2160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410234" y="0"/>
              <a:ext cx="314416" cy="36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2" fill="norm" stroke="1" extrusionOk="0">
                  <a:moveTo>
                    <a:pt x="5008" y="16393"/>
                  </a:moveTo>
                  <a:cubicBezTo>
                    <a:pt x="5008" y="15765"/>
                    <a:pt x="5008" y="15137"/>
                    <a:pt x="4718" y="14635"/>
                  </a:cubicBezTo>
                  <a:cubicBezTo>
                    <a:pt x="4428" y="14133"/>
                    <a:pt x="3848" y="13756"/>
                    <a:pt x="3268" y="13882"/>
                  </a:cubicBezTo>
                  <a:cubicBezTo>
                    <a:pt x="2688" y="14007"/>
                    <a:pt x="2108" y="14635"/>
                    <a:pt x="1456" y="15828"/>
                  </a:cubicBezTo>
                  <a:cubicBezTo>
                    <a:pt x="804" y="17021"/>
                    <a:pt x="79" y="18779"/>
                    <a:pt x="6" y="19909"/>
                  </a:cubicBezTo>
                  <a:cubicBezTo>
                    <a:pt x="-66" y="21040"/>
                    <a:pt x="514" y="21542"/>
                    <a:pt x="1094" y="21542"/>
                  </a:cubicBezTo>
                  <a:cubicBezTo>
                    <a:pt x="1674" y="21542"/>
                    <a:pt x="2253" y="21040"/>
                    <a:pt x="2833" y="20475"/>
                  </a:cubicBezTo>
                  <a:cubicBezTo>
                    <a:pt x="3413" y="19909"/>
                    <a:pt x="3993" y="19282"/>
                    <a:pt x="4573" y="18654"/>
                  </a:cubicBezTo>
                  <a:cubicBezTo>
                    <a:pt x="5153" y="18026"/>
                    <a:pt x="5733" y="17398"/>
                    <a:pt x="6023" y="17398"/>
                  </a:cubicBezTo>
                  <a:cubicBezTo>
                    <a:pt x="6313" y="17398"/>
                    <a:pt x="6313" y="18026"/>
                    <a:pt x="6313" y="18716"/>
                  </a:cubicBezTo>
                  <a:cubicBezTo>
                    <a:pt x="6313" y="19407"/>
                    <a:pt x="6313" y="20161"/>
                    <a:pt x="6675" y="20537"/>
                  </a:cubicBezTo>
                  <a:cubicBezTo>
                    <a:pt x="7037" y="20914"/>
                    <a:pt x="7762" y="20914"/>
                    <a:pt x="8342" y="20537"/>
                  </a:cubicBezTo>
                  <a:cubicBezTo>
                    <a:pt x="8922" y="20161"/>
                    <a:pt x="9357" y="19407"/>
                    <a:pt x="10589" y="16895"/>
                  </a:cubicBezTo>
                  <a:cubicBezTo>
                    <a:pt x="11821" y="14384"/>
                    <a:pt x="13851" y="10114"/>
                    <a:pt x="15228" y="7226"/>
                  </a:cubicBezTo>
                  <a:cubicBezTo>
                    <a:pt x="16605" y="4337"/>
                    <a:pt x="17330" y="2830"/>
                    <a:pt x="17765" y="1763"/>
                  </a:cubicBezTo>
                  <a:cubicBezTo>
                    <a:pt x="18200" y="695"/>
                    <a:pt x="18345" y="68"/>
                    <a:pt x="18200" y="5"/>
                  </a:cubicBezTo>
                  <a:cubicBezTo>
                    <a:pt x="18055" y="-58"/>
                    <a:pt x="17620" y="444"/>
                    <a:pt x="16823" y="2516"/>
                  </a:cubicBezTo>
                  <a:cubicBezTo>
                    <a:pt x="16025" y="4589"/>
                    <a:pt x="14866" y="8230"/>
                    <a:pt x="14213" y="10993"/>
                  </a:cubicBezTo>
                  <a:cubicBezTo>
                    <a:pt x="13561" y="13756"/>
                    <a:pt x="13416" y="15640"/>
                    <a:pt x="13343" y="16895"/>
                  </a:cubicBezTo>
                  <a:cubicBezTo>
                    <a:pt x="13271" y="18151"/>
                    <a:pt x="13271" y="18779"/>
                    <a:pt x="13996" y="19219"/>
                  </a:cubicBezTo>
                  <a:cubicBezTo>
                    <a:pt x="14721" y="19658"/>
                    <a:pt x="16170" y="19909"/>
                    <a:pt x="17547" y="19533"/>
                  </a:cubicBezTo>
                  <a:cubicBezTo>
                    <a:pt x="18925" y="19156"/>
                    <a:pt x="20229" y="18151"/>
                    <a:pt x="21534" y="17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584949" y="162010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2184400" y="1203410"/>
              <a:ext cx="1569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070"/>
                    <a:pt x="16200" y="8139"/>
                    <a:pt x="18900" y="11739"/>
                  </a:cubicBezTo>
                  <a:cubicBezTo>
                    <a:pt x="21600" y="15339"/>
                    <a:pt x="18900" y="1847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2216150" y="107006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2048562" y="1118983"/>
              <a:ext cx="123139" cy="23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97" fill="norm" stroke="1" extrusionOk="0">
                  <a:moveTo>
                    <a:pt x="14708" y="2485"/>
                  </a:moveTo>
                  <a:cubicBezTo>
                    <a:pt x="13976" y="1521"/>
                    <a:pt x="13244" y="556"/>
                    <a:pt x="11962" y="171"/>
                  </a:cubicBezTo>
                  <a:cubicBezTo>
                    <a:pt x="10681" y="-215"/>
                    <a:pt x="8851" y="-22"/>
                    <a:pt x="6837" y="1521"/>
                  </a:cubicBezTo>
                  <a:cubicBezTo>
                    <a:pt x="4823" y="3064"/>
                    <a:pt x="2627" y="5956"/>
                    <a:pt x="1345" y="9235"/>
                  </a:cubicBezTo>
                  <a:cubicBezTo>
                    <a:pt x="64" y="12514"/>
                    <a:pt x="-302" y="16178"/>
                    <a:pt x="247" y="18396"/>
                  </a:cubicBezTo>
                  <a:cubicBezTo>
                    <a:pt x="796" y="20614"/>
                    <a:pt x="2261" y="21385"/>
                    <a:pt x="5922" y="21289"/>
                  </a:cubicBezTo>
                  <a:cubicBezTo>
                    <a:pt x="9583" y="21192"/>
                    <a:pt x="15440" y="20228"/>
                    <a:pt x="21298" y="19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311400" y="1133560"/>
              <a:ext cx="88825" cy="2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12" fill="norm" stroke="1" extrusionOk="0">
                  <a:moveTo>
                    <a:pt x="0" y="0"/>
                  </a:moveTo>
                  <a:cubicBezTo>
                    <a:pt x="6530" y="2356"/>
                    <a:pt x="13060" y="4713"/>
                    <a:pt x="16828" y="7756"/>
                  </a:cubicBezTo>
                  <a:cubicBezTo>
                    <a:pt x="20595" y="10800"/>
                    <a:pt x="21600" y="14531"/>
                    <a:pt x="20847" y="16887"/>
                  </a:cubicBezTo>
                  <a:cubicBezTo>
                    <a:pt x="20093" y="19244"/>
                    <a:pt x="17581" y="20225"/>
                    <a:pt x="14819" y="20815"/>
                  </a:cubicBezTo>
                  <a:cubicBezTo>
                    <a:pt x="12056" y="21404"/>
                    <a:pt x="9042" y="21600"/>
                    <a:pt x="7535" y="21207"/>
                  </a:cubicBezTo>
                  <a:cubicBezTo>
                    <a:pt x="6028" y="20815"/>
                    <a:pt x="6028" y="19833"/>
                    <a:pt x="6028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597150" y="987558"/>
              <a:ext cx="95251" cy="35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5760" y="8534"/>
                  </a:moveTo>
                  <a:cubicBezTo>
                    <a:pt x="4800" y="11509"/>
                    <a:pt x="3840" y="14484"/>
                    <a:pt x="3360" y="16359"/>
                  </a:cubicBezTo>
                  <a:cubicBezTo>
                    <a:pt x="2880" y="18234"/>
                    <a:pt x="2880" y="19011"/>
                    <a:pt x="2880" y="19787"/>
                  </a:cubicBezTo>
                  <a:cubicBezTo>
                    <a:pt x="2880" y="20563"/>
                    <a:pt x="2880" y="21339"/>
                    <a:pt x="2400" y="21403"/>
                  </a:cubicBezTo>
                  <a:cubicBezTo>
                    <a:pt x="1920" y="21468"/>
                    <a:pt x="960" y="20821"/>
                    <a:pt x="480" y="18687"/>
                  </a:cubicBezTo>
                  <a:cubicBezTo>
                    <a:pt x="0" y="16553"/>
                    <a:pt x="0" y="12931"/>
                    <a:pt x="960" y="9827"/>
                  </a:cubicBezTo>
                  <a:cubicBezTo>
                    <a:pt x="1920" y="6723"/>
                    <a:pt x="3840" y="4136"/>
                    <a:pt x="5280" y="2519"/>
                  </a:cubicBezTo>
                  <a:cubicBezTo>
                    <a:pt x="6720" y="903"/>
                    <a:pt x="7680" y="256"/>
                    <a:pt x="9360" y="62"/>
                  </a:cubicBezTo>
                  <a:cubicBezTo>
                    <a:pt x="11040" y="-132"/>
                    <a:pt x="13440" y="127"/>
                    <a:pt x="16080" y="903"/>
                  </a:cubicBezTo>
                  <a:cubicBezTo>
                    <a:pt x="18720" y="1679"/>
                    <a:pt x="21600" y="2972"/>
                    <a:pt x="21600" y="4654"/>
                  </a:cubicBezTo>
                  <a:cubicBezTo>
                    <a:pt x="21600" y="6335"/>
                    <a:pt x="18720" y="8405"/>
                    <a:pt x="14640" y="9633"/>
                  </a:cubicBezTo>
                  <a:cubicBezTo>
                    <a:pt x="10560" y="10862"/>
                    <a:pt x="5280" y="11250"/>
                    <a:pt x="0" y="11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698750" y="1152610"/>
              <a:ext cx="139701" cy="18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5155"/>
                  </a:moveTo>
                  <a:cubicBezTo>
                    <a:pt x="3273" y="7609"/>
                    <a:pt x="6545" y="10064"/>
                    <a:pt x="8345" y="12027"/>
                  </a:cubicBezTo>
                  <a:cubicBezTo>
                    <a:pt x="10145" y="13991"/>
                    <a:pt x="10473" y="15464"/>
                    <a:pt x="10473" y="16814"/>
                  </a:cubicBezTo>
                  <a:cubicBezTo>
                    <a:pt x="10473" y="18164"/>
                    <a:pt x="10145" y="19391"/>
                    <a:pt x="9164" y="20250"/>
                  </a:cubicBezTo>
                  <a:cubicBezTo>
                    <a:pt x="8182" y="21109"/>
                    <a:pt x="6545" y="21600"/>
                    <a:pt x="5727" y="21109"/>
                  </a:cubicBezTo>
                  <a:cubicBezTo>
                    <a:pt x="4909" y="20618"/>
                    <a:pt x="4909" y="19145"/>
                    <a:pt x="6382" y="15955"/>
                  </a:cubicBezTo>
                  <a:cubicBezTo>
                    <a:pt x="7855" y="12764"/>
                    <a:pt x="10800" y="7855"/>
                    <a:pt x="13582" y="4909"/>
                  </a:cubicBezTo>
                  <a:cubicBezTo>
                    <a:pt x="16364" y="1964"/>
                    <a:pt x="18982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2958013" y="1033610"/>
              <a:ext cx="109038" cy="29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91" fill="norm" stroke="1" extrusionOk="0">
                  <a:moveTo>
                    <a:pt x="19771" y="3054"/>
                  </a:moveTo>
                  <a:cubicBezTo>
                    <a:pt x="19771" y="1846"/>
                    <a:pt x="19771" y="637"/>
                    <a:pt x="18752" y="184"/>
                  </a:cubicBezTo>
                  <a:cubicBezTo>
                    <a:pt x="17734" y="-269"/>
                    <a:pt x="15696" y="33"/>
                    <a:pt x="12436" y="1997"/>
                  </a:cubicBezTo>
                  <a:cubicBezTo>
                    <a:pt x="9175" y="3960"/>
                    <a:pt x="4692" y="7586"/>
                    <a:pt x="2247" y="10455"/>
                  </a:cubicBezTo>
                  <a:cubicBezTo>
                    <a:pt x="-198" y="13325"/>
                    <a:pt x="-606" y="15440"/>
                    <a:pt x="820" y="17177"/>
                  </a:cubicBezTo>
                  <a:cubicBezTo>
                    <a:pt x="2247" y="18914"/>
                    <a:pt x="5507" y="20274"/>
                    <a:pt x="9175" y="20802"/>
                  </a:cubicBezTo>
                  <a:cubicBezTo>
                    <a:pt x="12843" y="21331"/>
                    <a:pt x="16919" y="21029"/>
                    <a:pt x="20994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178938" y="1023629"/>
              <a:ext cx="142112" cy="26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0" fill="norm" stroke="1" extrusionOk="0">
                  <a:moveTo>
                    <a:pt x="21327" y="2182"/>
                  </a:moveTo>
                  <a:cubicBezTo>
                    <a:pt x="21327" y="1339"/>
                    <a:pt x="21327" y="495"/>
                    <a:pt x="20533" y="157"/>
                  </a:cubicBezTo>
                  <a:cubicBezTo>
                    <a:pt x="19739" y="-180"/>
                    <a:pt x="18151" y="-11"/>
                    <a:pt x="15133" y="1001"/>
                  </a:cubicBezTo>
                  <a:cubicBezTo>
                    <a:pt x="12115" y="2014"/>
                    <a:pt x="7668" y="3870"/>
                    <a:pt x="4809" y="6148"/>
                  </a:cubicBezTo>
                  <a:cubicBezTo>
                    <a:pt x="1951" y="8426"/>
                    <a:pt x="680" y="11126"/>
                    <a:pt x="203" y="13573"/>
                  </a:cubicBezTo>
                  <a:cubicBezTo>
                    <a:pt x="-273" y="16020"/>
                    <a:pt x="45" y="18214"/>
                    <a:pt x="1633" y="19564"/>
                  </a:cubicBezTo>
                  <a:cubicBezTo>
                    <a:pt x="3221" y="20914"/>
                    <a:pt x="6080" y="21420"/>
                    <a:pt x="9256" y="21420"/>
                  </a:cubicBezTo>
                  <a:cubicBezTo>
                    <a:pt x="12433" y="21420"/>
                    <a:pt x="15927" y="20914"/>
                    <a:pt x="19421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225800" y="117166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479800" y="1006560"/>
              <a:ext cx="7626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7389" y="2700"/>
                    <a:pt x="14779" y="5400"/>
                    <a:pt x="18189" y="8250"/>
                  </a:cubicBezTo>
                  <a:cubicBezTo>
                    <a:pt x="21600" y="11100"/>
                    <a:pt x="21032" y="14100"/>
                    <a:pt x="17621" y="16350"/>
                  </a:cubicBezTo>
                  <a:cubicBezTo>
                    <a:pt x="14211" y="18600"/>
                    <a:pt x="7958" y="20100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3873499" y="1063710"/>
              <a:ext cx="21349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3812" y="831"/>
                    <a:pt x="7624" y="1662"/>
                    <a:pt x="10694" y="2492"/>
                  </a:cubicBezTo>
                  <a:cubicBezTo>
                    <a:pt x="13765" y="3323"/>
                    <a:pt x="16094" y="4154"/>
                    <a:pt x="17894" y="4846"/>
                  </a:cubicBezTo>
                  <a:cubicBezTo>
                    <a:pt x="19694" y="5538"/>
                    <a:pt x="20965" y="6092"/>
                    <a:pt x="21282" y="6923"/>
                  </a:cubicBezTo>
                  <a:cubicBezTo>
                    <a:pt x="21600" y="7754"/>
                    <a:pt x="20965" y="8862"/>
                    <a:pt x="18847" y="11354"/>
                  </a:cubicBezTo>
                  <a:cubicBezTo>
                    <a:pt x="16729" y="13846"/>
                    <a:pt x="13129" y="17723"/>
                    <a:pt x="9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080372" y="1197060"/>
              <a:ext cx="205878" cy="11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61" fill="norm" stroke="1" extrusionOk="0">
                  <a:moveTo>
                    <a:pt x="21438" y="0"/>
                  </a:moveTo>
                  <a:cubicBezTo>
                    <a:pt x="16809" y="3260"/>
                    <a:pt x="12181" y="6521"/>
                    <a:pt x="8985" y="9577"/>
                  </a:cubicBezTo>
                  <a:cubicBezTo>
                    <a:pt x="5789" y="12634"/>
                    <a:pt x="4026" y="15487"/>
                    <a:pt x="2703" y="17525"/>
                  </a:cubicBezTo>
                  <a:cubicBezTo>
                    <a:pt x="1381" y="19562"/>
                    <a:pt x="499" y="20785"/>
                    <a:pt x="169" y="21192"/>
                  </a:cubicBezTo>
                  <a:cubicBezTo>
                    <a:pt x="-162" y="21600"/>
                    <a:pt x="58" y="21192"/>
                    <a:pt x="279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384419" y="1068167"/>
              <a:ext cx="174773" cy="24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79" fill="norm" stroke="1" extrusionOk="0">
                  <a:moveTo>
                    <a:pt x="15845" y="166"/>
                  </a:moveTo>
                  <a:cubicBezTo>
                    <a:pt x="14302" y="-20"/>
                    <a:pt x="12759" y="-206"/>
                    <a:pt x="10959" y="539"/>
                  </a:cubicBezTo>
                  <a:cubicBezTo>
                    <a:pt x="9159" y="1284"/>
                    <a:pt x="7102" y="2960"/>
                    <a:pt x="5302" y="5380"/>
                  </a:cubicBezTo>
                  <a:cubicBezTo>
                    <a:pt x="3502" y="7801"/>
                    <a:pt x="1959" y="10966"/>
                    <a:pt x="1059" y="13201"/>
                  </a:cubicBezTo>
                  <a:cubicBezTo>
                    <a:pt x="159" y="15435"/>
                    <a:pt x="-98" y="16739"/>
                    <a:pt x="31" y="17949"/>
                  </a:cubicBezTo>
                  <a:cubicBezTo>
                    <a:pt x="159" y="19160"/>
                    <a:pt x="673" y="20277"/>
                    <a:pt x="1959" y="20835"/>
                  </a:cubicBezTo>
                  <a:cubicBezTo>
                    <a:pt x="3245" y="21394"/>
                    <a:pt x="5302" y="21394"/>
                    <a:pt x="8516" y="19904"/>
                  </a:cubicBezTo>
                  <a:cubicBezTo>
                    <a:pt x="11731" y="18415"/>
                    <a:pt x="16102" y="15435"/>
                    <a:pt x="18545" y="12735"/>
                  </a:cubicBezTo>
                  <a:cubicBezTo>
                    <a:pt x="20988" y="10035"/>
                    <a:pt x="21502" y="7615"/>
                    <a:pt x="21116" y="6125"/>
                  </a:cubicBezTo>
                  <a:cubicBezTo>
                    <a:pt x="20731" y="4635"/>
                    <a:pt x="19445" y="4077"/>
                    <a:pt x="17773" y="3797"/>
                  </a:cubicBezTo>
                  <a:cubicBezTo>
                    <a:pt x="16102" y="3518"/>
                    <a:pt x="14045" y="3518"/>
                    <a:pt x="11988" y="3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5270499" y="1037793"/>
              <a:ext cx="158751" cy="3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478"/>
                  </a:moveTo>
                  <a:cubicBezTo>
                    <a:pt x="864" y="5195"/>
                    <a:pt x="1728" y="7912"/>
                    <a:pt x="2304" y="10833"/>
                  </a:cubicBezTo>
                  <a:cubicBezTo>
                    <a:pt x="2880" y="13753"/>
                    <a:pt x="3168" y="16878"/>
                    <a:pt x="3312" y="18780"/>
                  </a:cubicBezTo>
                  <a:cubicBezTo>
                    <a:pt x="3456" y="20682"/>
                    <a:pt x="3456" y="21361"/>
                    <a:pt x="3600" y="21361"/>
                  </a:cubicBezTo>
                  <a:cubicBezTo>
                    <a:pt x="3744" y="21361"/>
                    <a:pt x="4032" y="20682"/>
                    <a:pt x="5472" y="17897"/>
                  </a:cubicBezTo>
                  <a:cubicBezTo>
                    <a:pt x="6912" y="15112"/>
                    <a:pt x="9504" y="10221"/>
                    <a:pt x="11520" y="7029"/>
                  </a:cubicBezTo>
                  <a:cubicBezTo>
                    <a:pt x="13536" y="3836"/>
                    <a:pt x="14976" y="2342"/>
                    <a:pt x="16272" y="1323"/>
                  </a:cubicBezTo>
                  <a:cubicBezTo>
                    <a:pt x="17568" y="304"/>
                    <a:pt x="18720" y="-239"/>
                    <a:pt x="19584" y="101"/>
                  </a:cubicBezTo>
                  <a:cubicBezTo>
                    <a:pt x="20448" y="440"/>
                    <a:pt x="21024" y="1663"/>
                    <a:pt x="21600" y="2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219699" y="1165310"/>
              <a:ext cx="247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7169"/>
                    <a:pt x="8862" y="12738"/>
                    <a:pt x="12462" y="9138"/>
                  </a:cubicBezTo>
                  <a:cubicBezTo>
                    <a:pt x="16062" y="5538"/>
                    <a:pt x="18831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5709227" y="1040640"/>
              <a:ext cx="202624" cy="26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70" fill="norm" stroke="1" extrusionOk="0">
                  <a:moveTo>
                    <a:pt x="19514" y="847"/>
                  </a:moveTo>
                  <a:cubicBezTo>
                    <a:pt x="18614" y="328"/>
                    <a:pt x="17714" y="-190"/>
                    <a:pt x="15351" y="69"/>
                  </a:cubicBezTo>
                  <a:cubicBezTo>
                    <a:pt x="12989" y="328"/>
                    <a:pt x="9164" y="1365"/>
                    <a:pt x="6351" y="3698"/>
                  </a:cubicBezTo>
                  <a:cubicBezTo>
                    <a:pt x="3539" y="6031"/>
                    <a:pt x="1739" y="9660"/>
                    <a:pt x="839" y="12338"/>
                  </a:cubicBezTo>
                  <a:cubicBezTo>
                    <a:pt x="-61" y="15016"/>
                    <a:pt x="-61" y="16744"/>
                    <a:pt x="51" y="18040"/>
                  </a:cubicBezTo>
                  <a:cubicBezTo>
                    <a:pt x="164" y="19336"/>
                    <a:pt x="389" y="20200"/>
                    <a:pt x="1176" y="20719"/>
                  </a:cubicBezTo>
                  <a:cubicBezTo>
                    <a:pt x="1964" y="21237"/>
                    <a:pt x="3314" y="21410"/>
                    <a:pt x="6801" y="21151"/>
                  </a:cubicBezTo>
                  <a:cubicBezTo>
                    <a:pt x="10289" y="20892"/>
                    <a:pt x="15914" y="20200"/>
                    <a:pt x="21539" y="19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5759449" y="117166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159000" y="1901910"/>
              <a:ext cx="1569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760"/>
                    <a:pt x="21600" y="11520"/>
                    <a:pt x="18900" y="15120"/>
                  </a:cubicBezTo>
                  <a:cubicBezTo>
                    <a:pt x="16200" y="18720"/>
                    <a:pt x="81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152650" y="1814171"/>
              <a:ext cx="31751" cy="4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2" fill="norm" stroke="1" extrusionOk="0">
                  <a:moveTo>
                    <a:pt x="0" y="20262"/>
                  </a:moveTo>
                  <a:cubicBezTo>
                    <a:pt x="0" y="15942"/>
                    <a:pt x="0" y="11622"/>
                    <a:pt x="0" y="7302"/>
                  </a:cubicBezTo>
                  <a:cubicBezTo>
                    <a:pt x="0" y="2982"/>
                    <a:pt x="0" y="-1338"/>
                    <a:pt x="3600" y="390"/>
                  </a:cubicBezTo>
                  <a:cubicBezTo>
                    <a:pt x="7200" y="2118"/>
                    <a:pt x="14400" y="9894"/>
                    <a:pt x="21600" y="1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247900" y="1901910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260600" y="183841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292350" y="1806660"/>
              <a:ext cx="952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80" y="0"/>
                  </a:moveTo>
                  <a:cubicBezTo>
                    <a:pt x="15840" y="3273"/>
                    <a:pt x="21600" y="6545"/>
                    <a:pt x="21600" y="9982"/>
                  </a:cubicBezTo>
                  <a:cubicBezTo>
                    <a:pt x="21600" y="13418"/>
                    <a:pt x="15840" y="17018"/>
                    <a:pt x="11280" y="18982"/>
                  </a:cubicBezTo>
                  <a:cubicBezTo>
                    <a:pt x="6720" y="20945"/>
                    <a:pt x="3360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028555" y="1870160"/>
              <a:ext cx="986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3273"/>
                    <a:pt x="2982" y="6545"/>
                    <a:pt x="1182" y="9709"/>
                  </a:cubicBezTo>
                  <a:cubicBezTo>
                    <a:pt x="-618" y="12873"/>
                    <a:pt x="-618" y="15927"/>
                    <a:pt x="2982" y="17891"/>
                  </a:cubicBezTo>
                  <a:cubicBezTo>
                    <a:pt x="6582" y="19855"/>
                    <a:pt x="13782" y="20727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762250" y="1782474"/>
              <a:ext cx="130884" cy="42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38" fill="norm" stroke="1" extrusionOk="0">
                  <a:moveTo>
                    <a:pt x="7200" y="6927"/>
                  </a:moveTo>
                  <a:cubicBezTo>
                    <a:pt x="7543" y="10104"/>
                    <a:pt x="7886" y="13280"/>
                    <a:pt x="7543" y="15451"/>
                  </a:cubicBezTo>
                  <a:cubicBezTo>
                    <a:pt x="7200" y="17621"/>
                    <a:pt x="6171" y="18786"/>
                    <a:pt x="5314" y="19739"/>
                  </a:cubicBezTo>
                  <a:cubicBezTo>
                    <a:pt x="4457" y="20692"/>
                    <a:pt x="3771" y="21433"/>
                    <a:pt x="3429" y="21327"/>
                  </a:cubicBezTo>
                  <a:cubicBezTo>
                    <a:pt x="3086" y="21221"/>
                    <a:pt x="3086" y="20268"/>
                    <a:pt x="3086" y="17674"/>
                  </a:cubicBezTo>
                  <a:cubicBezTo>
                    <a:pt x="3086" y="15080"/>
                    <a:pt x="3086" y="10845"/>
                    <a:pt x="3257" y="7986"/>
                  </a:cubicBezTo>
                  <a:cubicBezTo>
                    <a:pt x="3429" y="5127"/>
                    <a:pt x="3771" y="3645"/>
                    <a:pt x="4629" y="2480"/>
                  </a:cubicBezTo>
                  <a:cubicBezTo>
                    <a:pt x="5486" y="1315"/>
                    <a:pt x="6857" y="468"/>
                    <a:pt x="8400" y="151"/>
                  </a:cubicBezTo>
                  <a:cubicBezTo>
                    <a:pt x="9943" y="-167"/>
                    <a:pt x="11657" y="45"/>
                    <a:pt x="13886" y="521"/>
                  </a:cubicBezTo>
                  <a:cubicBezTo>
                    <a:pt x="16114" y="998"/>
                    <a:pt x="18857" y="1739"/>
                    <a:pt x="20229" y="2745"/>
                  </a:cubicBezTo>
                  <a:cubicBezTo>
                    <a:pt x="21600" y="3751"/>
                    <a:pt x="21600" y="5021"/>
                    <a:pt x="19714" y="6080"/>
                  </a:cubicBezTo>
                  <a:cubicBezTo>
                    <a:pt x="17829" y="7139"/>
                    <a:pt x="14057" y="7986"/>
                    <a:pt x="10457" y="8674"/>
                  </a:cubicBezTo>
                  <a:cubicBezTo>
                    <a:pt x="6857" y="9362"/>
                    <a:pt x="3429" y="9892"/>
                    <a:pt x="0" y="1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882900" y="1959060"/>
              <a:ext cx="146051" cy="22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1004"/>
                  </a:moveTo>
                  <a:cubicBezTo>
                    <a:pt x="0" y="9985"/>
                    <a:pt x="0" y="8966"/>
                    <a:pt x="157" y="7947"/>
                  </a:cubicBezTo>
                  <a:cubicBezTo>
                    <a:pt x="313" y="6928"/>
                    <a:pt x="626" y="5909"/>
                    <a:pt x="1565" y="5502"/>
                  </a:cubicBezTo>
                  <a:cubicBezTo>
                    <a:pt x="2504" y="5094"/>
                    <a:pt x="4070" y="5298"/>
                    <a:pt x="6261" y="6928"/>
                  </a:cubicBezTo>
                  <a:cubicBezTo>
                    <a:pt x="8452" y="8558"/>
                    <a:pt x="11270" y="11615"/>
                    <a:pt x="12365" y="14162"/>
                  </a:cubicBezTo>
                  <a:cubicBezTo>
                    <a:pt x="13461" y="16709"/>
                    <a:pt x="12835" y="18747"/>
                    <a:pt x="11739" y="19970"/>
                  </a:cubicBezTo>
                  <a:cubicBezTo>
                    <a:pt x="10643" y="21192"/>
                    <a:pt x="9078" y="21600"/>
                    <a:pt x="8139" y="21294"/>
                  </a:cubicBezTo>
                  <a:cubicBezTo>
                    <a:pt x="7200" y="20989"/>
                    <a:pt x="6887" y="19970"/>
                    <a:pt x="7043" y="17728"/>
                  </a:cubicBezTo>
                  <a:cubicBezTo>
                    <a:pt x="7200" y="15487"/>
                    <a:pt x="7826" y="12023"/>
                    <a:pt x="10330" y="8864"/>
                  </a:cubicBezTo>
                  <a:cubicBezTo>
                    <a:pt x="12835" y="5706"/>
                    <a:pt x="17217" y="2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100122" y="1822422"/>
              <a:ext cx="157428" cy="37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07" fill="norm" stroke="1" extrusionOk="0">
                  <a:moveTo>
                    <a:pt x="18828" y="1975"/>
                  </a:moveTo>
                  <a:cubicBezTo>
                    <a:pt x="18828" y="1140"/>
                    <a:pt x="18828" y="304"/>
                    <a:pt x="18252" y="66"/>
                  </a:cubicBezTo>
                  <a:cubicBezTo>
                    <a:pt x="17676" y="-173"/>
                    <a:pt x="16524" y="185"/>
                    <a:pt x="14076" y="1975"/>
                  </a:cubicBezTo>
                  <a:cubicBezTo>
                    <a:pt x="11628" y="3765"/>
                    <a:pt x="7884" y="6987"/>
                    <a:pt x="5292" y="9971"/>
                  </a:cubicBezTo>
                  <a:cubicBezTo>
                    <a:pt x="2700" y="12954"/>
                    <a:pt x="1260" y="15699"/>
                    <a:pt x="540" y="17489"/>
                  </a:cubicBezTo>
                  <a:cubicBezTo>
                    <a:pt x="-180" y="19279"/>
                    <a:pt x="-180" y="20114"/>
                    <a:pt x="540" y="20651"/>
                  </a:cubicBezTo>
                  <a:cubicBezTo>
                    <a:pt x="1260" y="21188"/>
                    <a:pt x="2700" y="21427"/>
                    <a:pt x="6300" y="21248"/>
                  </a:cubicBezTo>
                  <a:cubicBezTo>
                    <a:pt x="9900" y="21069"/>
                    <a:pt x="15660" y="20472"/>
                    <a:pt x="21420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321050" y="1845672"/>
              <a:ext cx="457201" cy="29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21225"/>
                  </a:moveTo>
                  <a:cubicBezTo>
                    <a:pt x="1000" y="20763"/>
                    <a:pt x="2000" y="20300"/>
                    <a:pt x="3000" y="19914"/>
                  </a:cubicBezTo>
                  <a:cubicBezTo>
                    <a:pt x="4000" y="19528"/>
                    <a:pt x="5000" y="19220"/>
                    <a:pt x="5700" y="18834"/>
                  </a:cubicBezTo>
                  <a:cubicBezTo>
                    <a:pt x="6400" y="18448"/>
                    <a:pt x="6800" y="17985"/>
                    <a:pt x="6700" y="17368"/>
                  </a:cubicBezTo>
                  <a:cubicBezTo>
                    <a:pt x="6600" y="16751"/>
                    <a:pt x="6000" y="15980"/>
                    <a:pt x="5350" y="14668"/>
                  </a:cubicBezTo>
                  <a:cubicBezTo>
                    <a:pt x="4700" y="13357"/>
                    <a:pt x="4000" y="11505"/>
                    <a:pt x="3550" y="10117"/>
                  </a:cubicBezTo>
                  <a:cubicBezTo>
                    <a:pt x="3100" y="8728"/>
                    <a:pt x="2900" y="7803"/>
                    <a:pt x="2850" y="6954"/>
                  </a:cubicBezTo>
                  <a:cubicBezTo>
                    <a:pt x="2800" y="6105"/>
                    <a:pt x="2900" y="5334"/>
                    <a:pt x="3450" y="4408"/>
                  </a:cubicBezTo>
                  <a:cubicBezTo>
                    <a:pt x="4000" y="3483"/>
                    <a:pt x="5000" y="2403"/>
                    <a:pt x="6100" y="1631"/>
                  </a:cubicBezTo>
                  <a:cubicBezTo>
                    <a:pt x="7200" y="860"/>
                    <a:pt x="8400" y="397"/>
                    <a:pt x="9250" y="165"/>
                  </a:cubicBezTo>
                  <a:cubicBezTo>
                    <a:pt x="10100" y="-66"/>
                    <a:pt x="10600" y="-66"/>
                    <a:pt x="11050" y="243"/>
                  </a:cubicBezTo>
                  <a:cubicBezTo>
                    <a:pt x="11500" y="551"/>
                    <a:pt x="11900" y="1168"/>
                    <a:pt x="12200" y="2711"/>
                  </a:cubicBezTo>
                  <a:cubicBezTo>
                    <a:pt x="12500" y="4254"/>
                    <a:pt x="12700" y="6723"/>
                    <a:pt x="12550" y="8960"/>
                  </a:cubicBezTo>
                  <a:cubicBezTo>
                    <a:pt x="12400" y="11197"/>
                    <a:pt x="11900" y="13203"/>
                    <a:pt x="11300" y="15285"/>
                  </a:cubicBezTo>
                  <a:cubicBezTo>
                    <a:pt x="10700" y="17368"/>
                    <a:pt x="10000" y="19528"/>
                    <a:pt x="10000" y="20531"/>
                  </a:cubicBezTo>
                  <a:cubicBezTo>
                    <a:pt x="10000" y="21534"/>
                    <a:pt x="10700" y="21380"/>
                    <a:pt x="12750" y="20454"/>
                  </a:cubicBezTo>
                  <a:cubicBezTo>
                    <a:pt x="14800" y="19528"/>
                    <a:pt x="18200" y="17831"/>
                    <a:pt x="21600" y="16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771899" y="1793397"/>
              <a:ext cx="108486" cy="35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41" fill="norm" stroke="1" extrusionOk="0">
                  <a:moveTo>
                    <a:pt x="0" y="420"/>
                  </a:moveTo>
                  <a:cubicBezTo>
                    <a:pt x="2038" y="163"/>
                    <a:pt x="4075" y="-94"/>
                    <a:pt x="6113" y="35"/>
                  </a:cubicBezTo>
                  <a:cubicBezTo>
                    <a:pt x="8151" y="163"/>
                    <a:pt x="10189" y="677"/>
                    <a:pt x="13042" y="2542"/>
                  </a:cubicBezTo>
                  <a:cubicBezTo>
                    <a:pt x="15894" y="4406"/>
                    <a:pt x="19562" y="7620"/>
                    <a:pt x="20581" y="10513"/>
                  </a:cubicBezTo>
                  <a:cubicBezTo>
                    <a:pt x="21600" y="13406"/>
                    <a:pt x="19970" y="15977"/>
                    <a:pt x="17321" y="17777"/>
                  </a:cubicBezTo>
                  <a:cubicBezTo>
                    <a:pt x="14672" y="19577"/>
                    <a:pt x="11004" y="20606"/>
                    <a:pt x="7947" y="21056"/>
                  </a:cubicBezTo>
                  <a:cubicBezTo>
                    <a:pt x="4891" y="21506"/>
                    <a:pt x="2445" y="21377"/>
                    <a:pt x="1426" y="20992"/>
                  </a:cubicBezTo>
                  <a:cubicBezTo>
                    <a:pt x="408" y="20606"/>
                    <a:pt x="815" y="19963"/>
                    <a:pt x="1223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083049" y="197811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063999" y="206066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387849" y="1895560"/>
              <a:ext cx="57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091"/>
                    <a:pt x="15200" y="8182"/>
                    <a:pt x="11600" y="11782"/>
                  </a:cubicBezTo>
                  <a:cubicBezTo>
                    <a:pt x="8000" y="15382"/>
                    <a:pt x="4000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993900" y="266391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032000" y="256231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2127250" y="2651210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149193" y="2580228"/>
              <a:ext cx="9807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7055" y="20827"/>
                  </a:moveTo>
                  <a:cubicBezTo>
                    <a:pt x="2735" y="10858"/>
                    <a:pt x="-1585" y="889"/>
                    <a:pt x="575" y="58"/>
                  </a:cubicBezTo>
                  <a:cubicBezTo>
                    <a:pt x="2735" y="-773"/>
                    <a:pt x="11375" y="7535"/>
                    <a:pt x="20015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2247900" y="269566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254250" y="260041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330450" y="2587710"/>
              <a:ext cx="7364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600" fill="norm" stroke="1" extrusionOk="0">
                  <a:moveTo>
                    <a:pt x="5254" y="0"/>
                  </a:moveTo>
                  <a:cubicBezTo>
                    <a:pt x="9924" y="1350"/>
                    <a:pt x="14595" y="2700"/>
                    <a:pt x="17514" y="5250"/>
                  </a:cubicBezTo>
                  <a:cubicBezTo>
                    <a:pt x="20432" y="7800"/>
                    <a:pt x="21600" y="11550"/>
                    <a:pt x="18389" y="14475"/>
                  </a:cubicBezTo>
                  <a:cubicBezTo>
                    <a:pt x="15178" y="17400"/>
                    <a:pt x="7589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871838" y="2594060"/>
              <a:ext cx="12841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10514" y="0"/>
                  </a:moveTo>
                  <a:cubicBezTo>
                    <a:pt x="7429" y="2133"/>
                    <a:pt x="4343" y="4267"/>
                    <a:pt x="2286" y="6733"/>
                  </a:cubicBezTo>
                  <a:cubicBezTo>
                    <a:pt x="229" y="9200"/>
                    <a:pt x="-800" y="12000"/>
                    <a:pt x="743" y="14333"/>
                  </a:cubicBezTo>
                  <a:cubicBezTo>
                    <a:pt x="2286" y="16667"/>
                    <a:pt x="6400" y="18533"/>
                    <a:pt x="10171" y="19667"/>
                  </a:cubicBezTo>
                  <a:cubicBezTo>
                    <a:pt x="13943" y="20800"/>
                    <a:pt x="17371" y="21200"/>
                    <a:pt x="2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2832100" y="2640097"/>
              <a:ext cx="102532" cy="50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32" fill="norm" stroke="1" extrusionOk="0">
                  <a:moveTo>
                    <a:pt x="5184" y="7041"/>
                  </a:moveTo>
                  <a:cubicBezTo>
                    <a:pt x="3888" y="9866"/>
                    <a:pt x="2592" y="12691"/>
                    <a:pt x="1944" y="14924"/>
                  </a:cubicBezTo>
                  <a:cubicBezTo>
                    <a:pt x="1296" y="17157"/>
                    <a:pt x="1296" y="18798"/>
                    <a:pt x="1080" y="19891"/>
                  </a:cubicBezTo>
                  <a:cubicBezTo>
                    <a:pt x="864" y="20985"/>
                    <a:pt x="432" y="21532"/>
                    <a:pt x="216" y="21532"/>
                  </a:cubicBezTo>
                  <a:cubicBezTo>
                    <a:pt x="0" y="21532"/>
                    <a:pt x="0" y="20985"/>
                    <a:pt x="0" y="18889"/>
                  </a:cubicBezTo>
                  <a:cubicBezTo>
                    <a:pt x="0" y="16793"/>
                    <a:pt x="0" y="13147"/>
                    <a:pt x="1080" y="10003"/>
                  </a:cubicBezTo>
                  <a:cubicBezTo>
                    <a:pt x="2160" y="6859"/>
                    <a:pt x="4320" y="4216"/>
                    <a:pt x="6048" y="2621"/>
                  </a:cubicBezTo>
                  <a:cubicBezTo>
                    <a:pt x="7776" y="1026"/>
                    <a:pt x="9072" y="479"/>
                    <a:pt x="10800" y="205"/>
                  </a:cubicBezTo>
                  <a:cubicBezTo>
                    <a:pt x="12528" y="-68"/>
                    <a:pt x="14688" y="-68"/>
                    <a:pt x="16416" y="205"/>
                  </a:cubicBezTo>
                  <a:cubicBezTo>
                    <a:pt x="18144" y="479"/>
                    <a:pt x="19440" y="1026"/>
                    <a:pt x="20304" y="1983"/>
                  </a:cubicBezTo>
                  <a:cubicBezTo>
                    <a:pt x="21168" y="2940"/>
                    <a:pt x="21600" y="4307"/>
                    <a:pt x="18360" y="5993"/>
                  </a:cubicBezTo>
                  <a:cubicBezTo>
                    <a:pt x="15120" y="7679"/>
                    <a:pt x="8208" y="9684"/>
                    <a:pt x="1296" y="11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927350" y="2879810"/>
              <a:ext cx="152401" cy="21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7624"/>
                  </a:moveTo>
                  <a:cubicBezTo>
                    <a:pt x="0" y="6141"/>
                    <a:pt x="0" y="4659"/>
                    <a:pt x="750" y="4024"/>
                  </a:cubicBezTo>
                  <a:cubicBezTo>
                    <a:pt x="1500" y="3388"/>
                    <a:pt x="3000" y="3600"/>
                    <a:pt x="5100" y="5294"/>
                  </a:cubicBezTo>
                  <a:cubicBezTo>
                    <a:pt x="7200" y="6988"/>
                    <a:pt x="9900" y="10165"/>
                    <a:pt x="10950" y="12918"/>
                  </a:cubicBezTo>
                  <a:cubicBezTo>
                    <a:pt x="12000" y="15671"/>
                    <a:pt x="11400" y="18000"/>
                    <a:pt x="10050" y="19482"/>
                  </a:cubicBezTo>
                  <a:cubicBezTo>
                    <a:pt x="8700" y="20965"/>
                    <a:pt x="6600" y="21600"/>
                    <a:pt x="5400" y="21282"/>
                  </a:cubicBezTo>
                  <a:cubicBezTo>
                    <a:pt x="4200" y="20965"/>
                    <a:pt x="3900" y="19694"/>
                    <a:pt x="5550" y="16518"/>
                  </a:cubicBezTo>
                  <a:cubicBezTo>
                    <a:pt x="7200" y="13341"/>
                    <a:pt x="10800" y="8259"/>
                    <a:pt x="13800" y="5188"/>
                  </a:cubicBezTo>
                  <a:cubicBezTo>
                    <a:pt x="16800" y="2118"/>
                    <a:pt x="19200" y="10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3256066" y="2696396"/>
              <a:ext cx="179285" cy="41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51" fill="norm" stroke="1" extrusionOk="0">
                  <a:moveTo>
                    <a:pt x="21274" y="1614"/>
                  </a:moveTo>
                  <a:cubicBezTo>
                    <a:pt x="20772" y="953"/>
                    <a:pt x="20269" y="292"/>
                    <a:pt x="19390" y="71"/>
                  </a:cubicBezTo>
                  <a:cubicBezTo>
                    <a:pt x="18511" y="-149"/>
                    <a:pt x="17255" y="71"/>
                    <a:pt x="14493" y="1669"/>
                  </a:cubicBezTo>
                  <a:cubicBezTo>
                    <a:pt x="11730" y="3267"/>
                    <a:pt x="7460" y="6243"/>
                    <a:pt x="4446" y="9108"/>
                  </a:cubicBezTo>
                  <a:cubicBezTo>
                    <a:pt x="1432" y="11973"/>
                    <a:pt x="-326" y="14729"/>
                    <a:pt x="51" y="16657"/>
                  </a:cubicBezTo>
                  <a:cubicBezTo>
                    <a:pt x="427" y="18586"/>
                    <a:pt x="2939" y="19688"/>
                    <a:pt x="5827" y="20349"/>
                  </a:cubicBezTo>
                  <a:cubicBezTo>
                    <a:pt x="8716" y="21010"/>
                    <a:pt x="11981" y="21231"/>
                    <a:pt x="15246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666824" y="2765510"/>
              <a:ext cx="231571" cy="33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98" fill="norm" stroke="1" extrusionOk="0">
                  <a:moveTo>
                    <a:pt x="3239" y="0"/>
                  </a:moveTo>
                  <a:cubicBezTo>
                    <a:pt x="1877" y="3804"/>
                    <a:pt x="514" y="7608"/>
                    <a:pt x="125" y="10936"/>
                  </a:cubicBezTo>
                  <a:cubicBezTo>
                    <a:pt x="-264" y="14264"/>
                    <a:pt x="320" y="17117"/>
                    <a:pt x="1001" y="18815"/>
                  </a:cubicBezTo>
                  <a:cubicBezTo>
                    <a:pt x="1682" y="20513"/>
                    <a:pt x="2460" y="21057"/>
                    <a:pt x="3433" y="21328"/>
                  </a:cubicBezTo>
                  <a:cubicBezTo>
                    <a:pt x="4406" y="21600"/>
                    <a:pt x="5574" y="21600"/>
                    <a:pt x="7422" y="20921"/>
                  </a:cubicBezTo>
                  <a:cubicBezTo>
                    <a:pt x="9271" y="20242"/>
                    <a:pt x="11801" y="18883"/>
                    <a:pt x="14136" y="16642"/>
                  </a:cubicBezTo>
                  <a:cubicBezTo>
                    <a:pt x="16471" y="14400"/>
                    <a:pt x="18612" y="11275"/>
                    <a:pt x="19779" y="8762"/>
                  </a:cubicBezTo>
                  <a:cubicBezTo>
                    <a:pt x="20947" y="6249"/>
                    <a:pt x="21141" y="4347"/>
                    <a:pt x="21239" y="2989"/>
                  </a:cubicBezTo>
                  <a:cubicBezTo>
                    <a:pt x="21336" y="1630"/>
                    <a:pt x="21336" y="815"/>
                    <a:pt x="20850" y="475"/>
                  </a:cubicBezTo>
                  <a:cubicBezTo>
                    <a:pt x="20363" y="136"/>
                    <a:pt x="19390" y="272"/>
                    <a:pt x="18709" y="815"/>
                  </a:cubicBezTo>
                  <a:cubicBezTo>
                    <a:pt x="18028" y="1358"/>
                    <a:pt x="17639" y="2309"/>
                    <a:pt x="17250" y="3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695699" y="327351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714749" y="317826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778249" y="3235410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790949" y="3311610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949699" y="323541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774793" y="2533682"/>
              <a:ext cx="98707" cy="14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56" fill="norm" stroke="1" extrusionOk="0">
                  <a:moveTo>
                    <a:pt x="2129" y="5941"/>
                  </a:moveTo>
                  <a:cubicBezTo>
                    <a:pt x="1669" y="8983"/>
                    <a:pt x="1210" y="12025"/>
                    <a:pt x="750" y="14763"/>
                  </a:cubicBezTo>
                  <a:cubicBezTo>
                    <a:pt x="291" y="17501"/>
                    <a:pt x="-169" y="19935"/>
                    <a:pt x="61" y="20087"/>
                  </a:cubicBezTo>
                  <a:cubicBezTo>
                    <a:pt x="291" y="20239"/>
                    <a:pt x="1210" y="18110"/>
                    <a:pt x="2129" y="15219"/>
                  </a:cubicBezTo>
                  <a:cubicBezTo>
                    <a:pt x="3048" y="12329"/>
                    <a:pt x="3967" y="8679"/>
                    <a:pt x="6035" y="5636"/>
                  </a:cubicBezTo>
                  <a:cubicBezTo>
                    <a:pt x="8103" y="2594"/>
                    <a:pt x="11320" y="160"/>
                    <a:pt x="13618" y="8"/>
                  </a:cubicBezTo>
                  <a:cubicBezTo>
                    <a:pt x="15916" y="-144"/>
                    <a:pt x="17295" y="1986"/>
                    <a:pt x="18444" y="5941"/>
                  </a:cubicBezTo>
                  <a:cubicBezTo>
                    <a:pt x="19593" y="9895"/>
                    <a:pt x="20512" y="15676"/>
                    <a:pt x="21431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204789" y="2748348"/>
              <a:ext cx="202111" cy="30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04" fill="norm" stroke="1" extrusionOk="0">
                  <a:moveTo>
                    <a:pt x="18784" y="2087"/>
                  </a:moveTo>
                  <a:cubicBezTo>
                    <a:pt x="19684" y="1347"/>
                    <a:pt x="20584" y="608"/>
                    <a:pt x="20247" y="238"/>
                  </a:cubicBezTo>
                  <a:cubicBezTo>
                    <a:pt x="19909" y="-132"/>
                    <a:pt x="18334" y="-132"/>
                    <a:pt x="15409" y="682"/>
                  </a:cubicBezTo>
                  <a:cubicBezTo>
                    <a:pt x="12484" y="1495"/>
                    <a:pt x="8209" y="3123"/>
                    <a:pt x="5397" y="4972"/>
                  </a:cubicBezTo>
                  <a:cubicBezTo>
                    <a:pt x="2584" y="6821"/>
                    <a:pt x="1234" y="8893"/>
                    <a:pt x="559" y="11260"/>
                  </a:cubicBezTo>
                  <a:cubicBezTo>
                    <a:pt x="-116" y="13627"/>
                    <a:pt x="-116" y="16290"/>
                    <a:pt x="222" y="18065"/>
                  </a:cubicBezTo>
                  <a:cubicBezTo>
                    <a:pt x="559" y="19841"/>
                    <a:pt x="1234" y="20728"/>
                    <a:pt x="3034" y="21098"/>
                  </a:cubicBezTo>
                  <a:cubicBezTo>
                    <a:pt x="4834" y="21468"/>
                    <a:pt x="7759" y="21320"/>
                    <a:pt x="11021" y="20802"/>
                  </a:cubicBezTo>
                  <a:cubicBezTo>
                    <a:pt x="14284" y="20284"/>
                    <a:pt x="17884" y="19397"/>
                    <a:pt x="21484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4248149" y="294966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6200"/>
                    <a:pt x="7920" y="10800"/>
                    <a:pt x="11520" y="7200"/>
                  </a:cubicBezTo>
                  <a:cubicBezTo>
                    <a:pt x="15120" y="3600"/>
                    <a:pt x="183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4489449" y="298141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483099" y="2879810"/>
              <a:ext cx="26533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4985" y="0"/>
                  </a:moveTo>
                  <a:cubicBezTo>
                    <a:pt x="13292" y="10800"/>
                    <a:pt x="21600" y="21600"/>
                    <a:pt x="20769" y="21600"/>
                  </a:cubicBezTo>
                  <a:cubicBezTo>
                    <a:pt x="19938" y="21600"/>
                    <a:pt x="9969" y="10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578349" y="2724148"/>
              <a:ext cx="117964" cy="38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46" fill="norm" stroke="1" extrusionOk="0">
                  <a:moveTo>
                    <a:pt x="0" y="1251"/>
                  </a:moveTo>
                  <a:cubicBezTo>
                    <a:pt x="0" y="658"/>
                    <a:pt x="0" y="65"/>
                    <a:pt x="758" y="5"/>
                  </a:cubicBezTo>
                  <a:cubicBezTo>
                    <a:pt x="1516" y="-54"/>
                    <a:pt x="3032" y="421"/>
                    <a:pt x="5874" y="1667"/>
                  </a:cubicBezTo>
                  <a:cubicBezTo>
                    <a:pt x="8716" y="2913"/>
                    <a:pt x="12884" y="4931"/>
                    <a:pt x="16105" y="7304"/>
                  </a:cubicBezTo>
                  <a:cubicBezTo>
                    <a:pt x="19326" y="9678"/>
                    <a:pt x="21600" y="12408"/>
                    <a:pt x="21032" y="14662"/>
                  </a:cubicBezTo>
                  <a:cubicBezTo>
                    <a:pt x="20463" y="16917"/>
                    <a:pt x="17053" y="18698"/>
                    <a:pt x="13642" y="19766"/>
                  </a:cubicBezTo>
                  <a:cubicBezTo>
                    <a:pt x="10232" y="20834"/>
                    <a:pt x="6821" y="21190"/>
                    <a:pt x="3411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921249" y="2923037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927599" y="300681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5503333" y="2750693"/>
              <a:ext cx="262467" cy="34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18987" y="524"/>
                  </a:moveTo>
                  <a:cubicBezTo>
                    <a:pt x="19858" y="262"/>
                    <a:pt x="20729" y="0"/>
                    <a:pt x="20642" y="0"/>
                  </a:cubicBezTo>
                  <a:cubicBezTo>
                    <a:pt x="20555" y="0"/>
                    <a:pt x="19510" y="262"/>
                    <a:pt x="16810" y="1244"/>
                  </a:cubicBezTo>
                  <a:cubicBezTo>
                    <a:pt x="14110" y="2225"/>
                    <a:pt x="9755" y="3927"/>
                    <a:pt x="7142" y="5040"/>
                  </a:cubicBezTo>
                  <a:cubicBezTo>
                    <a:pt x="4529" y="6153"/>
                    <a:pt x="3658" y="6676"/>
                    <a:pt x="3397" y="7265"/>
                  </a:cubicBezTo>
                  <a:cubicBezTo>
                    <a:pt x="3135" y="7855"/>
                    <a:pt x="3484" y="8509"/>
                    <a:pt x="4965" y="8902"/>
                  </a:cubicBezTo>
                  <a:cubicBezTo>
                    <a:pt x="6445" y="9295"/>
                    <a:pt x="9058" y="9425"/>
                    <a:pt x="11148" y="9687"/>
                  </a:cubicBezTo>
                  <a:cubicBezTo>
                    <a:pt x="13239" y="9949"/>
                    <a:pt x="14806" y="10342"/>
                    <a:pt x="15765" y="10865"/>
                  </a:cubicBezTo>
                  <a:cubicBezTo>
                    <a:pt x="16723" y="11389"/>
                    <a:pt x="17071" y="12044"/>
                    <a:pt x="16810" y="12633"/>
                  </a:cubicBezTo>
                  <a:cubicBezTo>
                    <a:pt x="16548" y="13222"/>
                    <a:pt x="15677" y="13745"/>
                    <a:pt x="13065" y="14858"/>
                  </a:cubicBezTo>
                  <a:cubicBezTo>
                    <a:pt x="10452" y="15971"/>
                    <a:pt x="6097" y="17673"/>
                    <a:pt x="3484" y="18851"/>
                  </a:cubicBezTo>
                  <a:cubicBezTo>
                    <a:pt x="871" y="20029"/>
                    <a:pt x="0" y="20684"/>
                    <a:pt x="0" y="21076"/>
                  </a:cubicBezTo>
                  <a:cubicBezTo>
                    <a:pt x="0" y="21469"/>
                    <a:pt x="871" y="21600"/>
                    <a:pt x="3745" y="21535"/>
                  </a:cubicBezTo>
                  <a:cubicBezTo>
                    <a:pt x="6619" y="21469"/>
                    <a:pt x="11497" y="21207"/>
                    <a:pt x="14806" y="20880"/>
                  </a:cubicBezTo>
                  <a:cubicBezTo>
                    <a:pt x="18116" y="20553"/>
                    <a:pt x="19858" y="20160"/>
                    <a:pt x="21600" y="1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045811" y="2674493"/>
              <a:ext cx="173650" cy="43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505" fill="norm" stroke="1" extrusionOk="0">
                  <a:moveTo>
                    <a:pt x="5202" y="10435"/>
                  </a:moveTo>
                  <a:cubicBezTo>
                    <a:pt x="4449" y="10852"/>
                    <a:pt x="3695" y="11270"/>
                    <a:pt x="2942" y="12887"/>
                  </a:cubicBezTo>
                  <a:cubicBezTo>
                    <a:pt x="2188" y="14504"/>
                    <a:pt x="1435" y="17322"/>
                    <a:pt x="933" y="19096"/>
                  </a:cubicBezTo>
                  <a:cubicBezTo>
                    <a:pt x="430" y="20870"/>
                    <a:pt x="179" y="21600"/>
                    <a:pt x="54" y="21496"/>
                  </a:cubicBezTo>
                  <a:cubicBezTo>
                    <a:pt x="-72" y="21391"/>
                    <a:pt x="-72" y="20452"/>
                    <a:pt x="1184" y="18157"/>
                  </a:cubicBezTo>
                  <a:cubicBezTo>
                    <a:pt x="2440" y="15861"/>
                    <a:pt x="4951" y="12209"/>
                    <a:pt x="7337" y="9130"/>
                  </a:cubicBezTo>
                  <a:cubicBezTo>
                    <a:pt x="9723" y="6052"/>
                    <a:pt x="11984" y="3548"/>
                    <a:pt x="13616" y="2035"/>
                  </a:cubicBezTo>
                  <a:cubicBezTo>
                    <a:pt x="15249" y="522"/>
                    <a:pt x="16254" y="0"/>
                    <a:pt x="17133" y="0"/>
                  </a:cubicBezTo>
                  <a:cubicBezTo>
                    <a:pt x="18012" y="0"/>
                    <a:pt x="18765" y="522"/>
                    <a:pt x="19644" y="1722"/>
                  </a:cubicBezTo>
                  <a:cubicBezTo>
                    <a:pt x="20523" y="2922"/>
                    <a:pt x="21528" y="4800"/>
                    <a:pt x="19016" y="6470"/>
                  </a:cubicBezTo>
                  <a:cubicBezTo>
                    <a:pt x="16505" y="8139"/>
                    <a:pt x="10477" y="9600"/>
                    <a:pt x="4449" y="1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191249" y="2898860"/>
              <a:ext cx="165101" cy="20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3888"/>
                  </a:moveTo>
                  <a:cubicBezTo>
                    <a:pt x="554" y="2808"/>
                    <a:pt x="1108" y="1728"/>
                    <a:pt x="2077" y="1296"/>
                  </a:cubicBezTo>
                  <a:cubicBezTo>
                    <a:pt x="3046" y="864"/>
                    <a:pt x="4431" y="1080"/>
                    <a:pt x="6092" y="2592"/>
                  </a:cubicBezTo>
                  <a:cubicBezTo>
                    <a:pt x="7754" y="4104"/>
                    <a:pt x="9692" y="6912"/>
                    <a:pt x="10246" y="10152"/>
                  </a:cubicBezTo>
                  <a:cubicBezTo>
                    <a:pt x="10800" y="13392"/>
                    <a:pt x="9969" y="17064"/>
                    <a:pt x="8723" y="19116"/>
                  </a:cubicBezTo>
                  <a:cubicBezTo>
                    <a:pt x="7477" y="21168"/>
                    <a:pt x="5815" y="21600"/>
                    <a:pt x="4846" y="21168"/>
                  </a:cubicBezTo>
                  <a:cubicBezTo>
                    <a:pt x="3877" y="20736"/>
                    <a:pt x="3600" y="19440"/>
                    <a:pt x="4431" y="16740"/>
                  </a:cubicBezTo>
                  <a:cubicBezTo>
                    <a:pt x="5262" y="14040"/>
                    <a:pt x="7200" y="9936"/>
                    <a:pt x="10246" y="6912"/>
                  </a:cubicBezTo>
                  <a:cubicBezTo>
                    <a:pt x="13292" y="3888"/>
                    <a:pt x="17446" y="19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6454714" y="2761998"/>
              <a:ext cx="151549" cy="28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90" fill="norm" stroke="1" extrusionOk="0">
                  <a:moveTo>
                    <a:pt x="20587" y="4016"/>
                  </a:moveTo>
                  <a:cubicBezTo>
                    <a:pt x="20879" y="2607"/>
                    <a:pt x="21171" y="1199"/>
                    <a:pt x="20441" y="494"/>
                  </a:cubicBezTo>
                  <a:cubicBezTo>
                    <a:pt x="19712" y="-210"/>
                    <a:pt x="17960" y="-210"/>
                    <a:pt x="15479" y="807"/>
                  </a:cubicBezTo>
                  <a:cubicBezTo>
                    <a:pt x="12998" y="1825"/>
                    <a:pt x="9787" y="3860"/>
                    <a:pt x="7014" y="6599"/>
                  </a:cubicBezTo>
                  <a:cubicBezTo>
                    <a:pt x="4241" y="9338"/>
                    <a:pt x="1906" y="12781"/>
                    <a:pt x="739" y="15051"/>
                  </a:cubicBezTo>
                  <a:cubicBezTo>
                    <a:pt x="-429" y="17320"/>
                    <a:pt x="-429" y="18416"/>
                    <a:pt x="2344" y="19277"/>
                  </a:cubicBezTo>
                  <a:cubicBezTo>
                    <a:pt x="5117" y="20138"/>
                    <a:pt x="10663" y="20764"/>
                    <a:pt x="16209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659138" y="2760250"/>
              <a:ext cx="198863" cy="28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93" fill="norm" stroke="1" extrusionOk="0">
                  <a:moveTo>
                    <a:pt x="21361" y="2737"/>
                  </a:moveTo>
                  <a:cubicBezTo>
                    <a:pt x="20906" y="1641"/>
                    <a:pt x="20452" y="546"/>
                    <a:pt x="19656" y="154"/>
                  </a:cubicBezTo>
                  <a:cubicBezTo>
                    <a:pt x="18860" y="-237"/>
                    <a:pt x="17723" y="76"/>
                    <a:pt x="15563" y="1563"/>
                  </a:cubicBezTo>
                  <a:cubicBezTo>
                    <a:pt x="13403" y="3050"/>
                    <a:pt x="10220" y="5711"/>
                    <a:pt x="7492" y="8763"/>
                  </a:cubicBezTo>
                  <a:cubicBezTo>
                    <a:pt x="4763" y="11815"/>
                    <a:pt x="2489" y="15259"/>
                    <a:pt x="1239" y="17372"/>
                  </a:cubicBezTo>
                  <a:cubicBezTo>
                    <a:pt x="-12" y="19485"/>
                    <a:pt x="-239" y="20267"/>
                    <a:pt x="216" y="20737"/>
                  </a:cubicBezTo>
                  <a:cubicBezTo>
                    <a:pt x="670" y="21206"/>
                    <a:pt x="1807" y="21363"/>
                    <a:pt x="4763" y="20972"/>
                  </a:cubicBezTo>
                  <a:cubicBezTo>
                    <a:pt x="7719" y="20580"/>
                    <a:pt x="12494" y="19641"/>
                    <a:pt x="17268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6692899" y="294966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870699" y="2962360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271"/>
                    <a:pt x="13371" y="2541"/>
                    <a:pt x="9771" y="6141"/>
                  </a:cubicBezTo>
                  <a:cubicBezTo>
                    <a:pt x="6171" y="9741"/>
                    <a:pt x="3086" y="15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893837" y="2879810"/>
              <a:ext cx="3401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5429"/>
                    <a:pt x="-1183" y="9257"/>
                    <a:pt x="1993" y="5657"/>
                  </a:cubicBezTo>
                  <a:cubicBezTo>
                    <a:pt x="5170" y="2057"/>
                    <a:pt x="12793" y="1029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6927849" y="2771860"/>
              <a:ext cx="16970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4400" y="0"/>
                  </a:moveTo>
                  <a:cubicBezTo>
                    <a:pt x="15733" y="138"/>
                    <a:pt x="17067" y="277"/>
                    <a:pt x="18400" y="1038"/>
                  </a:cubicBezTo>
                  <a:cubicBezTo>
                    <a:pt x="19733" y="1800"/>
                    <a:pt x="21067" y="3185"/>
                    <a:pt x="21333" y="5538"/>
                  </a:cubicBezTo>
                  <a:cubicBezTo>
                    <a:pt x="21600" y="7892"/>
                    <a:pt x="20800" y="11215"/>
                    <a:pt x="17067" y="14054"/>
                  </a:cubicBezTo>
                  <a:cubicBezTo>
                    <a:pt x="13333" y="16892"/>
                    <a:pt x="6667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473699" y="327986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499099" y="321001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581649" y="324811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575299" y="3324310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739177" y="3241760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575299" y="2577613"/>
              <a:ext cx="101601" cy="12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12313"/>
                  </a:moveTo>
                  <a:cubicBezTo>
                    <a:pt x="0" y="14083"/>
                    <a:pt x="0" y="15854"/>
                    <a:pt x="0" y="17624"/>
                  </a:cubicBezTo>
                  <a:cubicBezTo>
                    <a:pt x="0" y="19395"/>
                    <a:pt x="0" y="21165"/>
                    <a:pt x="0" y="21165"/>
                  </a:cubicBezTo>
                  <a:cubicBezTo>
                    <a:pt x="0" y="21165"/>
                    <a:pt x="0" y="19395"/>
                    <a:pt x="675" y="16562"/>
                  </a:cubicBezTo>
                  <a:cubicBezTo>
                    <a:pt x="1350" y="13729"/>
                    <a:pt x="2700" y="9834"/>
                    <a:pt x="4275" y="6824"/>
                  </a:cubicBezTo>
                  <a:cubicBezTo>
                    <a:pt x="5850" y="3814"/>
                    <a:pt x="7650" y="1690"/>
                    <a:pt x="9675" y="627"/>
                  </a:cubicBezTo>
                  <a:cubicBezTo>
                    <a:pt x="11700" y="-435"/>
                    <a:pt x="13950" y="-435"/>
                    <a:pt x="15975" y="2929"/>
                  </a:cubicBezTo>
                  <a:cubicBezTo>
                    <a:pt x="18000" y="6293"/>
                    <a:pt x="19800" y="13021"/>
                    <a:pt x="21600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0" y="2758029"/>
              <a:ext cx="215900" cy="24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1934"/>
                  </a:moveTo>
                  <a:cubicBezTo>
                    <a:pt x="847" y="14000"/>
                    <a:pt x="1694" y="16066"/>
                    <a:pt x="2224" y="17944"/>
                  </a:cubicBezTo>
                  <a:cubicBezTo>
                    <a:pt x="2753" y="19823"/>
                    <a:pt x="2965" y="21513"/>
                    <a:pt x="2753" y="21325"/>
                  </a:cubicBezTo>
                  <a:cubicBezTo>
                    <a:pt x="2541" y="21137"/>
                    <a:pt x="1906" y="19071"/>
                    <a:pt x="1376" y="15596"/>
                  </a:cubicBezTo>
                  <a:cubicBezTo>
                    <a:pt x="847" y="12122"/>
                    <a:pt x="424" y="7238"/>
                    <a:pt x="212" y="4233"/>
                  </a:cubicBezTo>
                  <a:cubicBezTo>
                    <a:pt x="0" y="1228"/>
                    <a:pt x="0" y="101"/>
                    <a:pt x="318" y="7"/>
                  </a:cubicBezTo>
                  <a:cubicBezTo>
                    <a:pt x="635" y="-87"/>
                    <a:pt x="1271" y="852"/>
                    <a:pt x="2118" y="2167"/>
                  </a:cubicBezTo>
                  <a:cubicBezTo>
                    <a:pt x="2965" y="3482"/>
                    <a:pt x="4024" y="5172"/>
                    <a:pt x="4976" y="6299"/>
                  </a:cubicBezTo>
                  <a:cubicBezTo>
                    <a:pt x="5929" y="7426"/>
                    <a:pt x="6776" y="7990"/>
                    <a:pt x="7518" y="7896"/>
                  </a:cubicBezTo>
                  <a:cubicBezTo>
                    <a:pt x="8259" y="7802"/>
                    <a:pt x="8894" y="7050"/>
                    <a:pt x="9424" y="6205"/>
                  </a:cubicBezTo>
                  <a:cubicBezTo>
                    <a:pt x="9953" y="5360"/>
                    <a:pt x="10376" y="4421"/>
                    <a:pt x="11118" y="3388"/>
                  </a:cubicBezTo>
                  <a:cubicBezTo>
                    <a:pt x="11859" y="2355"/>
                    <a:pt x="12918" y="1228"/>
                    <a:pt x="13871" y="1040"/>
                  </a:cubicBezTo>
                  <a:cubicBezTo>
                    <a:pt x="14824" y="852"/>
                    <a:pt x="15671" y="1603"/>
                    <a:pt x="16412" y="3482"/>
                  </a:cubicBezTo>
                  <a:cubicBezTo>
                    <a:pt x="17153" y="5360"/>
                    <a:pt x="17788" y="8365"/>
                    <a:pt x="18635" y="10995"/>
                  </a:cubicBezTo>
                  <a:cubicBezTo>
                    <a:pt x="19482" y="13624"/>
                    <a:pt x="20541" y="15878"/>
                    <a:pt x="21600" y="18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268624" y="2715196"/>
              <a:ext cx="150476" cy="24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52" fill="norm" stroke="1" extrusionOk="0">
                  <a:moveTo>
                    <a:pt x="13227" y="1619"/>
                  </a:moveTo>
                  <a:cubicBezTo>
                    <a:pt x="12027" y="696"/>
                    <a:pt x="10827" y="-227"/>
                    <a:pt x="9477" y="50"/>
                  </a:cubicBezTo>
                  <a:cubicBezTo>
                    <a:pt x="8127" y="327"/>
                    <a:pt x="6627" y="1804"/>
                    <a:pt x="4977" y="4665"/>
                  </a:cubicBezTo>
                  <a:cubicBezTo>
                    <a:pt x="3327" y="7527"/>
                    <a:pt x="1527" y="11773"/>
                    <a:pt x="627" y="14542"/>
                  </a:cubicBezTo>
                  <a:cubicBezTo>
                    <a:pt x="-273" y="17311"/>
                    <a:pt x="-273" y="18604"/>
                    <a:pt x="1077" y="19619"/>
                  </a:cubicBezTo>
                  <a:cubicBezTo>
                    <a:pt x="2427" y="20635"/>
                    <a:pt x="5127" y="21373"/>
                    <a:pt x="8727" y="20911"/>
                  </a:cubicBezTo>
                  <a:cubicBezTo>
                    <a:pt x="12327" y="20450"/>
                    <a:pt x="16827" y="18788"/>
                    <a:pt x="21327" y="1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03670" y="2822660"/>
              <a:ext cx="15988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3563" y="21600"/>
                  </a:moveTo>
                  <a:cubicBezTo>
                    <a:pt x="1857" y="21600"/>
                    <a:pt x="152" y="21600"/>
                    <a:pt x="10" y="20800"/>
                  </a:cubicBezTo>
                  <a:cubicBezTo>
                    <a:pt x="-132" y="20000"/>
                    <a:pt x="1289" y="18400"/>
                    <a:pt x="5126" y="14800"/>
                  </a:cubicBezTo>
                  <a:cubicBezTo>
                    <a:pt x="8963" y="11200"/>
                    <a:pt x="15215" y="56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36600" y="2740110"/>
              <a:ext cx="133350" cy="18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7200"/>
                  </a:moveTo>
                  <a:cubicBezTo>
                    <a:pt x="1714" y="6720"/>
                    <a:pt x="3429" y="6240"/>
                    <a:pt x="5829" y="6960"/>
                  </a:cubicBezTo>
                  <a:cubicBezTo>
                    <a:pt x="8229" y="7680"/>
                    <a:pt x="11314" y="9600"/>
                    <a:pt x="12857" y="11880"/>
                  </a:cubicBezTo>
                  <a:cubicBezTo>
                    <a:pt x="14400" y="14160"/>
                    <a:pt x="14400" y="16800"/>
                    <a:pt x="13886" y="18600"/>
                  </a:cubicBezTo>
                  <a:cubicBezTo>
                    <a:pt x="13371" y="20400"/>
                    <a:pt x="12343" y="21360"/>
                    <a:pt x="11143" y="21480"/>
                  </a:cubicBezTo>
                  <a:cubicBezTo>
                    <a:pt x="9943" y="21600"/>
                    <a:pt x="8571" y="20880"/>
                    <a:pt x="8057" y="19320"/>
                  </a:cubicBezTo>
                  <a:cubicBezTo>
                    <a:pt x="7543" y="17760"/>
                    <a:pt x="7886" y="15360"/>
                    <a:pt x="10286" y="12000"/>
                  </a:cubicBezTo>
                  <a:cubicBezTo>
                    <a:pt x="12686" y="8640"/>
                    <a:pt x="1714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89794" y="2641211"/>
              <a:ext cx="342106" cy="26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43" fill="norm" stroke="1" extrusionOk="0">
                  <a:moveTo>
                    <a:pt x="750" y="9038"/>
                  </a:moveTo>
                  <a:cubicBezTo>
                    <a:pt x="483" y="11781"/>
                    <a:pt x="217" y="14524"/>
                    <a:pt x="83" y="16667"/>
                  </a:cubicBezTo>
                  <a:cubicBezTo>
                    <a:pt x="-50" y="18810"/>
                    <a:pt x="-50" y="20352"/>
                    <a:pt x="283" y="20867"/>
                  </a:cubicBezTo>
                  <a:cubicBezTo>
                    <a:pt x="617" y="21381"/>
                    <a:pt x="1283" y="20867"/>
                    <a:pt x="1817" y="20010"/>
                  </a:cubicBezTo>
                  <a:cubicBezTo>
                    <a:pt x="2350" y="19152"/>
                    <a:pt x="2750" y="17952"/>
                    <a:pt x="3417" y="17867"/>
                  </a:cubicBezTo>
                  <a:cubicBezTo>
                    <a:pt x="4083" y="17781"/>
                    <a:pt x="5017" y="18810"/>
                    <a:pt x="5750" y="19067"/>
                  </a:cubicBezTo>
                  <a:cubicBezTo>
                    <a:pt x="6483" y="19324"/>
                    <a:pt x="7017" y="18810"/>
                    <a:pt x="7750" y="16581"/>
                  </a:cubicBezTo>
                  <a:cubicBezTo>
                    <a:pt x="8483" y="14352"/>
                    <a:pt x="9417" y="10410"/>
                    <a:pt x="10017" y="7924"/>
                  </a:cubicBezTo>
                  <a:cubicBezTo>
                    <a:pt x="10617" y="5438"/>
                    <a:pt x="10883" y="4410"/>
                    <a:pt x="11083" y="3124"/>
                  </a:cubicBezTo>
                  <a:cubicBezTo>
                    <a:pt x="11283" y="1838"/>
                    <a:pt x="11417" y="295"/>
                    <a:pt x="11350" y="38"/>
                  </a:cubicBezTo>
                  <a:cubicBezTo>
                    <a:pt x="11283" y="-219"/>
                    <a:pt x="11017" y="810"/>
                    <a:pt x="10683" y="3295"/>
                  </a:cubicBezTo>
                  <a:cubicBezTo>
                    <a:pt x="10350" y="5781"/>
                    <a:pt x="9950" y="9724"/>
                    <a:pt x="9750" y="12124"/>
                  </a:cubicBezTo>
                  <a:cubicBezTo>
                    <a:pt x="9550" y="14524"/>
                    <a:pt x="9550" y="15381"/>
                    <a:pt x="9817" y="16324"/>
                  </a:cubicBezTo>
                  <a:cubicBezTo>
                    <a:pt x="10083" y="17267"/>
                    <a:pt x="10617" y="18295"/>
                    <a:pt x="11217" y="18895"/>
                  </a:cubicBezTo>
                  <a:cubicBezTo>
                    <a:pt x="11817" y="19495"/>
                    <a:pt x="12483" y="19667"/>
                    <a:pt x="13350" y="18981"/>
                  </a:cubicBezTo>
                  <a:cubicBezTo>
                    <a:pt x="14217" y="18295"/>
                    <a:pt x="15283" y="16752"/>
                    <a:pt x="16017" y="15552"/>
                  </a:cubicBezTo>
                  <a:cubicBezTo>
                    <a:pt x="16750" y="14352"/>
                    <a:pt x="17150" y="13495"/>
                    <a:pt x="17417" y="12381"/>
                  </a:cubicBezTo>
                  <a:cubicBezTo>
                    <a:pt x="17683" y="11267"/>
                    <a:pt x="17817" y="9895"/>
                    <a:pt x="17550" y="9295"/>
                  </a:cubicBezTo>
                  <a:cubicBezTo>
                    <a:pt x="17283" y="8695"/>
                    <a:pt x="16617" y="8867"/>
                    <a:pt x="15950" y="10238"/>
                  </a:cubicBezTo>
                  <a:cubicBezTo>
                    <a:pt x="15283" y="11610"/>
                    <a:pt x="14617" y="14181"/>
                    <a:pt x="14217" y="16067"/>
                  </a:cubicBezTo>
                  <a:cubicBezTo>
                    <a:pt x="13817" y="17952"/>
                    <a:pt x="13683" y="19152"/>
                    <a:pt x="14217" y="20010"/>
                  </a:cubicBezTo>
                  <a:cubicBezTo>
                    <a:pt x="14750" y="20867"/>
                    <a:pt x="15950" y="21381"/>
                    <a:pt x="17283" y="21210"/>
                  </a:cubicBezTo>
                  <a:cubicBezTo>
                    <a:pt x="18617" y="21038"/>
                    <a:pt x="20083" y="20181"/>
                    <a:pt x="21550" y="19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77900" y="277821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791449" y="2673088"/>
              <a:ext cx="95251" cy="48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3553"/>
                  </a:moveTo>
                  <a:cubicBezTo>
                    <a:pt x="21600" y="3081"/>
                    <a:pt x="21600" y="2609"/>
                    <a:pt x="21600" y="1996"/>
                  </a:cubicBezTo>
                  <a:cubicBezTo>
                    <a:pt x="21600" y="1383"/>
                    <a:pt x="21600" y="629"/>
                    <a:pt x="20400" y="251"/>
                  </a:cubicBezTo>
                  <a:cubicBezTo>
                    <a:pt x="19200" y="-126"/>
                    <a:pt x="16800" y="-126"/>
                    <a:pt x="14160" y="581"/>
                  </a:cubicBezTo>
                  <a:cubicBezTo>
                    <a:pt x="11520" y="1289"/>
                    <a:pt x="8640" y="2704"/>
                    <a:pt x="6960" y="4967"/>
                  </a:cubicBezTo>
                  <a:cubicBezTo>
                    <a:pt x="5280" y="7231"/>
                    <a:pt x="4800" y="10344"/>
                    <a:pt x="5280" y="13079"/>
                  </a:cubicBezTo>
                  <a:cubicBezTo>
                    <a:pt x="5760" y="15815"/>
                    <a:pt x="7200" y="18173"/>
                    <a:pt x="7440" y="19588"/>
                  </a:cubicBezTo>
                  <a:cubicBezTo>
                    <a:pt x="7680" y="21002"/>
                    <a:pt x="6720" y="21474"/>
                    <a:pt x="5280" y="21380"/>
                  </a:cubicBezTo>
                  <a:cubicBezTo>
                    <a:pt x="3840" y="21285"/>
                    <a:pt x="1920" y="20625"/>
                    <a:pt x="0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759699" y="296236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906544" y="2873460"/>
              <a:ext cx="221457" cy="20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31" fill="norm" stroke="1" extrusionOk="0">
                  <a:moveTo>
                    <a:pt x="3626" y="9257"/>
                  </a:moveTo>
                  <a:cubicBezTo>
                    <a:pt x="2803" y="8596"/>
                    <a:pt x="1980" y="7935"/>
                    <a:pt x="1363" y="8155"/>
                  </a:cubicBezTo>
                  <a:cubicBezTo>
                    <a:pt x="746" y="8376"/>
                    <a:pt x="334" y="9478"/>
                    <a:pt x="129" y="11241"/>
                  </a:cubicBezTo>
                  <a:cubicBezTo>
                    <a:pt x="-77" y="13004"/>
                    <a:pt x="-77" y="15429"/>
                    <a:pt x="437" y="17302"/>
                  </a:cubicBezTo>
                  <a:cubicBezTo>
                    <a:pt x="952" y="19176"/>
                    <a:pt x="1980" y="20498"/>
                    <a:pt x="3009" y="21049"/>
                  </a:cubicBezTo>
                  <a:cubicBezTo>
                    <a:pt x="4037" y="21600"/>
                    <a:pt x="5066" y="21380"/>
                    <a:pt x="5889" y="20057"/>
                  </a:cubicBezTo>
                  <a:cubicBezTo>
                    <a:pt x="6712" y="18735"/>
                    <a:pt x="7329" y="16310"/>
                    <a:pt x="7534" y="14547"/>
                  </a:cubicBezTo>
                  <a:cubicBezTo>
                    <a:pt x="7740" y="12784"/>
                    <a:pt x="7534" y="11682"/>
                    <a:pt x="7020" y="10029"/>
                  </a:cubicBezTo>
                  <a:cubicBezTo>
                    <a:pt x="6506" y="8376"/>
                    <a:pt x="5683" y="6171"/>
                    <a:pt x="5786" y="5510"/>
                  </a:cubicBezTo>
                  <a:cubicBezTo>
                    <a:pt x="5889" y="4849"/>
                    <a:pt x="6917" y="5731"/>
                    <a:pt x="8254" y="7163"/>
                  </a:cubicBezTo>
                  <a:cubicBezTo>
                    <a:pt x="9592" y="8596"/>
                    <a:pt x="11237" y="10580"/>
                    <a:pt x="12163" y="12233"/>
                  </a:cubicBezTo>
                  <a:cubicBezTo>
                    <a:pt x="13089" y="13886"/>
                    <a:pt x="13294" y="15208"/>
                    <a:pt x="13192" y="16420"/>
                  </a:cubicBezTo>
                  <a:cubicBezTo>
                    <a:pt x="13089" y="17633"/>
                    <a:pt x="12677" y="18735"/>
                    <a:pt x="12472" y="18624"/>
                  </a:cubicBezTo>
                  <a:cubicBezTo>
                    <a:pt x="12266" y="18514"/>
                    <a:pt x="12266" y="17192"/>
                    <a:pt x="13089" y="14327"/>
                  </a:cubicBezTo>
                  <a:cubicBezTo>
                    <a:pt x="13912" y="11461"/>
                    <a:pt x="15557" y="7053"/>
                    <a:pt x="17100" y="4408"/>
                  </a:cubicBezTo>
                  <a:cubicBezTo>
                    <a:pt x="18643" y="1763"/>
                    <a:pt x="20083" y="882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547629" y="2754550"/>
              <a:ext cx="243682" cy="38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98" fill="norm" stroke="1" extrusionOk="0">
                  <a:moveTo>
                    <a:pt x="3305" y="6985"/>
                  </a:moveTo>
                  <a:cubicBezTo>
                    <a:pt x="2560" y="10172"/>
                    <a:pt x="1815" y="13359"/>
                    <a:pt x="1256" y="15542"/>
                  </a:cubicBezTo>
                  <a:cubicBezTo>
                    <a:pt x="698" y="17726"/>
                    <a:pt x="325" y="18906"/>
                    <a:pt x="139" y="19851"/>
                  </a:cubicBezTo>
                  <a:cubicBezTo>
                    <a:pt x="-47" y="20795"/>
                    <a:pt x="-47" y="21503"/>
                    <a:pt x="139" y="21385"/>
                  </a:cubicBezTo>
                  <a:cubicBezTo>
                    <a:pt x="325" y="21267"/>
                    <a:pt x="698" y="20323"/>
                    <a:pt x="1443" y="17844"/>
                  </a:cubicBezTo>
                  <a:cubicBezTo>
                    <a:pt x="2187" y="15365"/>
                    <a:pt x="3305" y="11352"/>
                    <a:pt x="4143" y="8519"/>
                  </a:cubicBezTo>
                  <a:cubicBezTo>
                    <a:pt x="4981" y="5687"/>
                    <a:pt x="5539" y="4034"/>
                    <a:pt x="5912" y="2854"/>
                  </a:cubicBezTo>
                  <a:cubicBezTo>
                    <a:pt x="6284" y="1673"/>
                    <a:pt x="6470" y="965"/>
                    <a:pt x="6563" y="965"/>
                  </a:cubicBezTo>
                  <a:cubicBezTo>
                    <a:pt x="6656" y="965"/>
                    <a:pt x="6656" y="1673"/>
                    <a:pt x="6563" y="2972"/>
                  </a:cubicBezTo>
                  <a:cubicBezTo>
                    <a:pt x="6470" y="4270"/>
                    <a:pt x="6284" y="6159"/>
                    <a:pt x="6563" y="7398"/>
                  </a:cubicBezTo>
                  <a:cubicBezTo>
                    <a:pt x="6843" y="8637"/>
                    <a:pt x="7587" y="9228"/>
                    <a:pt x="8332" y="9287"/>
                  </a:cubicBezTo>
                  <a:cubicBezTo>
                    <a:pt x="9077" y="9346"/>
                    <a:pt x="9822" y="8873"/>
                    <a:pt x="11498" y="7339"/>
                  </a:cubicBezTo>
                  <a:cubicBezTo>
                    <a:pt x="13174" y="5805"/>
                    <a:pt x="15781" y="3208"/>
                    <a:pt x="17550" y="1733"/>
                  </a:cubicBezTo>
                  <a:cubicBezTo>
                    <a:pt x="19319" y="257"/>
                    <a:pt x="20250" y="-97"/>
                    <a:pt x="20808" y="21"/>
                  </a:cubicBezTo>
                  <a:cubicBezTo>
                    <a:pt x="21367" y="139"/>
                    <a:pt x="21553" y="729"/>
                    <a:pt x="21367" y="2854"/>
                  </a:cubicBezTo>
                  <a:cubicBezTo>
                    <a:pt x="21181" y="4978"/>
                    <a:pt x="20622" y="8637"/>
                    <a:pt x="20063" y="10939"/>
                  </a:cubicBezTo>
                  <a:cubicBezTo>
                    <a:pt x="19505" y="13241"/>
                    <a:pt x="18946" y="14185"/>
                    <a:pt x="18574" y="15011"/>
                  </a:cubicBezTo>
                  <a:cubicBezTo>
                    <a:pt x="18201" y="15837"/>
                    <a:pt x="18015" y="16546"/>
                    <a:pt x="18294" y="16723"/>
                  </a:cubicBezTo>
                  <a:cubicBezTo>
                    <a:pt x="18574" y="16900"/>
                    <a:pt x="19319" y="16546"/>
                    <a:pt x="20063" y="16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841582" y="2775128"/>
              <a:ext cx="213518" cy="3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35" fill="norm" stroke="1" extrusionOk="0">
                  <a:moveTo>
                    <a:pt x="20525" y="3353"/>
                  </a:moveTo>
                  <a:cubicBezTo>
                    <a:pt x="20945" y="2168"/>
                    <a:pt x="21364" y="982"/>
                    <a:pt x="20735" y="390"/>
                  </a:cubicBezTo>
                  <a:cubicBezTo>
                    <a:pt x="20106" y="-203"/>
                    <a:pt x="18428" y="-203"/>
                    <a:pt x="16331" y="982"/>
                  </a:cubicBezTo>
                  <a:cubicBezTo>
                    <a:pt x="14234" y="2168"/>
                    <a:pt x="11717" y="4538"/>
                    <a:pt x="8886" y="7699"/>
                  </a:cubicBezTo>
                  <a:cubicBezTo>
                    <a:pt x="6055" y="10860"/>
                    <a:pt x="2910" y="14812"/>
                    <a:pt x="1337" y="17182"/>
                  </a:cubicBezTo>
                  <a:cubicBezTo>
                    <a:pt x="-236" y="19553"/>
                    <a:pt x="-236" y="20343"/>
                    <a:pt x="393" y="20804"/>
                  </a:cubicBezTo>
                  <a:cubicBezTo>
                    <a:pt x="1022" y="21265"/>
                    <a:pt x="2281" y="21397"/>
                    <a:pt x="5426" y="21002"/>
                  </a:cubicBezTo>
                  <a:cubicBezTo>
                    <a:pt x="8572" y="20607"/>
                    <a:pt x="13605" y="19685"/>
                    <a:pt x="16541" y="18895"/>
                  </a:cubicBezTo>
                  <a:cubicBezTo>
                    <a:pt x="19477" y="18104"/>
                    <a:pt x="20315" y="17446"/>
                    <a:pt x="21154" y="16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8864599" y="2962360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7" y="16000"/>
                    <a:pt x="3114" y="10400"/>
                    <a:pt x="6714" y="6800"/>
                  </a:cubicBezTo>
                  <a:cubicBezTo>
                    <a:pt x="10314" y="3200"/>
                    <a:pt x="1595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9465733" y="2913538"/>
              <a:ext cx="154518" cy="13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8" fill="norm" stroke="1" extrusionOk="0">
                  <a:moveTo>
                    <a:pt x="4734" y="8798"/>
                  </a:moveTo>
                  <a:cubicBezTo>
                    <a:pt x="6214" y="8460"/>
                    <a:pt x="7693" y="8122"/>
                    <a:pt x="9025" y="6604"/>
                  </a:cubicBezTo>
                  <a:cubicBezTo>
                    <a:pt x="10356" y="5085"/>
                    <a:pt x="11540" y="2385"/>
                    <a:pt x="11392" y="1035"/>
                  </a:cubicBezTo>
                  <a:cubicBezTo>
                    <a:pt x="11244" y="-315"/>
                    <a:pt x="9764" y="-315"/>
                    <a:pt x="7841" y="866"/>
                  </a:cubicBezTo>
                  <a:cubicBezTo>
                    <a:pt x="5918" y="2047"/>
                    <a:pt x="3551" y="4410"/>
                    <a:pt x="2071" y="7447"/>
                  </a:cubicBezTo>
                  <a:cubicBezTo>
                    <a:pt x="592" y="10485"/>
                    <a:pt x="0" y="14198"/>
                    <a:pt x="0" y="16898"/>
                  </a:cubicBezTo>
                  <a:cubicBezTo>
                    <a:pt x="0" y="19598"/>
                    <a:pt x="592" y="21285"/>
                    <a:pt x="4290" y="20610"/>
                  </a:cubicBezTo>
                  <a:cubicBezTo>
                    <a:pt x="7989" y="19935"/>
                    <a:pt x="14795" y="16898"/>
                    <a:pt x="21600" y="13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9639299" y="2924260"/>
              <a:ext cx="133351" cy="9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0"/>
                  </a:moveTo>
                  <a:cubicBezTo>
                    <a:pt x="343" y="4800"/>
                    <a:pt x="686" y="9600"/>
                    <a:pt x="1029" y="13200"/>
                  </a:cubicBezTo>
                  <a:cubicBezTo>
                    <a:pt x="1371" y="16800"/>
                    <a:pt x="1714" y="19200"/>
                    <a:pt x="2743" y="20400"/>
                  </a:cubicBezTo>
                  <a:cubicBezTo>
                    <a:pt x="3771" y="21600"/>
                    <a:pt x="5486" y="21600"/>
                    <a:pt x="8400" y="18720"/>
                  </a:cubicBezTo>
                  <a:cubicBezTo>
                    <a:pt x="11314" y="15840"/>
                    <a:pt x="15429" y="10080"/>
                    <a:pt x="17829" y="6960"/>
                  </a:cubicBezTo>
                  <a:cubicBezTo>
                    <a:pt x="20229" y="3840"/>
                    <a:pt x="20914" y="3360"/>
                    <a:pt x="21600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742878" y="2883333"/>
              <a:ext cx="75355" cy="15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0877" fill="norm" stroke="1" extrusionOk="0">
                  <a:moveTo>
                    <a:pt x="8212" y="9146"/>
                  </a:moveTo>
                  <a:cubicBezTo>
                    <a:pt x="10547" y="7979"/>
                    <a:pt x="12882" y="6811"/>
                    <a:pt x="15509" y="5060"/>
                  </a:cubicBezTo>
                  <a:cubicBezTo>
                    <a:pt x="18136" y="3309"/>
                    <a:pt x="21055" y="973"/>
                    <a:pt x="20763" y="244"/>
                  </a:cubicBezTo>
                  <a:cubicBezTo>
                    <a:pt x="20471" y="-486"/>
                    <a:pt x="16969" y="390"/>
                    <a:pt x="12882" y="3309"/>
                  </a:cubicBezTo>
                  <a:cubicBezTo>
                    <a:pt x="8796" y="6228"/>
                    <a:pt x="4125" y="11190"/>
                    <a:pt x="1790" y="14400"/>
                  </a:cubicBezTo>
                  <a:cubicBezTo>
                    <a:pt x="-545" y="17611"/>
                    <a:pt x="-545" y="19071"/>
                    <a:pt x="1498" y="19946"/>
                  </a:cubicBezTo>
                  <a:cubicBezTo>
                    <a:pt x="3541" y="20822"/>
                    <a:pt x="7628" y="21114"/>
                    <a:pt x="11131" y="20676"/>
                  </a:cubicBezTo>
                  <a:cubicBezTo>
                    <a:pt x="14633" y="20238"/>
                    <a:pt x="17552" y="19071"/>
                    <a:pt x="20471" y="17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843477" y="2882214"/>
              <a:ext cx="96760" cy="16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85" fill="norm" stroke="1" extrusionOk="0">
                  <a:moveTo>
                    <a:pt x="8060" y="3008"/>
                  </a:moveTo>
                  <a:cubicBezTo>
                    <a:pt x="6222" y="7439"/>
                    <a:pt x="4384" y="11870"/>
                    <a:pt x="3005" y="14777"/>
                  </a:cubicBezTo>
                  <a:cubicBezTo>
                    <a:pt x="1626" y="17685"/>
                    <a:pt x="707" y="19070"/>
                    <a:pt x="248" y="18931"/>
                  </a:cubicBezTo>
                  <a:cubicBezTo>
                    <a:pt x="-212" y="18793"/>
                    <a:pt x="-212" y="17131"/>
                    <a:pt x="1856" y="13947"/>
                  </a:cubicBezTo>
                  <a:cubicBezTo>
                    <a:pt x="3924" y="10762"/>
                    <a:pt x="8060" y="6054"/>
                    <a:pt x="11507" y="3285"/>
                  </a:cubicBezTo>
                  <a:cubicBezTo>
                    <a:pt x="14954" y="516"/>
                    <a:pt x="17711" y="-315"/>
                    <a:pt x="19320" y="100"/>
                  </a:cubicBezTo>
                  <a:cubicBezTo>
                    <a:pt x="20928" y="516"/>
                    <a:pt x="21388" y="2177"/>
                    <a:pt x="20699" y="5777"/>
                  </a:cubicBezTo>
                  <a:cubicBezTo>
                    <a:pt x="20009" y="9377"/>
                    <a:pt x="18171" y="14916"/>
                    <a:pt x="17022" y="17823"/>
                  </a:cubicBezTo>
                  <a:cubicBezTo>
                    <a:pt x="15873" y="20731"/>
                    <a:pt x="15414" y="21008"/>
                    <a:pt x="14954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0024342" y="2714710"/>
              <a:ext cx="87166" cy="33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83" fill="norm" stroke="1" extrusionOk="0">
                  <a:moveTo>
                    <a:pt x="18631" y="0"/>
                  </a:moveTo>
                  <a:cubicBezTo>
                    <a:pt x="14110" y="2989"/>
                    <a:pt x="9590" y="5977"/>
                    <a:pt x="6576" y="8219"/>
                  </a:cubicBezTo>
                  <a:cubicBezTo>
                    <a:pt x="3562" y="10460"/>
                    <a:pt x="2055" y="11955"/>
                    <a:pt x="1050" y="13042"/>
                  </a:cubicBezTo>
                  <a:cubicBezTo>
                    <a:pt x="45" y="14128"/>
                    <a:pt x="-457" y="14808"/>
                    <a:pt x="548" y="15147"/>
                  </a:cubicBezTo>
                  <a:cubicBezTo>
                    <a:pt x="1552" y="15487"/>
                    <a:pt x="4064" y="15487"/>
                    <a:pt x="6324" y="15215"/>
                  </a:cubicBezTo>
                  <a:cubicBezTo>
                    <a:pt x="8585" y="14943"/>
                    <a:pt x="10594" y="14400"/>
                    <a:pt x="12603" y="13585"/>
                  </a:cubicBezTo>
                  <a:cubicBezTo>
                    <a:pt x="14613" y="12770"/>
                    <a:pt x="16622" y="11683"/>
                    <a:pt x="17124" y="11547"/>
                  </a:cubicBezTo>
                  <a:cubicBezTo>
                    <a:pt x="17627" y="11411"/>
                    <a:pt x="16622" y="12226"/>
                    <a:pt x="16120" y="13313"/>
                  </a:cubicBezTo>
                  <a:cubicBezTo>
                    <a:pt x="15617" y="14400"/>
                    <a:pt x="15617" y="15758"/>
                    <a:pt x="16371" y="16777"/>
                  </a:cubicBezTo>
                  <a:cubicBezTo>
                    <a:pt x="17124" y="17796"/>
                    <a:pt x="18631" y="18475"/>
                    <a:pt x="19636" y="19223"/>
                  </a:cubicBezTo>
                  <a:cubicBezTo>
                    <a:pt x="20641" y="19970"/>
                    <a:pt x="21143" y="20785"/>
                    <a:pt x="20138" y="21192"/>
                  </a:cubicBezTo>
                  <a:cubicBezTo>
                    <a:pt x="19134" y="21600"/>
                    <a:pt x="16622" y="21600"/>
                    <a:pt x="14110" y="21057"/>
                  </a:cubicBezTo>
                  <a:cubicBezTo>
                    <a:pt x="11599" y="20513"/>
                    <a:pt x="9087" y="19426"/>
                    <a:pt x="6576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969499" y="2797260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0605823" y="2850403"/>
              <a:ext cx="172805" cy="27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21" fill="norm" stroke="1" extrusionOk="0">
                  <a:moveTo>
                    <a:pt x="20917" y="3280"/>
                  </a:moveTo>
                  <a:cubicBezTo>
                    <a:pt x="21177" y="2455"/>
                    <a:pt x="21437" y="1631"/>
                    <a:pt x="21047" y="971"/>
                  </a:cubicBezTo>
                  <a:cubicBezTo>
                    <a:pt x="20656" y="312"/>
                    <a:pt x="19615" y="-183"/>
                    <a:pt x="17273" y="64"/>
                  </a:cubicBezTo>
                  <a:cubicBezTo>
                    <a:pt x="14931" y="312"/>
                    <a:pt x="11288" y="1301"/>
                    <a:pt x="8815" y="3032"/>
                  </a:cubicBezTo>
                  <a:cubicBezTo>
                    <a:pt x="6343" y="4764"/>
                    <a:pt x="5042" y="7237"/>
                    <a:pt x="3741" y="9957"/>
                  </a:cubicBezTo>
                  <a:cubicBezTo>
                    <a:pt x="2439" y="12678"/>
                    <a:pt x="1138" y="15646"/>
                    <a:pt x="488" y="17542"/>
                  </a:cubicBezTo>
                  <a:cubicBezTo>
                    <a:pt x="-163" y="19438"/>
                    <a:pt x="-163" y="20263"/>
                    <a:pt x="488" y="20757"/>
                  </a:cubicBezTo>
                  <a:cubicBezTo>
                    <a:pt x="1138" y="21252"/>
                    <a:pt x="2439" y="21417"/>
                    <a:pt x="5432" y="20922"/>
                  </a:cubicBezTo>
                  <a:cubicBezTo>
                    <a:pt x="8425" y="20428"/>
                    <a:pt x="13109" y="19273"/>
                    <a:pt x="17794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0648949" y="3013160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788649" y="302586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0833099" y="3133810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0953749" y="3145947"/>
              <a:ext cx="82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323" y="11375"/>
                    <a:pt x="6646" y="2735"/>
                    <a:pt x="10246" y="575"/>
                  </a:cubicBezTo>
                  <a:cubicBezTo>
                    <a:pt x="13846" y="-1585"/>
                    <a:pt x="1772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1169649" y="311476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1341099" y="3114760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1608213" y="2855051"/>
              <a:ext cx="202788" cy="29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74" fill="norm" stroke="1" extrusionOk="0">
                  <a:moveTo>
                    <a:pt x="21334" y="879"/>
                  </a:moveTo>
                  <a:cubicBezTo>
                    <a:pt x="19107" y="570"/>
                    <a:pt x="16880" y="262"/>
                    <a:pt x="15210" y="107"/>
                  </a:cubicBezTo>
                  <a:cubicBezTo>
                    <a:pt x="13540" y="-47"/>
                    <a:pt x="12427" y="-47"/>
                    <a:pt x="11425" y="184"/>
                  </a:cubicBezTo>
                  <a:cubicBezTo>
                    <a:pt x="10423" y="416"/>
                    <a:pt x="9532" y="879"/>
                    <a:pt x="8196" y="3193"/>
                  </a:cubicBezTo>
                  <a:cubicBezTo>
                    <a:pt x="6860" y="5507"/>
                    <a:pt x="5078" y="9673"/>
                    <a:pt x="3742" y="12604"/>
                  </a:cubicBezTo>
                  <a:cubicBezTo>
                    <a:pt x="2406" y="15536"/>
                    <a:pt x="1515" y="17233"/>
                    <a:pt x="847" y="18544"/>
                  </a:cubicBezTo>
                  <a:cubicBezTo>
                    <a:pt x="179" y="19856"/>
                    <a:pt x="-266" y="20782"/>
                    <a:pt x="179" y="21167"/>
                  </a:cubicBezTo>
                  <a:cubicBezTo>
                    <a:pt x="625" y="21553"/>
                    <a:pt x="1961" y="21399"/>
                    <a:pt x="4856" y="20704"/>
                  </a:cubicBezTo>
                  <a:cubicBezTo>
                    <a:pt x="7750" y="20010"/>
                    <a:pt x="12204" y="18776"/>
                    <a:pt x="16658" y="17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1614149" y="303856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1765327" y="3083010"/>
              <a:ext cx="12093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3567" y="0"/>
                  </a:moveTo>
                  <a:cubicBezTo>
                    <a:pt x="2822" y="3600"/>
                    <a:pt x="2077" y="7200"/>
                    <a:pt x="1333" y="10080"/>
                  </a:cubicBezTo>
                  <a:cubicBezTo>
                    <a:pt x="588" y="12960"/>
                    <a:pt x="-157" y="15120"/>
                    <a:pt x="29" y="15480"/>
                  </a:cubicBezTo>
                  <a:cubicBezTo>
                    <a:pt x="215" y="15840"/>
                    <a:pt x="1333" y="14400"/>
                    <a:pt x="3009" y="12240"/>
                  </a:cubicBezTo>
                  <a:cubicBezTo>
                    <a:pt x="4684" y="10080"/>
                    <a:pt x="6919" y="7200"/>
                    <a:pt x="8781" y="5220"/>
                  </a:cubicBezTo>
                  <a:cubicBezTo>
                    <a:pt x="10643" y="3240"/>
                    <a:pt x="12133" y="2160"/>
                    <a:pt x="13809" y="1440"/>
                  </a:cubicBezTo>
                  <a:cubicBezTo>
                    <a:pt x="15484" y="720"/>
                    <a:pt x="17346" y="360"/>
                    <a:pt x="18836" y="2160"/>
                  </a:cubicBezTo>
                  <a:cubicBezTo>
                    <a:pt x="20326" y="3960"/>
                    <a:pt x="21443" y="7920"/>
                    <a:pt x="21257" y="11520"/>
                  </a:cubicBezTo>
                  <a:cubicBezTo>
                    <a:pt x="21071" y="15120"/>
                    <a:pt x="19581" y="18360"/>
                    <a:pt x="18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50800" y="3032936"/>
              <a:ext cx="1158928" cy="23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49" fill="norm" stroke="1" extrusionOk="0">
                  <a:moveTo>
                    <a:pt x="0" y="13944"/>
                  </a:moveTo>
                  <a:cubicBezTo>
                    <a:pt x="158" y="12971"/>
                    <a:pt x="315" y="11998"/>
                    <a:pt x="591" y="11511"/>
                  </a:cubicBezTo>
                  <a:cubicBezTo>
                    <a:pt x="867" y="11025"/>
                    <a:pt x="1261" y="11025"/>
                    <a:pt x="2247" y="10928"/>
                  </a:cubicBezTo>
                  <a:cubicBezTo>
                    <a:pt x="3232" y="10830"/>
                    <a:pt x="4809" y="10636"/>
                    <a:pt x="6287" y="10149"/>
                  </a:cubicBezTo>
                  <a:cubicBezTo>
                    <a:pt x="7765" y="9663"/>
                    <a:pt x="9145" y="8884"/>
                    <a:pt x="10583" y="8106"/>
                  </a:cubicBezTo>
                  <a:cubicBezTo>
                    <a:pt x="12022" y="7328"/>
                    <a:pt x="13520" y="6549"/>
                    <a:pt x="14958" y="5674"/>
                  </a:cubicBezTo>
                  <a:cubicBezTo>
                    <a:pt x="16397" y="4798"/>
                    <a:pt x="17777" y="3825"/>
                    <a:pt x="18762" y="3047"/>
                  </a:cubicBezTo>
                  <a:cubicBezTo>
                    <a:pt x="19747" y="2268"/>
                    <a:pt x="20339" y="1684"/>
                    <a:pt x="20792" y="1198"/>
                  </a:cubicBezTo>
                  <a:cubicBezTo>
                    <a:pt x="21245" y="711"/>
                    <a:pt x="21561" y="322"/>
                    <a:pt x="21580" y="128"/>
                  </a:cubicBezTo>
                  <a:cubicBezTo>
                    <a:pt x="21600" y="-67"/>
                    <a:pt x="21324" y="-67"/>
                    <a:pt x="20496" y="322"/>
                  </a:cubicBezTo>
                  <a:cubicBezTo>
                    <a:pt x="19669" y="711"/>
                    <a:pt x="18289" y="1490"/>
                    <a:pt x="16929" y="2560"/>
                  </a:cubicBezTo>
                  <a:cubicBezTo>
                    <a:pt x="15569" y="3630"/>
                    <a:pt x="14229" y="4992"/>
                    <a:pt x="12909" y="6355"/>
                  </a:cubicBezTo>
                  <a:cubicBezTo>
                    <a:pt x="11588" y="7717"/>
                    <a:pt x="10288" y="9079"/>
                    <a:pt x="8908" y="10733"/>
                  </a:cubicBezTo>
                  <a:cubicBezTo>
                    <a:pt x="7528" y="12387"/>
                    <a:pt x="6070" y="14333"/>
                    <a:pt x="4769" y="15890"/>
                  </a:cubicBezTo>
                  <a:cubicBezTo>
                    <a:pt x="3469" y="17447"/>
                    <a:pt x="2326" y="18614"/>
                    <a:pt x="1636" y="19490"/>
                  </a:cubicBezTo>
                  <a:cubicBezTo>
                    <a:pt x="946" y="20365"/>
                    <a:pt x="709" y="20949"/>
                    <a:pt x="690" y="21241"/>
                  </a:cubicBezTo>
                  <a:cubicBezTo>
                    <a:pt x="670" y="21533"/>
                    <a:pt x="867" y="21533"/>
                    <a:pt x="1399" y="21144"/>
                  </a:cubicBezTo>
                  <a:cubicBezTo>
                    <a:pt x="1931" y="20755"/>
                    <a:pt x="2799" y="19976"/>
                    <a:pt x="3666" y="19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97978" y="3764005"/>
              <a:ext cx="11963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047"/>
                  </a:moveTo>
                  <a:cubicBezTo>
                    <a:pt x="50" y="7482"/>
                    <a:pt x="99" y="6918"/>
                    <a:pt x="185" y="6988"/>
                  </a:cubicBezTo>
                  <a:cubicBezTo>
                    <a:pt x="271" y="7059"/>
                    <a:pt x="394" y="7765"/>
                    <a:pt x="529" y="8118"/>
                  </a:cubicBezTo>
                  <a:cubicBezTo>
                    <a:pt x="665" y="8471"/>
                    <a:pt x="814" y="8471"/>
                    <a:pt x="971" y="8471"/>
                  </a:cubicBezTo>
                  <a:cubicBezTo>
                    <a:pt x="1127" y="8471"/>
                    <a:pt x="1292" y="8471"/>
                    <a:pt x="1452" y="8329"/>
                  </a:cubicBezTo>
                  <a:cubicBezTo>
                    <a:pt x="1613" y="8188"/>
                    <a:pt x="1769" y="7906"/>
                    <a:pt x="1922" y="7694"/>
                  </a:cubicBezTo>
                  <a:cubicBezTo>
                    <a:pt x="2075" y="7482"/>
                    <a:pt x="2224" y="7341"/>
                    <a:pt x="2381" y="7200"/>
                  </a:cubicBezTo>
                  <a:cubicBezTo>
                    <a:pt x="2538" y="7059"/>
                    <a:pt x="2702" y="6918"/>
                    <a:pt x="2855" y="6776"/>
                  </a:cubicBezTo>
                  <a:cubicBezTo>
                    <a:pt x="3008" y="6635"/>
                    <a:pt x="3149" y="6494"/>
                    <a:pt x="3292" y="6282"/>
                  </a:cubicBezTo>
                  <a:cubicBezTo>
                    <a:pt x="3436" y="6071"/>
                    <a:pt x="3581" y="5788"/>
                    <a:pt x="3730" y="5576"/>
                  </a:cubicBezTo>
                  <a:cubicBezTo>
                    <a:pt x="3879" y="5365"/>
                    <a:pt x="4032" y="5224"/>
                    <a:pt x="4183" y="5153"/>
                  </a:cubicBezTo>
                  <a:cubicBezTo>
                    <a:pt x="4334" y="5082"/>
                    <a:pt x="4483" y="5082"/>
                    <a:pt x="4638" y="5082"/>
                  </a:cubicBezTo>
                  <a:cubicBezTo>
                    <a:pt x="4792" y="5082"/>
                    <a:pt x="4953" y="5082"/>
                    <a:pt x="5113" y="5082"/>
                  </a:cubicBezTo>
                  <a:cubicBezTo>
                    <a:pt x="5274" y="5082"/>
                    <a:pt x="5434" y="5082"/>
                    <a:pt x="5595" y="5082"/>
                  </a:cubicBezTo>
                  <a:cubicBezTo>
                    <a:pt x="5755" y="5082"/>
                    <a:pt x="5916" y="5082"/>
                    <a:pt x="6055" y="5012"/>
                  </a:cubicBezTo>
                  <a:cubicBezTo>
                    <a:pt x="6195" y="4941"/>
                    <a:pt x="6313" y="4800"/>
                    <a:pt x="6455" y="4588"/>
                  </a:cubicBezTo>
                  <a:cubicBezTo>
                    <a:pt x="6596" y="4376"/>
                    <a:pt x="6761" y="4094"/>
                    <a:pt x="6927" y="3882"/>
                  </a:cubicBezTo>
                  <a:cubicBezTo>
                    <a:pt x="7093" y="3671"/>
                    <a:pt x="7261" y="3529"/>
                    <a:pt x="7427" y="3318"/>
                  </a:cubicBezTo>
                  <a:cubicBezTo>
                    <a:pt x="7594" y="3106"/>
                    <a:pt x="7758" y="2824"/>
                    <a:pt x="7924" y="2612"/>
                  </a:cubicBezTo>
                  <a:cubicBezTo>
                    <a:pt x="8090" y="2400"/>
                    <a:pt x="8259" y="2259"/>
                    <a:pt x="8425" y="2118"/>
                  </a:cubicBezTo>
                  <a:cubicBezTo>
                    <a:pt x="8591" y="1976"/>
                    <a:pt x="8755" y="1835"/>
                    <a:pt x="8895" y="1694"/>
                  </a:cubicBezTo>
                  <a:cubicBezTo>
                    <a:pt x="9034" y="1553"/>
                    <a:pt x="9149" y="1412"/>
                    <a:pt x="9266" y="1341"/>
                  </a:cubicBezTo>
                  <a:cubicBezTo>
                    <a:pt x="9382" y="1271"/>
                    <a:pt x="9501" y="1271"/>
                    <a:pt x="9619" y="1271"/>
                  </a:cubicBezTo>
                  <a:cubicBezTo>
                    <a:pt x="9738" y="1271"/>
                    <a:pt x="9856" y="1271"/>
                    <a:pt x="9975" y="1271"/>
                  </a:cubicBezTo>
                  <a:cubicBezTo>
                    <a:pt x="10093" y="1271"/>
                    <a:pt x="10211" y="1271"/>
                    <a:pt x="10334" y="1271"/>
                  </a:cubicBezTo>
                  <a:cubicBezTo>
                    <a:pt x="10456" y="1271"/>
                    <a:pt x="10582" y="1271"/>
                    <a:pt x="10708" y="1271"/>
                  </a:cubicBezTo>
                  <a:cubicBezTo>
                    <a:pt x="10834" y="1271"/>
                    <a:pt x="10961" y="1271"/>
                    <a:pt x="11111" y="1271"/>
                  </a:cubicBezTo>
                  <a:cubicBezTo>
                    <a:pt x="11262" y="1271"/>
                    <a:pt x="11438" y="1271"/>
                    <a:pt x="11583" y="1271"/>
                  </a:cubicBezTo>
                  <a:cubicBezTo>
                    <a:pt x="11729" y="1271"/>
                    <a:pt x="11843" y="1271"/>
                    <a:pt x="11987" y="1271"/>
                  </a:cubicBezTo>
                  <a:cubicBezTo>
                    <a:pt x="12130" y="1271"/>
                    <a:pt x="12302" y="1271"/>
                    <a:pt x="12472" y="1200"/>
                  </a:cubicBezTo>
                  <a:cubicBezTo>
                    <a:pt x="12642" y="1129"/>
                    <a:pt x="12810" y="988"/>
                    <a:pt x="12952" y="918"/>
                  </a:cubicBezTo>
                  <a:cubicBezTo>
                    <a:pt x="13093" y="847"/>
                    <a:pt x="13208" y="847"/>
                    <a:pt x="13326" y="776"/>
                  </a:cubicBezTo>
                  <a:cubicBezTo>
                    <a:pt x="13445" y="706"/>
                    <a:pt x="13567" y="565"/>
                    <a:pt x="13685" y="494"/>
                  </a:cubicBezTo>
                  <a:cubicBezTo>
                    <a:pt x="13804" y="424"/>
                    <a:pt x="13918" y="424"/>
                    <a:pt x="14068" y="353"/>
                  </a:cubicBezTo>
                  <a:cubicBezTo>
                    <a:pt x="14217" y="282"/>
                    <a:pt x="14400" y="141"/>
                    <a:pt x="14555" y="71"/>
                  </a:cubicBezTo>
                  <a:cubicBezTo>
                    <a:pt x="14710" y="0"/>
                    <a:pt x="14836" y="0"/>
                    <a:pt x="14966" y="0"/>
                  </a:cubicBezTo>
                  <a:cubicBezTo>
                    <a:pt x="15096" y="0"/>
                    <a:pt x="15229" y="0"/>
                    <a:pt x="15390" y="0"/>
                  </a:cubicBezTo>
                  <a:cubicBezTo>
                    <a:pt x="15550" y="0"/>
                    <a:pt x="15738" y="0"/>
                    <a:pt x="15890" y="71"/>
                  </a:cubicBezTo>
                  <a:cubicBezTo>
                    <a:pt x="16043" y="141"/>
                    <a:pt x="16162" y="282"/>
                    <a:pt x="16282" y="494"/>
                  </a:cubicBezTo>
                  <a:cubicBezTo>
                    <a:pt x="16403" y="706"/>
                    <a:pt x="16525" y="988"/>
                    <a:pt x="16649" y="1200"/>
                  </a:cubicBezTo>
                  <a:cubicBezTo>
                    <a:pt x="16773" y="1412"/>
                    <a:pt x="16899" y="1553"/>
                    <a:pt x="17050" y="1906"/>
                  </a:cubicBezTo>
                  <a:cubicBezTo>
                    <a:pt x="17201" y="2259"/>
                    <a:pt x="17377" y="2824"/>
                    <a:pt x="17520" y="3247"/>
                  </a:cubicBezTo>
                  <a:cubicBezTo>
                    <a:pt x="17664" y="3671"/>
                    <a:pt x="17775" y="3953"/>
                    <a:pt x="17914" y="4306"/>
                  </a:cubicBezTo>
                  <a:cubicBezTo>
                    <a:pt x="18054" y="4659"/>
                    <a:pt x="18222" y="5082"/>
                    <a:pt x="18390" y="5576"/>
                  </a:cubicBezTo>
                  <a:cubicBezTo>
                    <a:pt x="18558" y="6071"/>
                    <a:pt x="18726" y="6635"/>
                    <a:pt x="18885" y="7129"/>
                  </a:cubicBezTo>
                  <a:cubicBezTo>
                    <a:pt x="19043" y="7624"/>
                    <a:pt x="19192" y="8047"/>
                    <a:pt x="19336" y="8400"/>
                  </a:cubicBezTo>
                  <a:cubicBezTo>
                    <a:pt x="19479" y="8753"/>
                    <a:pt x="19617" y="9035"/>
                    <a:pt x="19764" y="9459"/>
                  </a:cubicBezTo>
                  <a:cubicBezTo>
                    <a:pt x="19911" y="9882"/>
                    <a:pt x="20068" y="10447"/>
                    <a:pt x="20217" y="11012"/>
                  </a:cubicBezTo>
                  <a:cubicBezTo>
                    <a:pt x="20366" y="11576"/>
                    <a:pt x="20507" y="12141"/>
                    <a:pt x="20669" y="13129"/>
                  </a:cubicBezTo>
                  <a:cubicBezTo>
                    <a:pt x="20832" y="14118"/>
                    <a:pt x="21015" y="15529"/>
                    <a:pt x="21174" y="17012"/>
                  </a:cubicBezTo>
                  <a:cubicBezTo>
                    <a:pt x="21332" y="18494"/>
                    <a:pt x="21466" y="200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49821" y="4263244"/>
              <a:ext cx="211708" cy="37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75" fill="norm" stroke="1" extrusionOk="0">
                  <a:moveTo>
                    <a:pt x="218" y="137"/>
                  </a:moveTo>
                  <a:cubicBezTo>
                    <a:pt x="218" y="737"/>
                    <a:pt x="218" y="1337"/>
                    <a:pt x="752" y="1817"/>
                  </a:cubicBezTo>
                  <a:cubicBezTo>
                    <a:pt x="1287" y="2297"/>
                    <a:pt x="2356" y="2657"/>
                    <a:pt x="5350" y="2537"/>
                  </a:cubicBezTo>
                  <a:cubicBezTo>
                    <a:pt x="8344" y="2417"/>
                    <a:pt x="13263" y="1817"/>
                    <a:pt x="16364" y="1277"/>
                  </a:cubicBezTo>
                  <a:cubicBezTo>
                    <a:pt x="19465" y="737"/>
                    <a:pt x="20748" y="257"/>
                    <a:pt x="20855" y="77"/>
                  </a:cubicBezTo>
                  <a:cubicBezTo>
                    <a:pt x="20962" y="-103"/>
                    <a:pt x="19893" y="17"/>
                    <a:pt x="17647" y="617"/>
                  </a:cubicBezTo>
                  <a:cubicBezTo>
                    <a:pt x="15402" y="1217"/>
                    <a:pt x="11980" y="2297"/>
                    <a:pt x="9948" y="3437"/>
                  </a:cubicBezTo>
                  <a:cubicBezTo>
                    <a:pt x="7917" y="4577"/>
                    <a:pt x="7275" y="5777"/>
                    <a:pt x="7275" y="6677"/>
                  </a:cubicBezTo>
                  <a:cubicBezTo>
                    <a:pt x="7275" y="7577"/>
                    <a:pt x="7917" y="8177"/>
                    <a:pt x="8879" y="8777"/>
                  </a:cubicBezTo>
                  <a:cubicBezTo>
                    <a:pt x="9841" y="9377"/>
                    <a:pt x="11125" y="9977"/>
                    <a:pt x="11659" y="10577"/>
                  </a:cubicBezTo>
                  <a:cubicBezTo>
                    <a:pt x="12194" y="11177"/>
                    <a:pt x="11980" y="11777"/>
                    <a:pt x="10590" y="12677"/>
                  </a:cubicBezTo>
                  <a:cubicBezTo>
                    <a:pt x="9200" y="13577"/>
                    <a:pt x="6634" y="14777"/>
                    <a:pt x="4709" y="15737"/>
                  </a:cubicBezTo>
                  <a:cubicBezTo>
                    <a:pt x="2784" y="16697"/>
                    <a:pt x="1501" y="17417"/>
                    <a:pt x="752" y="18257"/>
                  </a:cubicBezTo>
                  <a:cubicBezTo>
                    <a:pt x="4" y="19097"/>
                    <a:pt x="-210" y="20057"/>
                    <a:pt x="218" y="20657"/>
                  </a:cubicBezTo>
                  <a:cubicBezTo>
                    <a:pt x="645" y="21257"/>
                    <a:pt x="1715" y="21497"/>
                    <a:pt x="4816" y="21317"/>
                  </a:cubicBezTo>
                  <a:cubicBezTo>
                    <a:pt x="7917" y="21137"/>
                    <a:pt x="13049" y="20537"/>
                    <a:pt x="16150" y="20117"/>
                  </a:cubicBezTo>
                  <a:cubicBezTo>
                    <a:pt x="19251" y="19697"/>
                    <a:pt x="20321" y="19457"/>
                    <a:pt x="21390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759084" y="4454439"/>
              <a:ext cx="332645" cy="22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64" fill="norm" stroke="1" extrusionOk="0">
                  <a:moveTo>
                    <a:pt x="157" y="3833"/>
                  </a:moveTo>
                  <a:cubicBezTo>
                    <a:pt x="21" y="2815"/>
                    <a:pt x="-116" y="1796"/>
                    <a:pt x="157" y="1286"/>
                  </a:cubicBezTo>
                  <a:cubicBezTo>
                    <a:pt x="431" y="777"/>
                    <a:pt x="1114" y="777"/>
                    <a:pt x="2276" y="1083"/>
                  </a:cubicBezTo>
                  <a:cubicBezTo>
                    <a:pt x="3438" y="1388"/>
                    <a:pt x="5079" y="2000"/>
                    <a:pt x="6036" y="4037"/>
                  </a:cubicBezTo>
                  <a:cubicBezTo>
                    <a:pt x="6993" y="6075"/>
                    <a:pt x="7266" y="9539"/>
                    <a:pt x="6788" y="12392"/>
                  </a:cubicBezTo>
                  <a:cubicBezTo>
                    <a:pt x="6309" y="15245"/>
                    <a:pt x="5079" y="17486"/>
                    <a:pt x="3917" y="19015"/>
                  </a:cubicBezTo>
                  <a:cubicBezTo>
                    <a:pt x="2755" y="20543"/>
                    <a:pt x="1661" y="21358"/>
                    <a:pt x="1183" y="21256"/>
                  </a:cubicBezTo>
                  <a:cubicBezTo>
                    <a:pt x="704" y="21154"/>
                    <a:pt x="841" y="20135"/>
                    <a:pt x="2140" y="17690"/>
                  </a:cubicBezTo>
                  <a:cubicBezTo>
                    <a:pt x="3438" y="15245"/>
                    <a:pt x="5899" y="11373"/>
                    <a:pt x="7471" y="8724"/>
                  </a:cubicBezTo>
                  <a:cubicBezTo>
                    <a:pt x="9043" y="6075"/>
                    <a:pt x="9727" y="4649"/>
                    <a:pt x="10547" y="3222"/>
                  </a:cubicBezTo>
                  <a:cubicBezTo>
                    <a:pt x="11368" y="1796"/>
                    <a:pt x="12325" y="369"/>
                    <a:pt x="12598" y="64"/>
                  </a:cubicBezTo>
                  <a:cubicBezTo>
                    <a:pt x="12871" y="-242"/>
                    <a:pt x="12461" y="573"/>
                    <a:pt x="11709" y="2203"/>
                  </a:cubicBezTo>
                  <a:cubicBezTo>
                    <a:pt x="10957" y="3833"/>
                    <a:pt x="9864" y="6279"/>
                    <a:pt x="9249" y="8316"/>
                  </a:cubicBezTo>
                  <a:cubicBezTo>
                    <a:pt x="8633" y="10354"/>
                    <a:pt x="8497" y="11984"/>
                    <a:pt x="9249" y="13105"/>
                  </a:cubicBezTo>
                  <a:cubicBezTo>
                    <a:pt x="10000" y="14226"/>
                    <a:pt x="11641" y="14837"/>
                    <a:pt x="13828" y="14532"/>
                  </a:cubicBezTo>
                  <a:cubicBezTo>
                    <a:pt x="16016" y="14226"/>
                    <a:pt x="18750" y="13003"/>
                    <a:pt x="21484" y="11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159134" y="4320688"/>
              <a:ext cx="288195" cy="2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22" fill="norm" stroke="1" extrusionOk="0">
                  <a:moveTo>
                    <a:pt x="182" y="3664"/>
                  </a:moveTo>
                  <a:cubicBezTo>
                    <a:pt x="25" y="2700"/>
                    <a:pt x="-133" y="1736"/>
                    <a:pt x="182" y="1061"/>
                  </a:cubicBezTo>
                  <a:cubicBezTo>
                    <a:pt x="498" y="386"/>
                    <a:pt x="1286" y="0"/>
                    <a:pt x="2941" y="0"/>
                  </a:cubicBezTo>
                  <a:cubicBezTo>
                    <a:pt x="4597" y="0"/>
                    <a:pt x="7120" y="386"/>
                    <a:pt x="8539" y="2314"/>
                  </a:cubicBezTo>
                  <a:cubicBezTo>
                    <a:pt x="9958" y="4243"/>
                    <a:pt x="10273" y="7714"/>
                    <a:pt x="9563" y="10607"/>
                  </a:cubicBezTo>
                  <a:cubicBezTo>
                    <a:pt x="8854" y="13500"/>
                    <a:pt x="7120" y="15814"/>
                    <a:pt x="6016" y="17550"/>
                  </a:cubicBezTo>
                  <a:cubicBezTo>
                    <a:pt x="4912" y="19286"/>
                    <a:pt x="4439" y="20443"/>
                    <a:pt x="4676" y="21021"/>
                  </a:cubicBezTo>
                  <a:cubicBezTo>
                    <a:pt x="4912" y="21600"/>
                    <a:pt x="5858" y="21600"/>
                    <a:pt x="8775" y="21407"/>
                  </a:cubicBezTo>
                  <a:cubicBezTo>
                    <a:pt x="11692" y="21214"/>
                    <a:pt x="16579" y="20829"/>
                    <a:pt x="21467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47228" y="4691105"/>
              <a:ext cx="615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7" y="18514"/>
                    <a:pt x="3414" y="15429"/>
                    <a:pt x="5530" y="12857"/>
                  </a:cubicBezTo>
                  <a:cubicBezTo>
                    <a:pt x="7645" y="10286"/>
                    <a:pt x="10169" y="8229"/>
                    <a:pt x="12730" y="6686"/>
                  </a:cubicBezTo>
                  <a:cubicBezTo>
                    <a:pt x="15291" y="5143"/>
                    <a:pt x="17889" y="4114"/>
                    <a:pt x="19373" y="3086"/>
                  </a:cubicBezTo>
                  <a:cubicBezTo>
                    <a:pt x="20858" y="2057"/>
                    <a:pt x="2122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871595" y="4678405"/>
              <a:ext cx="423334" cy="10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1512" y="19059"/>
                  </a:moveTo>
                  <a:cubicBezTo>
                    <a:pt x="756" y="19906"/>
                    <a:pt x="0" y="20753"/>
                    <a:pt x="0" y="21176"/>
                  </a:cubicBezTo>
                  <a:cubicBezTo>
                    <a:pt x="0" y="21600"/>
                    <a:pt x="756" y="21600"/>
                    <a:pt x="3024" y="19694"/>
                  </a:cubicBezTo>
                  <a:cubicBezTo>
                    <a:pt x="5292" y="17788"/>
                    <a:pt x="9072" y="13976"/>
                    <a:pt x="12420" y="10376"/>
                  </a:cubicBezTo>
                  <a:cubicBezTo>
                    <a:pt x="15768" y="6776"/>
                    <a:pt x="18684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517178" y="442440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529878" y="459585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387128" y="4175558"/>
              <a:ext cx="124074" cy="48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345" fill="norm" stroke="1" extrusionOk="0">
                  <a:moveTo>
                    <a:pt x="0" y="7660"/>
                  </a:moveTo>
                  <a:cubicBezTo>
                    <a:pt x="1416" y="9914"/>
                    <a:pt x="2833" y="12168"/>
                    <a:pt x="3718" y="14140"/>
                  </a:cubicBezTo>
                  <a:cubicBezTo>
                    <a:pt x="4603" y="16112"/>
                    <a:pt x="4957" y="17802"/>
                    <a:pt x="5312" y="19070"/>
                  </a:cubicBezTo>
                  <a:cubicBezTo>
                    <a:pt x="5666" y="20338"/>
                    <a:pt x="6020" y="21183"/>
                    <a:pt x="6197" y="21324"/>
                  </a:cubicBezTo>
                  <a:cubicBezTo>
                    <a:pt x="6374" y="21465"/>
                    <a:pt x="6374" y="20902"/>
                    <a:pt x="5666" y="18929"/>
                  </a:cubicBezTo>
                  <a:cubicBezTo>
                    <a:pt x="4957" y="16957"/>
                    <a:pt x="3541" y="13576"/>
                    <a:pt x="3010" y="10430"/>
                  </a:cubicBezTo>
                  <a:cubicBezTo>
                    <a:pt x="2479" y="7284"/>
                    <a:pt x="2833" y="4373"/>
                    <a:pt x="3187" y="2682"/>
                  </a:cubicBezTo>
                  <a:cubicBezTo>
                    <a:pt x="3541" y="992"/>
                    <a:pt x="3895" y="522"/>
                    <a:pt x="4957" y="241"/>
                  </a:cubicBezTo>
                  <a:cubicBezTo>
                    <a:pt x="6020" y="-41"/>
                    <a:pt x="7790" y="-135"/>
                    <a:pt x="10269" y="288"/>
                  </a:cubicBezTo>
                  <a:cubicBezTo>
                    <a:pt x="12748" y="710"/>
                    <a:pt x="15935" y="1649"/>
                    <a:pt x="18059" y="3152"/>
                  </a:cubicBezTo>
                  <a:cubicBezTo>
                    <a:pt x="20184" y="4655"/>
                    <a:pt x="21246" y="6721"/>
                    <a:pt x="20538" y="8176"/>
                  </a:cubicBezTo>
                  <a:cubicBezTo>
                    <a:pt x="19830" y="9632"/>
                    <a:pt x="17351" y="10477"/>
                    <a:pt x="13810" y="10900"/>
                  </a:cubicBezTo>
                  <a:cubicBezTo>
                    <a:pt x="10269" y="11322"/>
                    <a:pt x="5666" y="11322"/>
                    <a:pt x="3010" y="11088"/>
                  </a:cubicBezTo>
                  <a:cubicBezTo>
                    <a:pt x="354" y="10853"/>
                    <a:pt x="-354" y="10383"/>
                    <a:pt x="354" y="9961"/>
                  </a:cubicBezTo>
                  <a:cubicBezTo>
                    <a:pt x="1062" y="9538"/>
                    <a:pt x="3187" y="9162"/>
                    <a:pt x="5312" y="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520867" y="4392655"/>
              <a:ext cx="177412" cy="21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23" fill="norm" stroke="1" extrusionOk="0">
                  <a:moveTo>
                    <a:pt x="3003" y="12462"/>
                  </a:moveTo>
                  <a:cubicBezTo>
                    <a:pt x="2240" y="11631"/>
                    <a:pt x="1478" y="10800"/>
                    <a:pt x="843" y="9865"/>
                  </a:cubicBezTo>
                  <a:cubicBezTo>
                    <a:pt x="207" y="8931"/>
                    <a:pt x="-301" y="7892"/>
                    <a:pt x="207" y="7165"/>
                  </a:cubicBezTo>
                  <a:cubicBezTo>
                    <a:pt x="715" y="6438"/>
                    <a:pt x="2240" y="6023"/>
                    <a:pt x="4273" y="6335"/>
                  </a:cubicBezTo>
                  <a:cubicBezTo>
                    <a:pt x="6306" y="6646"/>
                    <a:pt x="8847" y="7685"/>
                    <a:pt x="10626" y="10073"/>
                  </a:cubicBezTo>
                  <a:cubicBezTo>
                    <a:pt x="12405" y="12462"/>
                    <a:pt x="13421" y="16200"/>
                    <a:pt x="13548" y="18485"/>
                  </a:cubicBezTo>
                  <a:cubicBezTo>
                    <a:pt x="13675" y="20769"/>
                    <a:pt x="12913" y="21600"/>
                    <a:pt x="12278" y="21392"/>
                  </a:cubicBezTo>
                  <a:cubicBezTo>
                    <a:pt x="11643" y="21185"/>
                    <a:pt x="11134" y="19938"/>
                    <a:pt x="11261" y="17031"/>
                  </a:cubicBezTo>
                  <a:cubicBezTo>
                    <a:pt x="11388" y="14123"/>
                    <a:pt x="12151" y="9554"/>
                    <a:pt x="13930" y="6438"/>
                  </a:cubicBezTo>
                  <a:cubicBezTo>
                    <a:pt x="15708" y="3323"/>
                    <a:pt x="18504" y="1662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814523" y="4258204"/>
              <a:ext cx="131406" cy="34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05" fill="norm" stroke="1" extrusionOk="0">
                  <a:moveTo>
                    <a:pt x="20952" y="2439"/>
                  </a:moveTo>
                  <a:cubicBezTo>
                    <a:pt x="19264" y="1517"/>
                    <a:pt x="17577" y="595"/>
                    <a:pt x="15889" y="200"/>
                  </a:cubicBezTo>
                  <a:cubicBezTo>
                    <a:pt x="14202" y="-195"/>
                    <a:pt x="12514" y="-63"/>
                    <a:pt x="9983" y="1122"/>
                  </a:cubicBezTo>
                  <a:cubicBezTo>
                    <a:pt x="7452" y="2307"/>
                    <a:pt x="4077" y="4546"/>
                    <a:pt x="2052" y="7181"/>
                  </a:cubicBezTo>
                  <a:cubicBezTo>
                    <a:pt x="27" y="9815"/>
                    <a:pt x="-648" y="12844"/>
                    <a:pt x="702" y="15215"/>
                  </a:cubicBezTo>
                  <a:cubicBezTo>
                    <a:pt x="2052" y="17585"/>
                    <a:pt x="5427" y="19298"/>
                    <a:pt x="8802" y="20220"/>
                  </a:cubicBezTo>
                  <a:cubicBezTo>
                    <a:pt x="12177" y="21142"/>
                    <a:pt x="15552" y="21273"/>
                    <a:pt x="18927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101248" y="4213043"/>
              <a:ext cx="168531" cy="36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00" fill="norm" stroke="1" extrusionOk="0">
                  <a:moveTo>
                    <a:pt x="8538" y="9789"/>
                  </a:moveTo>
                  <a:cubicBezTo>
                    <a:pt x="6648" y="12024"/>
                    <a:pt x="4758" y="14258"/>
                    <a:pt x="3543" y="15996"/>
                  </a:cubicBezTo>
                  <a:cubicBezTo>
                    <a:pt x="2328" y="17734"/>
                    <a:pt x="1788" y="18975"/>
                    <a:pt x="1248" y="19906"/>
                  </a:cubicBezTo>
                  <a:cubicBezTo>
                    <a:pt x="708" y="20837"/>
                    <a:pt x="168" y="21458"/>
                    <a:pt x="33" y="21396"/>
                  </a:cubicBezTo>
                  <a:cubicBezTo>
                    <a:pt x="-102" y="21334"/>
                    <a:pt x="168" y="20589"/>
                    <a:pt x="1113" y="18044"/>
                  </a:cubicBezTo>
                  <a:cubicBezTo>
                    <a:pt x="2058" y="15499"/>
                    <a:pt x="3678" y="11155"/>
                    <a:pt x="5298" y="7865"/>
                  </a:cubicBezTo>
                  <a:cubicBezTo>
                    <a:pt x="6918" y="4575"/>
                    <a:pt x="8538" y="2341"/>
                    <a:pt x="10023" y="1161"/>
                  </a:cubicBezTo>
                  <a:cubicBezTo>
                    <a:pt x="11508" y="-18"/>
                    <a:pt x="12858" y="-142"/>
                    <a:pt x="13803" y="106"/>
                  </a:cubicBezTo>
                  <a:cubicBezTo>
                    <a:pt x="14748" y="355"/>
                    <a:pt x="15288" y="975"/>
                    <a:pt x="16503" y="3458"/>
                  </a:cubicBezTo>
                  <a:cubicBezTo>
                    <a:pt x="17718" y="5941"/>
                    <a:pt x="19608" y="10286"/>
                    <a:pt x="20553" y="13079"/>
                  </a:cubicBezTo>
                  <a:cubicBezTo>
                    <a:pt x="21498" y="15872"/>
                    <a:pt x="21498" y="17113"/>
                    <a:pt x="21498" y="18044"/>
                  </a:cubicBezTo>
                  <a:cubicBezTo>
                    <a:pt x="21498" y="18975"/>
                    <a:pt x="21498" y="19596"/>
                    <a:pt x="21093" y="19658"/>
                  </a:cubicBezTo>
                  <a:cubicBezTo>
                    <a:pt x="20688" y="19720"/>
                    <a:pt x="19878" y="19224"/>
                    <a:pt x="19068" y="1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168178" y="443075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409904" y="4297405"/>
              <a:ext cx="164675" cy="26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95" fill="norm" stroke="1" extrusionOk="0">
                  <a:moveTo>
                    <a:pt x="2436" y="0"/>
                  </a:moveTo>
                  <a:cubicBezTo>
                    <a:pt x="1606" y="4422"/>
                    <a:pt x="775" y="8844"/>
                    <a:pt x="359" y="11906"/>
                  </a:cubicBezTo>
                  <a:cubicBezTo>
                    <a:pt x="-56" y="14967"/>
                    <a:pt x="-56" y="16668"/>
                    <a:pt x="82" y="17943"/>
                  </a:cubicBezTo>
                  <a:cubicBezTo>
                    <a:pt x="221" y="19219"/>
                    <a:pt x="498" y="20069"/>
                    <a:pt x="1467" y="20665"/>
                  </a:cubicBezTo>
                  <a:cubicBezTo>
                    <a:pt x="2436" y="21260"/>
                    <a:pt x="4098" y="21600"/>
                    <a:pt x="6452" y="21260"/>
                  </a:cubicBezTo>
                  <a:cubicBezTo>
                    <a:pt x="8806" y="20920"/>
                    <a:pt x="11852" y="19899"/>
                    <a:pt x="14482" y="17518"/>
                  </a:cubicBezTo>
                  <a:cubicBezTo>
                    <a:pt x="17113" y="15137"/>
                    <a:pt x="19329" y="11395"/>
                    <a:pt x="20436" y="8674"/>
                  </a:cubicBezTo>
                  <a:cubicBezTo>
                    <a:pt x="21544" y="5953"/>
                    <a:pt x="21544" y="4252"/>
                    <a:pt x="21544" y="2806"/>
                  </a:cubicBezTo>
                  <a:cubicBezTo>
                    <a:pt x="21544" y="1361"/>
                    <a:pt x="21544" y="170"/>
                    <a:pt x="20990" y="85"/>
                  </a:cubicBezTo>
                  <a:cubicBezTo>
                    <a:pt x="20436" y="0"/>
                    <a:pt x="19329" y="1020"/>
                    <a:pt x="18775" y="2126"/>
                  </a:cubicBezTo>
                  <a:cubicBezTo>
                    <a:pt x="18221" y="3231"/>
                    <a:pt x="18221" y="4422"/>
                    <a:pt x="18221" y="5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746028" y="4316455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95"/>
                    <a:pt x="7200" y="11590"/>
                    <a:pt x="3600" y="15190"/>
                  </a:cubicBezTo>
                  <a:cubicBezTo>
                    <a:pt x="0" y="18790"/>
                    <a:pt x="0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758728" y="4242371"/>
              <a:ext cx="113575" cy="32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87" fill="norm" stroke="1" extrusionOk="0">
                  <a:moveTo>
                    <a:pt x="0" y="2787"/>
                  </a:moveTo>
                  <a:cubicBezTo>
                    <a:pt x="0" y="1951"/>
                    <a:pt x="0" y="1115"/>
                    <a:pt x="964" y="627"/>
                  </a:cubicBezTo>
                  <a:cubicBezTo>
                    <a:pt x="1929" y="139"/>
                    <a:pt x="3857" y="0"/>
                    <a:pt x="5979" y="0"/>
                  </a:cubicBezTo>
                  <a:cubicBezTo>
                    <a:pt x="8100" y="0"/>
                    <a:pt x="10414" y="139"/>
                    <a:pt x="12343" y="1254"/>
                  </a:cubicBezTo>
                  <a:cubicBezTo>
                    <a:pt x="14271" y="2369"/>
                    <a:pt x="15814" y="4459"/>
                    <a:pt x="15236" y="6201"/>
                  </a:cubicBezTo>
                  <a:cubicBezTo>
                    <a:pt x="14657" y="7943"/>
                    <a:pt x="11957" y="9337"/>
                    <a:pt x="9643" y="10243"/>
                  </a:cubicBezTo>
                  <a:cubicBezTo>
                    <a:pt x="7329" y="11148"/>
                    <a:pt x="5400" y="11566"/>
                    <a:pt x="5400" y="11775"/>
                  </a:cubicBezTo>
                  <a:cubicBezTo>
                    <a:pt x="5400" y="11985"/>
                    <a:pt x="7329" y="11985"/>
                    <a:pt x="10607" y="12681"/>
                  </a:cubicBezTo>
                  <a:cubicBezTo>
                    <a:pt x="13886" y="13378"/>
                    <a:pt x="18514" y="14772"/>
                    <a:pt x="20057" y="16235"/>
                  </a:cubicBezTo>
                  <a:cubicBezTo>
                    <a:pt x="21600" y="17698"/>
                    <a:pt x="20057" y="19231"/>
                    <a:pt x="18514" y="20206"/>
                  </a:cubicBezTo>
                  <a:cubicBezTo>
                    <a:pt x="16971" y="21182"/>
                    <a:pt x="15429" y="21600"/>
                    <a:pt x="12729" y="21461"/>
                  </a:cubicBezTo>
                  <a:cubicBezTo>
                    <a:pt x="10029" y="21321"/>
                    <a:pt x="6171" y="20625"/>
                    <a:pt x="4050" y="19788"/>
                  </a:cubicBezTo>
                  <a:cubicBezTo>
                    <a:pt x="1929" y="18952"/>
                    <a:pt x="1543" y="17977"/>
                    <a:pt x="1157" y="17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898428" y="4195805"/>
              <a:ext cx="11038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0" y="0"/>
                  </a:moveTo>
                  <a:cubicBezTo>
                    <a:pt x="6113" y="1827"/>
                    <a:pt x="12226" y="3654"/>
                    <a:pt x="16098" y="6125"/>
                  </a:cubicBezTo>
                  <a:cubicBezTo>
                    <a:pt x="19970" y="8597"/>
                    <a:pt x="21600" y="11713"/>
                    <a:pt x="21192" y="14239"/>
                  </a:cubicBezTo>
                  <a:cubicBezTo>
                    <a:pt x="20785" y="16764"/>
                    <a:pt x="18340" y="18699"/>
                    <a:pt x="15283" y="19827"/>
                  </a:cubicBezTo>
                  <a:cubicBezTo>
                    <a:pt x="12226" y="20955"/>
                    <a:pt x="8558" y="21278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4414494" y="4278355"/>
              <a:ext cx="22688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4838" y="0"/>
                  </a:moveTo>
                  <a:cubicBezTo>
                    <a:pt x="12038" y="3709"/>
                    <a:pt x="9238" y="7418"/>
                    <a:pt x="6938" y="10255"/>
                  </a:cubicBezTo>
                  <a:cubicBezTo>
                    <a:pt x="4638" y="13091"/>
                    <a:pt x="2838" y="15055"/>
                    <a:pt x="1638" y="16582"/>
                  </a:cubicBezTo>
                  <a:cubicBezTo>
                    <a:pt x="438" y="18109"/>
                    <a:pt x="-162" y="19200"/>
                    <a:pt x="38" y="19964"/>
                  </a:cubicBezTo>
                  <a:cubicBezTo>
                    <a:pt x="238" y="20727"/>
                    <a:pt x="1238" y="21164"/>
                    <a:pt x="4938" y="21382"/>
                  </a:cubicBezTo>
                  <a:cubicBezTo>
                    <a:pt x="8638" y="21600"/>
                    <a:pt x="15038" y="21600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4425478" y="4545055"/>
              <a:ext cx="298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34" y="0"/>
                    <a:pt x="12868" y="0"/>
                    <a:pt x="16468" y="3600"/>
                  </a:cubicBezTo>
                  <a:cubicBezTo>
                    <a:pt x="20068" y="7200"/>
                    <a:pt x="2083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4971015" y="4091979"/>
              <a:ext cx="134650" cy="39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326" fill="norm" stroke="1" extrusionOk="0">
                  <a:moveTo>
                    <a:pt x="5978" y="11374"/>
                  </a:moveTo>
                  <a:cubicBezTo>
                    <a:pt x="4996" y="12965"/>
                    <a:pt x="4015" y="14557"/>
                    <a:pt x="3524" y="16035"/>
                  </a:cubicBezTo>
                  <a:cubicBezTo>
                    <a:pt x="3033" y="17513"/>
                    <a:pt x="3033" y="18877"/>
                    <a:pt x="3033" y="19843"/>
                  </a:cubicBezTo>
                  <a:cubicBezTo>
                    <a:pt x="3033" y="20810"/>
                    <a:pt x="3033" y="21378"/>
                    <a:pt x="2705" y="21321"/>
                  </a:cubicBezTo>
                  <a:cubicBezTo>
                    <a:pt x="2378" y="21264"/>
                    <a:pt x="1724" y="20582"/>
                    <a:pt x="1069" y="18422"/>
                  </a:cubicBezTo>
                  <a:cubicBezTo>
                    <a:pt x="415" y="16262"/>
                    <a:pt x="-240" y="12624"/>
                    <a:pt x="87" y="9498"/>
                  </a:cubicBezTo>
                  <a:cubicBezTo>
                    <a:pt x="415" y="6372"/>
                    <a:pt x="1724" y="3757"/>
                    <a:pt x="4015" y="2109"/>
                  </a:cubicBezTo>
                  <a:cubicBezTo>
                    <a:pt x="6305" y="460"/>
                    <a:pt x="9578" y="-222"/>
                    <a:pt x="13015" y="62"/>
                  </a:cubicBezTo>
                  <a:cubicBezTo>
                    <a:pt x="16451" y="346"/>
                    <a:pt x="20051" y="1597"/>
                    <a:pt x="20705" y="3586"/>
                  </a:cubicBezTo>
                  <a:cubicBezTo>
                    <a:pt x="21360" y="5576"/>
                    <a:pt x="19069" y="8304"/>
                    <a:pt x="16942" y="9839"/>
                  </a:cubicBezTo>
                  <a:cubicBezTo>
                    <a:pt x="14815" y="11374"/>
                    <a:pt x="12851" y="11715"/>
                    <a:pt x="10724" y="11885"/>
                  </a:cubicBezTo>
                  <a:cubicBezTo>
                    <a:pt x="8596" y="12056"/>
                    <a:pt x="6305" y="12056"/>
                    <a:pt x="4996" y="11658"/>
                  </a:cubicBezTo>
                  <a:cubicBezTo>
                    <a:pt x="3687" y="11260"/>
                    <a:pt x="3360" y="10464"/>
                    <a:pt x="4178" y="9896"/>
                  </a:cubicBezTo>
                  <a:cubicBezTo>
                    <a:pt x="4996" y="9327"/>
                    <a:pt x="6960" y="8986"/>
                    <a:pt x="8924" y="8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5143028" y="4278355"/>
              <a:ext cx="177801" cy="20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9164"/>
                  </a:moveTo>
                  <a:cubicBezTo>
                    <a:pt x="1029" y="8509"/>
                    <a:pt x="2057" y="7855"/>
                    <a:pt x="3086" y="7855"/>
                  </a:cubicBezTo>
                  <a:cubicBezTo>
                    <a:pt x="4114" y="7855"/>
                    <a:pt x="5143" y="8509"/>
                    <a:pt x="6429" y="10145"/>
                  </a:cubicBezTo>
                  <a:cubicBezTo>
                    <a:pt x="7714" y="11782"/>
                    <a:pt x="9257" y="14400"/>
                    <a:pt x="10029" y="16255"/>
                  </a:cubicBezTo>
                  <a:cubicBezTo>
                    <a:pt x="10800" y="18109"/>
                    <a:pt x="10800" y="19200"/>
                    <a:pt x="10157" y="20073"/>
                  </a:cubicBezTo>
                  <a:cubicBezTo>
                    <a:pt x="9514" y="20945"/>
                    <a:pt x="8229" y="21600"/>
                    <a:pt x="7329" y="21273"/>
                  </a:cubicBezTo>
                  <a:cubicBezTo>
                    <a:pt x="6429" y="20945"/>
                    <a:pt x="5914" y="19636"/>
                    <a:pt x="6300" y="16691"/>
                  </a:cubicBezTo>
                  <a:cubicBezTo>
                    <a:pt x="6686" y="13745"/>
                    <a:pt x="7971" y="9164"/>
                    <a:pt x="10671" y="6109"/>
                  </a:cubicBezTo>
                  <a:cubicBezTo>
                    <a:pt x="13371" y="3055"/>
                    <a:pt x="17486" y="1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402400" y="4204007"/>
              <a:ext cx="89879" cy="24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024" fill="norm" stroke="1" extrusionOk="0">
                  <a:moveTo>
                    <a:pt x="17900" y="4128"/>
                  </a:moveTo>
                  <a:cubicBezTo>
                    <a:pt x="17900" y="2521"/>
                    <a:pt x="17900" y="915"/>
                    <a:pt x="16672" y="290"/>
                  </a:cubicBezTo>
                  <a:cubicBezTo>
                    <a:pt x="15445" y="-335"/>
                    <a:pt x="12990" y="22"/>
                    <a:pt x="10045" y="1629"/>
                  </a:cubicBezTo>
                  <a:cubicBezTo>
                    <a:pt x="7100" y="3235"/>
                    <a:pt x="3663" y="6091"/>
                    <a:pt x="1700" y="9037"/>
                  </a:cubicBezTo>
                  <a:cubicBezTo>
                    <a:pt x="-264" y="11982"/>
                    <a:pt x="-755" y="15017"/>
                    <a:pt x="1454" y="17159"/>
                  </a:cubicBezTo>
                  <a:cubicBezTo>
                    <a:pt x="3663" y="19301"/>
                    <a:pt x="8572" y="20551"/>
                    <a:pt x="12254" y="20908"/>
                  </a:cubicBezTo>
                  <a:cubicBezTo>
                    <a:pt x="15936" y="21265"/>
                    <a:pt x="18390" y="20729"/>
                    <a:pt x="20845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543583" y="4173492"/>
              <a:ext cx="151896" cy="33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38" fill="norm" stroke="1" extrusionOk="0">
                  <a:moveTo>
                    <a:pt x="13428" y="5508"/>
                  </a:moveTo>
                  <a:cubicBezTo>
                    <a:pt x="11628" y="5508"/>
                    <a:pt x="9828" y="5508"/>
                    <a:pt x="8328" y="6323"/>
                  </a:cubicBezTo>
                  <a:cubicBezTo>
                    <a:pt x="6828" y="7138"/>
                    <a:pt x="5628" y="8768"/>
                    <a:pt x="4278" y="11078"/>
                  </a:cubicBezTo>
                  <a:cubicBezTo>
                    <a:pt x="2928" y="13387"/>
                    <a:pt x="1428" y="16376"/>
                    <a:pt x="678" y="18413"/>
                  </a:cubicBezTo>
                  <a:cubicBezTo>
                    <a:pt x="-72" y="20451"/>
                    <a:pt x="-72" y="21538"/>
                    <a:pt x="78" y="21538"/>
                  </a:cubicBezTo>
                  <a:cubicBezTo>
                    <a:pt x="228" y="21538"/>
                    <a:pt x="528" y="20451"/>
                    <a:pt x="2028" y="17802"/>
                  </a:cubicBezTo>
                  <a:cubicBezTo>
                    <a:pt x="3528" y="15153"/>
                    <a:pt x="6228" y="10942"/>
                    <a:pt x="8478" y="7885"/>
                  </a:cubicBezTo>
                  <a:cubicBezTo>
                    <a:pt x="10728" y="4829"/>
                    <a:pt x="12528" y="2927"/>
                    <a:pt x="14028" y="1704"/>
                  </a:cubicBezTo>
                  <a:cubicBezTo>
                    <a:pt x="15528" y="481"/>
                    <a:pt x="16728" y="-62"/>
                    <a:pt x="17478" y="6"/>
                  </a:cubicBezTo>
                  <a:cubicBezTo>
                    <a:pt x="18228" y="74"/>
                    <a:pt x="18528" y="753"/>
                    <a:pt x="18978" y="2927"/>
                  </a:cubicBezTo>
                  <a:cubicBezTo>
                    <a:pt x="19428" y="5100"/>
                    <a:pt x="20028" y="8768"/>
                    <a:pt x="20478" y="11689"/>
                  </a:cubicBezTo>
                  <a:cubicBezTo>
                    <a:pt x="20928" y="14610"/>
                    <a:pt x="21228" y="16783"/>
                    <a:pt x="21528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606578" y="4329155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816128" y="4183105"/>
              <a:ext cx="7729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0232" y="0"/>
                  </a:moveTo>
                  <a:cubicBezTo>
                    <a:pt x="14779" y="3724"/>
                    <a:pt x="19326" y="7448"/>
                    <a:pt x="20463" y="10552"/>
                  </a:cubicBezTo>
                  <a:cubicBezTo>
                    <a:pt x="21600" y="13655"/>
                    <a:pt x="19326" y="16138"/>
                    <a:pt x="15347" y="17876"/>
                  </a:cubicBezTo>
                  <a:cubicBezTo>
                    <a:pt x="11368" y="19614"/>
                    <a:pt x="5684" y="206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216178" y="4335505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2" y="15600"/>
                    <a:pt x="7024" y="9600"/>
                    <a:pt x="10624" y="6000"/>
                  </a:cubicBezTo>
                  <a:cubicBezTo>
                    <a:pt x="14224" y="2400"/>
                    <a:pt x="1791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352422" y="4246605"/>
              <a:ext cx="98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47"/>
                    <a:pt x="2735" y="9095"/>
                    <a:pt x="575" y="12695"/>
                  </a:cubicBezTo>
                  <a:cubicBezTo>
                    <a:pt x="-1585" y="16295"/>
                    <a:pt x="2735" y="1894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657709" y="4074024"/>
              <a:ext cx="111804" cy="40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548" fill="norm" stroke="1" extrusionOk="0">
                  <a:moveTo>
                    <a:pt x="5263" y="8076"/>
                  </a:moveTo>
                  <a:cubicBezTo>
                    <a:pt x="4478" y="11305"/>
                    <a:pt x="3692" y="14534"/>
                    <a:pt x="3300" y="16593"/>
                  </a:cubicBezTo>
                  <a:cubicBezTo>
                    <a:pt x="2907" y="18653"/>
                    <a:pt x="2907" y="19544"/>
                    <a:pt x="2514" y="20268"/>
                  </a:cubicBezTo>
                  <a:cubicBezTo>
                    <a:pt x="2121" y="20991"/>
                    <a:pt x="1336" y="21548"/>
                    <a:pt x="747" y="21548"/>
                  </a:cubicBezTo>
                  <a:cubicBezTo>
                    <a:pt x="158" y="21548"/>
                    <a:pt x="-235" y="20991"/>
                    <a:pt x="158" y="18876"/>
                  </a:cubicBezTo>
                  <a:cubicBezTo>
                    <a:pt x="550" y="16760"/>
                    <a:pt x="1729" y="13086"/>
                    <a:pt x="3496" y="9913"/>
                  </a:cubicBezTo>
                  <a:cubicBezTo>
                    <a:pt x="5263" y="6740"/>
                    <a:pt x="7620" y="4068"/>
                    <a:pt x="9780" y="2397"/>
                  </a:cubicBezTo>
                  <a:cubicBezTo>
                    <a:pt x="11940" y="727"/>
                    <a:pt x="13903" y="59"/>
                    <a:pt x="15670" y="4"/>
                  </a:cubicBezTo>
                  <a:cubicBezTo>
                    <a:pt x="17438" y="-52"/>
                    <a:pt x="19009" y="505"/>
                    <a:pt x="19990" y="1674"/>
                  </a:cubicBezTo>
                  <a:cubicBezTo>
                    <a:pt x="20972" y="2843"/>
                    <a:pt x="21365" y="4624"/>
                    <a:pt x="18812" y="6127"/>
                  </a:cubicBezTo>
                  <a:cubicBezTo>
                    <a:pt x="16260" y="7630"/>
                    <a:pt x="10761" y="8855"/>
                    <a:pt x="5263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781328" y="4252955"/>
              <a:ext cx="152401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8016"/>
                  </a:moveTo>
                  <a:cubicBezTo>
                    <a:pt x="0" y="6903"/>
                    <a:pt x="0" y="5790"/>
                    <a:pt x="750" y="5567"/>
                  </a:cubicBezTo>
                  <a:cubicBezTo>
                    <a:pt x="1500" y="5344"/>
                    <a:pt x="3000" y="6012"/>
                    <a:pt x="4950" y="8351"/>
                  </a:cubicBezTo>
                  <a:cubicBezTo>
                    <a:pt x="6900" y="10689"/>
                    <a:pt x="9300" y="14697"/>
                    <a:pt x="10500" y="17369"/>
                  </a:cubicBezTo>
                  <a:cubicBezTo>
                    <a:pt x="11700" y="20041"/>
                    <a:pt x="11700" y="21377"/>
                    <a:pt x="11250" y="21489"/>
                  </a:cubicBezTo>
                  <a:cubicBezTo>
                    <a:pt x="10800" y="21600"/>
                    <a:pt x="9900" y="20487"/>
                    <a:pt x="9300" y="17926"/>
                  </a:cubicBezTo>
                  <a:cubicBezTo>
                    <a:pt x="8700" y="15365"/>
                    <a:pt x="8400" y="11357"/>
                    <a:pt x="9300" y="8239"/>
                  </a:cubicBezTo>
                  <a:cubicBezTo>
                    <a:pt x="10200" y="5122"/>
                    <a:pt x="12300" y="2895"/>
                    <a:pt x="14550" y="1670"/>
                  </a:cubicBezTo>
                  <a:cubicBezTo>
                    <a:pt x="16800" y="445"/>
                    <a:pt x="19200" y="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041154" y="4123692"/>
              <a:ext cx="127525" cy="34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42" fill="norm" stroke="1" extrusionOk="0">
                  <a:moveTo>
                    <a:pt x="21334" y="2889"/>
                  </a:moveTo>
                  <a:cubicBezTo>
                    <a:pt x="19918" y="1711"/>
                    <a:pt x="18501" y="532"/>
                    <a:pt x="16731" y="140"/>
                  </a:cubicBezTo>
                  <a:cubicBezTo>
                    <a:pt x="14960" y="-253"/>
                    <a:pt x="12836" y="140"/>
                    <a:pt x="10180" y="1842"/>
                  </a:cubicBezTo>
                  <a:cubicBezTo>
                    <a:pt x="7524" y="3543"/>
                    <a:pt x="4337" y="6554"/>
                    <a:pt x="2390" y="9762"/>
                  </a:cubicBezTo>
                  <a:cubicBezTo>
                    <a:pt x="442" y="12969"/>
                    <a:pt x="-266" y="16372"/>
                    <a:pt x="88" y="18402"/>
                  </a:cubicBezTo>
                  <a:cubicBezTo>
                    <a:pt x="442" y="20431"/>
                    <a:pt x="1859" y="21085"/>
                    <a:pt x="4514" y="21216"/>
                  </a:cubicBezTo>
                  <a:cubicBezTo>
                    <a:pt x="7170" y="21347"/>
                    <a:pt x="11065" y="20954"/>
                    <a:pt x="14960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235851" y="4240255"/>
              <a:ext cx="2172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65"/>
                    <a:pt x="4448" y="9730"/>
                    <a:pt x="1502" y="13330"/>
                  </a:cubicBezTo>
                  <a:cubicBezTo>
                    <a:pt x="-1443" y="16930"/>
                    <a:pt x="521" y="1926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7275405" y="4174344"/>
              <a:ext cx="140886" cy="35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98" fill="norm" stroke="1" extrusionOk="0">
                  <a:moveTo>
                    <a:pt x="1137" y="3252"/>
                  </a:moveTo>
                  <a:cubicBezTo>
                    <a:pt x="501" y="2605"/>
                    <a:pt x="-134" y="1958"/>
                    <a:pt x="25" y="1376"/>
                  </a:cubicBezTo>
                  <a:cubicBezTo>
                    <a:pt x="184" y="794"/>
                    <a:pt x="1137" y="277"/>
                    <a:pt x="3201" y="83"/>
                  </a:cubicBezTo>
                  <a:cubicBezTo>
                    <a:pt x="5266" y="-111"/>
                    <a:pt x="8442" y="18"/>
                    <a:pt x="10825" y="665"/>
                  </a:cubicBezTo>
                  <a:cubicBezTo>
                    <a:pt x="13207" y="1312"/>
                    <a:pt x="14795" y="2476"/>
                    <a:pt x="14637" y="3705"/>
                  </a:cubicBezTo>
                  <a:cubicBezTo>
                    <a:pt x="14478" y="4933"/>
                    <a:pt x="12572" y="6227"/>
                    <a:pt x="10984" y="7132"/>
                  </a:cubicBezTo>
                  <a:cubicBezTo>
                    <a:pt x="9395" y="8038"/>
                    <a:pt x="8125" y="8555"/>
                    <a:pt x="8284" y="8814"/>
                  </a:cubicBezTo>
                  <a:cubicBezTo>
                    <a:pt x="8442" y="9072"/>
                    <a:pt x="10031" y="9072"/>
                    <a:pt x="12254" y="9525"/>
                  </a:cubicBezTo>
                  <a:cubicBezTo>
                    <a:pt x="14478" y="9978"/>
                    <a:pt x="17337" y="10883"/>
                    <a:pt x="19084" y="12047"/>
                  </a:cubicBezTo>
                  <a:cubicBezTo>
                    <a:pt x="20831" y="13211"/>
                    <a:pt x="21466" y="14634"/>
                    <a:pt x="20990" y="16251"/>
                  </a:cubicBezTo>
                  <a:cubicBezTo>
                    <a:pt x="20513" y="17867"/>
                    <a:pt x="18925" y="19678"/>
                    <a:pt x="17178" y="20584"/>
                  </a:cubicBezTo>
                  <a:cubicBezTo>
                    <a:pt x="15431" y="21489"/>
                    <a:pt x="13525" y="21489"/>
                    <a:pt x="11937" y="21295"/>
                  </a:cubicBezTo>
                  <a:cubicBezTo>
                    <a:pt x="10348" y="21101"/>
                    <a:pt x="9078" y="20713"/>
                    <a:pt x="8125" y="19937"/>
                  </a:cubicBezTo>
                  <a:cubicBezTo>
                    <a:pt x="7172" y="19161"/>
                    <a:pt x="6537" y="17997"/>
                    <a:pt x="5901" y="16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7435378" y="4145005"/>
              <a:ext cx="11265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8247" y="0"/>
                  </a:moveTo>
                  <a:cubicBezTo>
                    <a:pt x="12175" y="1688"/>
                    <a:pt x="16102" y="3375"/>
                    <a:pt x="18458" y="5625"/>
                  </a:cubicBezTo>
                  <a:cubicBezTo>
                    <a:pt x="20815" y="7875"/>
                    <a:pt x="21600" y="10687"/>
                    <a:pt x="20225" y="13219"/>
                  </a:cubicBezTo>
                  <a:cubicBezTo>
                    <a:pt x="18851" y="15750"/>
                    <a:pt x="15316" y="18000"/>
                    <a:pt x="11585" y="19350"/>
                  </a:cubicBezTo>
                  <a:cubicBezTo>
                    <a:pt x="7855" y="20700"/>
                    <a:pt x="3927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554026" y="4270874"/>
              <a:ext cx="178680" cy="30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41" fill="norm" stroke="1" extrusionOk="0">
                  <a:moveTo>
                    <a:pt x="3281" y="78"/>
                  </a:moveTo>
                  <a:cubicBezTo>
                    <a:pt x="2277" y="2267"/>
                    <a:pt x="1272" y="4456"/>
                    <a:pt x="644" y="7302"/>
                  </a:cubicBezTo>
                  <a:cubicBezTo>
                    <a:pt x="16" y="10148"/>
                    <a:pt x="-235" y="13651"/>
                    <a:pt x="267" y="16132"/>
                  </a:cubicBezTo>
                  <a:cubicBezTo>
                    <a:pt x="770" y="18613"/>
                    <a:pt x="2025" y="20073"/>
                    <a:pt x="3281" y="20802"/>
                  </a:cubicBezTo>
                  <a:cubicBezTo>
                    <a:pt x="4537" y="21532"/>
                    <a:pt x="5793" y="21532"/>
                    <a:pt x="7928" y="20729"/>
                  </a:cubicBezTo>
                  <a:cubicBezTo>
                    <a:pt x="10063" y="19927"/>
                    <a:pt x="13077" y="18321"/>
                    <a:pt x="15463" y="16132"/>
                  </a:cubicBezTo>
                  <a:cubicBezTo>
                    <a:pt x="17849" y="13943"/>
                    <a:pt x="19607" y="11170"/>
                    <a:pt x="20486" y="8616"/>
                  </a:cubicBezTo>
                  <a:cubicBezTo>
                    <a:pt x="21365" y="6062"/>
                    <a:pt x="21365" y="3727"/>
                    <a:pt x="20863" y="2194"/>
                  </a:cubicBezTo>
                  <a:cubicBezTo>
                    <a:pt x="20360" y="662"/>
                    <a:pt x="19356" y="-68"/>
                    <a:pt x="18602" y="5"/>
                  </a:cubicBezTo>
                  <a:cubicBezTo>
                    <a:pt x="17849" y="78"/>
                    <a:pt x="17346" y="954"/>
                    <a:pt x="17095" y="1829"/>
                  </a:cubicBezTo>
                  <a:cubicBezTo>
                    <a:pt x="16844" y="2705"/>
                    <a:pt x="16844" y="3581"/>
                    <a:pt x="16844" y="4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840801" y="4306341"/>
              <a:ext cx="104945" cy="23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62" fill="norm" stroke="1" extrusionOk="0">
                  <a:moveTo>
                    <a:pt x="246" y="930"/>
                  </a:moveTo>
                  <a:cubicBezTo>
                    <a:pt x="246" y="6378"/>
                    <a:pt x="246" y="11827"/>
                    <a:pt x="457" y="15232"/>
                  </a:cubicBezTo>
                  <a:cubicBezTo>
                    <a:pt x="669" y="18638"/>
                    <a:pt x="1093" y="20000"/>
                    <a:pt x="881" y="20000"/>
                  </a:cubicBezTo>
                  <a:cubicBezTo>
                    <a:pt x="669" y="20000"/>
                    <a:pt x="-178" y="18638"/>
                    <a:pt x="34" y="15524"/>
                  </a:cubicBezTo>
                  <a:cubicBezTo>
                    <a:pt x="246" y="12411"/>
                    <a:pt x="1516" y="7546"/>
                    <a:pt x="2787" y="4627"/>
                  </a:cubicBezTo>
                  <a:cubicBezTo>
                    <a:pt x="4057" y="1708"/>
                    <a:pt x="5328" y="735"/>
                    <a:pt x="7022" y="248"/>
                  </a:cubicBezTo>
                  <a:cubicBezTo>
                    <a:pt x="8716" y="-238"/>
                    <a:pt x="10834" y="-238"/>
                    <a:pt x="13375" y="2389"/>
                  </a:cubicBezTo>
                  <a:cubicBezTo>
                    <a:pt x="15916" y="5016"/>
                    <a:pt x="18881" y="10270"/>
                    <a:pt x="20151" y="13870"/>
                  </a:cubicBezTo>
                  <a:cubicBezTo>
                    <a:pt x="21422" y="17470"/>
                    <a:pt x="20998" y="19416"/>
                    <a:pt x="20575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0013478" y="4373605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012255" y="4300490"/>
              <a:ext cx="13924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702" fill="norm" stroke="1" extrusionOk="0">
                  <a:moveTo>
                    <a:pt x="11040" y="20702"/>
                  </a:moveTo>
                  <a:cubicBezTo>
                    <a:pt x="4868" y="10884"/>
                    <a:pt x="-1303" y="1066"/>
                    <a:pt x="240" y="84"/>
                  </a:cubicBezTo>
                  <a:cubicBezTo>
                    <a:pt x="1783" y="-898"/>
                    <a:pt x="11040" y="6957"/>
                    <a:pt x="20297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0119017" y="4338367"/>
              <a:ext cx="91312" cy="15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094" fill="norm" stroke="1" extrusionOk="0">
                  <a:moveTo>
                    <a:pt x="21177" y="1321"/>
                  </a:moveTo>
                  <a:cubicBezTo>
                    <a:pt x="18722" y="469"/>
                    <a:pt x="16268" y="-384"/>
                    <a:pt x="12832" y="184"/>
                  </a:cubicBezTo>
                  <a:cubicBezTo>
                    <a:pt x="9395" y="753"/>
                    <a:pt x="4977" y="2742"/>
                    <a:pt x="2522" y="6153"/>
                  </a:cubicBezTo>
                  <a:cubicBezTo>
                    <a:pt x="68" y="9563"/>
                    <a:pt x="-423" y="14395"/>
                    <a:pt x="313" y="17237"/>
                  </a:cubicBezTo>
                  <a:cubicBezTo>
                    <a:pt x="1050" y="20079"/>
                    <a:pt x="3013" y="20932"/>
                    <a:pt x="6695" y="21074"/>
                  </a:cubicBezTo>
                  <a:cubicBezTo>
                    <a:pt x="10377" y="21216"/>
                    <a:pt x="15777" y="20648"/>
                    <a:pt x="18477" y="17948"/>
                  </a:cubicBezTo>
                  <a:cubicBezTo>
                    <a:pt x="21177" y="15248"/>
                    <a:pt x="21177" y="10416"/>
                    <a:pt x="20195" y="7432"/>
                  </a:cubicBezTo>
                  <a:cubicBezTo>
                    <a:pt x="19213" y="4448"/>
                    <a:pt x="17250" y="3311"/>
                    <a:pt x="16759" y="3169"/>
                  </a:cubicBezTo>
                  <a:cubicBezTo>
                    <a:pt x="16268" y="3027"/>
                    <a:pt x="17250" y="3879"/>
                    <a:pt x="18232" y="4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0311928" y="4319543"/>
              <a:ext cx="13335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5796"/>
                  </a:moveTo>
                  <a:cubicBezTo>
                    <a:pt x="0" y="4511"/>
                    <a:pt x="0" y="3225"/>
                    <a:pt x="0" y="3225"/>
                  </a:cubicBezTo>
                  <a:cubicBezTo>
                    <a:pt x="0" y="3225"/>
                    <a:pt x="0" y="4511"/>
                    <a:pt x="0" y="6825"/>
                  </a:cubicBezTo>
                  <a:cubicBezTo>
                    <a:pt x="0" y="9139"/>
                    <a:pt x="0" y="12482"/>
                    <a:pt x="0" y="15311"/>
                  </a:cubicBezTo>
                  <a:cubicBezTo>
                    <a:pt x="0" y="18139"/>
                    <a:pt x="0" y="20453"/>
                    <a:pt x="0" y="20968"/>
                  </a:cubicBezTo>
                  <a:cubicBezTo>
                    <a:pt x="0" y="21482"/>
                    <a:pt x="0" y="20196"/>
                    <a:pt x="857" y="16725"/>
                  </a:cubicBezTo>
                  <a:cubicBezTo>
                    <a:pt x="1714" y="13253"/>
                    <a:pt x="3429" y="7596"/>
                    <a:pt x="4971" y="4253"/>
                  </a:cubicBezTo>
                  <a:cubicBezTo>
                    <a:pt x="6514" y="911"/>
                    <a:pt x="7886" y="-118"/>
                    <a:pt x="10114" y="11"/>
                  </a:cubicBezTo>
                  <a:cubicBezTo>
                    <a:pt x="12343" y="139"/>
                    <a:pt x="15429" y="1425"/>
                    <a:pt x="17143" y="4511"/>
                  </a:cubicBezTo>
                  <a:cubicBezTo>
                    <a:pt x="18857" y="7596"/>
                    <a:pt x="19200" y="12482"/>
                    <a:pt x="19714" y="15568"/>
                  </a:cubicBezTo>
                  <a:cubicBezTo>
                    <a:pt x="20229" y="18653"/>
                    <a:pt x="20914" y="19939"/>
                    <a:pt x="21600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0796230" y="4159589"/>
              <a:ext cx="116657" cy="37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58" fill="norm" stroke="1" extrusionOk="0">
                  <a:moveTo>
                    <a:pt x="9927" y="1333"/>
                  </a:moveTo>
                  <a:cubicBezTo>
                    <a:pt x="9169" y="613"/>
                    <a:pt x="8411" y="-107"/>
                    <a:pt x="7653" y="13"/>
                  </a:cubicBezTo>
                  <a:cubicBezTo>
                    <a:pt x="6895" y="133"/>
                    <a:pt x="6137" y="1093"/>
                    <a:pt x="5379" y="3133"/>
                  </a:cubicBezTo>
                  <a:cubicBezTo>
                    <a:pt x="4621" y="5173"/>
                    <a:pt x="3863" y="8293"/>
                    <a:pt x="3295" y="11173"/>
                  </a:cubicBezTo>
                  <a:cubicBezTo>
                    <a:pt x="2727" y="14053"/>
                    <a:pt x="2348" y="16693"/>
                    <a:pt x="2348" y="18373"/>
                  </a:cubicBezTo>
                  <a:cubicBezTo>
                    <a:pt x="2348" y="20053"/>
                    <a:pt x="2727" y="20773"/>
                    <a:pt x="3863" y="21133"/>
                  </a:cubicBezTo>
                  <a:cubicBezTo>
                    <a:pt x="5000" y="21493"/>
                    <a:pt x="6895" y="21493"/>
                    <a:pt x="9927" y="20593"/>
                  </a:cubicBezTo>
                  <a:cubicBezTo>
                    <a:pt x="12958" y="19693"/>
                    <a:pt x="17127" y="17893"/>
                    <a:pt x="19211" y="16213"/>
                  </a:cubicBezTo>
                  <a:cubicBezTo>
                    <a:pt x="21295" y="14533"/>
                    <a:pt x="21295" y="12973"/>
                    <a:pt x="19969" y="11953"/>
                  </a:cubicBezTo>
                  <a:cubicBezTo>
                    <a:pt x="18642" y="10933"/>
                    <a:pt x="15990" y="10453"/>
                    <a:pt x="13148" y="10213"/>
                  </a:cubicBezTo>
                  <a:cubicBezTo>
                    <a:pt x="10306" y="9973"/>
                    <a:pt x="7274" y="9973"/>
                    <a:pt x="4811" y="10213"/>
                  </a:cubicBezTo>
                  <a:cubicBezTo>
                    <a:pt x="2348" y="10453"/>
                    <a:pt x="453" y="10933"/>
                    <a:pt x="74" y="11413"/>
                  </a:cubicBezTo>
                  <a:cubicBezTo>
                    <a:pt x="-305" y="11893"/>
                    <a:pt x="832" y="12373"/>
                    <a:pt x="1969" y="12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1004534" y="4351293"/>
              <a:ext cx="119558" cy="17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188" fill="norm" stroke="1" extrusionOk="0">
                  <a:moveTo>
                    <a:pt x="7740" y="5662"/>
                  </a:moveTo>
                  <a:cubicBezTo>
                    <a:pt x="8857" y="4657"/>
                    <a:pt x="9975" y="3652"/>
                    <a:pt x="10906" y="2522"/>
                  </a:cubicBezTo>
                  <a:cubicBezTo>
                    <a:pt x="11837" y="1392"/>
                    <a:pt x="12581" y="136"/>
                    <a:pt x="11650" y="11"/>
                  </a:cubicBezTo>
                  <a:cubicBezTo>
                    <a:pt x="10719" y="-115"/>
                    <a:pt x="8113" y="890"/>
                    <a:pt x="5692" y="3904"/>
                  </a:cubicBezTo>
                  <a:cubicBezTo>
                    <a:pt x="3271" y="6918"/>
                    <a:pt x="1037" y="11941"/>
                    <a:pt x="292" y="15206"/>
                  </a:cubicBezTo>
                  <a:cubicBezTo>
                    <a:pt x="-453" y="18471"/>
                    <a:pt x="292" y="19978"/>
                    <a:pt x="1781" y="20732"/>
                  </a:cubicBezTo>
                  <a:cubicBezTo>
                    <a:pt x="3271" y="21485"/>
                    <a:pt x="5506" y="21485"/>
                    <a:pt x="8857" y="19350"/>
                  </a:cubicBezTo>
                  <a:cubicBezTo>
                    <a:pt x="12209" y="17215"/>
                    <a:pt x="16678" y="12945"/>
                    <a:pt x="18913" y="10183"/>
                  </a:cubicBezTo>
                  <a:cubicBezTo>
                    <a:pt x="21147" y="7420"/>
                    <a:pt x="21147" y="6164"/>
                    <a:pt x="20961" y="4783"/>
                  </a:cubicBezTo>
                  <a:cubicBezTo>
                    <a:pt x="20775" y="3401"/>
                    <a:pt x="20402" y="1894"/>
                    <a:pt x="19285" y="1266"/>
                  </a:cubicBezTo>
                  <a:cubicBezTo>
                    <a:pt x="18168" y="638"/>
                    <a:pt x="16306" y="890"/>
                    <a:pt x="15561" y="1894"/>
                  </a:cubicBezTo>
                  <a:cubicBezTo>
                    <a:pt x="14816" y="2899"/>
                    <a:pt x="15188" y="4657"/>
                    <a:pt x="15561" y="6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1188228" y="4371159"/>
              <a:ext cx="196851" cy="14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3" fill="norm" stroke="1" extrusionOk="0">
                  <a:moveTo>
                    <a:pt x="0" y="2177"/>
                  </a:moveTo>
                  <a:cubicBezTo>
                    <a:pt x="1161" y="960"/>
                    <a:pt x="2323" y="-257"/>
                    <a:pt x="2787" y="47"/>
                  </a:cubicBezTo>
                  <a:cubicBezTo>
                    <a:pt x="3252" y="351"/>
                    <a:pt x="3019" y="2177"/>
                    <a:pt x="2787" y="4915"/>
                  </a:cubicBezTo>
                  <a:cubicBezTo>
                    <a:pt x="2555" y="7653"/>
                    <a:pt x="2323" y="11304"/>
                    <a:pt x="2439" y="13889"/>
                  </a:cubicBezTo>
                  <a:cubicBezTo>
                    <a:pt x="2555" y="16475"/>
                    <a:pt x="3019" y="17997"/>
                    <a:pt x="3716" y="19213"/>
                  </a:cubicBezTo>
                  <a:cubicBezTo>
                    <a:pt x="4413" y="20430"/>
                    <a:pt x="5342" y="21343"/>
                    <a:pt x="7084" y="19670"/>
                  </a:cubicBezTo>
                  <a:cubicBezTo>
                    <a:pt x="8826" y="17997"/>
                    <a:pt x="11381" y="13737"/>
                    <a:pt x="12774" y="10695"/>
                  </a:cubicBezTo>
                  <a:cubicBezTo>
                    <a:pt x="14168" y="7653"/>
                    <a:pt x="14400" y="5828"/>
                    <a:pt x="14400" y="5675"/>
                  </a:cubicBezTo>
                  <a:cubicBezTo>
                    <a:pt x="14400" y="5523"/>
                    <a:pt x="14168" y="7044"/>
                    <a:pt x="14168" y="8718"/>
                  </a:cubicBezTo>
                  <a:cubicBezTo>
                    <a:pt x="14168" y="10391"/>
                    <a:pt x="14400" y="12216"/>
                    <a:pt x="14981" y="13585"/>
                  </a:cubicBezTo>
                  <a:cubicBezTo>
                    <a:pt x="15561" y="14954"/>
                    <a:pt x="16490" y="15867"/>
                    <a:pt x="17652" y="16019"/>
                  </a:cubicBezTo>
                  <a:cubicBezTo>
                    <a:pt x="18813" y="16171"/>
                    <a:pt x="20206" y="15563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1423178" y="4335483"/>
              <a:ext cx="101601" cy="17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5400" y="5534"/>
                  </a:moveTo>
                  <a:cubicBezTo>
                    <a:pt x="3600" y="8168"/>
                    <a:pt x="1800" y="10802"/>
                    <a:pt x="900" y="13437"/>
                  </a:cubicBezTo>
                  <a:cubicBezTo>
                    <a:pt x="0" y="16071"/>
                    <a:pt x="0" y="18705"/>
                    <a:pt x="0" y="19363"/>
                  </a:cubicBezTo>
                  <a:cubicBezTo>
                    <a:pt x="0" y="20022"/>
                    <a:pt x="0" y="18705"/>
                    <a:pt x="1350" y="15807"/>
                  </a:cubicBezTo>
                  <a:cubicBezTo>
                    <a:pt x="2700" y="12910"/>
                    <a:pt x="5400" y="8432"/>
                    <a:pt x="7425" y="5666"/>
                  </a:cubicBezTo>
                  <a:cubicBezTo>
                    <a:pt x="9450" y="2900"/>
                    <a:pt x="10800" y="1846"/>
                    <a:pt x="12600" y="1056"/>
                  </a:cubicBezTo>
                  <a:cubicBezTo>
                    <a:pt x="14400" y="266"/>
                    <a:pt x="16650" y="-261"/>
                    <a:pt x="18225" y="134"/>
                  </a:cubicBezTo>
                  <a:cubicBezTo>
                    <a:pt x="19800" y="529"/>
                    <a:pt x="20700" y="1846"/>
                    <a:pt x="20475" y="4876"/>
                  </a:cubicBezTo>
                  <a:cubicBezTo>
                    <a:pt x="20250" y="7905"/>
                    <a:pt x="18900" y="12646"/>
                    <a:pt x="18450" y="15676"/>
                  </a:cubicBezTo>
                  <a:cubicBezTo>
                    <a:pt x="18000" y="18705"/>
                    <a:pt x="18450" y="20022"/>
                    <a:pt x="19125" y="20680"/>
                  </a:cubicBezTo>
                  <a:cubicBezTo>
                    <a:pt x="19800" y="21339"/>
                    <a:pt x="20700" y="21339"/>
                    <a:pt x="21600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1614472" y="4120601"/>
              <a:ext cx="176502" cy="41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78" fill="norm" stroke="1" extrusionOk="0">
                  <a:moveTo>
                    <a:pt x="8390" y="15501"/>
                  </a:moveTo>
                  <a:cubicBezTo>
                    <a:pt x="9161" y="14961"/>
                    <a:pt x="9933" y="14421"/>
                    <a:pt x="10447" y="13881"/>
                  </a:cubicBezTo>
                  <a:cubicBezTo>
                    <a:pt x="10961" y="13341"/>
                    <a:pt x="11218" y="12801"/>
                    <a:pt x="10447" y="12531"/>
                  </a:cubicBezTo>
                  <a:cubicBezTo>
                    <a:pt x="9675" y="12261"/>
                    <a:pt x="7875" y="12261"/>
                    <a:pt x="6204" y="12747"/>
                  </a:cubicBezTo>
                  <a:cubicBezTo>
                    <a:pt x="4533" y="13233"/>
                    <a:pt x="2990" y="14205"/>
                    <a:pt x="1961" y="15393"/>
                  </a:cubicBezTo>
                  <a:cubicBezTo>
                    <a:pt x="933" y="16581"/>
                    <a:pt x="418" y="17985"/>
                    <a:pt x="161" y="19065"/>
                  </a:cubicBezTo>
                  <a:cubicBezTo>
                    <a:pt x="-96" y="20145"/>
                    <a:pt x="-96" y="20901"/>
                    <a:pt x="547" y="21225"/>
                  </a:cubicBezTo>
                  <a:cubicBezTo>
                    <a:pt x="1190" y="21549"/>
                    <a:pt x="2475" y="21441"/>
                    <a:pt x="4918" y="20091"/>
                  </a:cubicBezTo>
                  <a:cubicBezTo>
                    <a:pt x="7361" y="18741"/>
                    <a:pt x="10961" y="16149"/>
                    <a:pt x="13790" y="13071"/>
                  </a:cubicBezTo>
                  <a:cubicBezTo>
                    <a:pt x="16618" y="9993"/>
                    <a:pt x="18675" y="6429"/>
                    <a:pt x="19833" y="4377"/>
                  </a:cubicBezTo>
                  <a:cubicBezTo>
                    <a:pt x="20990" y="2325"/>
                    <a:pt x="21247" y="1785"/>
                    <a:pt x="21375" y="1191"/>
                  </a:cubicBezTo>
                  <a:cubicBezTo>
                    <a:pt x="21504" y="597"/>
                    <a:pt x="21504" y="-51"/>
                    <a:pt x="20861" y="3"/>
                  </a:cubicBezTo>
                  <a:cubicBezTo>
                    <a:pt x="20218" y="57"/>
                    <a:pt x="18933" y="813"/>
                    <a:pt x="17261" y="2865"/>
                  </a:cubicBezTo>
                  <a:cubicBezTo>
                    <a:pt x="15590" y="4917"/>
                    <a:pt x="13533" y="8265"/>
                    <a:pt x="12504" y="11343"/>
                  </a:cubicBezTo>
                  <a:cubicBezTo>
                    <a:pt x="11475" y="14421"/>
                    <a:pt x="11475" y="17229"/>
                    <a:pt x="11475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562628" y="4627605"/>
              <a:ext cx="183124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21600"/>
                  </a:moveTo>
                  <a:cubicBezTo>
                    <a:pt x="773" y="20640"/>
                    <a:pt x="1546" y="19680"/>
                    <a:pt x="2382" y="18480"/>
                  </a:cubicBezTo>
                  <a:cubicBezTo>
                    <a:pt x="3218" y="17280"/>
                    <a:pt x="4115" y="15840"/>
                    <a:pt x="5038" y="14400"/>
                  </a:cubicBezTo>
                  <a:cubicBezTo>
                    <a:pt x="5961" y="12960"/>
                    <a:pt x="6909" y="11520"/>
                    <a:pt x="7932" y="9840"/>
                  </a:cubicBezTo>
                  <a:cubicBezTo>
                    <a:pt x="8954" y="8160"/>
                    <a:pt x="10052" y="6240"/>
                    <a:pt x="11024" y="4800"/>
                  </a:cubicBezTo>
                  <a:cubicBezTo>
                    <a:pt x="11997" y="3360"/>
                    <a:pt x="12845" y="2400"/>
                    <a:pt x="13643" y="1680"/>
                  </a:cubicBezTo>
                  <a:cubicBezTo>
                    <a:pt x="14442" y="960"/>
                    <a:pt x="15190" y="480"/>
                    <a:pt x="16038" y="240"/>
                  </a:cubicBezTo>
                  <a:cubicBezTo>
                    <a:pt x="16886" y="0"/>
                    <a:pt x="17834" y="0"/>
                    <a:pt x="18719" y="0"/>
                  </a:cubicBezTo>
                  <a:cubicBezTo>
                    <a:pt x="19605" y="0"/>
                    <a:pt x="20428" y="0"/>
                    <a:pt x="20902" y="0"/>
                  </a:cubicBezTo>
                  <a:cubicBezTo>
                    <a:pt x="21376" y="0"/>
                    <a:pt x="21500" y="0"/>
                    <a:pt x="21550" y="240"/>
                  </a:cubicBezTo>
                  <a:cubicBezTo>
                    <a:pt x="21600" y="480"/>
                    <a:pt x="21575" y="960"/>
                    <a:pt x="2155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9702328" y="4678405"/>
              <a:ext cx="1758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6" y="21150"/>
                    <a:pt x="1871" y="20700"/>
                    <a:pt x="2859" y="20025"/>
                  </a:cubicBezTo>
                  <a:cubicBezTo>
                    <a:pt x="3847" y="19350"/>
                    <a:pt x="4887" y="18450"/>
                    <a:pt x="5978" y="17325"/>
                  </a:cubicBezTo>
                  <a:cubicBezTo>
                    <a:pt x="7070" y="16200"/>
                    <a:pt x="8214" y="14850"/>
                    <a:pt x="9214" y="13725"/>
                  </a:cubicBezTo>
                  <a:cubicBezTo>
                    <a:pt x="10215" y="12600"/>
                    <a:pt x="11073" y="11700"/>
                    <a:pt x="12126" y="10800"/>
                  </a:cubicBezTo>
                  <a:cubicBezTo>
                    <a:pt x="13178" y="9900"/>
                    <a:pt x="14426" y="9000"/>
                    <a:pt x="15739" y="7875"/>
                  </a:cubicBezTo>
                  <a:cubicBezTo>
                    <a:pt x="17051" y="6750"/>
                    <a:pt x="18429" y="5400"/>
                    <a:pt x="19417" y="4050"/>
                  </a:cubicBezTo>
                  <a:cubicBezTo>
                    <a:pt x="20404" y="2700"/>
                    <a:pt x="21002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533178" y="4917267"/>
              <a:ext cx="1562101" cy="10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5681"/>
                  </a:moveTo>
                  <a:cubicBezTo>
                    <a:pt x="351" y="11297"/>
                    <a:pt x="702" y="16913"/>
                    <a:pt x="1273" y="18857"/>
                  </a:cubicBezTo>
                  <a:cubicBezTo>
                    <a:pt x="1844" y="20801"/>
                    <a:pt x="2634" y="19073"/>
                    <a:pt x="3512" y="15833"/>
                  </a:cubicBezTo>
                  <a:cubicBezTo>
                    <a:pt x="4390" y="12593"/>
                    <a:pt x="5356" y="7841"/>
                    <a:pt x="6190" y="4601"/>
                  </a:cubicBezTo>
                  <a:cubicBezTo>
                    <a:pt x="7024" y="1361"/>
                    <a:pt x="7727" y="-367"/>
                    <a:pt x="8298" y="65"/>
                  </a:cubicBezTo>
                  <a:cubicBezTo>
                    <a:pt x="8868" y="497"/>
                    <a:pt x="9307" y="3089"/>
                    <a:pt x="9922" y="6545"/>
                  </a:cubicBezTo>
                  <a:cubicBezTo>
                    <a:pt x="10537" y="10001"/>
                    <a:pt x="11327" y="14321"/>
                    <a:pt x="12205" y="17129"/>
                  </a:cubicBezTo>
                  <a:cubicBezTo>
                    <a:pt x="13083" y="19937"/>
                    <a:pt x="14049" y="21233"/>
                    <a:pt x="15029" y="20153"/>
                  </a:cubicBezTo>
                  <a:cubicBezTo>
                    <a:pt x="16010" y="19073"/>
                    <a:pt x="17005" y="15617"/>
                    <a:pt x="17898" y="12593"/>
                  </a:cubicBezTo>
                  <a:cubicBezTo>
                    <a:pt x="18790" y="9569"/>
                    <a:pt x="19580" y="6977"/>
                    <a:pt x="20180" y="6977"/>
                  </a:cubicBezTo>
                  <a:cubicBezTo>
                    <a:pt x="20780" y="6977"/>
                    <a:pt x="21190" y="9569"/>
                    <a:pt x="21600" y="12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323878" y="5568347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560" y="10932"/>
                    <a:pt x="9120" y="1332"/>
                    <a:pt x="12720" y="132"/>
                  </a:cubicBezTo>
                  <a:cubicBezTo>
                    <a:pt x="16320" y="-1068"/>
                    <a:pt x="1896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368328" y="5675355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753371" y="5351589"/>
              <a:ext cx="116608" cy="42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96" fill="norm" stroke="1" extrusionOk="0">
                  <a:moveTo>
                    <a:pt x="2735" y="11806"/>
                  </a:moveTo>
                  <a:cubicBezTo>
                    <a:pt x="3120" y="14679"/>
                    <a:pt x="3506" y="17552"/>
                    <a:pt x="3699" y="19255"/>
                  </a:cubicBezTo>
                  <a:cubicBezTo>
                    <a:pt x="3892" y="20957"/>
                    <a:pt x="3892" y="21489"/>
                    <a:pt x="3313" y="21383"/>
                  </a:cubicBezTo>
                  <a:cubicBezTo>
                    <a:pt x="2735" y="21276"/>
                    <a:pt x="1578" y="20531"/>
                    <a:pt x="806" y="18031"/>
                  </a:cubicBezTo>
                  <a:cubicBezTo>
                    <a:pt x="35" y="15530"/>
                    <a:pt x="-351" y="11274"/>
                    <a:pt x="420" y="8189"/>
                  </a:cubicBezTo>
                  <a:cubicBezTo>
                    <a:pt x="1192" y="5103"/>
                    <a:pt x="3120" y="3188"/>
                    <a:pt x="4470" y="1964"/>
                  </a:cubicBezTo>
                  <a:cubicBezTo>
                    <a:pt x="5820" y="740"/>
                    <a:pt x="6592" y="208"/>
                    <a:pt x="8135" y="49"/>
                  </a:cubicBezTo>
                  <a:cubicBezTo>
                    <a:pt x="9678" y="-111"/>
                    <a:pt x="11992" y="102"/>
                    <a:pt x="14885" y="953"/>
                  </a:cubicBezTo>
                  <a:cubicBezTo>
                    <a:pt x="17778" y="1804"/>
                    <a:pt x="21249" y="3294"/>
                    <a:pt x="21249" y="4943"/>
                  </a:cubicBezTo>
                  <a:cubicBezTo>
                    <a:pt x="21249" y="6592"/>
                    <a:pt x="17778" y="8401"/>
                    <a:pt x="13920" y="9785"/>
                  </a:cubicBezTo>
                  <a:cubicBezTo>
                    <a:pt x="10063" y="11168"/>
                    <a:pt x="5820" y="12125"/>
                    <a:pt x="1578" y="13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844578" y="5573755"/>
              <a:ext cx="203201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0549"/>
                  </a:moveTo>
                  <a:cubicBezTo>
                    <a:pt x="900" y="9042"/>
                    <a:pt x="1800" y="7535"/>
                    <a:pt x="3600" y="7409"/>
                  </a:cubicBezTo>
                  <a:cubicBezTo>
                    <a:pt x="5400" y="7284"/>
                    <a:pt x="8100" y="8540"/>
                    <a:pt x="9450" y="10674"/>
                  </a:cubicBezTo>
                  <a:cubicBezTo>
                    <a:pt x="10800" y="12809"/>
                    <a:pt x="10800" y="15823"/>
                    <a:pt x="10687" y="17958"/>
                  </a:cubicBezTo>
                  <a:cubicBezTo>
                    <a:pt x="10575" y="20093"/>
                    <a:pt x="10350" y="21349"/>
                    <a:pt x="9788" y="21474"/>
                  </a:cubicBezTo>
                  <a:cubicBezTo>
                    <a:pt x="9225" y="21600"/>
                    <a:pt x="8325" y="20595"/>
                    <a:pt x="8662" y="17833"/>
                  </a:cubicBezTo>
                  <a:cubicBezTo>
                    <a:pt x="9000" y="15070"/>
                    <a:pt x="10575" y="10549"/>
                    <a:pt x="12937" y="7284"/>
                  </a:cubicBezTo>
                  <a:cubicBezTo>
                    <a:pt x="15300" y="4019"/>
                    <a:pt x="18450" y="2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102027" y="5494801"/>
              <a:ext cx="79102" cy="26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309" fill="norm" stroke="1" extrusionOk="0">
                  <a:moveTo>
                    <a:pt x="19036" y="3309"/>
                  </a:moveTo>
                  <a:cubicBezTo>
                    <a:pt x="19036" y="1938"/>
                    <a:pt x="19036" y="566"/>
                    <a:pt x="17652" y="138"/>
                  </a:cubicBezTo>
                  <a:cubicBezTo>
                    <a:pt x="16267" y="-291"/>
                    <a:pt x="13498" y="223"/>
                    <a:pt x="9898" y="2538"/>
                  </a:cubicBezTo>
                  <a:cubicBezTo>
                    <a:pt x="6298" y="4852"/>
                    <a:pt x="1867" y="8966"/>
                    <a:pt x="483" y="12309"/>
                  </a:cubicBezTo>
                  <a:cubicBezTo>
                    <a:pt x="-902" y="15652"/>
                    <a:pt x="760" y="18223"/>
                    <a:pt x="4636" y="19595"/>
                  </a:cubicBezTo>
                  <a:cubicBezTo>
                    <a:pt x="8513" y="20966"/>
                    <a:pt x="14606" y="21138"/>
                    <a:pt x="20698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259445" y="5496362"/>
              <a:ext cx="146612" cy="22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37" fill="norm" stroke="1" extrusionOk="0">
                  <a:moveTo>
                    <a:pt x="10800" y="4158"/>
                  </a:moveTo>
                  <a:cubicBezTo>
                    <a:pt x="9257" y="4351"/>
                    <a:pt x="7714" y="4544"/>
                    <a:pt x="6480" y="5894"/>
                  </a:cubicBezTo>
                  <a:cubicBezTo>
                    <a:pt x="5246" y="7244"/>
                    <a:pt x="4320" y="9751"/>
                    <a:pt x="3394" y="12066"/>
                  </a:cubicBezTo>
                  <a:cubicBezTo>
                    <a:pt x="2469" y="14380"/>
                    <a:pt x="1543" y="16501"/>
                    <a:pt x="926" y="18141"/>
                  </a:cubicBezTo>
                  <a:cubicBezTo>
                    <a:pt x="309" y="19780"/>
                    <a:pt x="0" y="20937"/>
                    <a:pt x="0" y="20937"/>
                  </a:cubicBezTo>
                  <a:cubicBezTo>
                    <a:pt x="0" y="20937"/>
                    <a:pt x="309" y="19780"/>
                    <a:pt x="1389" y="17369"/>
                  </a:cubicBezTo>
                  <a:cubicBezTo>
                    <a:pt x="2469" y="14958"/>
                    <a:pt x="4320" y="11294"/>
                    <a:pt x="6326" y="8208"/>
                  </a:cubicBezTo>
                  <a:cubicBezTo>
                    <a:pt x="8331" y="5123"/>
                    <a:pt x="10491" y="2616"/>
                    <a:pt x="12497" y="1169"/>
                  </a:cubicBezTo>
                  <a:cubicBezTo>
                    <a:pt x="14503" y="-277"/>
                    <a:pt x="16354" y="-663"/>
                    <a:pt x="17897" y="1651"/>
                  </a:cubicBezTo>
                  <a:cubicBezTo>
                    <a:pt x="19440" y="3966"/>
                    <a:pt x="20674" y="8980"/>
                    <a:pt x="21137" y="12548"/>
                  </a:cubicBezTo>
                  <a:cubicBezTo>
                    <a:pt x="21600" y="16116"/>
                    <a:pt x="21291" y="18237"/>
                    <a:pt x="20983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333528" y="5630905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536728" y="5516605"/>
              <a:ext cx="7787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4985" y="0"/>
                  </a:moveTo>
                  <a:cubicBezTo>
                    <a:pt x="11631" y="3503"/>
                    <a:pt x="18277" y="7005"/>
                    <a:pt x="19938" y="10119"/>
                  </a:cubicBezTo>
                  <a:cubicBezTo>
                    <a:pt x="21600" y="13232"/>
                    <a:pt x="18277" y="15957"/>
                    <a:pt x="14123" y="17805"/>
                  </a:cubicBezTo>
                  <a:cubicBezTo>
                    <a:pt x="9969" y="19654"/>
                    <a:pt x="4985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936778" y="5637255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025678" y="5573755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59"/>
                    <a:pt x="7200" y="11917"/>
                    <a:pt x="10800" y="15517"/>
                  </a:cubicBezTo>
                  <a:cubicBezTo>
                    <a:pt x="14400" y="19117"/>
                    <a:pt x="180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209828" y="5394080"/>
              <a:ext cx="118920" cy="35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24" fill="norm" stroke="1" extrusionOk="0">
                  <a:moveTo>
                    <a:pt x="4547" y="11413"/>
                  </a:moveTo>
                  <a:cubicBezTo>
                    <a:pt x="4168" y="14050"/>
                    <a:pt x="3789" y="16687"/>
                    <a:pt x="3411" y="18446"/>
                  </a:cubicBezTo>
                  <a:cubicBezTo>
                    <a:pt x="3032" y="20204"/>
                    <a:pt x="2653" y="21083"/>
                    <a:pt x="2463" y="21208"/>
                  </a:cubicBezTo>
                  <a:cubicBezTo>
                    <a:pt x="2274" y="21334"/>
                    <a:pt x="2274" y="20706"/>
                    <a:pt x="3221" y="18320"/>
                  </a:cubicBezTo>
                  <a:cubicBezTo>
                    <a:pt x="4168" y="15934"/>
                    <a:pt x="6063" y="11790"/>
                    <a:pt x="7768" y="8525"/>
                  </a:cubicBezTo>
                  <a:cubicBezTo>
                    <a:pt x="9474" y="5260"/>
                    <a:pt x="10989" y="2874"/>
                    <a:pt x="12505" y="1492"/>
                  </a:cubicBezTo>
                  <a:cubicBezTo>
                    <a:pt x="14021" y="111"/>
                    <a:pt x="15537" y="-266"/>
                    <a:pt x="17242" y="174"/>
                  </a:cubicBezTo>
                  <a:cubicBezTo>
                    <a:pt x="18947" y="613"/>
                    <a:pt x="20842" y="1869"/>
                    <a:pt x="21221" y="3439"/>
                  </a:cubicBezTo>
                  <a:cubicBezTo>
                    <a:pt x="21600" y="5008"/>
                    <a:pt x="20463" y="6892"/>
                    <a:pt x="16674" y="8336"/>
                  </a:cubicBezTo>
                  <a:cubicBezTo>
                    <a:pt x="12884" y="9781"/>
                    <a:pt x="6442" y="10785"/>
                    <a:pt x="0" y="11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338628" y="5573755"/>
              <a:ext cx="163301" cy="15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203" fill="norm" stroke="1" extrusionOk="0">
                  <a:moveTo>
                    <a:pt x="580" y="7881"/>
                  </a:moveTo>
                  <a:cubicBezTo>
                    <a:pt x="2470" y="10216"/>
                    <a:pt x="4360" y="12551"/>
                    <a:pt x="5305" y="14886"/>
                  </a:cubicBezTo>
                  <a:cubicBezTo>
                    <a:pt x="6250" y="17222"/>
                    <a:pt x="6250" y="19557"/>
                    <a:pt x="5440" y="20578"/>
                  </a:cubicBezTo>
                  <a:cubicBezTo>
                    <a:pt x="4630" y="21600"/>
                    <a:pt x="3010" y="21308"/>
                    <a:pt x="1660" y="20141"/>
                  </a:cubicBezTo>
                  <a:cubicBezTo>
                    <a:pt x="310" y="18973"/>
                    <a:pt x="-770" y="16930"/>
                    <a:pt x="715" y="13719"/>
                  </a:cubicBezTo>
                  <a:cubicBezTo>
                    <a:pt x="2200" y="10508"/>
                    <a:pt x="6250" y="6130"/>
                    <a:pt x="10030" y="3649"/>
                  </a:cubicBezTo>
                  <a:cubicBezTo>
                    <a:pt x="13810" y="1168"/>
                    <a:pt x="17320" y="584"/>
                    <a:pt x="208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517466" y="5473152"/>
              <a:ext cx="79748" cy="2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5" h="21506" fill="norm" stroke="1" extrusionOk="0">
                  <a:moveTo>
                    <a:pt x="13856" y="5306"/>
                  </a:moveTo>
                  <a:cubicBezTo>
                    <a:pt x="15476" y="4506"/>
                    <a:pt x="17096" y="3706"/>
                    <a:pt x="18446" y="2606"/>
                  </a:cubicBezTo>
                  <a:cubicBezTo>
                    <a:pt x="19796" y="1506"/>
                    <a:pt x="20876" y="106"/>
                    <a:pt x="20066" y="6"/>
                  </a:cubicBezTo>
                  <a:cubicBezTo>
                    <a:pt x="19256" y="-94"/>
                    <a:pt x="16556" y="1106"/>
                    <a:pt x="12776" y="4306"/>
                  </a:cubicBezTo>
                  <a:cubicBezTo>
                    <a:pt x="8996" y="7506"/>
                    <a:pt x="4136" y="12706"/>
                    <a:pt x="1706" y="15806"/>
                  </a:cubicBezTo>
                  <a:cubicBezTo>
                    <a:pt x="-724" y="18906"/>
                    <a:pt x="-724" y="19906"/>
                    <a:pt x="2786" y="20506"/>
                  </a:cubicBezTo>
                  <a:cubicBezTo>
                    <a:pt x="6296" y="21106"/>
                    <a:pt x="13316" y="21306"/>
                    <a:pt x="20336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6717828" y="5535655"/>
              <a:ext cx="57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800"/>
                    <a:pt x="8800" y="9600"/>
                    <a:pt x="5200" y="13200"/>
                  </a:cubicBezTo>
                  <a:cubicBezTo>
                    <a:pt x="1600" y="16800"/>
                    <a:pt x="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717828" y="5470938"/>
              <a:ext cx="144235" cy="24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22" fill="norm" stroke="1" extrusionOk="0">
                  <a:moveTo>
                    <a:pt x="0" y="6199"/>
                  </a:moveTo>
                  <a:cubicBezTo>
                    <a:pt x="2504" y="4537"/>
                    <a:pt x="5009" y="2876"/>
                    <a:pt x="7826" y="1768"/>
                  </a:cubicBezTo>
                  <a:cubicBezTo>
                    <a:pt x="10643" y="660"/>
                    <a:pt x="13774" y="107"/>
                    <a:pt x="16122" y="14"/>
                  </a:cubicBezTo>
                  <a:cubicBezTo>
                    <a:pt x="18470" y="-78"/>
                    <a:pt x="20035" y="291"/>
                    <a:pt x="20817" y="1122"/>
                  </a:cubicBezTo>
                  <a:cubicBezTo>
                    <a:pt x="21600" y="1953"/>
                    <a:pt x="21600" y="3245"/>
                    <a:pt x="20035" y="4630"/>
                  </a:cubicBezTo>
                  <a:cubicBezTo>
                    <a:pt x="18470" y="6014"/>
                    <a:pt x="15339" y="7491"/>
                    <a:pt x="13148" y="8507"/>
                  </a:cubicBezTo>
                  <a:cubicBezTo>
                    <a:pt x="10957" y="9522"/>
                    <a:pt x="9704" y="10076"/>
                    <a:pt x="9704" y="10630"/>
                  </a:cubicBezTo>
                  <a:cubicBezTo>
                    <a:pt x="9704" y="11184"/>
                    <a:pt x="10957" y="11737"/>
                    <a:pt x="12522" y="12937"/>
                  </a:cubicBezTo>
                  <a:cubicBezTo>
                    <a:pt x="14087" y="14137"/>
                    <a:pt x="15965" y="15984"/>
                    <a:pt x="16904" y="17460"/>
                  </a:cubicBezTo>
                  <a:cubicBezTo>
                    <a:pt x="17843" y="18937"/>
                    <a:pt x="17843" y="20045"/>
                    <a:pt x="17061" y="20691"/>
                  </a:cubicBezTo>
                  <a:cubicBezTo>
                    <a:pt x="16278" y="21337"/>
                    <a:pt x="14713" y="21522"/>
                    <a:pt x="12835" y="21522"/>
                  </a:cubicBezTo>
                  <a:cubicBezTo>
                    <a:pt x="10957" y="21522"/>
                    <a:pt x="8765" y="21337"/>
                    <a:pt x="7043" y="20045"/>
                  </a:cubicBezTo>
                  <a:cubicBezTo>
                    <a:pt x="5322" y="18753"/>
                    <a:pt x="4070" y="16353"/>
                    <a:pt x="2817" y="13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6895628" y="5427705"/>
              <a:ext cx="13497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600" fill="norm" stroke="1" extrusionOk="0">
                  <a:moveTo>
                    <a:pt x="0" y="0"/>
                  </a:moveTo>
                  <a:cubicBezTo>
                    <a:pt x="5481" y="1008"/>
                    <a:pt x="10961" y="2016"/>
                    <a:pt x="14991" y="4104"/>
                  </a:cubicBezTo>
                  <a:cubicBezTo>
                    <a:pt x="19021" y="6192"/>
                    <a:pt x="21600" y="9360"/>
                    <a:pt x="20149" y="12312"/>
                  </a:cubicBezTo>
                  <a:cubicBezTo>
                    <a:pt x="18699" y="15264"/>
                    <a:pt x="13218" y="18000"/>
                    <a:pt x="9672" y="19512"/>
                  </a:cubicBezTo>
                  <a:cubicBezTo>
                    <a:pt x="6125" y="21024"/>
                    <a:pt x="4513" y="21312"/>
                    <a:pt x="29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346478" y="5681705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7789087" y="5434600"/>
              <a:ext cx="145154" cy="30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348" fill="norm" stroke="1" extrusionOk="0">
                  <a:moveTo>
                    <a:pt x="2928" y="8778"/>
                  </a:moveTo>
                  <a:cubicBezTo>
                    <a:pt x="2928" y="12599"/>
                    <a:pt x="2928" y="16419"/>
                    <a:pt x="2484" y="18623"/>
                  </a:cubicBezTo>
                  <a:cubicBezTo>
                    <a:pt x="2040" y="20827"/>
                    <a:pt x="1152" y="21415"/>
                    <a:pt x="561" y="21342"/>
                  </a:cubicBezTo>
                  <a:cubicBezTo>
                    <a:pt x="-31" y="21268"/>
                    <a:pt x="-327" y="20533"/>
                    <a:pt x="561" y="17742"/>
                  </a:cubicBezTo>
                  <a:cubicBezTo>
                    <a:pt x="1448" y="14950"/>
                    <a:pt x="3520" y="10101"/>
                    <a:pt x="5443" y="6868"/>
                  </a:cubicBezTo>
                  <a:cubicBezTo>
                    <a:pt x="7366" y="3635"/>
                    <a:pt x="9141" y="2019"/>
                    <a:pt x="11361" y="1064"/>
                  </a:cubicBezTo>
                  <a:cubicBezTo>
                    <a:pt x="13580" y="109"/>
                    <a:pt x="16243" y="-185"/>
                    <a:pt x="18166" y="109"/>
                  </a:cubicBezTo>
                  <a:cubicBezTo>
                    <a:pt x="20089" y="403"/>
                    <a:pt x="21273" y="1284"/>
                    <a:pt x="19202" y="3195"/>
                  </a:cubicBezTo>
                  <a:cubicBezTo>
                    <a:pt x="17131" y="5105"/>
                    <a:pt x="11805" y="8044"/>
                    <a:pt x="6478" y="1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917978" y="5561055"/>
              <a:ext cx="184151" cy="15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8100"/>
                  </a:moveTo>
                  <a:cubicBezTo>
                    <a:pt x="1241" y="7800"/>
                    <a:pt x="2483" y="7500"/>
                    <a:pt x="3848" y="8550"/>
                  </a:cubicBezTo>
                  <a:cubicBezTo>
                    <a:pt x="5214" y="9600"/>
                    <a:pt x="6703" y="12000"/>
                    <a:pt x="7448" y="13950"/>
                  </a:cubicBezTo>
                  <a:cubicBezTo>
                    <a:pt x="8193" y="15900"/>
                    <a:pt x="8193" y="17400"/>
                    <a:pt x="7697" y="18600"/>
                  </a:cubicBezTo>
                  <a:cubicBezTo>
                    <a:pt x="7200" y="19800"/>
                    <a:pt x="6207" y="20700"/>
                    <a:pt x="5090" y="21150"/>
                  </a:cubicBezTo>
                  <a:cubicBezTo>
                    <a:pt x="3972" y="21600"/>
                    <a:pt x="2731" y="21600"/>
                    <a:pt x="1986" y="20100"/>
                  </a:cubicBezTo>
                  <a:cubicBezTo>
                    <a:pt x="1241" y="18600"/>
                    <a:pt x="993" y="15600"/>
                    <a:pt x="3476" y="12150"/>
                  </a:cubicBezTo>
                  <a:cubicBezTo>
                    <a:pt x="5959" y="8700"/>
                    <a:pt x="11172" y="4800"/>
                    <a:pt x="14648" y="2700"/>
                  </a:cubicBezTo>
                  <a:cubicBezTo>
                    <a:pt x="18124" y="600"/>
                    <a:pt x="19862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162209" y="5491342"/>
              <a:ext cx="117770" cy="24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20" fill="norm" stroke="1" extrusionOk="0">
                  <a:moveTo>
                    <a:pt x="19938" y="2223"/>
                  </a:moveTo>
                  <a:cubicBezTo>
                    <a:pt x="20696" y="1292"/>
                    <a:pt x="21454" y="361"/>
                    <a:pt x="20886" y="81"/>
                  </a:cubicBezTo>
                  <a:cubicBezTo>
                    <a:pt x="20317" y="-198"/>
                    <a:pt x="18422" y="174"/>
                    <a:pt x="15012" y="2316"/>
                  </a:cubicBezTo>
                  <a:cubicBezTo>
                    <a:pt x="11601" y="4457"/>
                    <a:pt x="6675" y="8368"/>
                    <a:pt x="3833" y="11440"/>
                  </a:cubicBezTo>
                  <a:cubicBezTo>
                    <a:pt x="991" y="14512"/>
                    <a:pt x="233" y="16747"/>
                    <a:pt x="43" y="18330"/>
                  </a:cubicBezTo>
                  <a:cubicBezTo>
                    <a:pt x="-146" y="19912"/>
                    <a:pt x="233" y="20843"/>
                    <a:pt x="2128" y="21123"/>
                  </a:cubicBezTo>
                  <a:cubicBezTo>
                    <a:pt x="4022" y="21402"/>
                    <a:pt x="7433" y="21030"/>
                    <a:pt x="10843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315207" y="5461170"/>
              <a:ext cx="144529" cy="25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54" fill="norm" stroke="1" extrusionOk="0">
                  <a:moveTo>
                    <a:pt x="7817" y="7954"/>
                  </a:moveTo>
                  <a:cubicBezTo>
                    <a:pt x="5965" y="11554"/>
                    <a:pt x="4114" y="15154"/>
                    <a:pt x="2725" y="17494"/>
                  </a:cubicBezTo>
                  <a:cubicBezTo>
                    <a:pt x="1337" y="19834"/>
                    <a:pt x="411" y="20914"/>
                    <a:pt x="103" y="20914"/>
                  </a:cubicBezTo>
                  <a:cubicBezTo>
                    <a:pt x="-206" y="20914"/>
                    <a:pt x="103" y="19834"/>
                    <a:pt x="2108" y="17134"/>
                  </a:cubicBezTo>
                  <a:cubicBezTo>
                    <a:pt x="4114" y="14434"/>
                    <a:pt x="7817" y="10114"/>
                    <a:pt x="10594" y="7144"/>
                  </a:cubicBezTo>
                  <a:cubicBezTo>
                    <a:pt x="13371" y="4174"/>
                    <a:pt x="15223" y="2554"/>
                    <a:pt x="16765" y="1474"/>
                  </a:cubicBezTo>
                  <a:cubicBezTo>
                    <a:pt x="18308" y="394"/>
                    <a:pt x="19543" y="-146"/>
                    <a:pt x="20314" y="34"/>
                  </a:cubicBezTo>
                  <a:cubicBezTo>
                    <a:pt x="21085" y="214"/>
                    <a:pt x="21394" y="1114"/>
                    <a:pt x="20623" y="3814"/>
                  </a:cubicBezTo>
                  <a:cubicBezTo>
                    <a:pt x="19851" y="6514"/>
                    <a:pt x="18000" y="11014"/>
                    <a:pt x="16920" y="14254"/>
                  </a:cubicBezTo>
                  <a:cubicBezTo>
                    <a:pt x="15840" y="17494"/>
                    <a:pt x="15531" y="19474"/>
                    <a:pt x="15223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348652" y="5609305"/>
              <a:ext cx="166227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373" fill="norm" stroke="1" extrusionOk="0">
                  <a:moveTo>
                    <a:pt x="1764" y="15744"/>
                  </a:moveTo>
                  <a:cubicBezTo>
                    <a:pt x="684" y="9573"/>
                    <a:pt x="-396" y="3402"/>
                    <a:pt x="144" y="1087"/>
                  </a:cubicBezTo>
                  <a:cubicBezTo>
                    <a:pt x="684" y="-1227"/>
                    <a:pt x="2844" y="316"/>
                    <a:pt x="6624" y="4173"/>
                  </a:cubicBezTo>
                  <a:cubicBezTo>
                    <a:pt x="10404" y="8030"/>
                    <a:pt x="15804" y="14202"/>
                    <a:pt x="21204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597428" y="5516605"/>
              <a:ext cx="69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6377"/>
                    <a:pt x="11127" y="12754"/>
                    <a:pt x="7527" y="16354"/>
                  </a:cubicBezTo>
                  <a:cubicBezTo>
                    <a:pt x="3927" y="19954"/>
                    <a:pt x="1964" y="20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8591078" y="5451885"/>
              <a:ext cx="178352" cy="24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65" fill="norm" stroke="1" extrusionOk="0">
                  <a:moveTo>
                    <a:pt x="3767" y="3430"/>
                  </a:moveTo>
                  <a:cubicBezTo>
                    <a:pt x="4521" y="2507"/>
                    <a:pt x="5274" y="1584"/>
                    <a:pt x="7535" y="937"/>
                  </a:cubicBezTo>
                  <a:cubicBezTo>
                    <a:pt x="9795" y="291"/>
                    <a:pt x="13563" y="-78"/>
                    <a:pt x="15949" y="14"/>
                  </a:cubicBezTo>
                  <a:cubicBezTo>
                    <a:pt x="18335" y="107"/>
                    <a:pt x="19340" y="660"/>
                    <a:pt x="19591" y="1860"/>
                  </a:cubicBezTo>
                  <a:cubicBezTo>
                    <a:pt x="19842" y="3060"/>
                    <a:pt x="19340" y="4907"/>
                    <a:pt x="18586" y="6107"/>
                  </a:cubicBezTo>
                  <a:cubicBezTo>
                    <a:pt x="17833" y="7307"/>
                    <a:pt x="16828" y="7860"/>
                    <a:pt x="15572" y="8322"/>
                  </a:cubicBezTo>
                  <a:cubicBezTo>
                    <a:pt x="14316" y="8784"/>
                    <a:pt x="12809" y="9153"/>
                    <a:pt x="12684" y="9430"/>
                  </a:cubicBezTo>
                  <a:cubicBezTo>
                    <a:pt x="12558" y="9707"/>
                    <a:pt x="13814" y="9891"/>
                    <a:pt x="15572" y="10722"/>
                  </a:cubicBezTo>
                  <a:cubicBezTo>
                    <a:pt x="17330" y="11553"/>
                    <a:pt x="19591" y="13030"/>
                    <a:pt x="20595" y="14691"/>
                  </a:cubicBezTo>
                  <a:cubicBezTo>
                    <a:pt x="21600" y="16353"/>
                    <a:pt x="21349" y="18199"/>
                    <a:pt x="19214" y="19491"/>
                  </a:cubicBezTo>
                  <a:cubicBezTo>
                    <a:pt x="17079" y="20784"/>
                    <a:pt x="13060" y="21522"/>
                    <a:pt x="9544" y="21337"/>
                  </a:cubicBezTo>
                  <a:cubicBezTo>
                    <a:pt x="6028" y="21153"/>
                    <a:pt x="3014" y="20045"/>
                    <a:pt x="0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8819678" y="5372396"/>
              <a:ext cx="148043" cy="39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99" fill="norm" stroke="1" extrusionOk="0">
                  <a:moveTo>
                    <a:pt x="2700" y="1293"/>
                  </a:moveTo>
                  <a:cubicBezTo>
                    <a:pt x="3600" y="828"/>
                    <a:pt x="4500" y="364"/>
                    <a:pt x="5850" y="131"/>
                  </a:cubicBezTo>
                  <a:cubicBezTo>
                    <a:pt x="7200" y="-101"/>
                    <a:pt x="9000" y="-101"/>
                    <a:pt x="11700" y="770"/>
                  </a:cubicBezTo>
                  <a:cubicBezTo>
                    <a:pt x="14400" y="1641"/>
                    <a:pt x="18000" y="3383"/>
                    <a:pt x="19800" y="5705"/>
                  </a:cubicBezTo>
                  <a:cubicBezTo>
                    <a:pt x="21600" y="8028"/>
                    <a:pt x="21600" y="10931"/>
                    <a:pt x="18000" y="13660"/>
                  </a:cubicBezTo>
                  <a:cubicBezTo>
                    <a:pt x="14400" y="16389"/>
                    <a:pt x="7200" y="18944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968778" y="5975921"/>
              <a:ext cx="9207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6200"/>
                    <a:pt x="3972" y="10800"/>
                    <a:pt x="5834" y="6750"/>
                  </a:cubicBezTo>
                  <a:cubicBezTo>
                    <a:pt x="7697" y="2700"/>
                    <a:pt x="9434" y="0"/>
                    <a:pt x="11396" y="0"/>
                  </a:cubicBezTo>
                  <a:cubicBezTo>
                    <a:pt x="13357" y="0"/>
                    <a:pt x="15542" y="2700"/>
                    <a:pt x="17280" y="6750"/>
                  </a:cubicBezTo>
                  <a:cubicBezTo>
                    <a:pt x="19018" y="10800"/>
                    <a:pt x="20309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305328" y="6050005"/>
              <a:ext cx="425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1" y="0"/>
                    <a:pt x="9242" y="0"/>
                    <a:pt x="12842" y="3600"/>
                  </a:cubicBezTo>
                  <a:cubicBezTo>
                    <a:pt x="16442" y="7200"/>
                    <a:pt x="1902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9535112" y="5481589"/>
              <a:ext cx="305216" cy="25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19" fill="norm" stroke="1" extrusionOk="0">
                  <a:moveTo>
                    <a:pt x="16237" y="2398"/>
                  </a:moveTo>
                  <a:cubicBezTo>
                    <a:pt x="16982" y="2044"/>
                    <a:pt x="17727" y="1689"/>
                    <a:pt x="18472" y="1158"/>
                  </a:cubicBezTo>
                  <a:cubicBezTo>
                    <a:pt x="19217" y="627"/>
                    <a:pt x="19961" y="-81"/>
                    <a:pt x="20036" y="8"/>
                  </a:cubicBezTo>
                  <a:cubicBezTo>
                    <a:pt x="20110" y="96"/>
                    <a:pt x="19514" y="981"/>
                    <a:pt x="17652" y="2752"/>
                  </a:cubicBezTo>
                  <a:cubicBezTo>
                    <a:pt x="15790" y="4522"/>
                    <a:pt x="12662" y="7178"/>
                    <a:pt x="9757" y="9214"/>
                  </a:cubicBezTo>
                  <a:cubicBezTo>
                    <a:pt x="6852" y="11250"/>
                    <a:pt x="4171" y="12667"/>
                    <a:pt x="2458" y="13817"/>
                  </a:cubicBezTo>
                  <a:cubicBezTo>
                    <a:pt x="745" y="14968"/>
                    <a:pt x="0" y="15853"/>
                    <a:pt x="0" y="16473"/>
                  </a:cubicBezTo>
                  <a:cubicBezTo>
                    <a:pt x="0" y="17093"/>
                    <a:pt x="745" y="17447"/>
                    <a:pt x="3724" y="17624"/>
                  </a:cubicBezTo>
                  <a:cubicBezTo>
                    <a:pt x="6703" y="17801"/>
                    <a:pt x="11917" y="17801"/>
                    <a:pt x="14971" y="17801"/>
                  </a:cubicBezTo>
                  <a:cubicBezTo>
                    <a:pt x="18025" y="17801"/>
                    <a:pt x="18919" y="17801"/>
                    <a:pt x="19738" y="18067"/>
                  </a:cubicBezTo>
                  <a:cubicBezTo>
                    <a:pt x="20557" y="18332"/>
                    <a:pt x="21302" y="18863"/>
                    <a:pt x="21451" y="19483"/>
                  </a:cubicBezTo>
                  <a:cubicBezTo>
                    <a:pt x="21600" y="20103"/>
                    <a:pt x="21153" y="20811"/>
                    <a:pt x="20706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9568978" y="5812061"/>
              <a:ext cx="292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39" y="11918"/>
                    <a:pt x="9078" y="3818"/>
                    <a:pt x="12678" y="1118"/>
                  </a:cubicBezTo>
                  <a:cubicBezTo>
                    <a:pt x="16278" y="-1582"/>
                    <a:pt x="1893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9553997" y="5148305"/>
              <a:ext cx="14198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600" fill="norm" stroke="1" extrusionOk="0">
                  <a:moveTo>
                    <a:pt x="18181" y="1200"/>
                  </a:moveTo>
                  <a:cubicBezTo>
                    <a:pt x="16615" y="600"/>
                    <a:pt x="15050" y="0"/>
                    <a:pt x="13641" y="0"/>
                  </a:cubicBezTo>
                  <a:cubicBezTo>
                    <a:pt x="12233" y="0"/>
                    <a:pt x="10981" y="600"/>
                    <a:pt x="8633" y="3500"/>
                  </a:cubicBezTo>
                  <a:cubicBezTo>
                    <a:pt x="6285" y="6400"/>
                    <a:pt x="2841" y="11600"/>
                    <a:pt x="1120" y="14700"/>
                  </a:cubicBezTo>
                  <a:cubicBezTo>
                    <a:pt x="-602" y="17800"/>
                    <a:pt x="-602" y="18800"/>
                    <a:pt x="2998" y="19600"/>
                  </a:cubicBezTo>
                  <a:cubicBezTo>
                    <a:pt x="6598" y="20400"/>
                    <a:pt x="13798" y="21000"/>
                    <a:pt x="209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9712035" y="5275305"/>
              <a:ext cx="1569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280"/>
                    <a:pt x="-1582" y="10560"/>
                    <a:pt x="1118" y="14160"/>
                  </a:cubicBezTo>
                  <a:cubicBezTo>
                    <a:pt x="3818" y="17760"/>
                    <a:pt x="11918" y="1968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9715028" y="518640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784878" y="5135605"/>
              <a:ext cx="8868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600" fill="norm" stroke="1" extrusionOk="0">
                  <a:moveTo>
                    <a:pt x="0" y="0"/>
                  </a:moveTo>
                  <a:cubicBezTo>
                    <a:pt x="6873" y="3692"/>
                    <a:pt x="13745" y="7385"/>
                    <a:pt x="17427" y="10431"/>
                  </a:cubicBezTo>
                  <a:cubicBezTo>
                    <a:pt x="21109" y="13477"/>
                    <a:pt x="21600" y="15877"/>
                    <a:pt x="18655" y="17631"/>
                  </a:cubicBezTo>
                  <a:cubicBezTo>
                    <a:pt x="15709" y="19385"/>
                    <a:pt x="9327" y="20492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0086215" y="5403318"/>
              <a:ext cx="83329" cy="37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22" fill="norm" stroke="1" extrusionOk="0">
                  <a:moveTo>
                    <a:pt x="4023" y="9355"/>
                  </a:moveTo>
                  <a:cubicBezTo>
                    <a:pt x="3496" y="12975"/>
                    <a:pt x="2969" y="16595"/>
                    <a:pt x="2706" y="18707"/>
                  </a:cubicBezTo>
                  <a:cubicBezTo>
                    <a:pt x="2442" y="20819"/>
                    <a:pt x="2442" y="21422"/>
                    <a:pt x="1915" y="21422"/>
                  </a:cubicBezTo>
                  <a:cubicBezTo>
                    <a:pt x="1388" y="21422"/>
                    <a:pt x="335" y="20819"/>
                    <a:pt x="71" y="18345"/>
                  </a:cubicBezTo>
                  <a:cubicBezTo>
                    <a:pt x="-192" y="15871"/>
                    <a:pt x="335" y="11527"/>
                    <a:pt x="598" y="8510"/>
                  </a:cubicBezTo>
                  <a:cubicBezTo>
                    <a:pt x="862" y="5494"/>
                    <a:pt x="862" y="3804"/>
                    <a:pt x="1125" y="2537"/>
                  </a:cubicBezTo>
                  <a:cubicBezTo>
                    <a:pt x="1388" y="1270"/>
                    <a:pt x="1915" y="425"/>
                    <a:pt x="3496" y="124"/>
                  </a:cubicBezTo>
                  <a:cubicBezTo>
                    <a:pt x="5076" y="-178"/>
                    <a:pt x="7710" y="63"/>
                    <a:pt x="11398" y="968"/>
                  </a:cubicBezTo>
                  <a:cubicBezTo>
                    <a:pt x="15086" y="1873"/>
                    <a:pt x="19828" y="3442"/>
                    <a:pt x="20618" y="5071"/>
                  </a:cubicBezTo>
                  <a:cubicBezTo>
                    <a:pt x="21408" y="6700"/>
                    <a:pt x="18247" y="8390"/>
                    <a:pt x="14296" y="9536"/>
                  </a:cubicBezTo>
                  <a:cubicBezTo>
                    <a:pt x="10345" y="10682"/>
                    <a:pt x="5603" y="11286"/>
                    <a:pt x="862" y="11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0172228" y="5573755"/>
              <a:ext cx="120651" cy="16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5600"/>
                  </a:moveTo>
                  <a:cubicBezTo>
                    <a:pt x="1516" y="4800"/>
                    <a:pt x="3032" y="4000"/>
                    <a:pt x="4547" y="4133"/>
                  </a:cubicBezTo>
                  <a:cubicBezTo>
                    <a:pt x="6063" y="4267"/>
                    <a:pt x="7579" y="5333"/>
                    <a:pt x="8716" y="6933"/>
                  </a:cubicBezTo>
                  <a:cubicBezTo>
                    <a:pt x="9853" y="8533"/>
                    <a:pt x="10611" y="10667"/>
                    <a:pt x="10989" y="12933"/>
                  </a:cubicBezTo>
                  <a:cubicBezTo>
                    <a:pt x="11368" y="15200"/>
                    <a:pt x="11368" y="17600"/>
                    <a:pt x="10611" y="19200"/>
                  </a:cubicBezTo>
                  <a:cubicBezTo>
                    <a:pt x="9853" y="20800"/>
                    <a:pt x="8337" y="21600"/>
                    <a:pt x="7389" y="20933"/>
                  </a:cubicBezTo>
                  <a:cubicBezTo>
                    <a:pt x="6442" y="20267"/>
                    <a:pt x="6063" y="18133"/>
                    <a:pt x="7011" y="15067"/>
                  </a:cubicBezTo>
                  <a:cubicBezTo>
                    <a:pt x="7958" y="12000"/>
                    <a:pt x="10232" y="8000"/>
                    <a:pt x="12884" y="5333"/>
                  </a:cubicBezTo>
                  <a:cubicBezTo>
                    <a:pt x="15537" y="2667"/>
                    <a:pt x="18568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367724" y="5447845"/>
              <a:ext cx="90255" cy="28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091" fill="norm" stroke="1" extrusionOk="0">
                  <a:moveTo>
                    <a:pt x="19459" y="2697"/>
                  </a:moveTo>
                  <a:cubicBezTo>
                    <a:pt x="18968" y="1617"/>
                    <a:pt x="18477" y="537"/>
                    <a:pt x="17005" y="152"/>
                  </a:cubicBezTo>
                  <a:cubicBezTo>
                    <a:pt x="15532" y="-234"/>
                    <a:pt x="13077" y="75"/>
                    <a:pt x="10132" y="1540"/>
                  </a:cubicBezTo>
                  <a:cubicBezTo>
                    <a:pt x="7187" y="3006"/>
                    <a:pt x="3750" y="5629"/>
                    <a:pt x="1787" y="8329"/>
                  </a:cubicBezTo>
                  <a:cubicBezTo>
                    <a:pt x="-177" y="11029"/>
                    <a:pt x="-668" y="13806"/>
                    <a:pt x="1050" y="16043"/>
                  </a:cubicBezTo>
                  <a:cubicBezTo>
                    <a:pt x="2768" y="18280"/>
                    <a:pt x="6696" y="19977"/>
                    <a:pt x="10377" y="20672"/>
                  </a:cubicBezTo>
                  <a:cubicBezTo>
                    <a:pt x="14059" y="21366"/>
                    <a:pt x="17496" y="21057"/>
                    <a:pt x="20932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0502791" y="5447934"/>
              <a:ext cx="116382" cy="30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73" fill="norm" stroke="1" extrusionOk="0">
                  <a:moveTo>
                    <a:pt x="12663" y="4297"/>
                  </a:moveTo>
                  <a:cubicBezTo>
                    <a:pt x="11891" y="3422"/>
                    <a:pt x="11120" y="2546"/>
                    <a:pt x="10155" y="2400"/>
                  </a:cubicBezTo>
                  <a:cubicBezTo>
                    <a:pt x="9191" y="2254"/>
                    <a:pt x="8034" y="2838"/>
                    <a:pt x="6491" y="5465"/>
                  </a:cubicBezTo>
                  <a:cubicBezTo>
                    <a:pt x="4948" y="8092"/>
                    <a:pt x="3020" y="12762"/>
                    <a:pt x="1863" y="15462"/>
                  </a:cubicBezTo>
                  <a:cubicBezTo>
                    <a:pt x="705" y="18162"/>
                    <a:pt x="320" y="18892"/>
                    <a:pt x="127" y="19695"/>
                  </a:cubicBezTo>
                  <a:cubicBezTo>
                    <a:pt x="-66" y="20497"/>
                    <a:pt x="-66" y="21373"/>
                    <a:pt x="320" y="21373"/>
                  </a:cubicBezTo>
                  <a:cubicBezTo>
                    <a:pt x="705" y="21373"/>
                    <a:pt x="1477" y="20497"/>
                    <a:pt x="3213" y="17724"/>
                  </a:cubicBezTo>
                  <a:cubicBezTo>
                    <a:pt x="4948" y="14951"/>
                    <a:pt x="7648" y="10281"/>
                    <a:pt x="9384" y="7216"/>
                  </a:cubicBezTo>
                  <a:cubicBezTo>
                    <a:pt x="11120" y="4151"/>
                    <a:pt x="11891" y="2692"/>
                    <a:pt x="12663" y="1597"/>
                  </a:cubicBezTo>
                  <a:cubicBezTo>
                    <a:pt x="13434" y="503"/>
                    <a:pt x="14205" y="-227"/>
                    <a:pt x="14784" y="65"/>
                  </a:cubicBezTo>
                  <a:cubicBezTo>
                    <a:pt x="15363" y="357"/>
                    <a:pt x="15748" y="1670"/>
                    <a:pt x="16905" y="4370"/>
                  </a:cubicBezTo>
                  <a:cubicBezTo>
                    <a:pt x="18063" y="7070"/>
                    <a:pt x="19991" y="11157"/>
                    <a:pt x="20763" y="13565"/>
                  </a:cubicBezTo>
                  <a:cubicBezTo>
                    <a:pt x="21534" y="15973"/>
                    <a:pt x="21148" y="16703"/>
                    <a:pt x="20763" y="17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0528314" y="5618205"/>
              <a:ext cx="11381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9335" y="21600"/>
                  </a:moveTo>
                  <a:cubicBezTo>
                    <a:pt x="7372" y="18000"/>
                    <a:pt x="5408" y="14400"/>
                    <a:pt x="3444" y="11700"/>
                  </a:cubicBezTo>
                  <a:cubicBezTo>
                    <a:pt x="1481" y="9000"/>
                    <a:pt x="-483" y="7200"/>
                    <a:pt x="106" y="6300"/>
                  </a:cubicBezTo>
                  <a:cubicBezTo>
                    <a:pt x="695" y="5400"/>
                    <a:pt x="3837" y="5400"/>
                    <a:pt x="7764" y="4500"/>
                  </a:cubicBezTo>
                  <a:cubicBezTo>
                    <a:pt x="11692" y="3600"/>
                    <a:pt x="16404" y="1800"/>
                    <a:pt x="211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0680228" y="5440405"/>
              <a:ext cx="5013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600" fill="norm" stroke="1" extrusionOk="0">
                  <a:moveTo>
                    <a:pt x="12960" y="0"/>
                  </a:moveTo>
                  <a:cubicBezTo>
                    <a:pt x="11232" y="706"/>
                    <a:pt x="9504" y="1412"/>
                    <a:pt x="12096" y="3106"/>
                  </a:cubicBezTo>
                  <a:cubicBezTo>
                    <a:pt x="14688" y="4800"/>
                    <a:pt x="21600" y="7482"/>
                    <a:pt x="20304" y="10729"/>
                  </a:cubicBezTo>
                  <a:cubicBezTo>
                    <a:pt x="19008" y="13976"/>
                    <a:pt x="9504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0908828" y="5643605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5840"/>
                    <a:pt x="11880" y="10080"/>
                    <a:pt x="15480" y="6480"/>
                  </a:cubicBezTo>
                  <a:cubicBezTo>
                    <a:pt x="19080" y="2880"/>
                    <a:pt x="203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1015652" y="5554705"/>
              <a:ext cx="3922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1662"/>
                    <a:pt x="-1585" y="3323"/>
                    <a:pt x="575" y="6923"/>
                  </a:cubicBezTo>
                  <a:cubicBezTo>
                    <a:pt x="2735" y="10523"/>
                    <a:pt x="11375" y="1606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1239028" y="5409652"/>
              <a:ext cx="87710" cy="34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478" fill="norm" stroke="1" extrusionOk="0">
                  <a:moveTo>
                    <a:pt x="0" y="8917"/>
                  </a:moveTo>
                  <a:cubicBezTo>
                    <a:pt x="0" y="11910"/>
                    <a:pt x="0" y="14903"/>
                    <a:pt x="0" y="16725"/>
                  </a:cubicBezTo>
                  <a:cubicBezTo>
                    <a:pt x="0" y="18546"/>
                    <a:pt x="0" y="19197"/>
                    <a:pt x="491" y="19912"/>
                  </a:cubicBezTo>
                  <a:cubicBezTo>
                    <a:pt x="982" y="20628"/>
                    <a:pt x="1964" y="21409"/>
                    <a:pt x="2455" y="21474"/>
                  </a:cubicBezTo>
                  <a:cubicBezTo>
                    <a:pt x="2945" y="21539"/>
                    <a:pt x="2945" y="20888"/>
                    <a:pt x="4418" y="18221"/>
                  </a:cubicBezTo>
                  <a:cubicBezTo>
                    <a:pt x="5891" y="15553"/>
                    <a:pt x="8836" y="10869"/>
                    <a:pt x="11045" y="7811"/>
                  </a:cubicBezTo>
                  <a:cubicBezTo>
                    <a:pt x="13255" y="4753"/>
                    <a:pt x="14727" y="3322"/>
                    <a:pt x="15955" y="2151"/>
                  </a:cubicBezTo>
                  <a:cubicBezTo>
                    <a:pt x="17182" y="980"/>
                    <a:pt x="18164" y="69"/>
                    <a:pt x="18409" y="4"/>
                  </a:cubicBezTo>
                  <a:cubicBezTo>
                    <a:pt x="18655" y="-61"/>
                    <a:pt x="18164" y="720"/>
                    <a:pt x="18900" y="2216"/>
                  </a:cubicBezTo>
                  <a:cubicBezTo>
                    <a:pt x="19636" y="3712"/>
                    <a:pt x="21600" y="5925"/>
                    <a:pt x="19145" y="7746"/>
                  </a:cubicBezTo>
                  <a:cubicBezTo>
                    <a:pt x="16691" y="9568"/>
                    <a:pt x="9818" y="10999"/>
                    <a:pt x="2945" y="12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1334278" y="5561055"/>
              <a:ext cx="139701" cy="17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10930"/>
                  </a:moveTo>
                  <a:cubicBezTo>
                    <a:pt x="0" y="9629"/>
                    <a:pt x="0" y="8328"/>
                    <a:pt x="818" y="7807"/>
                  </a:cubicBezTo>
                  <a:cubicBezTo>
                    <a:pt x="1636" y="7287"/>
                    <a:pt x="3273" y="7547"/>
                    <a:pt x="5400" y="9239"/>
                  </a:cubicBezTo>
                  <a:cubicBezTo>
                    <a:pt x="7527" y="10930"/>
                    <a:pt x="10145" y="14053"/>
                    <a:pt x="11291" y="16265"/>
                  </a:cubicBezTo>
                  <a:cubicBezTo>
                    <a:pt x="12436" y="18477"/>
                    <a:pt x="12109" y="19778"/>
                    <a:pt x="11127" y="20559"/>
                  </a:cubicBezTo>
                  <a:cubicBezTo>
                    <a:pt x="10145" y="21340"/>
                    <a:pt x="8509" y="21600"/>
                    <a:pt x="7527" y="20689"/>
                  </a:cubicBezTo>
                  <a:cubicBezTo>
                    <a:pt x="6545" y="19778"/>
                    <a:pt x="6218" y="17696"/>
                    <a:pt x="8673" y="14053"/>
                  </a:cubicBezTo>
                  <a:cubicBezTo>
                    <a:pt x="11127" y="10410"/>
                    <a:pt x="16364" y="52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1544912" y="5456115"/>
              <a:ext cx="125917" cy="24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197" fill="norm" stroke="1" extrusionOk="0">
                  <a:moveTo>
                    <a:pt x="18635" y="2984"/>
                  </a:moveTo>
                  <a:cubicBezTo>
                    <a:pt x="18286" y="1724"/>
                    <a:pt x="17938" y="464"/>
                    <a:pt x="16719" y="104"/>
                  </a:cubicBezTo>
                  <a:cubicBezTo>
                    <a:pt x="15499" y="-256"/>
                    <a:pt x="13409" y="284"/>
                    <a:pt x="10099" y="2264"/>
                  </a:cubicBezTo>
                  <a:cubicBezTo>
                    <a:pt x="6790" y="4244"/>
                    <a:pt x="2260" y="7664"/>
                    <a:pt x="693" y="10904"/>
                  </a:cubicBezTo>
                  <a:cubicBezTo>
                    <a:pt x="-875" y="14144"/>
                    <a:pt x="519" y="17204"/>
                    <a:pt x="1912" y="19004"/>
                  </a:cubicBezTo>
                  <a:cubicBezTo>
                    <a:pt x="3306" y="20804"/>
                    <a:pt x="4699" y="21344"/>
                    <a:pt x="7835" y="21164"/>
                  </a:cubicBezTo>
                  <a:cubicBezTo>
                    <a:pt x="10970" y="20984"/>
                    <a:pt x="15848" y="20084"/>
                    <a:pt x="20725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1734328" y="5472155"/>
              <a:ext cx="44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655"/>
                    <a:pt x="13371" y="1309"/>
                    <a:pt x="10800" y="3109"/>
                  </a:cubicBezTo>
                  <a:cubicBezTo>
                    <a:pt x="8229" y="4909"/>
                    <a:pt x="7200" y="7855"/>
                    <a:pt x="5657" y="11127"/>
                  </a:cubicBezTo>
                  <a:cubicBezTo>
                    <a:pt x="4114" y="14400"/>
                    <a:pt x="20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1763401" y="5486971"/>
              <a:ext cx="105496" cy="24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68" fill="norm" stroke="1" extrusionOk="0">
                  <a:moveTo>
                    <a:pt x="536" y="8677"/>
                  </a:moveTo>
                  <a:cubicBezTo>
                    <a:pt x="113" y="6277"/>
                    <a:pt x="-311" y="3877"/>
                    <a:pt x="324" y="2308"/>
                  </a:cubicBezTo>
                  <a:cubicBezTo>
                    <a:pt x="960" y="738"/>
                    <a:pt x="2654" y="0"/>
                    <a:pt x="5830" y="0"/>
                  </a:cubicBezTo>
                  <a:cubicBezTo>
                    <a:pt x="9007" y="0"/>
                    <a:pt x="13665" y="738"/>
                    <a:pt x="16630" y="1477"/>
                  </a:cubicBezTo>
                  <a:cubicBezTo>
                    <a:pt x="19595" y="2215"/>
                    <a:pt x="20865" y="2954"/>
                    <a:pt x="21077" y="3785"/>
                  </a:cubicBezTo>
                  <a:cubicBezTo>
                    <a:pt x="21289" y="4615"/>
                    <a:pt x="20442" y="5538"/>
                    <a:pt x="18748" y="6185"/>
                  </a:cubicBezTo>
                  <a:cubicBezTo>
                    <a:pt x="17054" y="6831"/>
                    <a:pt x="14513" y="7200"/>
                    <a:pt x="11971" y="7569"/>
                  </a:cubicBezTo>
                  <a:cubicBezTo>
                    <a:pt x="9430" y="7938"/>
                    <a:pt x="6889" y="8308"/>
                    <a:pt x="6677" y="8677"/>
                  </a:cubicBezTo>
                  <a:cubicBezTo>
                    <a:pt x="6465" y="9046"/>
                    <a:pt x="8583" y="9415"/>
                    <a:pt x="10913" y="10431"/>
                  </a:cubicBezTo>
                  <a:cubicBezTo>
                    <a:pt x="13242" y="11446"/>
                    <a:pt x="15783" y="13108"/>
                    <a:pt x="16418" y="14954"/>
                  </a:cubicBezTo>
                  <a:cubicBezTo>
                    <a:pt x="17054" y="16800"/>
                    <a:pt x="15783" y="18831"/>
                    <a:pt x="13665" y="20031"/>
                  </a:cubicBezTo>
                  <a:cubicBezTo>
                    <a:pt x="11548" y="21231"/>
                    <a:pt x="8583" y="21600"/>
                    <a:pt x="6677" y="21231"/>
                  </a:cubicBezTo>
                  <a:cubicBezTo>
                    <a:pt x="4771" y="20862"/>
                    <a:pt x="3924" y="19754"/>
                    <a:pt x="4348" y="17538"/>
                  </a:cubicBezTo>
                  <a:cubicBezTo>
                    <a:pt x="4771" y="15323"/>
                    <a:pt x="6465" y="12000"/>
                    <a:pt x="8160" y="8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1861328" y="5453105"/>
              <a:ext cx="10112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600" fill="norm" stroke="1" extrusionOk="0">
                  <a:moveTo>
                    <a:pt x="2592" y="0"/>
                  </a:moveTo>
                  <a:cubicBezTo>
                    <a:pt x="7776" y="732"/>
                    <a:pt x="12960" y="1464"/>
                    <a:pt x="16416" y="3051"/>
                  </a:cubicBezTo>
                  <a:cubicBezTo>
                    <a:pt x="19872" y="4637"/>
                    <a:pt x="21600" y="7078"/>
                    <a:pt x="20088" y="9702"/>
                  </a:cubicBezTo>
                  <a:cubicBezTo>
                    <a:pt x="18576" y="12325"/>
                    <a:pt x="13824" y="15132"/>
                    <a:pt x="9936" y="17146"/>
                  </a:cubicBezTo>
                  <a:cubicBezTo>
                    <a:pt x="6048" y="19159"/>
                    <a:pt x="3024" y="20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4" name="Drawing"/>
          <p:cNvGrpSpPr/>
          <p:nvPr/>
        </p:nvGrpSpPr>
        <p:grpSpPr>
          <a:xfrm>
            <a:off x="803221" y="1565187"/>
            <a:ext cx="11917794" cy="5337525"/>
            <a:chOff x="0" y="0"/>
            <a:chExt cx="11917792" cy="5337523"/>
          </a:xfrm>
        </p:grpSpPr>
        <p:sp>
          <p:nvSpPr>
            <p:cNvPr id="1559" name="Line"/>
            <p:cNvSpPr/>
            <p:nvPr/>
          </p:nvSpPr>
          <p:spPr>
            <a:xfrm>
              <a:off x="0" y="266314"/>
              <a:ext cx="187294" cy="46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30" fill="norm" stroke="1" extrusionOk="0">
                  <a:moveTo>
                    <a:pt x="5406" y="4546"/>
                  </a:moveTo>
                  <a:cubicBezTo>
                    <a:pt x="4926" y="7562"/>
                    <a:pt x="4446" y="10579"/>
                    <a:pt x="4206" y="13157"/>
                  </a:cubicBezTo>
                  <a:cubicBezTo>
                    <a:pt x="3966" y="15735"/>
                    <a:pt x="3966" y="17876"/>
                    <a:pt x="3846" y="19287"/>
                  </a:cubicBezTo>
                  <a:cubicBezTo>
                    <a:pt x="3726" y="20698"/>
                    <a:pt x="3486" y="21379"/>
                    <a:pt x="3246" y="21427"/>
                  </a:cubicBezTo>
                  <a:cubicBezTo>
                    <a:pt x="3006" y="21476"/>
                    <a:pt x="2766" y="20892"/>
                    <a:pt x="2526" y="18703"/>
                  </a:cubicBezTo>
                  <a:cubicBezTo>
                    <a:pt x="2286" y="16514"/>
                    <a:pt x="2046" y="12719"/>
                    <a:pt x="2046" y="9654"/>
                  </a:cubicBezTo>
                  <a:cubicBezTo>
                    <a:pt x="2046" y="6590"/>
                    <a:pt x="2286" y="4254"/>
                    <a:pt x="3246" y="2649"/>
                  </a:cubicBezTo>
                  <a:cubicBezTo>
                    <a:pt x="4206" y="1044"/>
                    <a:pt x="5886" y="168"/>
                    <a:pt x="8526" y="22"/>
                  </a:cubicBezTo>
                  <a:cubicBezTo>
                    <a:pt x="11166" y="-124"/>
                    <a:pt x="14766" y="460"/>
                    <a:pt x="17166" y="1919"/>
                  </a:cubicBezTo>
                  <a:cubicBezTo>
                    <a:pt x="19566" y="3379"/>
                    <a:pt x="20766" y="5714"/>
                    <a:pt x="21126" y="8098"/>
                  </a:cubicBezTo>
                  <a:cubicBezTo>
                    <a:pt x="21486" y="10481"/>
                    <a:pt x="21006" y="12914"/>
                    <a:pt x="19086" y="14860"/>
                  </a:cubicBezTo>
                  <a:cubicBezTo>
                    <a:pt x="17166" y="16806"/>
                    <a:pt x="13806" y="18265"/>
                    <a:pt x="11046" y="19141"/>
                  </a:cubicBezTo>
                  <a:cubicBezTo>
                    <a:pt x="8286" y="20017"/>
                    <a:pt x="6126" y="20308"/>
                    <a:pt x="4086" y="20454"/>
                  </a:cubicBezTo>
                  <a:cubicBezTo>
                    <a:pt x="2046" y="20600"/>
                    <a:pt x="126" y="20600"/>
                    <a:pt x="6" y="19919"/>
                  </a:cubicBezTo>
                  <a:cubicBezTo>
                    <a:pt x="-114" y="19238"/>
                    <a:pt x="1566" y="17876"/>
                    <a:pt x="3246" y="16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49071" y="481604"/>
              <a:ext cx="135158" cy="16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034" fill="norm" stroke="1" extrusionOk="0">
                  <a:moveTo>
                    <a:pt x="1262" y="12536"/>
                  </a:moveTo>
                  <a:cubicBezTo>
                    <a:pt x="2898" y="12803"/>
                    <a:pt x="4534" y="13069"/>
                    <a:pt x="6498" y="11869"/>
                  </a:cubicBezTo>
                  <a:cubicBezTo>
                    <a:pt x="8462" y="10669"/>
                    <a:pt x="10753" y="8003"/>
                    <a:pt x="11898" y="5736"/>
                  </a:cubicBezTo>
                  <a:cubicBezTo>
                    <a:pt x="13043" y="3469"/>
                    <a:pt x="13043" y="1603"/>
                    <a:pt x="12225" y="669"/>
                  </a:cubicBezTo>
                  <a:cubicBezTo>
                    <a:pt x="11407" y="-264"/>
                    <a:pt x="9771" y="-264"/>
                    <a:pt x="7807" y="936"/>
                  </a:cubicBezTo>
                  <a:cubicBezTo>
                    <a:pt x="5843" y="2136"/>
                    <a:pt x="3553" y="4536"/>
                    <a:pt x="1916" y="7869"/>
                  </a:cubicBezTo>
                  <a:cubicBezTo>
                    <a:pt x="280" y="11203"/>
                    <a:pt x="-702" y="15469"/>
                    <a:pt x="607" y="18003"/>
                  </a:cubicBezTo>
                  <a:cubicBezTo>
                    <a:pt x="1916" y="20536"/>
                    <a:pt x="5516" y="21336"/>
                    <a:pt x="9280" y="20936"/>
                  </a:cubicBezTo>
                  <a:cubicBezTo>
                    <a:pt x="13043" y="20536"/>
                    <a:pt x="16971" y="18936"/>
                    <a:pt x="20898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48579" y="270911"/>
              <a:ext cx="94400" cy="37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45" fill="norm" stroke="1" extrusionOk="0">
                  <a:moveTo>
                    <a:pt x="21407" y="4704"/>
                  </a:moveTo>
                  <a:cubicBezTo>
                    <a:pt x="20447" y="3484"/>
                    <a:pt x="19487" y="2264"/>
                    <a:pt x="18287" y="1409"/>
                  </a:cubicBezTo>
                  <a:cubicBezTo>
                    <a:pt x="17087" y="555"/>
                    <a:pt x="15647" y="67"/>
                    <a:pt x="13967" y="6"/>
                  </a:cubicBezTo>
                  <a:cubicBezTo>
                    <a:pt x="12287" y="-55"/>
                    <a:pt x="10367" y="311"/>
                    <a:pt x="7967" y="1837"/>
                  </a:cubicBezTo>
                  <a:cubicBezTo>
                    <a:pt x="5567" y="3362"/>
                    <a:pt x="2687" y="6047"/>
                    <a:pt x="1247" y="9037"/>
                  </a:cubicBezTo>
                  <a:cubicBezTo>
                    <a:pt x="-193" y="12026"/>
                    <a:pt x="-193" y="15321"/>
                    <a:pt x="287" y="17457"/>
                  </a:cubicBezTo>
                  <a:cubicBezTo>
                    <a:pt x="767" y="19592"/>
                    <a:pt x="1727" y="20569"/>
                    <a:pt x="2687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90578" y="454112"/>
              <a:ext cx="184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6971"/>
                    <a:pt x="9434" y="12343"/>
                    <a:pt x="13034" y="8743"/>
                  </a:cubicBezTo>
                  <a:cubicBezTo>
                    <a:pt x="16634" y="5143"/>
                    <a:pt x="19117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45107" y="245506"/>
              <a:ext cx="82022" cy="1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31" fill="norm" stroke="1" extrusionOk="0">
                  <a:moveTo>
                    <a:pt x="3185" y="2105"/>
                  </a:moveTo>
                  <a:cubicBezTo>
                    <a:pt x="2077" y="4378"/>
                    <a:pt x="970" y="6652"/>
                    <a:pt x="416" y="8926"/>
                  </a:cubicBezTo>
                  <a:cubicBezTo>
                    <a:pt x="-138" y="11199"/>
                    <a:pt x="-138" y="13473"/>
                    <a:pt x="416" y="13663"/>
                  </a:cubicBezTo>
                  <a:cubicBezTo>
                    <a:pt x="970" y="13852"/>
                    <a:pt x="2077" y="11957"/>
                    <a:pt x="3185" y="9684"/>
                  </a:cubicBezTo>
                  <a:cubicBezTo>
                    <a:pt x="4293" y="7410"/>
                    <a:pt x="5400" y="4757"/>
                    <a:pt x="7062" y="2863"/>
                  </a:cubicBezTo>
                  <a:cubicBezTo>
                    <a:pt x="8724" y="968"/>
                    <a:pt x="10939" y="-169"/>
                    <a:pt x="12877" y="20"/>
                  </a:cubicBezTo>
                  <a:cubicBezTo>
                    <a:pt x="14816" y="210"/>
                    <a:pt x="16477" y="1726"/>
                    <a:pt x="17862" y="5515"/>
                  </a:cubicBezTo>
                  <a:cubicBezTo>
                    <a:pt x="19247" y="9305"/>
                    <a:pt x="20354" y="15368"/>
                    <a:pt x="21462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07510" y="695412"/>
              <a:ext cx="51801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943" y="21600"/>
                  </a:moveTo>
                  <a:cubicBezTo>
                    <a:pt x="416" y="21600"/>
                    <a:pt x="-111" y="21600"/>
                    <a:pt x="21" y="20925"/>
                  </a:cubicBezTo>
                  <a:cubicBezTo>
                    <a:pt x="152" y="20250"/>
                    <a:pt x="943" y="18900"/>
                    <a:pt x="2787" y="16650"/>
                  </a:cubicBezTo>
                  <a:cubicBezTo>
                    <a:pt x="4630" y="14400"/>
                    <a:pt x="7528" y="11250"/>
                    <a:pt x="10821" y="8325"/>
                  </a:cubicBezTo>
                  <a:cubicBezTo>
                    <a:pt x="14113" y="5400"/>
                    <a:pt x="17801" y="27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38178" y="771612"/>
              <a:ext cx="342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720"/>
                    <a:pt x="7200" y="15840"/>
                    <a:pt x="10800" y="12240"/>
                  </a:cubicBezTo>
                  <a:cubicBezTo>
                    <a:pt x="14400" y="8640"/>
                    <a:pt x="180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866828" y="49221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60478" y="600162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667840" y="253255"/>
              <a:ext cx="214989" cy="51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03" fill="norm" stroke="1" extrusionOk="0">
                  <a:moveTo>
                    <a:pt x="6262" y="8859"/>
                  </a:moveTo>
                  <a:cubicBezTo>
                    <a:pt x="4991" y="12108"/>
                    <a:pt x="3721" y="15357"/>
                    <a:pt x="2980" y="17201"/>
                  </a:cubicBezTo>
                  <a:cubicBezTo>
                    <a:pt x="2238" y="19044"/>
                    <a:pt x="2027" y="19483"/>
                    <a:pt x="1603" y="20098"/>
                  </a:cubicBezTo>
                  <a:cubicBezTo>
                    <a:pt x="1180" y="20713"/>
                    <a:pt x="544" y="21503"/>
                    <a:pt x="227" y="21503"/>
                  </a:cubicBezTo>
                  <a:cubicBezTo>
                    <a:pt x="-91" y="21503"/>
                    <a:pt x="-91" y="20713"/>
                    <a:pt x="333" y="18649"/>
                  </a:cubicBezTo>
                  <a:cubicBezTo>
                    <a:pt x="756" y="16586"/>
                    <a:pt x="1603" y="13249"/>
                    <a:pt x="3297" y="10220"/>
                  </a:cubicBezTo>
                  <a:cubicBezTo>
                    <a:pt x="4991" y="7191"/>
                    <a:pt x="7533" y="4469"/>
                    <a:pt x="9121" y="2888"/>
                  </a:cubicBezTo>
                  <a:cubicBezTo>
                    <a:pt x="10709" y="1308"/>
                    <a:pt x="11344" y="869"/>
                    <a:pt x="12085" y="518"/>
                  </a:cubicBezTo>
                  <a:cubicBezTo>
                    <a:pt x="12827" y="166"/>
                    <a:pt x="13674" y="-97"/>
                    <a:pt x="14415" y="35"/>
                  </a:cubicBezTo>
                  <a:cubicBezTo>
                    <a:pt x="15156" y="166"/>
                    <a:pt x="15791" y="693"/>
                    <a:pt x="16321" y="2449"/>
                  </a:cubicBezTo>
                  <a:cubicBezTo>
                    <a:pt x="16850" y="4205"/>
                    <a:pt x="17274" y="7191"/>
                    <a:pt x="17697" y="9693"/>
                  </a:cubicBezTo>
                  <a:cubicBezTo>
                    <a:pt x="18121" y="12196"/>
                    <a:pt x="18544" y="14215"/>
                    <a:pt x="19074" y="15444"/>
                  </a:cubicBezTo>
                  <a:cubicBezTo>
                    <a:pt x="19603" y="16674"/>
                    <a:pt x="20238" y="17113"/>
                    <a:pt x="20662" y="16937"/>
                  </a:cubicBezTo>
                  <a:cubicBezTo>
                    <a:pt x="21085" y="16762"/>
                    <a:pt x="21297" y="15971"/>
                    <a:pt x="21509" y="15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730428" y="543012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2469145" y="443132"/>
              <a:ext cx="169334" cy="19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13500" y="8682"/>
                  </a:moveTo>
                  <a:cubicBezTo>
                    <a:pt x="13230" y="6181"/>
                    <a:pt x="12960" y="3680"/>
                    <a:pt x="12285" y="2089"/>
                  </a:cubicBezTo>
                  <a:cubicBezTo>
                    <a:pt x="11610" y="497"/>
                    <a:pt x="10530" y="-185"/>
                    <a:pt x="8775" y="42"/>
                  </a:cubicBezTo>
                  <a:cubicBezTo>
                    <a:pt x="7020" y="270"/>
                    <a:pt x="4590" y="1407"/>
                    <a:pt x="2835" y="4135"/>
                  </a:cubicBezTo>
                  <a:cubicBezTo>
                    <a:pt x="1080" y="6863"/>
                    <a:pt x="0" y="11183"/>
                    <a:pt x="0" y="14367"/>
                  </a:cubicBezTo>
                  <a:cubicBezTo>
                    <a:pt x="0" y="17550"/>
                    <a:pt x="1080" y="19596"/>
                    <a:pt x="2295" y="20506"/>
                  </a:cubicBezTo>
                  <a:cubicBezTo>
                    <a:pt x="3510" y="21415"/>
                    <a:pt x="4860" y="21188"/>
                    <a:pt x="6480" y="19255"/>
                  </a:cubicBezTo>
                  <a:cubicBezTo>
                    <a:pt x="8100" y="17322"/>
                    <a:pt x="9990" y="13684"/>
                    <a:pt x="11070" y="11297"/>
                  </a:cubicBezTo>
                  <a:cubicBezTo>
                    <a:pt x="12150" y="8910"/>
                    <a:pt x="12420" y="7773"/>
                    <a:pt x="12555" y="7773"/>
                  </a:cubicBezTo>
                  <a:cubicBezTo>
                    <a:pt x="12690" y="7773"/>
                    <a:pt x="12690" y="8910"/>
                    <a:pt x="13095" y="10956"/>
                  </a:cubicBezTo>
                  <a:cubicBezTo>
                    <a:pt x="13500" y="13002"/>
                    <a:pt x="14310" y="15958"/>
                    <a:pt x="15120" y="17891"/>
                  </a:cubicBezTo>
                  <a:cubicBezTo>
                    <a:pt x="15930" y="19823"/>
                    <a:pt x="16740" y="20733"/>
                    <a:pt x="17820" y="21074"/>
                  </a:cubicBezTo>
                  <a:cubicBezTo>
                    <a:pt x="18900" y="21415"/>
                    <a:pt x="20250" y="21188"/>
                    <a:pt x="21600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658033" y="444304"/>
              <a:ext cx="113796" cy="18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04" fill="norm" stroke="1" extrusionOk="0">
                  <a:moveTo>
                    <a:pt x="4705" y="9974"/>
                  </a:moveTo>
                  <a:cubicBezTo>
                    <a:pt x="3505" y="10955"/>
                    <a:pt x="2305" y="11937"/>
                    <a:pt x="1705" y="13164"/>
                  </a:cubicBezTo>
                  <a:cubicBezTo>
                    <a:pt x="1105" y="14392"/>
                    <a:pt x="1105" y="15864"/>
                    <a:pt x="905" y="17460"/>
                  </a:cubicBezTo>
                  <a:cubicBezTo>
                    <a:pt x="705" y="19055"/>
                    <a:pt x="305" y="20774"/>
                    <a:pt x="105" y="20896"/>
                  </a:cubicBezTo>
                  <a:cubicBezTo>
                    <a:pt x="-95" y="21019"/>
                    <a:pt x="-95" y="19546"/>
                    <a:pt x="905" y="16355"/>
                  </a:cubicBezTo>
                  <a:cubicBezTo>
                    <a:pt x="1905" y="13164"/>
                    <a:pt x="3905" y="8255"/>
                    <a:pt x="5505" y="5310"/>
                  </a:cubicBezTo>
                  <a:cubicBezTo>
                    <a:pt x="7105" y="2364"/>
                    <a:pt x="8305" y="1383"/>
                    <a:pt x="10105" y="646"/>
                  </a:cubicBezTo>
                  <a:cubicBezTo>
                    <a:pt x="11905" y="-90"/>
                    <a:pt x="14305" y="-581"/>
                    <a:pt x="16305" y="1383"/>
                  </a:cubicBezTo>
                  <a:cubicBezTo>
                    <a:pt x="18305" y="3346"/>
                    <a:pt x="19905" y="7764"/>
                    <a:pt x="20705" y="11324"/>
                  </a:cubicBezTo>
                  <a:cubicBezTo>
                    <a:pt x="21505" y="14883"/>
                    <a:pt x="21505" y="17583"/>
                    <a:pt x="21505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820470" y="221278"/>
              <a:ext cx="127999" cy="40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41" fill="norm" stroke="1" extrusionOk="0">
                  <a:moveTo>
                    <a:pt x="12897" y="16763"/>
                  </a:moveTo>
                  <a:cubicBezTo>
                    <a:pt x="12897" y="15750"/>
                    <a:pt x="12897" y="14738"/>
                    <a:pt x="12723" y="13950"/>
                  </a:cubicBezTo>
                  <a:cubicBezTo>
                    <a:pt x="12548" y="13162"/>
                    <a:pt x="12200" y="12600"/>
                    <a:pt x="11155" y="12375"/>
                  </a:cubicBezTo>
                  <a:cubicBezTo>
                    <a:pt x="10110" y="12150"/>
                    <a:pt x="8368" y="12262"/>
                    <a:pt x="6452" y="12937"/>
                  </a:cubicBezTo>
                  <a:cubicBezTo>
                    <a:pt x="4535" y="13612"/>
                    <a:pt x="2445" y="14850"/>
                    <a:pt x="1226" y="16312"/>
                  </a:cubicBezTo>
                  <a:cubicBezTo>
                    <a:pt x="6" y="17775"/>
                    <a:pt x="-342" y="19463"/>
                    <a:pt x="355" y="20419"/>
                  </a:cubicBezTo>
                  <a:cubicBezTo>
                    <a:pt x="1052" y="21375"/>
                    <a:pt x="2793" y="21600"/>
                    <a:pt x="5232" y="21037"/>
                  </a:cubicBezTo>
                  <a:cubicBezTo>
                    <a:pt x="7671" y="20475"/>
                    <a:pt x="10806" y="19125"/>
                    <a:pt x="13593" y="16594"/>
                  </a:cubicBezTo>
                  <a:cubicBezTo>
                    <a:pt x="16381" y="14063"/>
                    <a:pt x="18819" y="10350"/>
                    <a:pt x="20039" y="7538"/>
                  </a:cubicBezTo>
                  <a:cubicBezTo>
                    <a:pt x="21258" y="4725"/>
                    <a:pt x="21258" y="2812"/>
                    <a:pt x="20735" y="1631"/>
                  </a:cubicBezTo>
                  <a:cubicBezTo>
                    <a:pt x="20213" y="450"/>
                    <a:pt x="19168" y="0"/>
                    <a:pt x="18123" y="0"/>
                  </a:cubicBezTo>
                  <a:cubicBezTo>
                    <a:pt x="17077" y="0"/>
                    <a:pt x="16032" y="450"/>
                    <a:pt x="15161" y="2475"/>
                  </a:cubicBezTo>
                  <a:cubicBezTo>
                    <a:pt x="14290" y="4500"/>
                    <a:pt x="13593" y="8100"/>
                    <a:pt x="14464" y="11250"/>
                  </a:cubicBezTo>
                  <a:cubicBezTo>
                    <a:pt x="15335" y="14400"/>
                    <a:pt x="17774" y="17100"/>
                    <a:pt x="20213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540178" y="214053"/>
              <a:ext cx="162248" cy="39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68" fill="norm" stroke="1" extrusionOk="0">
                  <a:moveTo>
                    <a:pt x="5670" y="9773"/>
                  </a:moveTo>
                  <a:cubicBezTo>
                    <a:pt x="6210" y="12600"/>
                    <a:pt x="6750" y="15427"/>
                    <a:pt x="7020" y="17124"/>
                  </a:cubicBezTo>
                  <a:cubicBezTo>
                    <a:pt x="7290" y="18820"/>
                    <a:pt x="7290" y="19385"/>
                    <a:pt x="6885" y="20007"/>
                  </a:cubicBezTo>
                  <a:cubicBezTo>
                    <a:pt x="6480" y="20629"/>
                    <a:pt x="5670" y="21308"/>
                    <a:pt x="4995" y="21364"/>
                  </a:cubicBezTo>
                  <a:cubicBezTo>
                    <a:pt x="4320" y="21421"/>
                    <a:pt x="3780" y="20856"/>
                    <a:pt x="3645" y="18594"/>
                  </a:cubicBezTo>
                  <a:cubicBezTo>
                    <a:pt x="3510" y="16332"/>
                    <a:pt x="3780" y="12374"/>
                    <a:pt x="4320" y="9320"/>
                  </a:cubicBezTo>
                  <a:cubicBezTo>
                    <a:pt x="4860" y="6267"/>
                    <a:pt x="5670" y="4118"/>
                    <a:pt x="6480" y="2648"/>
                  </a:cubicBezTo>
                  <a:cubicBezTo>
                    <a:pt x="7290" y="1178"/>
                    <a:pt x="8100" y="386"/>
                    <a:pt x="9315" y="104"/>
                  </a:cubicBezTo>
                  <a:cubicBezTo>
                    <a:pt x="10530" y="-179"/>
                    <a:pt x="12150" y="47"/>
                    <a:pt x="13500" y="1687"/>
                  </a:cubicBezTo>
                  <a:cubicBezTo>
                    <a:pt x="14850" y="3327"/>
                    <a:pt x="15930" y="6380"/>
                    <a:pt x="16065" y="8246"/>
                  </a:cubicBezTo>
                  <a:cubicBezTo>
                    <a:pt x="16200" y="10112"/>
                    <a:pt x="15390" y="10791"/>
                    <a:pt x="14445" y="11300"/>
                  </a:cubicBezTo>
                  <a:cubicBezTo>
                    <a:pt x="13500" y="11808"/>
                    <a:pt x="12420" y="12148"/>
                    <a:pt x="12420" y="12148"/>
                  </a:cubicBezTo>
                  <a:cubicBezTo>
                    <a:pt x="12420" y="12148"/>
                    <a:pt x="13500" y="11808"/>
                    <a:pt x="14850" y="11922"/>
                  </a:cubicBezTo>
                  <a:cubicBezTo>
                    <a:pt x="16200" y="12035"/>
                    <a:pt x="17820" y="12600"/>
                    <a:pt x="19170" y="13787"/>
                  </a:cubicBezTo>
                  <a:cubicBezTo>
                    <a:pt x="20520" y="14975"/>
                    <a:pt x="21600" y="16784"/>
                    <a:pt x="19575" y="18255"/>
                  </a:cubicBezTo>
                  <a:cubicBezTo>
                    <a:pt x="17550" y="19725"/>
                    <a:pt x="12420" y="20856"/>
                    <a:pt x="8640" y="21082"/>
                  </a:cubicBezTo>
                  <a:cubicBezTo>
                    <a:pt x="4860" y="21308"/>
                    <a:pt x="2430" y="20629"/>
                    <a:pt x="0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331341" y="374647"/>
              <a:ext cx="466138" cy="23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27" fill="norm" stroke="1" extrusionOk="0">
                  <a:moveTo>
                    <a:pt x="5397" y="11191"/>
                  </a:moveTo>
                  <a:cubicBezTo>
                    <a:pt x="4909" y="9088"/>
                    <a:pt x="4420" y="6986"/>
                    <a:pt x="3931" y="5934"/>
                  </a:cubicBezTo>
                  <a:cubicBezTo>
                    <a:pt x="3443" y="4883"/>
                    <a:pt x="2954" y="4883"/>
                    <a:pt x="2465" y="5934"/>
                  </a:cubicBezTo>
                  <a:cubicBezTo>
                    <a:pt x="1976" y="6986"/>
                    <a:pt x="1488" y="9088"/>
                    <a:pt x="1097" y="11095"/>
                  </a:cubicBezTo>
                  <a:cubicBezTo>
                    <a:pt x="706" y="13102"/>
                    <a:pt x="413" y="15014"/>
                    <a:pt x="217" y="16543"/>
                  </a:cubicBezTo>
                  <a:cubicBezTo>
                    <a:pt x="22" y="18072"/>
                    <a:pt x="-76" y="19219"/>
                    <a:pt x="71" y="20079"/>
                  </a:cubicBezTo>
                  <a:cubicBezTo>
                    <a:pt x="217" y="20940"/>
                    <a:pt x="608" y="21513"/>
                    <a:pt x="950" y="21417"/>
                  </a:cubicBezTo>
                  <a:cubicBezTo>
                    <a:pt x="1292" y="21322"/>
                    <a:pt x="1586" y="20557"/>
                    <a:pt x="2074" y="18646"/>
                  </a:cubicBezTo>
                  <a:cubicBezTo>
                    <a:pt x="2563" y="16734"/>
                    <a:pt x="3247" y="13676"/>
                    <a:pt x="3638" y="11478"/>
                  </a:cubicBezTo>
                  <a:cubicBezTo>
                    <a:pt x="4029" y="9279"/>
                    <a:pt x="4127" y="7941"/>
                    <a:pt x="4078" y="8324"/>
                  </a:cubicBezTo>
                  <a:cubicBezTo>
                    <a:pt x="4029" y="8706"/>
                    <a:pt x="3834" y="10809"/>
                    <a:pt x="3687" y="12816"/>
                  </a:cubicBezTo>
                  <a:cubicBezTo>
                    <a:pt x="3540" y="14823"/>
                    <a:pt x="3443" y="16734"/>
                    <a:pt x="3589" y="17977"/>
                  </a:cubicBezTo>
                  <a:cubicBezTo>
                    <a:pt x="3736" y="19219"/>
                    <a:pt x="4127" y="19793"/>
                    <a:pt x="4518" y="19793"/>
                  </a:cubicBezTo>
                  <a:cubicBezTo>
                    <a:pt x="4909" y="19793"/>
                    <a:pt x="5300" y="19219"/>
                    <a:pt x="5984" y="16830"/>
                  </a:cubicBezTo>
                  <a:cubicBezTo>
                    <a:pt x="6668" y="14440"/>
                    <a:pt x="7645" y="10235"/>
                    <a:pt x="8183" y="7463"/>
                  </a:cubicBezTo>
                  <a:cubicBezTo>
                    <a:pt x="8720" y="4692"/>
                    <a:pt x="8818" y="3354"/>
                    <a:pt x="8867" y="2207"/>
                  </a:cubicBezTo>
                  <a:cubicBezTo>
                    <a:pt x="8916" y="1060"/>
                    <a:pt x="8916" y="104"/>
                    <a:pt x="9111" y="9"/>
                  </a:cubicBezTo>
                  <a:cubicBezTo>
                    <a:pt x="9307" y="-87"/>
                    <a:pt x="9698" y="678"/>
                    <a:pt x="10138" y="1347"/>
                  </a:cubicBezTo>
                  <a:cubicBezTo>
                    <a:pt x="10577" y="2016"/>
                    <a:pt x="11066" y="2589"/>
                    <a:pt x="11310" y="3354"/>
                  </a:cubicBezTo>
                  <a:cubicBezTo>
                    <a:pt x="11555" y="4118"/>
                    <a:pt x="11555" y="5074"/>
                    <a:pt x="11164" y="6794"/>
                  </a:cubicBezTo>
                  <a:cubicBezTo>
                    <a:pt x="10773" y="8515"/>
                    <a:pt x="9991" y="11000"/>
                    <a:pt x="9649" y="12720"/>
                  </a:cubicBezTo>
                  <a:cubicBezTo>
                    <a:pt x="9307" y="14440"/>
                    <a:pt x="9405" y="15396"/>
                    <a:pt x="9698" y="15874"/>
                  </a:cubicBezTo>
                  <a:cubicBezTo>
                    <a:pt x="9991" y="16352"/>
                    <a:pt x="10480" y="16352"/>
                    <a:pt x="11653" y="15205"/>
                  </a:cubicBezTo>
                  <a:cubicBezTo>
                    <a:pt x="12825" y="14058"/>
                    <a:pt x="14682" y="11764"/>
                    <a:pt x="15806" y="10235"/>
                  </a:cubicBezTo>
                  <a:cubicBezTo>
                    <a:pt x="16930" y="8706"/>
                    <a:pt x="17321" y="7941"/>
                    <a:pt x="17566" y="6986"/>
                  </a:cubicBezTo>
                  <a:cubicBezTo>
                    <a:pt x="17810" y="6030"/>
                    <a:pt x="17908" y="4883"/>
                    <a:pt x="17663" y="4214"/>
                  </a:cubicBezTo>
                  <a:cubicBezTo>
                    <a:pt x="17419" y="3545"/>
                    <a:pt x="16833" y="3354"/>
                    <a:pt x="16051" y="4118"/>
                  </a:cubicBezTo>
                  <a:cubicBezTo>
                    <a:pt x="15269" y="4883"/>
                    <a:pt x="14291" y="6603"/>
                    <a:pt x="13705" y="8993"/>
                  </a:cubicBezTo>
                  <a:cubicBezTo>
                    <a:pt x="13119" y="11382"/>
                    <a:pt x="12923" y="14440"/>
                    <a:pt x="12972" y="16352"/>
                  </a:cubicBezTo>
                  <a:cubicBezTo>
                    <a:pt x="13021" y="18263"/>
                    <a:pt x="13314" y="19028"/>
                    <a:pt x="14780" y="18741"/>
                  </a:cubicBezTo>
                  <a:cubicBezTo>
                    <a:pt x="16246" y="18455"/>
                    <a:pt x="18885" y="17117"/>
                    <a:pt x="21524" y="15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680128" y="276312"/>
              <a:ext cx="12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440"/>
                  </a:cubicBezTo>
                  <a:cubicBezTo>
                    <a:pt x="21600" y="13680"/>
                    <a:pt x="10800" y="16560"/>
                    <a:pt x="9000" y="18360"/>
                  </a:cubicBezTo>
                  <a:cubicBezTo>
                    <a:pt x="7200" y="20160"/>
                    <a:pt x="144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515028" y="574762"/>
              <a:ext cx="298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8000"/>
                    <a:pt x="9191" y="14400"/>
                    <a:pt x="12791" y="10800"/>
                  </a:cubicBezTo>
                  <a:cubicBezTo>
                    <a:pt x="16391" y="7200"/>
                    <a:pt x="1899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419778" y="892262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426128" y="82876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5489628" y="840265"/>
              <a:ext cx="107951" cy="18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0" y="4456"/>
                  </a:moveTo>
                  <a:cubicBezTo>
                    <a:pt x="1271" y="8056"/>
                    <a:pt x="2541" y="11656"/>
                    <a:pt x="3176" y="14656"/>
                  </a:cubicBezTo>
                  <a:cubicBezTo>
                    <a:pt x="3812" y="17656"/>
                    <a:pt x="3812" y="20056"/>
                    <a:pt x="3388" y="20656"/>
                  </a:cubicBezTo>
                  <a:cubicBezTo>
                    <a:pt x="2965" y="21256"/>
                    <a:pt x="2118" y="20056"/>
                    <a:pt x="2118" y="16936"/>
                  </a:cubicBezTo>
                  <a:cubicBezTo>
                    <a:pt x="2118" y="13816"/>
                    <a:pt x="2965" y="8776"/>
                    <a:pt x="4447" y="5656"/>
                  </a:cubicBezTo>
                  <a:cubicBezTo>
                    <a:pt x="5929" y="2536"/>
                    <a:pt x="8047" y="1336"/>
                    <a:pt x="10165" y="616"/>
                  </a:cubicBezTo>
                  <a:cubicBezTo>
                    <a:pt x="12282" y="-104"/>
                    <a:pt x="14400" y="-344"/>
                    <a:pt x="16094" y="736"/>
                  </a:cubicBezTo>
                  <a:cubicBezTo>
                    <a:pt x="17788" y="1816"/>
                    <a:pt x="19059" y="4216"/>
                    <a:pt x="19906" y="7336"/>
                  </a:cubicBezTo>
                  <a:cubicBezTo>
                    <a:pt x="20753" y="10456"/>
                    <a:pt x="21176" y="14296"/>
                    <a:pt x="21600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633737" y="706983"/>
              <a:ext cx="128942" cy="31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12" fill="norm" stroke="1" extrusionOk="0">
                  <a:moveTo>
                    <a:pt x="12862" y="14089"/>
                  </a:moveTo>
                  <a:cubicBezTo>
                    <a:pt x="12862" y="13359"/>
                    <a:pt x="12862" y="12629"/>
                    <a:pt x="12339" y="11973"/>
                  </a:cubicBezTo>
                  <a:cubicBezTo>
                    <a:pt x="11817" y="11316"/>
                    <a:pt x="10771" y="10732"/>
                    <a:pt x="9552" y="10659"/>
                  </a:cubicBezTo>
                  <a:cubicBezTo>
                    <a:pt x="8333" y="10586"/>
                    <a:pt x="6939" y="11024"/>
                    <a:pt x="5197" y="12556"/>
                  </a:cubicBezTo>
                  <a:cubicBezTo>
                    <a:pt x="3455" y="14089"/>
                    <a:pt x="1365" y="16716"/>
                    <a:pt x="494" y="18394"/>
                  </a:cubicBezTo>
                  <a:cubicBezTo>
                    <a:pt x="-377" y="20073"/>
                    <a:pt x="-29" y="20802"/>
                    <a:pt x="1017" y="21167"/>
                  </a:cubicBezTo>
                  <a:cubicBezTo>
                    <a:pt x="2062" y="21532"/>
                    <a:pt x="3804" y="21532"/>
                    <a:pt x="5546" y="20875"/>
                  </a:cubicBezTo>
                  <a:cubicBezTo>
                    <a:pt x="7288" y="20218"/>
                    <a:pt x="9029" y="18905"/>
                    <a:pt x="10075" y="15548"/>
                  </a:cubicBezTo>
                  <a:cubicBezTo>
                    <a:pt x="11120" y="12191"/>
                    <a:pt x="11468" y="6791"/>
                    <a:pt x="11120" y="3727"/>
                  </a:cubicBezTo>
                  <a:cubicBezTo>
                    <a:pt x="10771" y="662"/>
                    <a:pt x="9726" y="-68"/>
                    <a:pt x="8855" y="5"/>
                  </a:cubicBezTo>
                  <a:cubicBezTo>
                    <a:pt x="7984" y="78"/>
                    <a:pt x="7288" y="954"/>
                    <a:pt x="7462" y="3070"/>
                  </a:cubicBezTo>
                  <a:cubicBezTo>
                    <a:pt x="7636" y="5186"/>
                    <a:pt x="8681" y="8543"/>
                    <a:pt x="9900" y="11097"/>
                  </a:cubicBezTo>
                  <a:cubicBezTo>
                    <a:pt x="11120" y="13651"/>
                    <a:pt x="12513" y="15402"/>
                    <a:pt x="13558" y="16643"/>
                  </a:cubicBezTo>
                  <a:cubicBezTo>
                    <a:pt x="14604" y="17883"/>
                    <a:pt x="15300" y="18613"/>
                    <a:pt x="16520" y="18905"/>
                  </a:cubicBezTo>
                  <a:cubicBezTo>
                    <a:pt x="17739" y="19197"/>
                    <a:pt x="19481" y="19051"/>
                    <a:pt x="21223" y="18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777115" y="842785"/>
              <a:ext cx="194025" cy="27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502" fill="norm" stroke="1" extrusionOk="0">
                  <a:moveTo>
                    <a:pt x="2596" y="2283"/>
                  </a:moveTo>
                  <a:cubicBezTo>
                    <a:pt x="2132" y="3077"/>
                    <a:pt x="1667" y="3872"/>
                    <a:pt x="1783" y="4586"/>
                  </a:cubicBezTo>
                  <a:cubicBezTo>
                    <a:pt x="1899" y="5301"/>
                    <a:pt x="2596" y="5936"/>
                    <a:pt x="3409" y="6016"/>
                  </a:cubicBezTo>
                  <a:cubicBezTo>
                    <a:pt x="4222" y="6095"/>
                    <a:pt x="5151" y="5619"/>
                    <a:pt x="5964" y="4904"/>
                  </a:cubicBezTo>
                  <a:cubicBezTo>
                    <a:pt x="6777" y="4189"/>
                    <a:pt x="7474" y="3236"/>
                    <a:pt x="7590" y="2363"/>
                  </a:cubicBezTo>
                  <a:cubicBezTo>
                    <a:pt x="7706" y="1489"/>
                    <a:pt x="7241" y="695"/>
                    <a:pt x="6428" y="377"/>
                  </a:cubicBezTo>
                  <a:cubicBezTo>
                    <a:pt x="5615" y="60"/>
                    <a:pt x="4454" y="219"/>
                    <a:pt x="3293" y="1251"/>
                  </a:cubicBezTo>
                  <a:cubicBezTo>
                    <a:pt x="2132" y="2283"/>
                    <a:pt x="970" y="4189"/>
                    <a:pt x="390" y="5539"/>
                  </a:cubicBezTo>
                  <a:cubicBezTo>
                    <a:pt x="-191" y="6889"/>
                    <a:pt x="-191" y="7683"/>
                    <a:pt x="854" y="8557"/>
                  </a:cubicBezTo>
                  <a:cubicBezTo>
                    <a:pt x="1899" y="9430"/>
                    <a:pt x="3990" y="10383"/>
                    <a:pt x="6428" y="9907"/>
                  </a:cubicBezTo>
                  <a:cubicBezTo>
                    <a:pt x="8867" y="9430"/>
                    <a:pt x="11654" y="7525"/>
                    <a:pt x="13280" y="6016"/>
                  </a:cubicBezTo>
                  <a:cubicBezTo>
                    <a:pt x="14906" y="4507"/>
                    <a:pt x="15370" y="3395"/>
                    <a:pt x="15370" y="3236"/>
                  </a:cubicBezTo>
                  <a:cubicBezTo>
                    <a:pt x="15370" y="3077"/>
                    <a:pt x="14906" y="3872"/>
                    <a:pt x="14557" y="6810"/>
                  </a:cubicBezTo>
                  <a:cubicBezTo>
                    <a:pt x="14209" y="9748"/>
                    <a:pt x="13977" y="14830"/>
                    <a:pt x="13861" y="17769"/>
                  </a:cubicBezTo>
                  <a:cubicBezTo>
                    <a:pt x="13744" y="20707"/>
                    <a:pt x="13744" y="21501"/>
                    <a:pt x="13744" y="19039"/>
                  </a:cubicBezTo>
                  <a:cubicBezTo>
                    <a:pt x="13744" y="16577"/>
                    <a:pt x="13744" y="10860"/>
                    <a:pt x="13744" y="7525"/>
                  </a:cubicBezTo>
                  <a:cubicBezTo>
                    <a:pt x="13744" y="4189"/>
                    <a:pt x="13744" y="3236"/>
                    <a:pt x="13744" y="2363"/>
                  </a:cubicBezTo>
                  <a:cubicBezTo>
                    <a:pt x="13744" y="1489"/>
                    <a:pt x="13744" y="695"/>
                    <a:pt x="14325" y="298"/>
                  </a:cubicBezTo>
                  <a:cubicBezTo>
                    <a:pt x="14906" y="-99"/>
                    <a:pt x="16067" y="-99"/>
                    <a:pt x="17344" y="298"/>
                  </a:cubicBezTo>
                  <a:cubicBezTo>
                    <a:pt x="18622" y="695"/>
                    <a:pt x="20015" y="1489"/>
                    <a:pt x="20712" y="2522"/>
                  </a:cubicBezTo>
                  <a:cubicBezTo>
                    <a:pt x="21409" y="3554"/>
                    <a:pt x="21409" y="4825"/>
                    <a:pt x="21061" y="5777"/>
                  </a:cubicBezTo>
                  <a:cubicBezTo>
                    <a:pt x="20712" y="6730"/>
                    <a:pt x="20015" y="7366"/>
                    <a:pt x="19203" y="7922"/>
                  </a:cubicBezTo>
                  <a:cubicBezTo>
                    <a:pt x="18390" y="8477"/>
                    <a:pt x="17461" y="8954"/>
                    <a:pt x="16648" y="9033"/>
                  </a:cubicBezTo>
                  <a:cubicBezTo>
                    <a:pt x="15835" y="9113"/>
                    <a:pt x="15138" y="8795"/>
                    <a:pt x="14441" y="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991278" y="859422"/>
              <a:ext cx="95251" cy="10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5" fill="norm" stroke="1" extrusionOk="0">
                  <a:moveTo>
                    <a:pt x="0" y="6445"/>
                  </a:moveTo>
                  <a:cubicBezTo>
                    <a:pt x="2400" y="6860"/>
                    <a:pt x="4800" y="7275"/>
                    <a:pt x="6720" y="5821"/>
                  </a:cubicBezTo>
                  <a:cubicBezTo>
                    <a:pt x="8640" y="4368"/>
                    <a:pt x="10080" y="1045"/>
                    <a:pt x="9600" y="214"/>
                  </a:cubicBezTo>
                  <a:cubicBezTo>
                    <a:pt x="9120" y="-617"/>
                    <a:pt x="6720" y="1045"/>
                    <a:pt x="5040" y="3952"/>
                  </a:cubicBezTo>
                  <a:cubicBezTo>
                    <a:pt x="3360" y="6860"/>
                    <a:pt x="2400" y="11014"/>
                    <a:pt x="2640" y="13921"/>
                  </a:cubicBezTo>
                  <a:cubicBezTo>
                    <a:pt x="2880" y="16829"/>
                    <a:pt x="4320" y="18491"/>
                    <a:pt x="6240" y="19529"/>
                  </a:cubicBezTo>
                  <a:cubicBezTo>
                    <a:pt x="8160" y="20568"/>
                    <a:pt x="10560" y="20983"/>
                    <a:pt x="13200" y="19737"/>
                  </a:cubicBezTo>
                  <a:cubicBezTo>
                    <a:pt x="15840" y="18491"/>
                    <a:pt x="18720" y="15583"/>
                    <a:pt x="21600" y="12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6102650" y="828762"/>
              <a:ext cx="8468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04" fill="norm" stroke="1" extrusionOk="0">
                  <a:moveTo>
                    <a:pt x="7051" y="0"/>
                  </a:moveTo>
                  <a:cubicBezTo>
                    <a:pt x="4943" y="2959"/>
                    <a:pt x="2836" y="5918"/>
                    <a:pt x="1519" y="8285"/>
                  </a:cubicBezTo>
                  <a:cubicBezTo>
                    <a:pt x="202" y="10652"/>
                    <a:pt x="-325" y="12427"/>
                    <a:pt x="202" y="11688"/>
                  </a:cubicBezTo>
                  <a:cubicBezTo>
                    <a:pt x="729" y="10948"/>
                    <a:pt x="2309" y="7693"/>
                    <a:pt x="4680" y="5178"/>
                  </a:cubicBezTo>
                  <a:cubicBezTo>
                    <a:pt x="7051" y="2663"/>
                    <a:pt x="10212" y="888"/>
                    <a:pt x="13109" y="296"/>
                  </a:cubicBezTo>
                  <a:cubicBezTo>
                    <a:pt x="16007" y="-296"/>
                    <a:pt x="18641" y="296"/>
                    <a:pt x="19958" y="2811"/>
                  </a:cubicBezTo>
                  <a:cubicBezTo>
                    <a:pt x="21275" y="5326"/>
                    <a:pt x="21275" y="9764"/>
                    <a:pt x="20748" y="13167"/>
                  </a:cubicBezTo>
                  <a:cubicBezTo>
                    <a:pt x="20221" y="16570"/>
                    <a:pt x="19168" y="18937"/>
                    <a:pt x="18114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6233758" y="618082"/>
              <a:ext cx="118677" cy="34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32" fill="norm" stroke="1" extrusionOk="0">
                  <a:moveTo>
                    <a:pt x="12294" y="16464"/>
                  </a:moveTo>
                  <a:cubicBezTo>
                    <a:pt x="11536" y="15814"/>
                    <a:pt x="10778" y="15163"/>
                    <a:pt x="9452" y="14838"/>
                  </a:cubicBezTo>
                  <a:cubicBezTo>
                    <a:pt x="8126" y="14512"/>
                    <a:pt x="6231" y="14512"/>
                    <a:pt x="4526" y="15423"/>
                  </a:cubicBezTo>
                  <a:cubicBezTo>
                    <a:pt x="2821" y="16334"/>
                    <a:pt x="1305" y="18156"/>
                    <a:pt x="547" y="19392"/>
                  </a:cubicBezTo>
                  <a:cubicBezTo>
                    <a:pt x="-211" y="20628"/>
                    <a:pt x="-211" y="21279"/>
                    <a:pt x="736" y="21409"/>
                  </a:cubicBezTo>
                  <a:cubicBezTo>
                    <a:pt x="1684" y="21539"/>
                    <a:pt x="3578" y="21149"/>
                    <a:pt x="6610" y="19132"/>
                  </a:cubicBezTo>
                  <a:cubicBezTo>
                    <a:pt x="9642" y="17115"/>
                    <a:pt x="13810" y="13472"/>
                    <a:pt x="16463" y="10219"/>
                  </a:cubicBezTo>
                  <a:cubicBezTo>
                    <a:pt x="19115" y="6966"/>
                    <a:pt x="20252" y="4103"/>
                    <a:pt x="20821" y="2346"/>
                  </a:cubicBezTo>
                  <a:cubicBezTo>
                    <a:pt x="21389" y="590"/>
                    <a:pt x="21389" y="-61"/>
                    <a:pt x="20821" y="4"/>
                  </a:cubicBezTo>
                  <a:cubicBezTo>
                    <a:pt x="20252" y="69"/>
                    <a:pt x="19115" y="850"/>
                    <a:pt x="17789" y="3257"/>
                  </a:cubicBezTo>
                  <a:cubicBezTo>
                    <a:pt x="16463" y="5664"/>
                    <a:pt x="14947" y="9698"/>
                    <a:pt x="14189" y="12431"/>
                  </a:cubicBezTo>
                  <a:cubicBezTo>
                    <a:pt x="13431" y="15163"/>
                    <a:pt x="13431" y="16594"/>
                    <a:pt x="13431" y="17831"/>
                  </a:cubicBezTo>
                  <a:cubicBezTo>
                    <a:pt x="13431" y="19067"/>
                    <a:pt x="13431" y="20108"/>
                    <a:pt x="14378" y="20498"/>
                  </a:cubicBezTo>
                  <a:cubicBezTo>
                    <a:pt x="15326" y="20888"/>
                    <a:pt x="17221" y="20628"/>
                    <a:pt x="19115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6379808" y="788410"/>
              <a:ext cx="192756" cy="15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716" fill="norm" stroke="1" extrusionOk="0">
                  <a:moveTo>
                    <a:pt x="1278" y="11095"/>
                  </a:moveTo>
                  <a:cubicBezTo>
                    <a:pt x="2452" y="10264"/>
                    <a:pt x="3626" y="9433"/>
                    <a:pt x="4330" y="7772"/>
                  </a:cubicBezTo>
                  <a:cubicBezTo>
                    <a:pt x="5034" y="6110"/>
                    <a:pt x="5269" y="3618"/>
                    <a:pt x="4917" y="2926"/>
                  </a:cubicBezTo>
                  <a:cubicBezTo>
                    <a:pt x="4565" y="2233"/>
                    <a:pt x="3626" y="3341"/>
                    <a:pt x="2686" y="5556"/>
                  </a:cubicBezTo>
                  <a:cubicBezTo>
                    <a:pt x="1747" y="7772"/>
                    <a:pt x="808" y="11095"/>
                    <a:pt x="339" y="13726"/>
                  </a:cubicBezTo>
                  <a:cubicBezTo>
                    <a:pt x="-131" y="16356"/>
                    <a:pt x="-131" y="18295"/>
                    <a:pt x="456" y="19541"/>
                  </a:cubicBezTo>
                  <a:cubicBezTo>
                    <a:pt x="1043" y="20787"/>
                    <a:pt x="2217" y="21341"/>
                    <a:pt x="3978" y="19679"/>
                  </a:cubicBezTo>
                  <a:cubicBezTo>
                    <a:pt x="5739" y="18018"/>
                    <a:pt x="8086" y="14141"/>
                    <a:pt x="9612" y="11372"/>
                  </a:cubicBezTo>
                  <a:cubicBezTo>
                    <a:pt x="11139" y="8603"/>
                    <a:pt x="11843" y="6941"/>
                    <a:pt x="11843" y="6803"/>
                  </a:cubicBezTo>
                  <a:cubicBezTo>
                    <a:pt x="11843" y="6664"/>
                    <a:pt x="11139" y="8049"/>
                    <a:pt x="10552" y="10264"/>
                  </a:cubicBezTo>
                  <a:cubicBezTo>
                    <a:pt x="9965" y="12479"/>
                    <a:pt x="9495" y="15526"/>
                    <a:pt x="9378" y="16356"/>
                  </a:cubicBezTo>
                  <a:cubicBezTo>
                    <a:pt x="9260" y="17187"/>
                    <a:pt x="9495" y="15803"/>
                    <a:pt x="10434" y="13310"/>
                  </a:cubicBezTo>
                  <a:cubicBezTo>
                    <a:pt x="11373" y="10818"/>
                    <a:pt x="13017" y="7218"/>
                    <a:pt x="14308" y="4864"/>
                  </a:cubicBezTo>
                  <a:cubicBezTo>
                    <a:pt x="15599" y="2510"/>
                    <a:pt x="16539" y="1403"/>
                    <a:pt x="17595" y="710"/>
                  </a:cubicBezTo>
                  <a:cubicBezTo>
                    <a:pt x="18652" y="18"/>
                    <a:pt x="19826" y="-259"/>
                    <a:pt x="20530" y="295"/>
                  </a:cubicBezTo>
                  <a:cubicBezTo>
                    <a:pt x="21234" y="849"/>
                    <a:pt x="21469" y="2233"/>
                    <a:pt x="21352" y="4310"/>
                  </a:cubicBezTo>
                  <a:cubicBezTo>
                    <a:pt x="21234" y="6387"/>
                    <a:pt x="20765" y="9156"/>
                    <a:pt x="20178" y="11510"/>
                  </a:cubicBezTo>
                  <a:cubicBezTo>
                    <a:pt x="19591" y="13864"/>
                    <a:pt x="18886" y="15803"/>
                    <a:pt x="18534" y="16079"/>
                  </a:cubicBezTo>
                  <a:cubicBezTo>
                    <a:pt x="18182" y="16356"/>
                    <a:pt x="18182" y="14972"/>
                    <a:pt x="18417" y="13587"/>
                  </a:cubicBezTo>
                  <a:cubicBezTo>
                    <a:pt x="18652" y="12203"/>
                    <a:pt x="19121" y="10818"/>
                    <a:pt x="19591" y="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6611061" y="574762"/>
              <a:ext cx="78718" cy="40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08" fill="norm" stroke="1" extrusionOk="0">
                  <a:moveTo>
                    <a:pt x="9202" y="3038"/>
                  </a:moveTo>
                  <a:cubicBezTo>
                    <a:pt x="10339" y="2475"/>
                    <a:pt x="11476" y="1912"/>
                    <a:pt x="12328" y="1294"/>
                  </a:cubicBezTo>
                  <a:cubicBezTo>
                    <a:pt x="13181" y="675"/>
                    <a:pt x="13750" y="0"/>
                    <a:pt x="14034" y="0"/>
                  </a:cubicBezTo>
                  <a:cubicBezTo>
                    <a:pt x="14318" y="0"/>
                    <a:pt x="14318" y="675"/>
                    <a:pt x="12897" y="2644"/>
                  </a:cubicBezTo>
                  <a:cubicBezTo>
                    <a:pt x="11476" y="4613"/>
                    <a:pt x="8634" y="7875"/>
                    <a:pt x="6076" y="11025"/>
                  </a:cubicBezTo>
                  <a:cubicBezTo>
                    <a:pt x="3518" y="14175"/>
                    <a:pt x="1244" y="17212"/>
                    <a:pt x="392" y="19012"/>
                  </a:cubicBezTo>
                  <a:cubicBezTo>
                    <a:pt x="-461" y="20813"/>
                    <a:pt x="107" y="21375"/>
                    <a:pt x="1813" y="21488"/>
                  </a:cubicBezTo>
                  <a:cubicBezTo>
                    <a:pt x="3518" y="21600"/>
                    <a:pt x="6360" y="21262"/>
                    <a:pt x="9771" y="20194"/>
                  </a:cubicBezTo>
                  <a:cubicBezTo>
                    <a:pt x="13181" y="19125"/>
                    <a:pt x="17160" y="17325"/>
                    <a:pt x="21139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607228" y="784312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7146978" y="365212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7127928" y="301712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7253187" y="101602"/>
              <a:ext cx="55987" cy="39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546" fill="norm" stroke="1" extrusionOk="0">
                  <a:moveTo>
                    <a:pt x="16835" y="4733"/>
                  </a:moveTo>
                  <a:cubicBezTo>
                    <a:pt x="18378" y="3565"/>
                    <a:pt x="19921" y="2398"/>
                    <a:pt x="20306" y="1522"/>
                  </a:cubicBezTo>
                  <a:cubicBezTo>
                    <a:pt x="20692" y="647"/>
                    <a:pt x="19921" y="63"/>
                    <a:pt x="18378" y="4"/>
                  </a:cubicBezTo>
                  <a:cubicBezTo>
                    <a:pt x="16835" y="-54"/>
                    <a:pt x="14521" y="413"/>
                    <a:pt x="10663" y="2690"/>
                  </a:cubicBezTo>
                  <a:cubicBezTo>
                    <a:pt x="6806" y="4967"/>
                    <a:pt x="1406" y="9053"/>
                    <a:pt x="249" y="12497"/>
                  </a:cubicBezTo>
                  <a:cubicBezTo>
                    <a:pt x="-908" y="15942"/>
                    <a:pt x="2178" y="18744"/>
                    <a:pt x="5263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7211420" y="346162"/>
              <a:ext cx="12605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000" y="21600"/>
                  </a:moveTo>
                  <a:cubicBezTo>
                    <a:pt x="920" y="19680"/>
                    <a:pt x="-160" y="17760"/>
                    <a:pt x="20" y="16080"/>
                  </a:cubicBezTo>
                  <a:cubicBezTo>
                    <a:pt x="200" y="14400"/>
                    <a:pt x="1640" y="12960"/>
                    <a:pt x="5420" y="10320"/>
                  </a:cubicBezTo>
                  <a:cubicBezTo>
                    <a:pt x="9200" y="7680"/>
                    <a:pt x="15320" y="3840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7402138" y="96395"/>
              <a:ext cx="75041" cy="40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61" fill="norm" stroke="1" extrusionOk="0">
                  <a:moveTo>
                    <a:pt x="21271" y="5881"/>
                  </a:moveTo>
                  <a:cubicBezTo>
                    <a:pt x="21271" y="4297"/>
                    <a:pt x="21271" y="2714"/>
                    <a:pt x="20971" y="1640"/>
                  </a:cubicBezTo>
                  <a:cubicBezTo>
                    <a:pt x="20671" y="565"/>
                    <a:pt x="20071" y="0"/>
                    <a:pt x="18571" y="0"/>
                  </a:cubicBezTo>
                  <a:cubicBezTo>
                    <a:pt x="17071" y="0"/>
                    <a:pt x="14671" y="565"/>
                    <a:pt x="11371" y="2262"/>
                  </a:cubicBezTo>
                  <a:cubicBezTo>
                    <a:pt x="8071" y="3958"/>
                    <a:pt x="3871" y="6785"/>
                    <a:pt x="1771" y="9839"/>
                  </a:cubicBezTo>
                  <a:cubicBezTo>
                    <a:pt x="-329" y="12892"/>
                    <a:pt x="-329" y="16172"/>
                    <a:pt x="571" y="18264"/>
                  </a:cubicBezTo>
                  <a:cubicBezTo>
                    <a:pt x="1471" y="20356"/>
                    <a:pt x="3271" y="21261"/>
                    <a:pt x="4171" y="21430"/>
                  </a:cubicBezTo>
                  <a:cubicBezTo>
                    <a:pt x="5071" y="21600"/>
                    <a:pt x="5071" y="21035"/>
                    <a:pt x="5071" y="20526"/>
                  </a:cubicBezTo>
                  <a:cubicBezTo>
                    <a:pt x="5071" y="20017"/>
                    <a:pt x="5071" y="19564"/>
                    <a:pt x="5071" y="1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7356528" y="327112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8229405" y="111858"/>
              <a:ext cx="105109" cy="38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278" fill="norm" stroke="1" extrusionOk="0">
                  <a:moveTo>
                    <a:pt x="672" y="9719"/>
                  </a:moveTo>
                  <a:cubicBezTo>
                    <a:pt x="1503" y="13203"/>
                    <a:pt x="2333" y="16687"/>
                    <a:pt x="2749" y="18719"/>
                  </a:cubicBezTo>
                  <a:cubicBezTo>
                    <a:pt x="3164" y="20751"/>
                    <a:pt x="3164" y="21332"/>
                    <a:pt x="2956" y="21274"/>
                  </a:cubicBezTo>
                  <a:cubicBezTo>
                    <a:pt x="2749" y="21216"/>
                    <a:pt x="2333" y="20519"/>
                    <a:pt x="1710" y="18022"/>
                  </a:cubicBezTo>
                  <a:cubicBezTo>
                    <a:pt x="1087" y="15526"/>
                    <a:pt x="256" y="11229"/>
                    <a:pt x="49" y="8151"/>
                  </a:cubicBezTo>
                  <a:cubicBezTo>
                    <a:pt x="-159" y="5074"/>
                    <a:pt x="256" y="3216"/>
                    <a:pt x="2126" y="1880"/>
                  </a:cubicBezTo>
                  <a:cubicBezTo>
                    <a:pt x="3995" y="545"/>
                    <a:pt x="7318" y="-268"/>
                    <a:pt x="11056" y="80"/>
                  </a:cubicBezTo>
                  <a:cubicBezTo>
                    <a:pt x="14795" y="429"/>
                    <a:pt x="18949" y="1938"/>
                    <a:pt x="20195" y="3797"/>
                  </a:cubicBezTo>
                  <a:cubicBezTo>
                    <a:pt x="21441" y="5655"/>
                    <a:pt x="19779" y="7861"/>
                    <a:pt x="17910" y="9197"/>
                  </a:cubicBezTo>
                  <a:cubicBezTo>
                    <a:pt x="16041" y="10532"/>
                    <a:pt x="13964" y="10997"/>
                    <a:pt x="11472" y="11287"/>
                  </a:cubicBezTo>
                  <a:cubicBezTo>
                    <a:pt x="8979" y="11577"/>
                    <a:pt x="6072" y="11693"/>
                    <a:pt x="5241" y="11519"/>
                  </a:cubicBezTo>
                  <a:cubicBezTo>
                    <a:pt x="4410" y="11345"/>
                    <a:pt x="5656" y="10880"/>
                    <a:pt x="6903" y="1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8366178" y="289012"/>
              <a:ext cx="15240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0149"/>
                  </a:moveTo>
                  <a:cubicBezTo>
                    <a:pt x="0" y="8848"/>
                    <a:pt x="0" y="7547"/>
                    <a:pt x="750" y="7027"/>
                  </a:cubicBezTo>
                  <a:cubicBezTo>
                    <a:pt x="1500" y="6506"/>
                    <a:pt x="3000" y="6766"/>
                    <a:pt x="4800" y="8198"/>
                  </a:cubicBezTo>
                  <a:cubicBezTo>
                    <a:pt x="6600" y="9629"/>
                    <a:pt x="8700" y="12231"/>
                    <a:pt x="9750" y="14183"/>
                  </a:cubicBezTo>
                  <a:cubicBezTo>
                    <a:pt x="10800" y="16135"/>
                    <a:pt x="10800" y="17436"/>
                    <a:pt x="10800" y="18737"/>
                  </a:cubicBezTo>
                  <a:cubicBezTo>
                    <a:pt x="10800" y="20039"/>
                    <a:pt x="10800" y="21340"/>
                    <a:pt x="10200" y="21470"/>
                  </a:cubicBezTo>
                  <a:cubicBezTo>
                    <a:pt x="9600" y="21600"/>
                    <a:pt x="8400" y="20559"/>
                    <a:pt x="8250" y="18217"/>
                  </a:cubicBezTo>
                  <a:cubicBezTo>
                    <a:pt x="8100" y="15875"/>
                    <a:pt x="9000" y="12231"/>
                    <a:pt x="11400" y="8978"/>
                  </a:cubicBezTo>
                  <a:cubicBezTo>
                    <a:pt x="13800" y="5725"/>
                    <a:pt x="17700" y="28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8573289" y="146901"/>
              <a:ext cx="84990" cy="29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67" fill="norm" stroke="1" extrusionOk="0">
                  <a:moveTo>
                    <a:pt x="21153" y="4341"/>
                  </a:moveTo>
                  <a:cubicBezTo>
                    <a:pt x="20626" y="2953"/>
                    <a:pt x="20099" y="1564"/>
                    <a:pt x="18519" y="793"/>
                  </a:cubicBezTo>
                  <a:cubicBezTo>
                    <a:pt x="16938" y="21"/>
                    <a:pt x="14304" y="-133"/>
                    <a:pt x="12197" y="98"/>
                  </a:cubicBezTo>
                  <a:cubicBezTo>
                    <a:pt x="10090" y="330"/>
                    <a:pt x="8509" y="947"/>
                    <a:pt x="6138" y="3647"/>
                  </a:cubicBezTo>
                  <a:cubicBezTo>
                    <a:pt x="3768" y="6347"/>
                    <a:pt x="607" y="11130"/>
                    <a:pt x="80" y="14370"/>
                  </a:cubicBezTo>
                  <a:cubicBezTo>
                    <a:pt x="-447" y="17610"/>
                    <a:pt x="1660" y="19307"/>
                    <a:pt x="5348" y="20233"/>
                  </a:cubicBezTo>
                  <a:cubicBezTo>
                    <a:pt x="9036" y="21158"/>
                    <a:pt x="14304" y="21313"/>
                    <a:pt x="19573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8707864" y="165475"/>
              <a:ext cx="109165" cy="27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2" fill="norm" stroke="1" extrusionOk="0">
                  <a:moveTo>
                    <a:pt x="7715" y="5623"/>
                  </a:moveTo>
                  <a:cubicBezTo>
                    <a:pt x="6054" y="9223"/>
                    <a:pt x="4392" y="12823"/>
                    <a:pt x="2938" y="15523"/>
                  </a:cubicBezTo>
                  <a:cubicBezTo>
                    <a:pt x="1485" y="18223"/>
                    <a:pt x="238" y="20023"/>
                    <a:pt x="31" y="20268"/>
                  </a:cubicBezTo>
                  <a:cubicBezTo>
                    <a:pt x="-177" y="20514"/>
                    <a:pt x="654" y="19205"/>
                    <a:pt x="3146" y="16177"/>
                  </a:cubicBezTo>
                  <a:cubicBezTo>
                    <a:pt x="5638" y="13150"/>
                    <a:pt x="9792" y="8405"/>
                    <a:pt x="12700" y="5214"/>
                  </a:cubicBezTo>
                  <a:cubicBezTo>
                    <a:pt x="15608" y="2023"/>
                    <a:pt x="17269" y="387"/>
                    <a:pt x="18308" y="59"/>
                  </a:cubicBezTo>
                  <a:cubicBezTo>
                    <a:pt x="19346" y="-268"/>
                    <a:pt x="19761" y="714"/>
                    <a:pt x="19969" y="3987"/>
                  </a:cubicBezTo>
                  <a:cubicBezTo>
                    <a:pt x="20177" y="7259"/>
                    <a:pt x="20177" y="12823"/>
                    <a:pt x="20385" y="16096"/>
                  </a:cubicBezTo>
                  <a:cubicBezTo>
                    <a:pt x="20592" y="19368"/>
                    <a:pt x="21008" y="20350"/>
                    <a:pt x="21423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8721778" y="295362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026578" y="231862"/>
              <a:ext cx="1270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382"/>
                    <a:pt x="7200" y="12764"/>
                    <a:pt x="9000" y="16568"/>
                  </a:cubicBezTo>
                  <a:cubicBezTo>
                    <a:pt x="10800" y="20373"/>
                    <a:pt x="10800" y="21600"/>
                    <a:pt x="12600" y="21600"/>
                  </a:cubicBezTo>
                  <a:cubicBezTo>
                    <a:pt x="14400" y="21600"/>
                    <a:pt x="18000" y="20373"/>
                    <a:pt x="19800" y="19391"/>
                  </a:cubicBezTo>
                  <a:cubicBezTo>
                    <a:pt x="21600" y="18409"/>
                    <a:pt x="21600" y="17673"/>
                    <a:pt x="21600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9028040" y="144103"/>
              <a:ext cx="189039" cy="21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77" fill="norm" stroke="1" extrusionOk="0">
                  <a:moveTo>
                    <a:pt x="548" y="9953"/>
                  </a:moveTo>
                  <a:cubicBezTo>
                    <a:pt x="74" y="7856"/>
                    <a:pt x="-401" y="5759"/>
                    <a:pt x="548" y="3976"/>
                  </a:cubicBezTo>
                  <a:cubicBezTo>
                    <a:pt x="1498" y="2194"/>
                    <a:pt x="3872" y="726"/>
                    <a:pt x="6245" y="201"/>
                  </a:cubicBezTo>
                  <a:cubicBezTo>
                    <a:pt x="8619" y="-323"/>
                    <a:pt x="10992" y="96"/>
                    <a:pt x="13129" y="2403"/>
                  </a:cubicBezTo>
                  <a:cubicBezTo>
                    <a:pt x="15265" y="4710"/>
                    <a:pt x="17164" y="8904"/>
                    <a:pt x="18469" y="12364"/>
                  </a:cubicBezTo>
                  <a:cubicBezTo>
                    <a:pt x="19775" y="15825"/>
                    <a:pt x="20487" y="18551"/>
                    <a:pt x="21199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388528" y="187412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15"/>
                    <a:pt x="7200" y="11631"/>
                    <a:pt x="10800" y="15231"/>
                  </a:cubicBezTo>
                  <a:cubicBezTo>
                    <a:pt x="14400" y="18831"/>
                    <a:pt x="180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365459" y="80914"/>
              <a:ext cx="163333" cy="28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235" fill="norm" stroke="1" extrusionOk="0">
                  <a:moveTo>
                    <a:pt x="1323" y="5095"/>
                  </a:moveTo>
                  <a:cubicBezTo>
                    <a:pt x="513" y="3991"/>
                    <a:pt x="-297" y="2888"/>
                    <a:pt x="108" y="2020"/>
                  </a:cubicBezTo>
                  <a:cubicBezTo>
                    <a:pt x="513" y="1153"/>
                    <a:pt x="2133" y="523"/>
                    <a:pt x="4293" y="207"/>
                  </a:cubicBezTo>
                  <a:cubicBezTo>
                    <a:pt x="6453" y="-108"/>
                    <a:pt x="9153" y="-108"/>
                    <a:pt x="11448" y="523"/>
                  </a:cubicBezTo>
                  <a:cubicBezTo>
                    <a:pt x="13743" y="1153"/>
                    <a:pt x="15633" y="2415"/>
                    <a:pt x="16308" y="3834"/>
                  </a:cubicBezTo>
                  <a:cubicBezTo>
                    <a:pt x="16983" y="5253"/>
                    <a:pt x="16443" y="6829"/>
                    <a:pt x="15903" y="8091"/>
                  </a:cubicBezTo>
                  <a:cubicBezTo>
                    <a:pt x="15363" y="9352"/>
                    <a:pt x="14823" y="10298"/>
                    <a:pt x="15363" y="11007"/>
                  </a:cubicBezTo>
                  <a:cubicBezTo>
                    <a:pt x="15903" y="11717"/>
                    <a:pt x="17523" y="12190"/>
                    <a:pt x="18873" y="13215"/>
                  </a:cubicBezTo>
                  <a:cubicBezTo>
                    <a:pt x="20223" y="14239"/>
                    <a:pt x="21303" y="15816"/>
                    <a:pt x="20628" y="17314"/>
                  </a:cubicBezTo>
                  <a:cubicBezTo>
                    <a:pt x="19953" y="18812"/>
                    <a:pt x="17523" y="20231"/>
                    <a:pt x="14688" y="20861"/>
                  </a:cubicBezTo>
                  <a:cubicBezTo>
                    <a:pt x="11853" y="21492"/>
                    <a:pt x="8613" y="21334"/>
                    <a:pt x="6588" y="20310"/>
                  </a:cubicBezTo>
                  <a:cubicBezTo>
                    <a:pt x="4563" y="19285"/>
                    <a:pt x="3753" y="17393"/>
                    <a:pt x="2943" y="15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9483778" y="60412"/>
              <a:ext cx="1841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448" y="0"/>
                  </a:moveTo>
                  <a:cubicBezTo>
                    <a:pt x="10676" y="360"/>
                    <a:pt x="13903" y="720"/>
                    <a:pt x="16634" y="2100"/>
                  </a:cubicBezTo>
                  <a:cubicBezTo>
                    <a:pt x="19366" y="3480"/>
                    <a:pt x="21600" y="5880"/>
                    <a:pt x="21600" y="8520"/>
                  </a:cubicBezTo>
                  <a:cubicBezTo>
                    <a:pt x="21600" y="11160"/>
                    <a:pt x="19366" y="14040"/>
                    <a:pt x="15393" y="16260"/>
                  </a:cubicBezTo>
                  <a:cubicBezTo>
                    <a:pt x="11421" y="18480"/>
                    <a:pt x="5710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8436028" y="821905"/>
              <a:ext cx="72063" cy="32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494" fill="norm" stroke="1" extrusionOk="0">
                  <a:moveTo>
                    <a:pt x="0" y="12575"/>
                  </a:moveTo>
                  <a:cubicBezTo>
                    <a:pt x="1200" y="15084"/>
                    <a:pt x="2400" y="17592"/>
                    <a:pt x="3300" y="19195"/>
                  </a:cubicBezTo>
                  <a:cubicBezTo>
                    <a:pt x="4200" y="20797"/>
                    <a:pt x="4800" y="21494"/>
                    <a:pt x="5100" y="21494"/>
                  </a:cubicBezTo>
                  <a:cubicBezTo>
                    <a:pt x="5400" y="21494"/>
                    <a:pt x="5400" y="20797"/>
                    <a:pt x="4800" y="17801"/>
                  </a:cubicBezTo>
                  <a:cubicBezTo>
                    <a:pt x="4200" y="14805"/>
                    <a:pt x="3000" y="9509"/>
                    <a:pt x="2700" y="6374"/>
                  </a:cubicBezTo>
                  <a:cubicBezTo>
                    <a:pt x="2400" y="3239"/>
                    <a:pt x="3000" y="2263"/>
                    <a:pt x="4200" y="1497"/>
                  </a:cubicBezTo>
                  <a:cubicBezTo>
                    <a:pt x="5400" y="730"/>
                    <a:pt x="7200" y="173"/>
                    <a:pt x="9600" y="33"/>
                  </a:cubicBezTo>
                  <a:cubicBezTo>
                    <a:pt x="12000" y="-106"/>
                    <a:pt x="15000" y="173"/>
                    <a:pt x="17400" y="1218"/>
                  </a:cubicBezTo>
                  <a:cubicBezTo>
                    <a:pt x="19800" y="2263"/>
                    <a:pt x="21600" y="4075"/>
                    <a:pt x="19500" y="5747"/>
                  </a:cubicBezTo>
                  <a:cubicBezTo>
                    <a:pt x="17400" y="7419"/>
                    <a:pt x="11400" y="8952"/>
                    <a:pt x="5400" y="1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8518578" y="930362"/>
              <a:ext cx="114301" cy="18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8938"/>
                  </a:moveTo>
                  <a:cubicBezTo>
                    <a:pt x="2000" y="8441"/>
                    <a:pt x="4000" y="7945"/>
                    <a:pt x="5800" y="8317"/>
                  </a:cubicBezTo>
                  <a:cubicBezTo>
                    <a:pt x="7600" y="8690"/>
                    <a:pt x="9200" y="9931"/>
                    <a:pt x="10600" y="11793"/>
                  </a:cubicBezTo>
                  <a:cubicBezTo>
                    <a:pt x="12000" y="13655"/>
                    <a:pt x="13200" y="16138"/>
                    <a:pt x="13600" y="18000"/>
                  </a:cubicBezTo>
                  <a:cubicBezTo>
                    <a:pt x="14000" y="19862"/>
                    <a:pt x="13600" y="21103"/>
                    <a:pt x="12600" y="21352"/>
                  </a:cubicBezTo>
                  <a:cubicBezTo>
                    <a:pt x="11600" y="21600"/>
                    <a:pt x="10000" y="20855"/>
                    <a:pt x="9000" y="18993"/>
                  </a:cubicBezTo>
                  <a:cubicBezTo>
                    <a:pt x="8000" y="17131"/>
                    <a:pt x="7600" y="14152"/>
                    <a:pt x="9800" y="10800"/>
                  </a:cubicBezTo>
                  <a:cubicBezTo>
                    <a:pt x="12000" y="7448"/>
                    <a:pt x="16800" y="37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8698754" y="852823"/>
              <a:ext cx="80175" cy="21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16" fill="norm" stroke="1" extrusionOk="0">
                  <a:moveTo>
                    <a:pt x="19316" y="131"/>
                  </a:moveTo>
                  <a:cubicBezTo>
                    <a:pt x="15440" y="-76"/>
                    <a:pt x="11563" y="-284"/>
                    <a:pt x="7963" y="1585"/>
                  </a:cubicBezTo>
                  <a:cubicBezTo>
                    <a:pt x="4363" y="3454"/>
                    <a:pt x="1040" y="7401"/>
                    <a:pt x="209" y="10516"/>
                  </a:cubicBezTo>
                  <a:cubicBezTo>
                    <a:pt x="-622" y="13631"/>
                    <a:pt x="1040" y="15916"/>
                    <a:pt x="4916" y="17578"/>
                  </a:cubicBezTo>
                  <a:cubicBezTo>
                    <a:pt x="8793" y="19239"/>
                    <a:pt x="14886" y="20278"/>
                    <a:pt x="20978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8844545" y="836273"/>
              <a:ext cx="124884" cy="26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8420" y="3451"/>
                  </a:moveTo>
                  <a:cubicBezTo>
                    <a:pt x="6590" y="5814"/>
                    <a:pt x="4759" y="8177"/>
                    <a:pt x="3478" y="10876"/>
                  </a:cubicBezTo>
                  <a:cubicBezTo>
                    <a:pt x="2197" y="13577"/>
                    <a:pt x="1464" y="16614"/>
                    <a:pt x="915" y="18555"/>
                  </a:cubicBezTo>
                  <a:cubicBezTo>
                    <a:pt x="366" y="20495"/>
                    <a:pt x="0" y="21339"/>
                    <a:pt x="0" y="21339"/>
                  </a:cubicBezTo>
                  <a:cubicBezTo>
                    <a:pt x="0" y="21339"/>
                    <a:pt x="366" y="20495"/>
                    <a:pt x="2197" y="17458"/>
                  </a:cubicBezTo>
                  <a:cubicBezTo>
                    <a:pt x="4027" y="14420"/>
                    <a:pt x="7322" y="9189"/>
                    <a:pt x="9336" y="6152"/>
                  </a:cubicBezTo>
                  <a:cubicBezTo>
                    <a:pt x="11349" y="3114"/>
                    <a:pt x="12081" y="2270"/>
                    <a:pt x="13546" y="1426"/>
                  </a:cubicBezTo>
                  <a:cubicBezTo>
                    <a:pt x="15010" y="583"/>
                    <a:pt x="17207" y="-261"/>
                    <a:pt x="18488" y="76"/>
                  </a:cubicBezTo>
                  <a:cubicBezTo>
                    <a:pt x="19769" y="414"/>
                    <a:pt x="20136" y="1933"/>
                    <a:pt x="20136" y="4802"/>
                  </a:cubicBezTo>
                  <a:cubicBezTo>
                    <a:pt x="20136" y="7670"/>
                    <a:pt x="19769" y="11889"/>
                    <a:pt x="19953" y="14420"/>
                  </a:cubicBezTo>
                  <a:cubicBezTo>
                    <a:pt x="20136" y="16952"/>
                    <a:pt x="20868" y="17795"/>
                    <a:pt x="21600" y="18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8893228" y="962112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077378" y="819967"/>
              <a:ext cx="102727" cy="24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266" fill="norm" stroke="1" extrusionOk="0">
                  <a:moveTo>
                    <a:pt x="7776" y="4055"/>
                  </a:moveTo>
                  <a:cubicBezTo>
                    <a:pt x="6048" y="8814"/>
                    <a:pt x="4320" y="13574"/>
                    <a:pt x="3672" y="16411"/>
                  </a:cubicBezTo>
                  <a:cubicBezTo>
                    <a:pt x="3024" y="19248"/>
                    <a:pt x="3456" y="20164"/>
                    <a:pt x="3672" y="20164"/>
                  </a:cubicBezTo>
                  <a:cubicBezTo>
                    <a:pt x="3888" y="20164"/>
                    <a:pt x="3888" y="19248"/>
                    <a:pt x="3888" y="16411"/>
                  </a:cubicBezTo>
                  <a:cubicBezTo>
                    <a:pt x="3888" y="13574"/>
                    <a:pt x="3888" y="8814"/>
                    <a:pt x="3888" y="5977"/>
                  </a:cubicBezTo>
                  <a:cubicBezTo>
                    <a:pt x="3888" y="3140"/>
                    <a:pt x="3888" y="2225"/>
                    <a:pt x="4536" y="1401"/>
                  </a:cubicBezTo>
                  <a:cubicBezTo>
                    <a:pt x="5184" y="577"/>
                    <a:pt x="6480" y="-155"/>
                    <a:pt x="7992" y="28"/>
                  </a:cubicBezTo>
                  <a:cubicBezTo>
                    <a:pt x="9504" y="211"/>
                    <a:pt x="11232" y="1309"/>
                    <a:pt x="12096" y="2408"/>
                  </a:cubicBezTo>
                  <a:cubicBezTo>
                    <a:pt x="12960" y="3506"/>
                    <a:pt x="12960" y="4604"/>
                    <a:pt x="13824" y="6069"/>
                  </a:cubicBezTo>
                  <a:cubicBezTo>
                    <a:pt x="14688" y="7533"/>
                    <a:pt x="16416" y="9364"/>
                    <a:pt x="18144" y="11377"/>
                  </a:cubicBezTo>
                  <a:cubicBezTo>
                    <a:pt x="19872" y="13391"/>
                    <a:pt x="21600" y="15587"/>
                    <a:pt x="20736" y="17235"/>
                  </a:cubicBezTo>
                  <a:cubicBezTo>
                    <a:pt x="19872" y="18882"/>
                    <a:pt x="16416" y="19981"/>
                    <a:pt x="12960" y="20621"/>
                  </a:cubicBezTo>
                  <a:cubicBezTo>
                    <a:pt x="9504" y="21262"/>
                    <a:pt x="6048" y="21445"/>
                    <a:pt x="3888" y="21079"/>
                  </a:cubicBezTo>
                  <a:cubicBezTo>
                    <a:pt x="1728" y="20713"/>
                    <a:pt x="864" y="19798"/>
                    <a:pt x="0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9198028" y="810654"/>
              <a:ext cx="75812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538" fill="norm" stroke="1" extrusionOk="0">
                  <a:moveTo>
                    <a:pt x="7005" y="769"/>
                  </a:moveTo>
                  <a:cubicBezTo>
                    <a:pt x="9341" y="353"/>
                    <a:pt x="11676" y="-62"/>
                    <a:pt x="13719" y="7"/>
                  </a:cubicBezTo>
                  <a:cubicBezTo>
                    <a:pt x="15762" y="76"/>
                    <a:pt x="17514" y="630"/>
                    <a:pt x="18973" y="2707"/>
                  </a:cubicBezTo>
                  <a:cubicBezTo>
                    <a:pt x="20432" y="4784"/>
                    <a:pt x="21600" y="8384"/>
                    <a:pt x="20432" y="11707"/>
                  </a:cubicBezTo>
                  <a:cubicBezTo>
                    <a:pt x="19265" y="15030"/>
                    <a:pt x="15762" y="18076"/>
                    <a:pt x="11968" y="19669"/>
                  </a:cubicBezTo>
                  <a:cubicBezTo>
                    <a:pt x="8173" y="21261"/>
                    <a:pt x="4086" y="21400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883828" y="314941"/>
              <a:ext cx="23495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5059" y="13500"/>
                    <a:pt x="10119" y="6300"/>
                    <a:pt x="13622" y="2700"/>
                  </a:cubicBezTo>
                  <a:cubicBezTo>
                    <a:pt x="17124" y="-900"/>
                    <a:pt x="19070" y="-900"/>
                    <a:pt x="20141" y="2700"/>
                  </a:cubicBezTo>
                  <a:cubicBezTo>
                    <a:pt x="21211" y="6300"/>
                    <a:pt x="21405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9934628" y="409662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0366428" y="26824"/>
              <a:ext cx="94305" cy="43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722" fill="norm" stroke="1" extrusionOk="0">
                  <a:moveTo>
                    <a:pt x="5760" y="11594"/>
                  </a:moveTo>
                  <a:cubicBezTo>
                    <a:pt x="3840" y="11998"/>
                    <a:pt x="1920" y="12402"/>
                    <a:pt x="960" y="13865"/>
                  </a:cubicBezTo>
                  <a:cubicBezTo>
                    <a:pt x="0" y="15329"/>
                    <a:pt x="0" y="17852"/>
                    <a:pt x="0" y="19366"/>
                  </a:cubicBezTo>
                  <a:cubicBezTo>
                    <a:pt x="0" y="20880"/>
                    <a:pt x="0" y="21385"/>
                    <a:pt x="240" y="19518"/>
                  </a:cubicBezTo>
                  <a:cubicBezTo>
                    <a:pt x="480" y="17650"/>
                    <a:pt x="960" y="13411"/>
                    <a:pt x="2160" y="10181"/>
                  </a:cubicBezTo>
                  <a:cubicBezTo>
                    <a:pt x="3360" y="6951"/>
                    <a:pt x="5280" y="4731"/>
                    <a:pt x="6960" y="3116"/>
                  </a:cubicBezTo>
                  <a:cubicBezTo>
                    <a:pt x="8640" y="1501"/>
                    <a:pt x="10080" y="492"/>
                    <a:pt x="11760" y="138"/>
                  </a:cubicBezTo>
                  <a:cubicBezTo>
                    <a:pt x="13440" y="-215"/>
                    <a:pt x="15360" y="88"/>
                    <a:pt x="17280" y="1299"/>
                  </a:cubicBezTo>
                  <a:cubicBezTo>
                    <a:pt x="19200" y="2510"/>
                    <a:pt x="21120" y="4630"/>
                    <a:pt x="21360" y="6346"/>
                  </a:cubicBezTo>
                  <a:cubicBezTo>
                    <a:pt x="21600" y="8062"/>
                    <a:pt x="20160" y="9374"/>
                    <a:pt x="16560" y="10434"/>
                  </a:cubicBezTo>
                  <a:cubicBezTo>
                    <a:pt x="12960" y="11493"/>
                    <a:pt x="7200" y="12301"/>
                    <a:pt x="1440" y="13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0448978" y="231862"/>
              <a:ext cx="165101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83"/>
                  </a:moveTo>
                  <a:cubicBezTo>
                    <a:pt x="831" y="6664"/>
                    <a:pt x="1662" y="5745"/>
                    <a:pt x="2769" y="5285"/>
                  </a:cubicBezTo>
                  <a:cubicBezTo>
                    <a:pt x="3877" y="4826"/>
                    <a:pt x="5262" y="4826"/>
                    <a:pt x="6923" y="6549"/>
                  </a:cubicBezTo>
                  <a:cubicBezTo>
                    <a:pt x="8585" y="8272"/>
                    <a:pt x="10523" y="11719"/>
                    <a:pt x="11492" y="14132"/>
                  </a:cubicBezTo>
                  <a:cubicBezTo>
                    <a:pt x="12462" y="16545"/>
                    <a:pt x="12462" y="17923"/>
                    <a:pt x="11631" y="19187"/>
                  </a:cubicBezTo>
                  <a:cubicBezTo>
                    <a:pt x="10800" y="20451"/>
                    <a:pt x="9138" y="21600"/>
                    <a:pt x="8031" y="21600"/>
                  </a:cubicBezTo>
                  <a:cubicBezTo>
                    <a:pt x="6923" y="21600"/>
                    <a:pt x="6369" y="20451"/>
                    <a:pt x="6508" y="18038"/>
                  </a:cubicBezTo>
                  <a:cubicBezTo>
                    <a:pt x="6646" y="15626"/>
                    <a:pt x="7477" y="11949"/>
                    <a:pt x="10108" y="8732"/>
                  </a:cubicBezTo>
                  <a:cubicBezTo>
                    <a:pt x="12738" y="5515"/>
                    <a:pt x="17169" y="2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0653767" y="112957"/>
              <a:ext cx="119062" cy="30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58" fill="norm" stroke="1" extrusionOk="0">
                  <a:moveTo>
                    <a:pt x="21316" y="1642"/>
                  </a:moveTo>
                  <a:cubicBezTo>
                    <a:pt x="19421" y="908"/>
                    <a:pt x="17527" y="173"/>
                    <a:pt x="15821" y="26"/>
                  </a:cubicBezTo>
                  <a:cubicBezTo>
                    <a:pt x="14116" y="-121"/>
                    <a:pt x="12600" y="320"/>
                    <a:pt x="9948" y="2377"/>
                  </a:cubicBezTo>
                  <a:cubicBezTo>
                    <a:pt x="7295" y="4434"/>
                    <a:pt x="3505" y="8108"/>
                    <a:pt x="1611" y="11414"/>
                  </a:cubicBezTo>
                  <a:cubicBezTo>
                    <a:pt x="-284" y="14720"/>
                    <a:pt x="-284" y="17659"/>
                    <a:pt x="474" y="19348"/>
                  </a:cubicBezTo>
                  <a:cubicBezTo>
                    <a:pt x="1232" y="21038"/>
                    <a:pt x="2748" y="21479"/>
                    <a:pt x="5400" y="21332"/>
                  </a:cubicBezTo>
                  <a:cubicBezTo>
                    <a:pt x="8053" y="21185"/>
                    <a:pt x="11842" y="20450"/>
                    <a:pt x="15632" y="19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783587" y="79190"/>
              <a:ext cx="134498" cy="30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37" fill="norm" stroke="1" extrusionOk="0">
                  <a:moveTo>
                    <a:pt x="16255" y="6276"/>
                  </a:moveTo>
                  <a:cubicBezTo>
                    <a:pt x="12600" y="8808"/>
                    <a:pt x="8945" y="11340"/>
                    <a:pt x="6286" y="13575"/>
                  </a:cubicBezTo>
                  <a:cubicBezTo>
                    <a:pt x="3628" y="15809"/>
                    <a:pt x="1966" y="17746"/>
                    <a:pt x="969" y="19161"/>
                  </a:cubicBezTo>
                  <a:cubicBezTo>
                    <a:pt x="-28" y="20576"/>
                    <a:pt x="-360" y="21470"/>
                    <a:pt x="471" y="21321"/>
                  </a:cubicBezTo>
                  <a:cubicBezTo>
                    <a:pt x="1302" y="21172"/>
                    <a:pt x="3295" y="19980"/>
                    <a:pt x="6120" y="16927"/>
                  </a:cubicBezTo>
                  <a:cubicBezTo>
                    <a:pt x="8945" y="13873"/>
                    <a:pt x="12600" y="8957"/>
                    <a:pt x="14926" y="6052"/>
                  </a:cubicBezTo>
                  <a:cubicBezTo>
                    <a:pt x="17252" y="3147"/>
                    <a:pt x="18249" y="2253"/>
                    <a:pt x="19080" y="1434"/>
                  </a:cubicBezTo>
                  <a:cubicBezTo>
                    <a:pt x="19911" y="615"/>
                    <a:pt x="20575" y="-130"/>
                    <a:pt x="20908" y="19"/>
                  </a:cubicBezTo>
                  <a:cubicBezTo>
                    <a:pt x="21240" y="168"/>
                    <a:pt x="21240" y="1211"/>
                    <a:pt x="20409" y="4041"/>
                  </a:cubicBezTo>
                  <a:cubicBezTo>
                    <a:pt x="19578" y="6871"/>
                    <a:pt x="17917" y="11489"/>
                    <a:pt x="17086" y="14171"/>
                  </a:cubicBezTo>
                  <a:cubicBezTo>
                    <a:pt x="16255" y="16852"/>
                    <a:pt x="16255" y="17597"/>
                    <a:pt x="16255" y="18342"/>
                  </a:cubicBezTo>
                  <a:cubicBezTo>
                    <a:pt x="16255" y="19087"/>
                    <a:pt x="16255" y="19831"/>
                    <a:pt x="16754" y="20204"/>
                  </a:cubicBezTo>
                  <a:cubicBezTo>
                    <a:pt x="17252" y="20576"/>
                    <a:pt x="18249" y="20576"/>
                    <a:pt x="19246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817278" y="244562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8000"/>
                    <a:pt x="2274" y="14400"/>
                    <a:pt x="5874" y="10800"/>
                  </a:cubicBezTo>
                  <a:cubicBezTo>
                    <a:pt x="9474" y="7200"/>
                    <a:pt x="1553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0988728" y="85812"/>
              <a:ext cx="6085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304"/>
                    <a:pt x="14400" y="4608"/>
                    <a:pt x="18000" y="7200"/>
                  </a:cubicBezTo>
                  <a:cubicBezTo>
                    <a:pt x="21600" y="9792"/>
                    <a:pt x="21600" y="12672"/>
                    <a:pt x="18000" y="15120"/>
                  </a:cubicBezTo>
                  <a:cubicBezTo>
                    <a:pt x="14400" y="17568"/>
                    <a:pt x="720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1103028" y="30171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1249078" y="-1"/>
              <a:ext cx="120767" cy="39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45" fill="norm" stroke="1" extrusionOk="0">
                  <a:moveTo>
                    <a:pt x="8786" y="9138"/>
                  </a:moveTo>
                  <a:cubicBezTo>
                    <a:pt x="7688" y="11666"/>
                    <a:pt x="6590" y="14194"/>
                    <a:pt x="5858" y="16032"/>
                  </a:cubicBezTo>
                  <a:cubicBezTo>
                    <a:pt x="5125" y="17870"/>
                    <a:pt x="4759" y="19019"/>
                    <a:pt x="4210" y="19938"/>
                  </a:cubicBezTo>
                  <a:cubicBezTo>
                    <a:pt x="3661" y="20858"/>
                    <a:pt x="2929" y="21547"/>
                    <a:pt x="2563" y="21432"/>
                  </a:cubicBezTo>
                  <a:cubicBezTo>
                    <a:pt x="2197" y="21317"/>
                    <a:pt x="2197" y="20398"/>
                    <a:pt x="2929" y="17641"/>
                  </a:cubicBezTo>
                  <a:cubicBezTo>
                    <a:pt x="3661" y="14883"/>
                    <a:pt x="5125" y="10287"/>
                    <a:pt x="6590" y="7243"/>
                  </a:cubicBezTo>
                  <a:cubicBezTo>
                    <a:pt x="8054" y="4198"/>
                    <a:pt x="9519" y="2704"/>
                    <a:pt x="10983" y="1670"/>
                  </a:cubicBezTo>
                  <a:cubicBezTo>
                    <a:pt x="12447" y="636"/>
                    <a:pt x="13912" y="62"/>
                    <a:pt x="15193" y="4"/>
                  </a:cubicBezTo>
                  <a:cubicBezTo>
                    <a:pt x="16475" y="-53"/>
                    <a:pt x="17573" y="407"/>
                    <a:pt x="18854" y="1670"/>
                  </a:cubicBezTo>
                  <a:cubicBezTo>
                    <a:pt x="20136" y="2934"/>
                    <a:pt x="21600" y="5002"/>
                    <a:pt x="20502" y="6841"/>
                  </a:cubicBezTo>
                  <a:cubicBezTo>
                    <a:pt x="19403" y="8679"/>
                    <a:pt x="15742" y="10287"/>
                    <a:pt x="11898" y="10977"/>
                  </a:cubicBezTo>
                  <a:cubicBezTo>
                    <a:pt x="8054" y="11666"/>
                    <a:pt x="4027" y="11436"/>
                    <a:pt x="0" y="1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1382428" y="174712"/>
              <a:ext cx="1079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12"/>
                  </a:moveTo>
                  <a:cubicBezTo>
                    <a:pt x="1271" y="10466"/>
                    <a:pt x="2541" y="14920"/>
                    <a:pt x="2965" y="17703"/>
                  </a:cubicBezTo>
                  <a:cubicBezTo>
                    <a:pt x="3388" y="20487"/>
                    <a:pt x="2965" y="21600"/>
                    <a:pt x="2753" y="21600"/>
                  </a:cubicBezTo>
                  <a:cubicBezTo>
                    <a:pt x="2541" y="21600"/>
                    <a:pt x="2541" y="20487"/>
                    <a:pt x="3388" y="17480"/>
                  </a:cubicBezTo>
                  <a:cubicBezTo>
                    <a:pt x="4235" y="14474"/>
                    <a:pt x="5929" y="9575"/>
                    <a:pt x="9106" y="6346"/>
                  </a:cubicBezTo>
                  <a:cubicBezTo>
                    <a:pt x="12282" y="3118"/>
                    <a:pt x="16941" y="15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1555856" y="62113"/>
              <a:ext cx="93273" cy="27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72" fill="norm" stroke="1" extrusionOk="0">
                  <a:moveTo>
                    <a:pt x="21152" y="863"/>
                  </a:moveTo>
                  <a:cubicBezTo>
                    <a:pt x="19232" y="364"/>
                    <a:pt x="17312" y="-134"/>
                    <a:pt x="15392" y="32"/>
                  </a:cubicBezTo>
                  <a:cubicBezTo>
                    <a:pt x="13472" y="198"/>
                    <a:pt x="11552" y="1029"/>
                    <a:pt x="8912" y="3688"/>
                  </a:cubicBezTo>
                  <a:cubicBezTo>
                    <a:pt x="6272" y="6346"/>
                    <a:pt x="2912" y="10832"/>
                    <a:pt x="1232" y="13657"/>
                  </a:cubicBezTo>
                  <a:cubicBezTo>
                    <a:pt x="-448" y="16481"/>
                    <a:pt x="-448" y="17644"/>
                    <a:pt x="1472" y="18724"/>
                  </a:cubicBezTo>
                  <a:cubicBezTo>
                    <a:pt x="3392" y="19804"/>
                    <a:pt x="7232" y="20801"/>
                    <a:pt x="10592" y="21134"/>
                  </a:cubicBezTo>
                  <a:cubicBezTo>
                    <a:pt x="13952" y="21466"/>
                    <a:pt x="16832" y="21134"/>
                    <a:pt x="19712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1699928" y="123912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46"/>
                    <a:pt x="13371" y="3692"/>
                    <a:pt x="9771" y="7292"/>
                  </a:cubicBezTo>
                  <a:cubicBezTo>
                    <a:pt x="6171" y="10892"/>
                    <a:pt x="3086" y="16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1718928" y="55885"/>
              <a:ext cx="94866" cy="32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325" fill="norm" stroke="1" extrusionOk="0">
                  <a:moveTo>
                    <a:pt x="1389" y="2373"/>
                  </a:moveTo>
                  <a:cubicBezTo>
                    <a:pt x="470" y="1543"/>
                    <a:pt x="-449" y="712"/>
                    <a:pt x="240" y="296"/>
                  </a:cubicBezTo>
                  <a:cubicBezTo>
                    <a:pt x="930" y="-119"/>
                    <a:pt x="3228" y="-119"/>
                    <a:pt x="6674" y="435"/>
                  </a:cubicBezTo>
                  <a:cubicBezTo>
                    <a:pt x="10121" y="989"/>
                    <a:pt x="14717" y="2096"/>
                    <a:pt x="17015" y="2996"/>
                  </a:cubicBezTo>
                  <a:cubicBezTo>
                    <a:pt x="19313" y="3896"/>
                    <a:pt x="19313" y="4589"/>
                    <a:pt x="17704" y="5419"/>
                  </a:cubicBezTo>
                  <a:cubicBezTo>
                    <a:pt x="16096" y="6250"/>
                    <a:pt x="12879" y="7219"/>
                    <a:pt x="10351" y="7912"/>
                  </a:cubicBezTo>
                  <a:cubicBezTo>
                    <a:pt x="7823" y="8604"/>
                    <a:pt x="5985" y="9019"/>
                    <a:pt x="6674" y="9366"/>
                  </a:cubicBezTo>
                  <a:cubicBezTo>
                    <a:pt x="7364" y="9712"/>
                    <a:pt x="10581" y="9989"/>
                    <a:pt x="13568" y="10819"/>
                  </a:cubicBezTo>
                  <a:cubicBezTo>
                    <a:pt x="16555" y="11650"/>
                    <a:pt x="19313" y="13035"/>
                    <a:pt x="20232" y="14489"/>
                  </a:cubicBezTo>
                  <a:cubicBezTo>
                    <a:pt x="21151" y="15943"/>
                    <a:pt x="20232" y="17466"/>
                    <a:pt x="18623" y="18643"/>
                  </a:cubicBezTo>
                  <a:cubicBezTo>
                    <a:pt x="17015" y="19819"/>
                    <a:pt x="14717" y="20650"/>
                    <a:pt x="11960" y="21066"/>
                  </a:cubicBezTo>
                  <a:cubicBezTo>
                    <a:pt x="9202" y="21481"/>
                    <a:pt x="5985" y="21481"/>
                    <a:pt x="3917" y="20443"/>
                  </a:cubicBezTo>
                  <a:cubicBezTo>
                    <a:pt x="1849" y="19404"/>
                    <a:pt x="930" y="17327"/>
                    <a:pt x="11" y="15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1814228" y="54062"/>
              <a:ext cx="10356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600" fill="norm" stroke="1" extrusionOk="0">
                  <a:moveTo>
                    <a:pt x="19059" y="0"/>
                  </a:moveTo>
                  <a:cubicBezTo>
                    <a:pt x="20329" y="3187"/>
                    <a:pt x="21600" y="6374"/>
                    <a:pt x="19906" y="9443"/>
                  </a:cubicBezTo>
                  <a:cubicBezTo>
                    <a:pt x="18212" y="12511"/>
                    <a:pt x="13553" y="15462"/>
                    <a:pt x="9741" y="17469"/>
                  </a:cubicBezTo>
                  <a:cubicBezTo>
                    <a:pt x="5929" y="19475"/>
                    <a:pt x="2965" y="20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81028" y="1686012"/>
              <a:ext cx="11658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160"/>
                  </a:moveTo>
                  <a:cubicBezTo>
                    <a:pt x="114" y="19200"/>
                    <a:pt x="227" y="18240"/>
                    <a:pt x="359" y="18000"/>
                  </a:cubicBezTo>
                  <a:cubicBezTo>
                    <a:pt x="490" y="17760"/>
                    <a:pt x="639" y="18240"/>
                    <a:pt x="790" y="18960"/>
                  </a:cubicBezTo>
                  <a:cubicBezTo>
                    <a:pt x="941" y="19680"/>
                    <a:pt x="1094" y="20640"/>
                    <a:pt x="1253" y="21120"/>
                  </a:cubicBezTo>
                  <a:cubicBezTo>
                    <a:pt x="1412" y="21600"/>
                    <a:pt x="1576" y="21600"/>
                    <a:pt x="1739" y="21600"/>
                  </a:cubicBezTo>
                  <a:cubicBezTo>
                    <a:pt x="1902" y="21600"/>
                    <a:pt x="2063" y="21600"/>
                    <a:pt x="2231" y="21600"/>
                  </a:cubicBezTo>
                  <a:cubicBezTo>
                    <a:pt x="2400" y="21600"/>
                    <a:pt x="2576" y="21600"/>
                    <a:pt x="2743" y="21600"/>
                  </a:cubicBezTo>
                  <a:cubicBezTo>
                    <a:pt x="2910" y="21600"/>
                    <a:pt x="3067" y="21600"/>
                    <a:pt x="3227" y="21600"/>
                  </a:cubicBezTo>
                  <a:cubicBezTo>
                    <a:pt x="3388" y="21600"/>
                    <a:pt x="3553" y="21600"/>
                    <a:pt x="3720" y="21600"/>
                  </a:cubicBezTo>
                  <a:cubicBezTo>
                    <a:pt x="3886" y="21600"/>
                    <a:pt x="4055" y="21600"/>
                    <a:pt x="4204" y="21600"/>
                  </a:cubicBezTo>
                  <a:cubicBezTo>
                    <a:pt x="4353" y="21600"/>
                    <a:pt x="4482" y="21600"/>
                    <a:pt x="4614" y="21360"/>
                  </a:cubicBezTo>
                  <a:cubicBezTo>
                    <a:pt x="4745" y="21120"/>
                    <a:pt x="4878" y="20640"/>
                    <a:pt x="5041" y="19920"/>
                  </a:cubicBezTo>
                  <a:cubicBezTo>
                    <a:pt x="5204" y="19200"/>
                    <a:pt x="5396" y="18240"/>
                    <a:pt x="5565" y="17280"/>
                  </a:cubicBezTo>
                  <a:cubicBezTo>
                    <a:pt x="5733" y="16320"/>
                    <a:pt x="5878" y="15360"/>
                    <a:pt x="6025" y="14400"/>
                  </a:cubicBezTo>
                  <a:cubicBezTo>
                    <a:pt x="6173" y="13440"/>
                    <a:pt x="6322" y="12480"/>
                    <a:pt x="6469" y="11520"/>
                  </a:cubicBezTo>
                  <a:cubicBezTo>
                    <a:pt x="6616" y="10560"/>
                    <a:pt x="6761" y="9600"/>
                    <a:pt x="6912" y="8880"/>
                  </a:cubicBezTo>
                  <a:cubicBezTo>
                    <a:pt x="7063" y="8160"/>
                    <a:pt x="7220" y="7680"/>
                    <a:pt x="7376" y="7440"/>
                  </a:cubicBezTo>
                  <a:cubicBezTo>
                    <a:pt x="7533" y="7200"/>
                    <a:pt x="7690" y="7200"/>
                    <a:pt x="7855" y="7200"/>
                  </a:cubicBezTo>
                  <a:cubicBezTo>
                    <a:pt x="8020" y="7200"/>
                    <a:pt x="8192" y="7200"/>
                    <a:pt x="8337" y="7200"/>
                  </a:cubicBezTo>
                  <a:cubicBezTo>
                    <a:pt x="8482" y="7200"/>
                    <a:pt x="8600" y="7200"/>
                    <a:pt x="8720" y="7200"/>
                  </a:cubicBezTo>
                  <a:cubicBezTo>
                    <a:pt x="8839" y="7200"/>
                    <a:pt x="8961" y="7200"/>
                    <a:pt x="9086" y="7200"/>
                  </a:cubicBezTo>
                  <a:cubicBezTo>
                    <a:pt x="9212" y="7200"/>
                    <a:pt x="9341" y="7200"/>
                    <a:pt x="9467" y="7200"/>
                  </a:cubicBezTo>
                  <a:cubicBezTo>
                    <a:pt x="9592" y="7200"/>
                    <a:pt x="9714" y="7200"/>
                    <a:pt x="9837" y="7440"/>
                  </a:cubicBezTo>
                  <a:cubicBezTo>
                    <a:pt x="9961" y="7680"/>
                    <a:pt x="10086" y="8160"/>
                    <a:pt x="10216" y="8640"/>
                  </a:cubicBezTo>
                  <a:cubicBezTo>
                    <a:pt x="10345" y="9120"/>
                    <a:pt x="10478" y="9600"/>
                    <a:pt x="10604" y="9840"/>
                  </a:cubicBezTo>
                  <a:cubicBezTo>
                    <a:pt x="10729" y="10080"/>
                    <a:pt x="10847" y="10080"/>
                    <a:pt x="10975" y="10080"/>
                  </a:cubicBezTo>
                  <a:cubicBezTo>
                    <a:pt x="11102" y="10080"/>
                    <a:pt x="11239" y="10080"/>
                    <a:pt x="11375" y="10080"/>
                  </a:cubicBezTo>
                  <a:cubicBezTo>
                    <a:pt x="11510" y="10080"/>
                    <a:pt x="11643" y="10080"/>
                    <a:pt x="11775" y="10080"/>
                  </a:cubicBezTo>
                  <a:cubicBezTo>
                    <a:pt x="11906" y="10080"/>
                    <a:pt x="12035" y="10080"/>
                    <a:pt x="12167" y="10080"/>
                  </a:cubicBezTo>
                  <a:cubicBezTo>
                    <a:pt x="12298" y="10080"/>
                    <a:pt x="12431" y="10080"/>
                    <a:pt x="12598" y="10080"/>
                  </a:cubicBezTo>
                  <a:cubicBezTo>
                    <a:pt x="12765" y="10080"/>
                    <a:pt x="12965" y="10080"/>
                    <a:pt x="13139" y="10080"/>
                  </a:cubicBezTo>
                  <a:cubicBezTo>
                    <a:pt x="13314" y="10080"/>
                    <a:pt x="13463" y="10080"/>
                    <a:pt x="13604" y="10320"/>
                  </a:cubicBezTo>
                  <a:cubicBezTo>
                    <a:pt x="13745" y="10560"/>
                    <a:pt x="13878" y="11040"/>
                    <a:pt x="14022" y="11520"/>
                  </a:cubicBezTo>
                  <a:cubicBezTo>
                    <a:pt x="14165" y="12000"/>
                    <a:pt x="14318" y="12480"/>
                    <a:pt x="14467" y="12960"/>
                  </a:cubicBezTo>
                  <a:cubicBezTo>
                    <a:pt x="14616" y="13440"/>
                    <a:pt x="14761" y="13920"/>
                    <a:pt x="14910" y="14160"/>
                  </a:cubicBezTo>
                  <a:cubicBezTo>
                    <a:pt x="15059" y="14400"/>
                    <a:pt x="15212" y="14400"/>
                    <a:pt x="15363" y="14640"/>
                  </a:cubicBezTo>
                  <a:cubicBezTo>
                    <a:pt x="15514" y="14880"/>
                    <a:pt x="15663" y="15360"/>
                    <a:pt x="15816" y="15600"/>
                  </a:cubicBezTo>
                  <a:cubicBezTo>
                    <a:pt x="15969" y="15840"/>
                    <a:pt x="16125" y="15840"/>
                    <a:pt x="16276" y="15840"/>
                  </a:cubicBezTo>
                  <a:cubicBezTo>
                    <a:pt x="16427" y="15840"/>
                    <a:pt x="16573" y="15840"/>
                    <a:pt x="16720" y="15600"/>
                  </a:cubicBezTo>
                  <a:cubicBezTo>
                    <a:pt x="16867" y="15360"/>
                    <a:pt x="17016" y="14880"/>
                    <a:pt x="17159" y="14400"/>
                  </a:cubicBezTo>
                  <a:cubicBezTo>
                    <a:pt x="17302" y="13920"/>
                    <a:pt x="17439" y="13440"/>
                    <a:pt x="17575" y="12960"/>
                  </a:cubicBezTo>
                  <a:cubicBezTo>
                    <a:pt x="17710" y="12480"/>
                    <a:pt x="17843" y="12000"/>
                    <a:pt x="18006" y="11040"/>
                  </a:cubicBezTo>
                  <a:cubicBezTo>
                    <a:pt x="18169" y="10080"/>
                    <a:pt x="18361" y="8640"/>
                    <a:pt x="18520" y="7440"/>
                  </a:cubicBezTo>
                  <a:cubicBezTo>
                    <a:pt x="18678" y="6240"/>
                    <a:pt x="18804" y="5280"/>
                    <a:pt x="18924" y="4560"/>
                  </a:cubicBezTo>
                  <a:cubicBezTo>
                    <a:pt x="19043" y="3840"/>
                    <a:pt x="19157" y="3360"/>
                    <a:pt x="19296" y="2640"/>
                  </a:cubicBezTo>
                  <a:cubicBezTo>
                    <a:pt x="19435" y="1920"/>
                    <a:pt x="19600" y="960"/>
                    <a:pt x="19761" y="480"/>
                  </a:cubicBezTo>
                  <a:cubicBezTo>
                    <a:pt x="19922" y="0"/>
                    <a:pt x="20078" y="0"/>
                    <a:pt x="20224" y="0"/>
                  </a:cubicBezTo>
                  <a:cubicBezTo>
                    <a:pt x="20369" y="0"/>
                    <a:pt x="20502" y="0"/>
                    <a:pt x="20665" y="0"/>
                  </a:cubicBezTo>
                  <a:cubicBezTo>
                    <a:pt x="20827" y="0"/>
                    <a:pt x="21020" y="0"/>
                    <a:pt x="21180" y="720"/>
                  </a:cubicBezTo>
                  <a:cubicBezTo>
                    <a:pt x="21341" y="1440"/>
                    <a:pt x="21471" y="288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506995" y="2257512"/>
              <a:ext cx="29634" cy="35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7714" y="0"/>
                  </a:moveTo>
                  <a:cubicBezTo>
                    <a:pt x="6171" y="4656"/>
                    <a:pt x="4629" y="9313"/>
                    <a:pt x="3086" y="12675"/>
                  </a:cubicBezTo>
                  <a:cubicBezTo>
                    <a:pt x="1543" y="16038"/>
                    <a:pt x="0" y="18108"/>
                    <a:pt x="0" y="19466"/>
                  </a:cubicBezTo>
                  <a:cubicBezTo>
                    <a:pt x="0" y="20824"/>
                    <a:pt x="1543" y="21471"/>
                    <a:pt x="5400" y="21535"/>
                  </a:cubicBezTo>
                  <a:cubicBezTo>
                    <a:pt x="9257" y="21600"/>
                    <a:pt x="15429" y="21083"/>
                    <a:pt x="2160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00128" y="2505162"/>
              <a:ext cx="57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000" y="18900"/>
                    <a:pt x="8000" y="21600"/>
                    <a:pt x="11600" y="18900"/>
                  </a:cubicBezTo>
                  <a:cubicBezTo>
                    <a:pt x="15200" y="16200"/>
                    <a:pt x="184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210627" y="2237332"/>
              <a:ext cx="157852" cy="33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20" fill="norm" stroke="1" extrusionOk="0">
                  <a:moveTo>
                    <a:pt x="7654" y="7718"/>
                  </a:moveTo>
                  <a:cubicBezTo>
                    <a:pt x="5926" y="11072"/>
                    <a:pt x="4198" y="14426"/>
                    <a:pt x="3190" y="16506"/>
                  </a:cubicBezTo>
                  <a:cubicBezTo>
                    <a:pt x="2182" y="18585"/>
                    <a:pt x="1894" y="19390"/>
                    <a:pt x="1462" y="20128"/>
                  </a:cubicBezTo>
                  <a:cubicBezTo>
                    <a:pt x="1030" y="20866"/>
                    <a:pt x="454" y="21537"/>
                    <a:pt x="166" y="21403"/>
                  </a:cubicBezTo>
                  <a:cubicBezTo>
                    <a:pt x="-122" y="21269"/>
                    <a:pt x="-122" y="20330"/>
                    <a:pt x="886" y="17646"/>
                  </a:cubicBezTo>
                  <a:cubicBezTo>
                    <a:pt x="1894" y="14963"/>
                    <a:pt x="3910" y="10536"/>
                    <a:pt x="5494" y="7584"/>
                  </a:cubicBezTo>
                  <a:cubicBezTo>
                    <a:pt x="7078" y="4633"/>
                    <a:pt x="8230" y="3157"/>
                    <a:pt x="9238" y="2017"/>
                  </a:cubicBezTo>
                  <a:cubicBezTo>
                    <a:pt x="10246" y="876"/>
                    <a:pt x="11110" y="71"/>
                    <a:pt x="11830" y="4"/>
                  </a:cubicBezTo>
                  <a:cubicBezTo>
                    <a:pt x="12550" y="-63"/>
                    <a:pt x="13126" y="608"/>
                    <a:pt x="13990" y="2821"/>
                  </a:cubicBezTo>
                  <a:cubicBezTo>
                    <a:pt x="14854" y="5035"/>
                    <a:pt x="16006" y="8792"/>
                    <a:pt x="17302" y="11743"/>
                  </a:cubicBezTo>
                  <a:cubicBezTo>
                    <a:pt x="18598" y="14695"/>
                    <a:pt x="20038" y="16841"/>
                    <a:pt x="21478" y="1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235128" y="2422612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571678" y="2492462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851078" y="2184399"/>
              <a:ext cx="123062" cy="31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73" fill="norm" stroke="1" extrusionOk="0">
                  <a:moveTo>
                    <a:pt x="3295" y="7134"/>
                  </a:moveTo>
                  <a:cubicBezTo>
                    <a:pt x="2929" y="11022"/>
                    <a:pt x="2563" y="14910"/>
                    <a:pt x="2197" y="17214"/>
                  </a:cubicBezTo>
                  <a:cubicBezTo>
                    <a:pt x="1831" y="19518"/>
                    <a:pt x="1464" y="20238"/>
                    <a:pt x="1098" y="20166"/>
                  </a:cubicBezTo>
                  <a:cubicBezTo>
                    <a:pt x="732" y="20094"/>
                    <a:pt x="366" y="19230"/>
                    <a:pt x="183" y="16350"/>
                  </a:cubicBezTo>
                  <a:cubicBezTo>
                    <a:pt x="0" y="13470"/>
                    <a:pt x="0" y="8574"/>
                    <a:pt x="0" y="5766"/>
                  </a:cubicBezTo>
                  <a:cubicBezTo>
                    <a:pt x="0" y="2958"/>
                    <a:pt x="0" y="2238"/>
                    <a:pt x="366" y="1518"/>
                  </a:cubicBezTo>
                  <a:cubicBezTo>
                    <a:pt x="732" y="798"/>
                    <a:pt x="1464" y="78"/>
                    <a:pt x="3478" y="6"/>
                  </a:cubicBezTo>
                  <a:cubicBezTo>
                    <a:pt x="5492" y="-66"/>
                    <a:pt x="8786" y="510"/>
                    <a:pt x="10617" y="1950"/>
                  </a:cubicBezTo>
                  <a:cubicBezTo>
                    <a:pt x="12447" y="3390"/>
                    <a:pt x="12814" y="5694"/>
                    <a:pt x="12631" y="7206"/>
                  </a:cubicBezTo>
                  <a:cubicBezTo>
                    <a:pt x="12447" y="8718"/>
                    <a:pt x="11715" y="9438"/>
                    <a:pt x="10434" y="10014"/>
                  </a:cubicBezTo>
                  <a:cubicBezTo>
                    <a:pt x="9153" y="10590"/>
                    <a:pt x="7322" y="11022"/>
                    <a:pt x="7322" y="11166"/>
                  </a:cubicBezTo>
                  <a:cubicBezTo>
                    <a:pt x="7322" y="11310"/>
                    <a:pt x="9153" y="11166"/>
                    <a:pt x="11715" y="11670"/>
                  </a:cubicBezTo>
                  <a:cubicBezTo>
                    <a:pt x="14278" y="12174"/>
                    <a:pt x="17573" y="13326"/>
                    <a:pt x="19403" y="14334"/>
                  </a:cubicBezTo>
                  <a:cubicBezTo>
                    <a:pt x="21234" y="15342"/>
                    <a:pt x="21600" y="16206"/>
                    <a:pt x="21051" y="17286"/>
                  </a:cubicBezTo>
                  <a:cubicBezTo>
                    <a:pt x="20502" y="18366"/>
                    <a:pt x="19037" y="19662"/>
                    <a:pt x="16475" y="20454"/>
                  </a:cubicBezTo>
                  <a:cubicBezTo>
                    <a:pt x="13912" y="21246"/>
                    <a:pt x="10251" y="21534"/>
                    <a:pt x="7505" y="21462"/>
                  </a:cubicBezTo>
                  <a:cubicBezTo>
                    <a:pt x="4759" y="21390"/>
                    <a:pt x="2929" y="20958"/>
                    <a:pt x="1831" y="20310"/>
                  </a:cubicBezTo>
                  <a:cubicBezTo>
                    <a:pt x="732" y="19662"/>
                    <a:pt x="366" y="18798"/>
                    <a:pt x="1281" y="18294"/>
                  </a:cubicBezTo>
                  <a:cubicBezTo>
                    <a:pt x="2197" y="17790"/>
                    <a:pt x="4393" y="17646"/>
                    <a:pt x="6590" y="17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990778" y="2524212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279696" y="2227211"/>
              <a:ext cx="238133" cy="27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56" fill="norm" stroke="1" extrusionOk="0">
                  <a:moveTo>
                    <a:pt x="15063" y="1361"/>
                  </a:moveTo>
                  <a:cubicBezTo>
                    <a:pt x="14305" y="870"/>
                    <a:pt x="13548" y="379"/>
                    <a:pt x="12695" y="133"/>
                  </a:cubicBezTo>
                  <a:cubicBezTo>
                    <a:pt x="11842" y="-112"/>
                    <a:pt x="10895" y="-112"/>
                    <a:pt x="9379" y="952"/>
                  </a:cubicBezTo>
                  <a:cubicBezTo>
                    <a:pt x="7863" y="2015"/>
                    <a:pt x="5779" y="4143"/>
                    <a:pt x="4074" y="7088"/>
                  </a:cubicBezTo>
                  <a:cubicBezTo>
                    <a:pt x="2369" y="10033"/>
                    <a:pt x="1042" y="13797"/>
                    <a:pt x="379" y="16170"/>
                  </a:cubicBezTo>
                  <a:cubicBezTo>
                    <a:pt x="-284" y="18543"/>
                    <a:pt x="-284" y="19524"/>
                    <a:pt x="2084" y="20261"/>
                  </a:cubicBezTo>
                  <a:cubicBezTo>
                    <a:pt x="4453" y="20997"/>
                    <a:pt x="9190" y="21488"/>
                    <a:pt x="12790" y="21324"/>
                  </a:cubicBezTo>
                  <a:cubicBezTo>
                    <a:pt x="16390" y="21161"/>
                    <a:pt x="18853" y="20343"/>
                    <a:pt x="21316" y="1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065253" y="2278266"/>
              <a:ext cx="576526" cy="23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085" fill="norm" stroke="1" extrusionOk="0">
                  <a:moveTo>
                    <a:pt x="4460" y="11581"/>
                  </a:moveTo>
                  <a:cubicBezTo>
                    <a:pt x="4143" y="9905"/>
                    <a:pt x="3827" y="8229"/>
                    <a:pt x="3471" y="7391"/>
                  </a:cubicBezTo>
                  <a:cubicBezTo>
                    <a:pt x="3115" y="6553"/>
                    <a:pt x="2719" y="6553"/>
                    <a:pt x="2126" y="8322"/>
                  </a:cubicBezTo>
                  <a:cubicBezTo>
                    <a:pt x="1532" y="10091"/>
                    <a:pt x="741" y="13629"/>
                    <a:pt x="346" y="15864"/>
                  </a:cubicBezTo>
                  <a:cubicBezTo>
                    <a:pt x="-50" y="18098"/>
                    <a:pt x="-50" y="19029"/>
                    <a:pt x="69" y="19867"/>
                  </a:cubicBezTo>
                  <a:cubicBezTo>
                    <a:pt x="187" y="20705"/>
                    <a:pt x="425" y="21450"/>
                    <a:pt x="1176" y="20891"/>
                  </a:cubicBezTo>
                  <a:cubicBezTo>
                    <a:pt x="1928" y="20333"/>
                    <a:pt x="3194" y="18471"/>
                    <a:pt x="3985" y="16329"/>
                  </a:cubicBezTo>
                  <a:cubicBezTo>
                    <a:pt x="4776" y="14188"/>
                    <a:pt x="5093" y="11767"/>
                    <a:pt x="5251" y="10091"/>
                  </a:cubicBezTo>
                  <a:cubicBezTo>
                    <a:pt x="5409" y="8416"/>
                    <a:pt x="5409" y="7484"/>
                    <a:pt x="5251" y="7298"/>
                  </a:cubicBezTo>
                  <a:cubicBezTo>
                    <a:pt x="5093" y="7112"/>
                    <a:pt x="4776" y="7671"/>
                    <a:pt x="4539" y="8881"/>
                  </a:cubicBezTo>
                  <a:cubicBezTo>
                    <a:pt x="4302" y="10091"/>
                    <a:pt x="4143" y="11953"/>
                    <a:pt x="4223" y="13909"/>
                  </a:cubicBezTo>
                  <a:cubicBezTo>
                    <a:pt x="4302" y="15864"/>
                    <a:pt x="4618" y="17912"/>
                    <a:pt x="5132" y="18657"/>
                  </a:cubicBezTo>
                  <a:cubicBezTo>
                    <a:pt x="5647" y="19402"/>
                    <a:pt x="6359" y="18843"/>
                    <a:pt x="7071" y="16516"/>
                  </a:cubicBezTo>
                  <a:cubicBezTo>
                    <a:pt x="7783" y="14188"/>
                    <a:pt x="8495" y="10091"/>
                    <a:pt x="8851" y="7391"/>
                  </a:cubicBezTo>
                  <a:cubicBezTo>
                    <a:pt x="9207" y="4691"/>
                    <a:pt x="9207" y="3388"/>
                    <a:pt x="9168" y="2271"/>
                  </a:cubicBezTo>
                  <a:cubicBezTo>
                    <a:pt x="9128" y="1153"/>
                    <a:pt x="9049" y="222"/>
                    <a:pt x="8851" y="36"/>
                  </a:cubicBezTo>
                  <a:cubicBezTo>
                    <a:pt x="8653" y="-150"/>
                    <a:pt x="8337" y="409"/>
                    <a:pt x="8297" y="1060"/>
                  </a:cubicBezTo>
                  <a:cubicBezTo>
                    <a:pt x="8258" y="1712"/>
                    <a:pt x="8495" y="2457"/>
                    <a:pt x="8812" y="3016"/>
                  </a:cubicBezTo>
                  <a:cubicBezTo>
                    <a:pt x="9128" y="3574"/>
                    <a:pt x="9524" y="3947"/>
                    <a:pt x="9998" y="4412"/>
                  </a:cubicBezTo>
                  <a:cubicBezTo>
                    <a:pt x="10473" y="4878"/>
                    <a:pt x="11027" y="5436"/>
                    <a:pt x="11106" y="6647"/>
                  </a:cubicBezTo>
                  <a:cubicBezTo>
                    <a:pt x="11185" y="7857"/>
                    <a:pt x="10790" y="9719"/>
                    <a:pt x="10394" y="11674"/>
                  </a:cubicBezTo>
                  <a:cubicBezTo>
                    <a:pt x="9998" y="13629"/>
                    <a:pt x="9603" y="15678"/>
                    <a:pt x="9405" y="17167"/>
                  </a:cubicBezTo>
                  <a:cubicBezTo>
                    <a:pt x="9207" y="18657"/>
                    <a:pt x="9207" y="19588"/>
                    <a:pt x="9405" y="20240"/>
                  </a:cubicBezTo>
                  <a:cubicBezTo>
                    <a:pt x="9603" y="20891"/>
                    <a:pt x="9998" y="21264"/>
                    <a:pt x="10592" y="20984"/>
                  </a:cubicBezTo>
                  <a:cubicBezTo>
                    <a:pt x="11185" y="20705"/>
                    <a:pt x="11976" y="19774"/>
                    <a:pt x="12926" y="18471"/>
                  </a:cubicBezTo>
                  <a:cubicBezTo>
                    <a:pt x="13875" y="17167"/>
                    <a:pt x="14983" y="15491"/>
                    <a:pt x="15655" y="14002"/>
                  </a:cubicBezTo>
                  <a:cubicBezTo>
                    <a:pt x="16328" y="12512"/>
                    <a:pt x="16565" y="11209"/>
                    <a:pt x="16724" y="10091"/>
                  </a:cubicBezTo>
                  <a:cubicBezTo>
                    <a:pt x="16882" y="8974"/>
                    <a:pt x="16961" y="8043"/>
                    <a:pt x="16763" y="7671"/>
                  </a:cubicBezTo>
                  <a:cubicBezTo>
                    <a:pt x="16565" y="7298"/>
                    <a:pt x="16091" y="7484"/>
                    <a:pt x="15537" y="8881"/>
                  </a:cubicBezTo>
                  <a:cubicBezTo>
                    <a:pt x="14983" y="10278"/>
                    <a:pt x="14350" y="12884"/>
                    <a:pt x="14034" y="14933"/>
                  </a:cubicBezTo>
                  <a:cubicBezTo>
                    <a:pt x="13717" y="16981"/>
                    <a:pt x="13717" y="18471"/>
                    <a:pt x="13954" y="19309"/>
                  </a:cubicBezTo>
                  <a:cubicBezTo>
                    <a:pt x="14192" y="20147"/>
                    <a:pt x="14666" y="20333"/>
                    <a:pt x="15972" y="19681"/>
                  </a:cubicBezTo>
                  <a:cubicBezTo>
                    <a:pt x="17277" y="19029"/>
                    <a:pt x="19414" y="17540"/>
                    <a:pt x="21550" y="16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131091" y="2265878"/>
              <a:ext cx="137261" cy="49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93" fill="norm" stroke="1" extrusionOk="0">
                  <a:moveTo>
                    <a:pt x="3814" y="8150"/>
                  </a:moveTo>
                  <a:cubicBezTo>
                    <a:pt x="3814" y="11903"/>
                    <a:pt x="3814" y="15655"/>
                    <a:pt x="3330" y="17989"/>
                  </a:cubicBezTo>
                  <a:cubicBezTo>
                    <a:pt x="2846" y="20323"/>
                    <a:pt x="1879" y="21238"/>
                    <a:pt x="1235" y="21376"/>
                  </a:cubicBezTo>
                  <a:cubicBezTo>
                    <a:pt x="590" y="21513"/>
                    <a:pt x="267" y="20872"/>
                    <a:pt x="106" y="18859"/>
                  </a:cubicBezTo>
                  <a:cubicBezTo>
                    <a:pt x="-55" y="16845"/>
                    <a:pt x="-55" y="13459"/>
                    <a:pt x="267" y="10713"/>
                  </a:cubicBezTo>
                  <a:cubicBezTo>
                    <a:pt x="590" y="7967"/>
                    <a:pt x="1235" y="5862"/>
                    <a:pt x="1879" y="4398"/>
                  </a:cubicBezTo>
                  <a:cubicBezTo>
                    <a:pt x="2524" y="2933"/>
                    <a:pt x="3169" y="2110"/>
                    <a:pt x="4136" y="1469"/>
                  </a:cubicBezTo>
                  <a:cubicBezTo>
                    <a:pt x="5103" y="828"/>
                    <a:pt x="6393" y="371"/>
                    <a:pt x="7844" y="142"/>
                  </a:cubicBezTo>
                  <a:cubicBezTo>
                    <a:pt x="9294" y="-87"/>
                    <a:pt x="10906" y="-87"/>
                    <a:pt x="13324" y="508"/>
                  </a:cubicBezTo>
                  <a:cubicBezTo>
                    <a:pt x="15742" y="1103"/>
                    <a:pt x="18966" y="2293"/>
                    <a:pt x="20255" y="3803"/>
                  </a:cubicBezTo>
                  <a:cubicBezTo>
                    <a:pt x="21545" y="5313"/>
                    <a:pt x="20900" y="7144"/>
                    <a:pt x="18482" y="8379"/>
                  </a:cubicBezTo>
                  <a:cubicBezTo>
                    <a:pt x="16064" y="9615"/>
                    <a:pt x="11873" y="10255"/>
                    <a:pt x="8972" y="10530"/>
                  </a:cubicBezTo>
                  <a:cubicBezTo>
                    <a:pt x="6070" y="10805"/>
                    <a:pt x="4458" y="10713"/>
                    <a:pt x="3491" y="10347"/>
                  </a:cubicBezTo>
                  <a:cubicBezTo>
                    <a:pt x="2524" y="9981"/>
                    <a:pt x="2202" y="9340"/>
                    <a:pt x="3491" y="8837"/>
                  </a:cubicBezTo>
                  <a:cubicBezTo>
                    <a:pt x="4781" y="8333"/>
                    <a:pt x="7682" y="7967"/>
                    <a:pt x="10584" y="7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301297" y="2310193"/>
              <a:ext cx="121532" cy="17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71" fill="norm" stroke="1" extrusionOk="0">
                  <a:moveTo>
                    <a:pt x="17725" y="10571"/>
                  </a:moveTo>
                  <a:cubicBezTo>
                    <a:pt x="17725" y="8000"/>
                    <a:pt x="17725" y="5428"/>
                    <a:pt x="17176" y="3628"/>
                  </a:cubicBezTo>
                  <a:cubicBezTo>
                    <a:pt x="16627" y="1828"/>
                    <a:pt x="15528" y="800"/>
                    <a:pt x="14064" y="285"/>
                  </a:cubicBezTo>
                  <a:cubicBezTo>
                    <a:pt x="12600" y="-229"/>
                    <a:pt x="10769" y="-229"/>
                    <a:pt x="8389" y="1828"/>
                  </a:cubicBezTo>
                  <a:cubicBezTo>
                    <a:pt x="6010" y="3885"/>
                    <a:pt x="3081" y="8000"/>
                    <a:pt x="1434" y="10700"/>
                  </a:cubicBezTo>
                  <a:cubicBezTo>
                    <a:pt x="-214" y="13400"/>
                    <a:pt x="-580" y="14685"/>
                    <a:pt x="1067" y="15971"/>
                  </a:cubicBezTo>
                  <a:cubicBezTo>
                    <a:pt x="2715" y="17257"/>
                    <a:pt x="6376" y="18542"/>
                    <a:pt x="9305" y="17900"/>
                  </a:cubicBezTo>
                  <a:cubicBezTo>
                    <a:pt x="12234" y="17257"/>
                    <a:pt x="14430" y="14685"/>
                    <a:pt x="15895" y="12628"/>
                  </a:cubicBezTo>
                  <a:cubicBezTo>
                    <a:pt x="17359" y="10571"/>
                    <a:pt x="18091" y="9028"/>
                    <a:pt x="18457" y="9285"/>
                  </a:cubicBezTo>
                  <a:cubicBezTo>
                    <a:pt x="18823" y="9542"/>
                    <a:pt x="18823" y="11600"/>
                    <a:pt x="19189" y="13914"/>
                  </a:cubicBezTo>
                  <a:cubicBezTo>
                    <a:pt x="19556" y="16228"/>
                    <a:pt x="20288" y="18800"/>
                    <a:pt x="2102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473628" y="235276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467278" y="226386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524428" y="2276562"/>
              <a:ext cx="95251" cy="18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3840" y="1680"/>
                    <a:pt x="7680" y="3360"/>
                    <a:pt x="10800" y="6000"/>
                  </a:cubicBezTo>
                  <a:cubicBezTo>
                    <a:pt x="13920" y="8640"/>
                    <a:pt x="16320" y="12240"/>
                    <a:pt x="17040" y="14760"/>
                  </a:cubicBezTo>
                  <a:cubicBezTo>
                    <a:pt x="17760" y="17280"/>
                    <a:pt x="16800" y="18720"/>
                    <a:pt x="15360" y="19800"/>
                  </a:cubicBezTo>
                  <a:cubicBezTo>
                    <a:pt x="13920" y="20880"/>
                    <a:pt x="12000" y="21600"/>
                    <a:pt x="10320" y="21480"/>
                  </a:cubicBezTo>
                  <a:cubicBezTo>
                    <a:pt x="8640" y="21360"/>
                    <a:pt x="7200" y="20400"/>
                    <a:pt x="6960" y="18120"/>
                  </a:cubicBezTo>
                  <a:cubicBezTo>
                    <a:pt x="6720" y="15840"/>
                    <a:pt x="7680" y="12240"/>
                    <a:pt x="10320" y="9240"/>
                  </a:cubicBezTo>
                  <a:cubicBezTo>
                    <a:pt x="12960" y="6240"/>
                    <a:pt x="17280" y="3840"/>
                    <a:pt x="216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683541" y="2281780"/>
              <a:ext cx="179243" cy="13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51" fill="norm" stroke="1" extrusionOk="0">
                  <a:moveTo>
                    <a:pt x="2217" y="3121"/>
                  </a:moveTo>
                  <a:cubicBezTo>
                    <a:pt x="1715" y="1484"/>
                    <a:pt x="1213" y="-152"/>
                    <a:pt x="836" y="12"/>
                  </a:cubicBezTo>
                  <a:cubicBezTo>
                    <a:pt x="459" y="175"/>
                    <a:pt x="208" y="2139"/>
                    <a:pt x="83" y="4921"/>
                  </a:cubicBezTo>
                  <a:cubicBezTo>
                    <a:pt x="-43" y="7703"/>
                    <a:pt x="-43" y="11303"/>
                    <a:pt x="208" y="14084"/>
                  </a:cubicBezTo>
                  <a:cubicBezTo>
                    <a:pt x="459" y="16866"/>
                    <a:pt x="962" y="18830"/>
                    <a:pt x="1841" y="19975"/>
                  </a:cubicBezTo>
                  <a:cubicBezTo>
                    <a:pt x="2720" y="21121"/>
                    <a:pt x="3976" y="21448"/>
                    <a:pt x="5231" y="20139"/>
                  </a:cubicBezTo>
                  <a:cubicBezTo>
                    <a:pt x="6487" y="18830"/>
                    <a:pt x="7743" y="15884"/>
                    <a:pt x="8622" y="13266"/>
                  </a:cubicBezTo>
                  <a:cubicBezTo>
                    <a:pt x="9501" y="10648"/>
                    <a:pt x="10004" y="8357"/>
                    <a:pt x="10004" y="8030"/>
                  </a:cubicBezTo>
                  <a:cubicBezTo>
                    <a:pt x="10004" y="7703"/>
                    <a:pt x="9501" y="9339"/>
                    <a:pt x="9124" y="11303"/>
                  </a:cubicBezTo>
                  <a:cubicBezTo>
                    <a:pt x="8748" y="13266"/>
                    <a:pt x="8497" y="15557"/>
                    <a:pt x="8748" y="17357"/>
                  </a:cubicBezTo>
                  <a:cubicBezTo>
                    <a:pt x="8999" y="19157"/>
                    <a:pt x="9752" y="20466"/>
                    <a:pt x="10757" y="20957"/>
                  </a:cubicBezTo>
                  <a:cubicBezTo>
                    <a:pt x="11762" y="21448"/>
                    <a:pt x="13017" y="21121"/>
                    <a:pt x="14901" y="18666"/>
                  </a:cubicBezTo>
                  <a:cubicBezTo>
                    <a:pt x="16785" y="16212"/>
                    <a:pt x="19297" y="11630"/>
                    <a:pt x="20427" y="8357"/>
                  </a:cubicBezTo>
                  <a:cubicBezTo>
                    <a:pt x="21557" y="5084"/>
                    <a:pt x="21306" y="3121"/>
                    <a:pt x="21055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899078" y="2314662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911778" y="2220407"/>
              <a:ext cx="381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00" y="12302"/>
                    <a:pt x="2400" y="4448"/>
                    <a:pt x="6000" y="1502"/>
                  </a:cubicBezTo>
                  <a:cubicBezTo>
                    <a:pt x="9600" y="-1443"/>
                    <a:pt x="15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961360" y="2238412"/>
              <a:ext cx="77419" cy="1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08" fill="norm" stroke="1" extrusionOk="0">
                  <a:moveTo>
                    <a:pt x="21352" y="2531"/>
                  </a:moveTo>
                  <a:cubicBezTo>
                    <a:pt x="18433" y="1970"/>
                    <a:pt x="15514" y="1409"/>
                    <a:pt x="12303" y="848"/>
                  </a:cubicBezTo>
                  <a:cubicBezTo>
                    <a:pt x="9093" y="287"/>
                    <a:pt x="5590" y="-274"/>
                    <a:pt x="3255" y="147"/>
                  </a:cubicBezTo>
                  <a:cubicBezTo>
                    <a:pt x="920" y="568"/>
                    <a:pt x="-248" y="1970"/>
                    <a:pt x="44" y="3232"/>
                  </a:cubicBezTo>
                  <a:cubicBezTo>
                    <a:pt x="336" y="4495"/>
                    <a:pt x="2087" y="5617"/>
                    <a:pt x="5590" y="7581"/>
                  </a:cubicBezTo>
                  <a:cubicBezTo>
                    <a:pt x="9093" y="9544"/>
                    <a:pt x="14347" y="12349"/>
                    <a:pt x="16974" y="14453"/>
                  </a:cubicBezTo>
                  <a:cubicBezTo>
                    <a:pt x="19601" y="16557"/>
                    <a:pt x="19601" y="17960"/>
                    <a:pt x="18433" y="19082"/>
                  </a:cubicBezTo>
                  <a:cubicBezTo>
                    <a:pt x="17266" y="20204"/>
                    <a:pt x="14930" y="21045"/>
                    <a:pt x="12303" y="21186"/>
                  </a:cubicBezTo>
                  <a:cubicBezTo>
                    <a:pt x="9676" y="21326"/>
                    <a:pt x="6757" y="20765"/>
                    <a:pt x="3838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051478" y="2231296"/>
              <a:ext cx="158751" cy="13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9796"/>
                  </a:moveTo>
                  <a:cubicBezTo>
                    <a:pt x="3168" y="9474"/>
                    <a:pt x="6336" y="9152"/>
                    <a:pt x="8928" y="8346"/>
                  </a:cubicBezTo>
                  <a:cubicBezTo>
                    <a:pt x="11520" y="7540"/>
                    <a:pt x="13536" y="6250"/>
                    <a:pt x="14688" y="4799"/>
                  </a:cubicBezTo>
                  <a:cubicBezTo>
                    <a:pt x="15840" y="3349"/>
                    <a:pt x="16128" y="1737"/>
                    <a:pt x="15408" y="770"/>
                  </a:cubicBezTo>
                  <a:cubicBezTo>
                    <a:pt x="14688" y="-198"/>
                    <a:pt x="12960" y="-520"/>
                    <a:pt x="10512" y="1414"/>
                  </a:cubicBezTo>
                  <a:cubicBezTo>
                    <a:pt x="8064" y="3349"/>
                    <a:pt x="4896" y="7540"/>
                    <a:pt x="3168" y="10764"/>
                  </a:cubicBezTo>
                  <a:cubicBezTo>
                    <a:pt x="1440" y="13987"/>
                    <a:pt x="1152" y="16244"/>
                    <a:pt x="2304" y="18017"/>
                  </a:cubicBezTo>
                  <a:cubicBezTo>
                    <a:pt x="3456" y="19790"/>
                    <a:pt x="6048" y="21080"/>
                    <a:pt x="9504" y="21080"/>
                  </a:cubicBezTo>
                  <a:cubicBezTo>
                    <a:pt x="12960" y="21080"/>
                    <a:pt x="17280" y="19790"/>
                    <a:pt x="21600" y="1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635678" y="2117812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400"/>
                    <a:pt x="16800" y="8800"/>
                    <a:pt x="13200" y="12400"/>
                  </a:cubicBezTo>
                  <a:cubicBezTo>
                    <a:pt x="9600" y="16000"/>
                    <a:pt x="48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464228" y="2476768"/>
              <a:ext cx="3048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946578" y="2664706"/>
              <a:ext cx="1860551" cy="10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860" y="20531"/>
                    <a:pt x="1720" y="19631"/>
                    <a:pt x="2629" y="18731"/>
                  </a:cubicBezTo>
                  <a:cubicBezTo>
                    <a:pt x="3539" y="17831"/>
                    <a:pt x="4497" y="16931"/>
                    <a:pt x="5480" y="15806"/>
                  </a:cubicBezTo>
                  <a:cubicBezTo>
                    <a:pt x="6463" y="14681"/>
                    <a:pt x="7470" y="13331"/>
                    <a:pt x="8429" y="12206"/>
                  </a:cubicBezTo>
                  <a:cubicBezTo>
                    <a:pt x="9387" y="11081"/>
                    <a:pt x="10296" y="10181"/>
                    <a:pt x="11156" y="9281"/>
                  </a:cubicBezTo>
                  <a:cubicBezTo>
                    <a:pt x="12016" y="8381"/>
                    <a:pt x="12827" y="7481"/>
                    <a:pt x="13749" y="6581"/>
                  </a:cubicBezTo>
                  <a:cubicBezTo>
                    <a:pt x="14670" y="5681"/>
                    <a:pt x="15702" y="4781"/>
                    <a:pt x="16710" y="3656"/>
                  </a:cubicBezTo>
                  <a:cubicBezTo>
                    <a:pt x="17717" y="2531"/>
                    <a:pt x="18700" y="1181"/>
                    <a:pt x="19462" y="506"/>
                  </a:cubicBezTo>
                  <a:cubicBezTo>
                    <a:pt x="20224" y="-169"/>
                    <a:pt x="20765" y="-169"/>
                    <a:pt x="21084" y="506"/>
                  </a:cubicBezTo>
                  <a:cubicBezTo>
                    <a:pt x="21403" y="1181"/>
                    <a:pt x="21502" y="2531"/>
                    <a:pt x="21600" y="3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079928" y="2711718"/>
              <a:ext cx="1676401" cy="16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19822"/>
                  </a:moveTo>
                  <a:cubicBezTo>
                    <a:pt x="791" y="20632"/>
                    <a:pt x="1582" y="21442"/>
                    <a:pt x="2427" y="21172"/>
                  </a:cubicBezTo>
                  <a:cubicBezTo>
                    <a:pt x="3273" y="20902"/>
                    <a:pt x="4173" y="19552"/>
                    <a:pt x="5168" y="18202"/>
                  </a:cubicBezTo>
                  <a:cubicBezTo>
                    <a:pt x="6164" y="16852"/>
                    <a:pt x="7255" y="15502"/>
                    <a:pt x="8250" y="14152"/>
                  </a:cubicBezTo>
                  <a:cubicBezTo>
                    <a:pt x="9245" y="12802"/>
                    <a:pt x="10145" y="11452"/>
                    <a:pt x="11100" y="10102"/>
                  </a:cubicBezTo>
                  <a:cubicBezTo>
                    <a:pt x="12055" y="8752"/>
                    <a:pt x="13064" y="7402"/>
                    <a:pt x="14100" y="6052"/>
                  </a:cubicBezTo>
                  <a:cubicBezTo>
                    <a:pt x="15136" y="4702"/>
                    <a:pt x="16200" y="3352"/>
                    <a:pt x="17318" y="2272"/>
                  </a:cubicBezTo>
                  <a:cubicBezTo>
                    <a:pt x="18436" y="1192"/>
                    <a:pt x="19609" y="382"/>
                    <a:pt x="20332" y="112"/>
                  </a:cubicBezTo>
                  <a:cubicBezTo>
                    <a:pt x="21055" y="-158"/>
                    <a:pt x="21327" y="112"/>
                    <a:pt x="21600" y="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454828" y="246071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467528" y="2314662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560661" y="2194960"/>
              <a:ext cx="52918" cy="3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4338"/>
                  </a:moveTo>
                  <a:cubicBezTo>
                    <a:pt x="21600" y="3240"/>
                    <a:pt x="21600" y="2142"/>
                    <a:pt x="20304" y="1348"/>
                  </a:cubicBezTo>
                  <a:cubicBezTo>
                    <a:pt x="19008" y="555"/>
                    <a:pt x="16416" y="67"/>
                    <a:pt x="13392" y="6"/>
                  </a:cubicBezTo>
                  <a:cubicBezTo>
                    <a:pt x="10368" y="-55"/>
                    <a:pt x="6912" y="311"/>
                    <a:pt x="4320" y="1592"/>
                  </a:cubicBezTo>
                  <a:cubicBezTo>
                    <a:pt x="1728" y="2874"/>
                    <a:pt x="0" y="5070"/>
                    <a:pt x="0" y="8548"/>
                  </a:cubicBezTo>
                  <a:cubicBezTo>
                    <a:pt x="0" y="12026"/>
                    <a:pt x="1728" y="16786"/>
                    <a:pt x="3456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6528765" y="2409912"/>
              <a:ext cx="16736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89" y="21600"/>
                  </a:moveTo>
                  <a:cubicBezTo>
                    <a:pt x="19" y="18327"/>
                    <a:pt x="-251" y="15055"/>
                    <a:pt x="424" y="13091"/>
                  </a:cubicBezTo>
                  <a:cubicBezTo>
                    <a:pt x="1099" y="11127"/>
                    <a:pt x="2719" y="10473"/>
                    <a:pt x="6364" y="8509"/>
                  </a:cubicBezTo>
                  <a:cubicBezTo>
                    <a:pt x="10009" y="6545"/>
                    <a:pt x="15679" y="3273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6772328" y="225116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716358" y="2196355"/>
              <a:ext cx="80459" cy="34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56" fill="norm" stroke="1" extrusionOk="0">
                  <a:moveTo>
                    <a:pt x="16306" y="4226"/>
                  </a:moveTo>
                  <a:cubicBezTo>
                    <a:pt x="17968" y="3696"/>
                    <a:pt x="19629" y="3166"/>
                    <a:pt x="20460" y="2570"/>
                  </a:cubicBezTo>
                  <a:cubicBezTo>
                    <a:pt x="21291" y="1973"/>
                    <a:pt x="21291" y="1311"/>
                    <a:pt x="20183" y="781"/>
                  </a:cubicBezTo>
                  <a:cubicBezTo>
                    <a:pt x="19076" y="251"/>
                    <a:pt x="16860" y="-147"/>
                    <a:pt x="14645" y="52"/>
                  </a:cubicBezTo>
                  <a:cubicBezTo>
                    <a:pt x="12429" y="251"/>
                    <a:pt x="10214" y="1046"/>
                    <a:pt x="7722" y="3497"/>
                  </a:cubicBezTo>
                  <a:cubicBezTo>
                    <a:pt x="5229" y="5949"/>
                    <a:pt x="2460" y="10057"/>
                    <a:pt x="1076" y="13105"/>
                  </a:cubicBezTo>
                  <a:cubicBezTo>
                    <a:pt x="-309" y="16152"/>
                    <a:pt x="-309" y="18140"/>
                    <a:pt x="799" y="19399"/>
                  </a:cubicBezTo>
                  <a:cubicBezTo>
                    <a:pt x="1906" y="20658"/>
                    <a:pt x="4122" y="21188"/>
                    <a:pt x="5506" y="21320"/>
                  </a:cubicBezTo>
                  <a:cubicBezTo>
                    <a:pt x="6891" y="21453"/>
                    <a:pt x="7445" y="21188"/>
                    <a:pt x="7999" y="20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670728" y="2403562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7280"/>
                    <a:pt x="4950" y="12960"/>
                    <a:pt x="8550" y="9360"/>
                  </a:cubicBezTo>
                  <a:cubicBezTo>
                    <a:pt x="12150" y="5760"/>
                    <a:pt x="1687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534862" y="2199649"/>
              <a:ext cx="164567" cy="40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77" fill="norm" stroke="1" extrusionOk="0">
                  <a:moveTo>
                    <a:pt x="4915" y="10339"/>
                  </a:moveTo>
                  <a:cubicBezTo>
                    <a:pt x="3530" y="13330"/>
                    <a:pt x="2145" y="16321"/>
                    <a:pt x="1315" y="18259"/>
                  </a:cubicBezTo>
                  <a:cubicBezTo>
                    <a:pt x="484" y="20198"/>
                    <a:pt x="207" y="21084"/>
                    <a:pt x="68" y="21250"/>
                  </a:cubicBezTo>
                  <a:cubicBezTo>
                    <a:pt x="-70" y="21416"/>
                    <a:pt x="-70" y="20862"/>
                    <a:pt x="761" y="18536"/>
                  </a:cubicBezTo>
                  <a:cubicBezTo>
                    <a:pt x="1592" y="16210"/>
                    <a:pt x="3253" y="12111"/>
                    <a:pt x="4776" y="8954"/>
                  </a:cubicBezTo>
                  <a:cubicBezTo>
                    <a:pt x="6299" y="5798"/>
                    <a:pt x="7684" y="3582"/>
                    <a:pt x="8792" y="2087"/>
                  </a:cubicBezTo>
                  <a:cubicBezTo>
                    <a:pt x="9899" y="591"/>
                    <a:pt x="10730" y="-184"/>
                    <a:pt x="11422" y="38"/>
                  </a:cubicBezTo>
                  <a:cubicBezTo>
                    <a:pt x="12115" y="259"/>
                    <a:pt x="12668" y="1478"/>
                    <a:pt x="13776" y="4136"/>
                  </a:cubicBezTo>
                  <a:cubicBezTo>
                    <a:pt x="14884" y="6794"/>
                    <a:pt x="16545" y="10893"/>
                    <a:pt x="17930" y="13662"/>
                  </a:cubicBezTo>
                  <a:cubicBezTo>
                    <a:pt x="19315" y="16431"/>
                    <a:pt x="20422" y="17871"/>
                    <a:pt x="21530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551637" y="2422612"/>
              <a:ext cx="17319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1776" y="21600"/>
                  </a:moveTo>
                  <a:cubicBezTo>
                    <a:pt x="735" y="18514"/>
                    <a:pt x="-306" y="15429"/>
                    <a:pt x="84" y="13886"/>
                  </a:cubicBezTo>
                  <a:cubicBezTo>
                    <a:pt x="475" y="12343"/>
                    <a:pt x="2296" y="12343"/>
                    <a:pt x="6070" y="10286"/>
                  </a:cubicBezTo>
                  <a:cubicBezTo>
                    <a:pt x="9843" y="8229"/>
                    <a:pt x="15569" y="4114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046001" y="2232112"/>
              <a:ext cx="2172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763"/>
                    <a:pt x="4448" y="3527"/>
                    <a:pt x="1502" y="7127"/>
                  </a:cubicBezTo>
                  <a:cubicBezTo>
                    <a:pt x="-1443" y="10727"/>
                    <a:pt x="521" y="1616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908978" y="2536912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6200"/>
                    <a:pt x="3812" y="10800"/>
                    <a:pt x="7412" y="7200"/>
                  </a:cubicBezTo>
                  <a:cubicBezTo>
                    <a:pt x="11012" y="3600"/>
                    <a:pt x="1630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340778" y="2321012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75"/>
                    <a:pt x="0" y="12150"/>
                    <a:pt x="3600" y="15750"/>
                  </a:cubicBezTo>
                  <a:cubicBezTo>
                    <a:pt x="7200" y="19350"/>
                    <a:pt x="144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321728" y="2235608"/>
              <a:ext cx="167871" cy="30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95" fill="norm" stroke="1" extrusionOk="0">
                  <a:moveTo>
                    <a:pt x="3240" y="4194"/>
                  </a:moveTo>
                  <a:cubicBezTo>
                    <a:pt x="2970" y="2863"/>
                    <a:pt x="2700" y="1531"/>
                    <a:pt x="3240" y="792"/>
                  </a:cubicBezTo>
                  <a:cubicBezTo>
                    <a:pt x="3780" y="52"/>
                    <a:pt x="5130" y="-96"/>
                    <a:pt x="7425" y="52"/>
                  </a:cubicBezTo>
                  <a:cubicBezTo>
                    <a:pt x="9720" y="200"/>
                    <a:pt x="12960" y="644"/>
                    <a:pt x="14985" y="1605"/>
                  </a:cubicBezTo>
                  <a:cubicBezTo>
                    <a:pt x="17010" y="2567"/>
                    <a:pt x="17820" y="4046"/>
                    <a:pt x="17280" y="5378"/>
                  </a:cubicBezTo>
                  <a:cubicBezTo>
                    <a:pt x="16740" y="6709"/>
                    <a:pt x="14850" y="7893"/>
                    <a:pt x="13230" y="8855"/>
                  </a:cubicBezTo>
                  <a:cubicBezTo>
                    <a:pt x="11610" y="9816"/>
                    <a:pt x="10260" y="10556"/>
                    <a:pt x="10530" y="11074"/>
                  </a:cubicBezTo>
                  <a:cubicBezTo>
                    <a:pt x="10800" y="11592"/>
                    <a:pt x="12690" y="11888"/>
                    <a:pt x="14445" y="12331"/>
                  </a:cubicBezTo>
                  <a:cubicBezTo>
                    <a:pt x="16200" y="12775"/>
                    <a:pt x="17820" y="13367"/>
                    <a:pt x="19035" y="14033"/>
                  </a:cubicBezTo>
                  <a:cubicBezTo>
                    <a:pt x="20250" y="14699"/>
                    <a:pt x="21060" y="15438"/>
                    <a:pt x="21330" y="16178"/>
                  </a:cubicBezTo>
                  <a:cubicBezTo>
                    <a:pt x="21600" y="16918"/>
                    <a:pt x="21330" y="17657"/>
                    <a:pt x="18765" y="18545"/>
                  </a:cubicBezTo>
                  <a:cubicBezTo>
                    <a:pt x="16200" y="19433"/>
                    <a:pt x="11340" y="20468"/>
                    <a:pt x="7965" y="20986"/>
                  </a:cubicBezTo>
                  <a:cubicBezTo>
                    <a:pt x="4590" y="21504"/>
                    <a:pt x="2700" y="21504"/>
                    <a:pt x="1620" y="21134"/>
                  </a:cubicBezTo>
                  <a:cubicBezTo>
                    <a:pt x="540" y="20764"/>
                    <a:pt x="270" y="20025"/>
                    <a:pt x="0" y="1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493178" y="2543262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8895345" y="2213547"/>
              <a:ext cx="150992" cy="34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00" fill="norm" stroke="1" extrusionOk="0">
                  <a:moveTo>
                    <a:pt x="1479" y="6606"/>
                  </a:moveTo>
                  <a:cubicBezTo>
                    <a:pt x="1775" y="9729"/>
                    <a:pt x="2071" y="12852"/>
                    <a:pt x="2367" y="14804"/>
                  </a:cubicBezTo>
                  <a:cubicBezTo>
                    <a:pt x="2663" y="16756"/>
                    <a:pt x="2959" y="17536"/>
                    <a:pt x="3107" y="18252"/>
                  </a:cubicBezTo>
                  <a:cubicBezTo>
                    <a:pt x="3255" y="18968"/>
                    <a:pt x="3255" y="19618"/>
                    <a:pt x="2811" y="19423"/>
                  </a:cubicBezTo>
                  <a:cubicBezTo>
                    <a:pt x="2367" y="19228"/>
                    <a:pt x="1479" y="18187"/>
                    <a:pt x="888" y="15324"/>
                  </a:cubicBezTo>
                  <a:cubicBezTo>
                    <a:pt x="296" y="12462"/>
                    <a:pt x="0" y="7777"/>
                    <a:pt x="0" y="5110"/>
                  </a:cubicBezTo>
                  <a:cubicBezTo>
                    <a:pt x="0" y="2442"/>
                    <a:pt x="296" y="1792"/>
                    <a:pt x="888" y="1141"/>
                  </a:cubicBezTo>
                  <a:cubicBezTo>
                    <a:pt x="1479" y="491"/>
                    <a:pt x="2367" y="-160"/>
                    <a:pt x="4882" y="35"/>
                  </a:cubicBezTo>
                  <a:cubicBezTo>
                    <a:pt x="7397" y="230"/>
                    <a:pt x="11540" y="1271"/>
                    <a:pt x="13907" y="3028"/>
                  </a:cubicBezTo>
                  <a:cubicBezTo>
                    <a:pt x="16274" y="4785"/>
                    <a:pt x="16866" y="7257"/>
                    <a:pt x="16718" y="8818"/>
                  </a:cubicBezTo>
                  <a:cubicBezTo>
                    <a:pt x="16570" y="10380"/>
                    <a:pt x="15682" y="11030"/>
                    <a:pt x="14647" y="11616"/>
                  </a:cubicBezTo>
                  <a:cubicBezTo>
                    <a:pt x="13611" y="12201"/>
                    <a:pt x="12427" y="12722"/>
                    <a:pt x="11392" y="12722"/>
                  </a:cubicBezTo>
                  <a:cubicBezTo>
                    <a:pt x="10356" y="12722"/>
                    <a:pt x="9468" y="12201"/>
                    <a:pt x="9912" y="11941"/>
                  </a:cubicBezTo>
                  <a:cubicBezTo>
                    <a:pt x="10356" y="11681"/>
                    <a:pt x="12132" y="11681"/>
                    <a:pt x="14203" y="12136"/>
                  </a:cubicBezTo>
                  <a:cubicBezTo>
                    <a:pt x="16274" y="12592"/>
                    <a:pt x="18641" y="13503"/>
                    <a:pt x="19973" y="14609"/>
                  </a:cubicBezTo>
                  <a:cubicBezTo>
                    <a:pt x="21304" y="15715"/>
                    <a:pt x="21600" y="17016"/>
                    <a:pt x="20121" y="18252"/>
                  </a:cubicBezTo>
                  <a:cubicBezTo>
                    <a:pt x="18641" y="19488"/>
                    <a:pt x="15386" y="20659"/>
                    <a:pt x="11984" y="21050"/>
                  </a:cubicBezTo>
                  <a:cubicBezTo>
                    <a:pt x="8581" y="21440"/>
                    <a:pt x="5030" y="21050"/>
                    <a:pt x="3551" y="20139"/>
                  </a:cubicBezTo>
                  <a:cubicBezTo>
                    <a:pt x="2071" y="19228"/>
                    <a:pt x="2663" y="17797"/>
                    <a:pt x="3995" y="16691"/>
                  </a:cubicBezTo>
                  <a:cubicBezTo>
                    <a:pt x="5326" y="15585"/>
                    <a:pt x="7397" y="14804"/>
                    <a:pt x="9468" y="14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299628" y="2238462"/>
              <a:ext cx="98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290"/>
                    <a:pt x="21600" y="10580"/>
                    <a:pt x="19440" y="14180"/>
                  </a:cubicBezTo>
                  <a:cubicBezTo>
                    <a:pt x="17280" y="17780"/>
                    <a:pt x="8640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9204378" y="2492462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7018"/>
                    <a:pt x="4937" y="12436"/>
                    <a:pt x="8537" y="8836"/>
                  </a:cubicBezTo>
                  <a:cubicBezTo>
                    <a:pt x="12137" y="5236"/>
                    <a:pt x="1686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9586325" y="2234796"/>
              <a:ext cx="214954" cy="27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57" fill="norm" stroke="1" extrusionOk="0">
                  <a:moveTo>
                    <a:pt x="15152" y="3181"/>
                  </a:moveTo>
                  <a:cubicBezTo>
                    <a:pt x="14729" y="2053"/>
                    <a:pt x="14305" y="924"/>
                    <a:pt x="13564" y="360"/>
                  </a:cubicBezTo>
                  <a:cubicBezTo>
                    <a:pt x="12823" y="-204"/>
                    <a:pt x="11764" y="-204"/>
                    <a:pt x="9752" y="1086"/>
                  </a:cubicBezTo>
                  <a:cubicBezTo>
                    <a:pt x="7740" y="2375"/>
                    <a:pt x="4776" y="4954"/>
                    <a:pt x="2870" y="7775"/>
                  </a:cubicBezTo>
                  <a:cubicBezTo>
                    <a:pt x="964" y="10596"/>
                    <a:pt x="117" y="13659"/>
                    <a:pt x="11" y="15915"/>
                  </a:cubicBezTo>
                  <a:cubicBezTo>
                    <a:pt x="-95" y="18172"/>
                    <a:pt x="540" y="19623"/>
                    <a:pt x="2552" y="20429"/>
                  </a:cubicBezTo>
                  <a:cubicBezTo>
                    <a:pt x="4564" y="21235"/>
                    <a:pt x="7952" y="21396"/>
                    <a:pt x="11340" y="21154"/>
                  </a:cubicBezTo>
                  <a:cubicBezTo>
                    <a:pt x="14729" y="20912"/>
                    <a:pt x="18117" y="20268"/>
                    <a:pt x="21505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9769528" y="2517862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0236289" y="2259328"/>
              <a:ext cx="161890" cy="22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166" fill="norm" stroke="1" extrusionOk="0">
                  <a:moveTo>
                    <a:pt x="17857" y="2802"/>
                  </a:moveTo>
                  <a:cubicBezTo>
                    <a:pt x="18411" y="1812"/>
                    <a:pt x="18965" y="821"/>
                    <a:pt x="18134" y="325"/>
                  </a:cubicBezTo>
                  <a:cubicBezTo>
                    <a:pt x="17303" y="-170"/>
                    <a:pt x="15088" y="-170"/>
                    <a:pt x="12734" y="821"/>
                  </a:cubicBezTo>
                  <a:cubicBezTo>
                    <a:pt x="10380" y="1812"/>
                    <a:pt x="7888" y="3793"/>
                    <a:pt x="5672" y="6766"/>
                  </a:cubicBezTo>
                  <a:cubicBezTo>
                    <a:pt x="3457" y="9738"/>
                    <a:pt x="1518" y="13702"/>
                    <a:pt x="549" y="16377"/>
                  </a:cubicBezTo>
                  <a:cubicBezTo>
                    <a:pt x="-420" y="19052"/>
                    <a:pt x="-420" y="20439"/>
                    <a:pt x="3180" y="20935"/>
                  </a:cubicBezTo>
                  <a:cubicBezTo>
                    <a:pt x="6780" y="21430"/>
                    <a:pt x="13980" y="21034"/>
                    <a:pt x="21180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0690278" y="2168612"/>
              <a:ext cx="444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220"/>
                    <a:pt x="17486" y="2441"/>
                    <a:pt x="14400" y="4942"/>
                  </a:cubicBezTo>
                  <a:cubicBezTo>
                    <a:pt x="11314" y="7444"/>
                    <a:pt x="7200" y="11227"/>
                    <a:pt x="4629" y="14217"/>
                  </a:cubicBezTo>
                  <a:cubicBezTo>
                    <a:pt x="2057" y="17207"/>
                    <a:pt x="1029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575978" y="2473412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7486"/>
                    <a:pt x="8509" y="13371"/>
                    <a:pt x="12109" y="9771"/>
                  </a:cubicBezTo>
                  <a:cubicBezTo>
                    <a:pt x="15709" y="6171"/>
                    <a:pt x="1865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0947221" y="2148431"/>
              <a:ext cx="149458" cy="33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75" fill="norm" stroke="1" extrusionOk="0">
                  <a:moveTo>
                    <a:pt x="9616" y="8927"/>
                  </a:moveTo>
                  <a:cubicBezTo>
                    <a:pt x="6878" y="12549"/>
                    <a:pt x="4140" y="16172"/>
                    <a:pt x="2467" y="18385"/>
                  </a:cubicBezTo>
                  <a:cubicBezTo>
                    <a:pt x="794" y="20599"/>
                    <a:pt x="185" y="21404"/>
                    <a:pt x="33" y="21471"/>
                  </a:cubicBezTo>
                  <a:cubicBezTo>
                    <a:pt x="-119" y="21538"/>
                    <a:pt x="185" y="20867"/>
                    <a:pt x="2315" y="18251"/>
                  </a:cubicBezTo>
                  <a:cubicBezTo>
                    <a:pt x="4444" y="15635"/>
                    <a:pt x="8399" y="11073"/>
                    <a:pt x="11442" y="7921"/>
                  </a:cubicBezTo>
                  <a:cubicBezTo>
                    <a:pt x="14484" y="4768"/>
                    <a:pt x="16613" y="3024"/>
                    <a:pt x="18135" y="1816"/>
                  </a:cubicBezTo>
                  <a:cubicBezTo>
                    <a:pt x="19656" y="609"/>
                    <a:pt x="20568" y="-62"/>
                    <a:pt x="21025" y="5"/>
                  </a:cubicBezTo>
                  <a:cubicBezTo>
                    <a:pt x="21481" y="72"/>
                    <a:pt x="21481" y="877"/>
                    <a:pt x="21329" y="3359"/>
                  </a:cubicBezTo>
                  <a:cubicBezTo>
                    <a:pt x="21177" y="5841"/>
                    <a:pt x="20873" y="10000"/>
                    <a:pt x="20873" y="13153"/>
                  </a:cubicBezTo>
                  <a:cubicBezTo>
                    <a:pt x="20873" y="16306"/>
                    <a:pt x="21177" y="18452"/>
                    <a:pt x="21481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988728" y="2352762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36552" y="3396618"/>
              <a:ext cx="233427" cy="28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66" fill="norm" stroke="1" extrusionOk="0">
                  <a:moveTo>
                    <a:pt x="2195" y="5880"/>
                  </a:moveTo>
                  <a:cubicBezTo>
                    <a:pt x="1417" y="5414"/>
                    <a:pt x="638" y="4948"/>
                    <a:pt x="249" y="4326"/>
                  </a:cubicBezTo>
                  <a:cubicBezTo>
                    <a:pt x="-140" y="3705"/>
                    <a:pt x="-140" y="2928"/>
                    <a:pt x="736" y="2073"/>
                  </a:cubicBezTo>
                  <a:cubicBezTo>
                    <a:pt x="1611" y="1219"/>
                    <a:pt x="3363" y="286"/>
                    <a:pt x="5211" y="53"/>
                  </a:cubicBezTo>
                  <a:cubicBezTo>
                    <a:pt x="7060" y="-180"/>
                    <a:pt x="9006" y="286"/>
                    <a:pt x="9201" y="2928"/>
                  </a:cubicBezTo>
                  <a:cubicBezTo>
                    <a:pt x="9395" y="5570"/>
                    <a:pt x="7838" y="10387"/>
                    <a:pt x="6379" y="13417"/>
                  </a:cubicBezTo>
                  <a:cubicBezTo>
                    <a:pt x="4919" y="16447"/>
                    <a:pt x="3557" y="17691"/>
                    <a:pt x="2487" y="18623"/>
                  </a:cubicBezTo>
                  <a:cubicBezTo>
                    <a:pt x="1417" y="19555"/>
                    <a:pt x="638" y="20177"/>
                    <a:pt x="833" y="20643"/>
                  </a:cubicBezTo>
                  <a:cubicBezTo>
                    <a:pt x="1028" y="21109"/>
                    <a:pt x="2195" y="21420"/>
                    <a:pt x="5309" y="21187"/>
                  </a:cubicBezTo>
                  <a:cubicBezTo>
                    <a:pt x="8422" y="20954"/>
                    <a:pt x="13482" y="20177"/>
                    <a:pt x="16498" y="19633"/>
                  </a:cubicBezTo>
                  <a:cubicBezTo>
                    <a:pt x="19514" y="19089"/>
                    <a:pt x="20487" y="18778"/>
                    <a:pt x="21460" y="18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739828" y="3622762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156847" y="3390261"/>
              <a:ext cx="160832" cy="37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59" fill="norm" stroke="1" extrusionOk="0">
                  <a:moveTo>
                    <a:pt x="9533" y="6449"/>
                  </a:moveTo>
                  <a:cubicBezTo>
                    <a:pt x="7570" y="10354"/>
                    <a:pt x="5606" y="14259"/>
                    <a:pt x="4484" y="16517"/>
                  </a:cubicBezTo>
                  <a:cubicBezTo>
                    <a:pt x="3362" y="18774"/>
                    <a:pt x="3081" y="19384"/>
                    <a:pt x="2520" y="20056"/>
                  </a:cubicBezTo>
                  <a:cubicBezTo>
                    <a:pt x="1959" y="20727"/>
                    <a:pt x="1118" y="21459"/>
                    <a:pt x="557" y="21459"/>
                  </a:cubicBezTo>
                  <a:cubicBezTo>
                    <a:pt x="-4" y="21459"/>
                    <a:pt x="-285" y="20727"/>
                    <a:pt x="416" y="18896"/>
                  </a:cubicBezTo>
                  <a:cubicBezTo>
                    <a:pt x="1118" y="17066"/>
                    <a:pt x="2801" y="14137"/>
                    <a:pt x="5045" y="10903"/>
                  </a:cubicBezTo>
                  <a:cubicBezTo>
                    <a:pt x="7289" y="7669"/>
                    <a:pt x="10094" y="4130"/>
                    <a:pt x="12198" y="2178"/>
                  </a:cubicBezTo>
                  <a:cubicBezTo>
                    <a:pt x="14302" y="225"/>
                    <a:pt x="15705" y="-141"/>
                    <a:pt x="16686" y="42"/>
                  </a:cubicBezTo>
                  <a:cubicBezTo>
                    <a:pt x="17668" y="225"/>
                    <a:pt x="18229" y="957"/>
                    <a:pt x="18510" y="3520"/>
                  </a:cubicBezTo>
                  <a:cubicBezTo>
                    <a:pt x="18790" y="6083"/>
                    <a:pt x="18790" y="10476"/>
                    <a:pt x="19211" y="13649"/>
                  </a:cubicBezTo>
                  <a:cubicBezTo>
                    <a:pt x="19632" y="16822"/>
                    <a:pt x="20473" y="18774"/>
                    <a:pt x="21315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233996" y="3641812"/>
              <a:ext cx="1281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376" y="21600"/>
                  </a:moveTo>
                  <a:cubicBezTo>
                    <a:pt x="1605" y="18000"/>
                    <a:pt x="-165" y="14400"/>
                    <a:pt x="12" y="12600"/>
                  </a:cubicBezTo>
                  <a:cubicBezTo>
                    <a:pt x="189" y="10800"/>
                    <a:pt x="2314" y="10800"/>
                    <a:pt x="6209" y="9000"/>
                  </a:cubicBezTo>
                  <a:cubicBezTo>
                    <a:pt x="10104" y="7200"/>
                    <a:pt x="15769" y="36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393878" y="3692612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591370" y="3418211"/>
              <a:ext cx="136678" cy="32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102" fill="norm" stroke="1" extrusionOk="0">
                  <a:moveTo>
                    <a:pt x="4810" y="7060"/>
                  </a:moveTo>
                  <a:cubicBezTo>
                    <a:pt x="4156" y="10477"/>
                    <a:pt x="3501" y="13895"/>
                    <a:pt x="2683" y="16424"/>
                  </a:cubicBezTo>
                  <a:cubicBezTo>
                    <a:pt x="1865" y="18953"/>
                    <a:pt x="883" y="20594"/>
                    <a:pt x="392" y="21004"/>
                  </a:cubicBezTo>
                  <a:cubicBezTo>
                    <a:pt x="-99" y="21414"/>
                    <a:pt x="-99" y="20594"/>
                    <a:pt x="228" y="17655"/>
                  </a:cubicBezTo>
                  <a:cubicBezTo>
                    <a:pt x="556" y="14715"/>
                    <a:pt x="1210" y="9657"/>
                    <a:pt x="2356" y="6376"/>
                  </a:cubicBezTo>
                  <a:cubicBezTo>
                    <a:pt x="3501" y="3095"/>
                    <a:pt x="5137" y="1591"/>
                    <a:pt x="6774" y="771"/>
                  </a:cubicBezTo>
                  <a:cubicBezTo>
                    <a:pt x="8410" y="-49"/>
                    <a:pt x="10046" y="-186"/>
                    <a:pt x="12174" y="224"/>
                  </a:cubicBezTo>
                  <a:cubicBezTo>
                    <a:pt x="14301" y="634"/>
                    <a:pt x="16919" y="1591"/>
                    <a:pt x="17246" y="3232"/>
                  </a:cubicBezTo>
                  <a:cubicBezTo>
                    <a:pt x="17574" y="4872"/>
                    <a:pt x="15610" y="7196"/>
                    <a:pt x="13974" y="8563"/>
                  </a:cubicBezTo>
                  <a:cubicBezTo>
                    <a:pt x="12337" y="9930"/>
                    <a:pt x="11028" y="10341"/>
                    <a:pt x="11192" y="10682"/>
                  </a:cubicBezTo>
                  <a:cubicBezTo>
                    <a:pt x="11356" y="11024"/>
                    <a:pt x="12992" y="11298"/>
                    <a:pt x="14956" y="11913"/>
                  </a:cubicBezTo>
                  <a:cubicBezTo>
                    <a:pt x="16919" y="12528"/>
                    <a:pt x="19210" y="13485"/>
                    <a:pt x="20356" y="14715"/>
                  </a:cubicBezTo>
                  <a:cubicBezTo>
                    <a:pt x="21501" y="15946"/>
                    <a:pt x="21501" y="17449"/>
                    <a:pt x="19537" y="18475"/>
                  </a:cubicBezTo>
                  <a:cubicBezTo>
                    <a:pt x="17574" y="19500"/>
                    <a:pt x="13646" y="20047"/>
                    <a:pt x="10701" y="20252"/>
                  </a:cubicBezTo>
                  <a:cubicBezTo>
                    <a:pt x="7756" y="20457"/>
                    <a:pt x="5792" y="20320"/>
                    <a:pt x="4319" y="19568"/>
                  </a:cubicBezTo>
                  <a:cubicBezTo>
                    <a:pt x="2846" y="18817"/>
                    <a:pt x="1865" y="17449"/>
                    <a:pt x="883" y="16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768528" y="3648162"/>
              <a:ext cx="3922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927"/>
                    <a:pt x="21600" y="7855"/>
                    <a:pt x="19440" y="11455"/>
                  </a:cubicBezTo>
                  <a:cubicBezTo>
                    <a:pt x="17280" y="15055"/>
                    <a:pt x="864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974677" y="3454399"/>
              <a:ext cx="212952" cy="24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07" fill="norm" stroke="1" extrusionOk="0">
                  <a:moveTo>
                    <a:pt x="15742" y="1914"/>
                  </a:moveTo>
                  <a:cubicBezTo>
                    <a:pt x="14886" y="1006"/>
                    <a:pt x="14031" y="99"/>
                    <a:pt x="13068" y="8"/>
                  </a:cubicBezTo>
                  <a:cubicBezTo>
                    <a:pt x="12106" y="-83"/>
                    <a:pt x="11037" y="643"/>
                    <a:pt x="8898" y="2640"/>
                  </a:cubicBezTo>
                  <a:cubicBezTo>
                    <a:pt x="6760" y="4636"/>
                    <a:pt x="3552" y="7904"/>
                    <a:pt x="1841" y="10717"/>
                  </a:cubicBezTo>
                  <a:cubicBezTo>
                    <a:pt x="130" y="13530"/>
                    <a:pt x="-84" y="15890"/>
                    <a:pt x="23" y="17614"/>
                  </a:cubicBezTo>
                  <a:cubicBezTo>
                    <a:pt x="130" y="19339"/>
                    <a:pt x="558" y="20428"/>
                    <a:pt x="2803" y="20972"/>
                  </a:cubicBezTo>
                  <a:cubicBezTo>
                    <a:pt x="5049" y="21517"/>
                    <a:pt x="9112" y="21517"/>
                    <a:pt x="12534" y="21154"/>
                  </a:cubicBezTo>
                  <a:cubicBezTo>
                    <a:pt x="15956" y="20791"/>
                    <a:pt x="18736" y="20065"/>
                    <a:pt x="21516" y="19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946748" y="3493319"/>
              <a:ext cx="555331" cy="19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11" fill="norm" stroke="1" extrusionOk="0">
                  <a:moveTo>
                    <a:pt x="4546" y="9227"/>
                  </a:moveTo>
                  <a:cubicBezTo>
                    <a:pt x="4136" y="6470"/>
                    <a:pt x="3725" y="3712"/>
                    <a:pt x="3273" y="2219"/>
                  </a:cubicBezTo>
                  <a:cubicBezTo>
                    <a:pt x="2822" y="725"/>
                    <a:pt x="2329" y="495"/>
                    <a:pt x="1795" y="1989"/>
                  </a:cubicBezTo>
                  <a:cubicBezTo>
                    <a:pt x="1261" y="3483"/>
                    <a:pt x="686" y="6700"/>
                    <a:pt x="358" y="9802"/>
                  </a:cubicBezTo>
                  <a:cubicBezTo>
                    <a:pt x="29" y="12904"/>
                    <a:pt x="-53" y="15891"/>
                    <a:pt x="29" y="17844"/>
                  </a:cubicBezTo>
                  <a:cubicBezTo>
                    <a:pt x="111" y="19797"/>
                    <a:pt x="358" y="20717"/>
                    <a:pt x="850" y="20602"/>
                  </a:cubicBezTo>
                  <a:cubicBezTo>
                    <a:pt x="1343" y="20487"/>
                    <a:pt x="2082" y="19338"/>
                    <a:pt x="2616" y="17500"/>
                  </a:cubicBezTo>
                  <a:cubicBezTo>
                    <a:pt x="3150" y="15661"/>
                    <a:pt x="3479" y="13134"/>
                    <a:pt x="3684" y="10721"/>
                  </a:cubicBezTo>
                  <a:cubicBezTo>
                    <a:pt x="3889" y="8308"/>
                    <a:pt x="3971" y="6010"/>
                    <a:pt x="4012" y="5436"/>
                  </a:cubicBezTo>
                  <a:cubicBezTo>
                    <a:pt x="4053" y="4861"/>
                    <a:pt x="4053" y="6010"/>
                    <a:pt x="4012" y="8193"/>
                  </a:cubicBezTo>
                  <a:cubicBezTo>
                    <a:pt x="3971" y="10376"/>
                    <a:pt x="3889" y="13593"/>
                    <a:pt x="3889" y="15776"/>
                  </a:cubicBezTo>
                  <a:cubicBezTo>
                    <a:pt x="3889" y="17959"/>
                    <a:pt x="3971" y="19108"/>
                    <a:pt x="4218" y="19797"/>
                  </a:cubicBezTo>
                  <a:cubicBezTo>
                    <a:pt x="4464" y="20487"/>
                    <a:pt x="4875" y="20717"/>
                    <a:pt x="5573" y="18304"/>
                  </a:cubicBezTo>
                  <a:cubicBezTo>
                    <a:pt x="6271" y="15891"/>
                    <a:pt x="7257" y="10836"/>
                    <a:pt x="7790" y="7619"/>
                  </a:cubicBezTo>
                  <a:cubicBezTo>
                    <a:pt x="8324" y="4402"/>
                    <a:pt x="8406" y="3023"/>
                    <a:pt x="8242" y="1874"/>
                  </a:cubicBezTo>
                  <a:cubicBezTo>
                    <a:pt x="8078" y="725"/>
                    <a:pt x="7667" y="-194"/>
                    <a:pt x="7380" y="36"/>
                  </a:cubicBezTo>
                  <a:cubicBezTo>
                    <a:pt x="7092" y="266"/>
                    <a:pt x="6928" y="1644"/>
                    <a:pt x="7051" y="2563"/>
                  </a:cubicBezTo>
                  <a:cubicBezTo>
                    <a:pt x="7174" y="3483"/>
                    <a:pt x="7585" y="3942"/>
                    <a:pt x="7996" y="4287"/>
                  </a:cubicBezTo>
                  <a:cubicBezTo>
                    <a:pt x="8406" y="4632"/>
                    <a:pt x="8817" y="4861"/>
                    <a:pt x="9269" y="5206"/>
                  </a:cubicBezTo>
                  <a:cubicBezTo>
                    <a:pt x="9720" y="5551"/>
                    <a:pt x="10213" y="6010"/>
                    <a:pt x="10336" y="7504"/>
                  </a:cubicBezTo>
                  <a:cubicBezTo>
                    <a:pt x="10460" y="8997"/>
                    <a:pt x="10213" y="11525"/>
                    <a:pt x="9967" y="13363"/>
                  </a:cubicBezTo>
                  <a:cubicBezTo>
                    <a:pt x="9720" y="15202"/>
                    <a:pt x="9474" y="16351"/>
                    <a:pt x="9269" y="17500"/>
                  </a:cubicBezTo>
                  <a:cubicBezTo>
                    <a:pt x="9063" y="18649"/>
                    <a:pt x="8899" y="19797"/>
                    <a:pt x="9063" y="20487"/>
                  </a:cubicBezTo>
                  <a:cubicBezTo>
                    <a:pt x="9228" y="21176"/>
                    <a:pt x="9720" y="21406"/>
                    <a:pt x="10665" y="20602"/>
                  </a:cubicBezTo>
                  <a:cubicBezTo>
                    <a:pt x="11609" y="19797"/>
                    <a:pt x="13006" y="17959"/>
                    <a:pt x="14073" y="16006"/>
                  </a:cubicBezTo>
                  <a:cubicBezTo>
                    <a:pt x="15141" y="14053"/>
                    <a:pt x="15880" y="11985"/>
                    <a:pt x="16250" y="10261"/>
                  </a:cubicBezTo>
                  <a:cubicBezTo>
                    <a:pt x="16619" y="8538"/>
                    <a:pt x="16619" y="7159"/>
                    <a:pt x="16414" y="6355"/>
                  </a:cubicBezTo>
                  <a:cubicBezTo>
                    <a:pt x="16209" y="5551"/>
                    <a:pt x="15798" y="5321"/>
                    <a:pt x="15387" y="5780"/>
                  </a:cubicBezTo>
                  <a:cubicBezTo>
                    <a:pt x="14977" y="6240"/>
                    <a:pt x="14566" y="7389"/>
                    <a:pt x="14237" y="9112"/>
                  </a:cubicBezTo>
                  <a:cubicBezTo>
                    <a:pt x="13909" y="10836"/>
                    <a:pt x="13663" y="13134"/>
                    <a:pt x="13539" y="14857"/>
                  </a:cubicBezTo>
                  <a:cubicBezTo>
                    <a:pt x="13416" y="16580"/>
                    <a:pt x="13416" y="17729"/>
                    <a:pt x="13580" y="18649"/>
                  </a:cubicBezTo>
                  <a:cubicBezTo>
                    <a:pt x="13745" y="19568"/>
                    <a:pt x="14073" y="20257"/>
                    <a:pt x="15428" y="19568"/>
                  </a:cubicBezTo>
                  <a:cubicBezTo>
                    <a:pt x="16784" y="18878"/>
                    <a:pt x="19165" y="16810"/>
                    <a:pt x="21547" y="14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112148" y="3476448"/>
              <a:ext cx="202731" cy="19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02" fill="norm" stroke="1" extrusionOk="0">
                  <a:moveTo>
                    <a:pt x="1300" y="8214"/>
                  </a:moveTo>
                  <a:cubicBezTo>
                    <a:pt x="1075" y="11852"/>
                    <a:pt x="850" y="15489"/>
                    <a:pt x="625" y="17877"/>
                  </a:cubicBezTo>
                  <a:cubicBezTo>
                    <a:pt x="400" y="20264"/>
                    <a:pt x="175" y="21401"/>
                    <a:pt x="62" y="21174"/>
                  </a:cubicBezTo>
                  <a:cubicBezTo>
                    <a:pt x="-50" y="20946"/>
                    <a:pt x="-50" y="19355"/>
                    <a:pt x="400" y="16172"/>
                  </a:cubicBezTo>
                  <a:cubicBezTo>
                    <a:pt x="850" y="12988"/>
                    <a:pt x="1750" y="8214"/>
                    <a:pt x="2762" y="5030"/>
                  </a:cubicBezTo>
                  <a:cubicBezTo>
                    <a:pt x="3775" y="1847"/>
                    <a:pt x="4900" y="256"/>
                    <a:pt x="5575" y="28"/>
                  </a:cubicBezTo>
                  <a:cubicBezTo>
                    <a:pt x="6250" y="-199"/>
                    <a:pt x="6475" y="938"/>
                    <a:pt x="6700" y="3553"/>
                  </a:cubicBezTo>
                  <a:cubicBezTo>
                    <a:pt x="6925" y="6167"/>
                    <a:pt x="7150" y="10260"/>
                    <a:pt x="7262" y="12875"/>
                  </a:cubicBezTo>
                  <a:cubicBezTo>
                    <a:pt x="7375" y="15489"/>
                    <a:pt x="7375" y="16626"/>
                    <a:pt x="7375" y="16626"/>
                  </a:cubicBezTo>
                  <a:cubicBezTo>
                    <a:pt x="7375" y="16626"/>
                    <a:pt x="7375" y="15489"/>
                    <a:pt x="7937" y="12988"/>
                  </a:cubicBezTo>
                  <a:cubicBezTo>
                    <a:pt x="8500" y="10487"/>
                    <a:pt x="9625" y="6622"/>
                    <a:pt x="10750" y="4462"/>
                  </a:cubicBezTo>
                  <a:cubicBezTo>
                    <a:pt x="11875" y="2302"/>
                    <a:pt x="13000" y="1847"/>
                    <a:pt x="14463" y="2529"/>
                  </a:cubicBezTo>
                  <a:cubicBezTo>
                    <a:pt x="15925" y="3212"/>
                    <a:pt x="17725" y="5030"/>
                    <a:pt x="18738" y="7190"/>
                  </a:cubicBezTo>
                  <a:cubicBezTo>
                    <a:pt x="19750" y="9350"/>
                    <a:pt x="19975" y="11852"/>
                    <a:pt x="19750" y="13557"/>
                  </a:cubicBezTo>
                  <a:cubicBezTo>
                    <a:pt x="19525" y="15262"/>
                    <a:pt x="18850" y="16172"/>
                    <a:pt x="19075" y="15944"/>
                  </a:cubicBezTo>
                  <a:cubicBezTo>
                    <a:pt x="19300" y="15717"/>
                    <a:pt x="20425" y="14353"/>
                    <a:pt x="21550" y="12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340278" y="3494631"/>
              <a:ext cx="184151" cy="12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9750"/>
                  </a:moveTo>
                  <a:cubicBezTo>
                    <a:pt x="745" y="7979"/>
                    <a:pt x="1490" y="6209"/>
                    <a:pt x="2110" y="4261"/>
                  </a:cubicBezTo>
                  <a:cubicBezTo>
                    <a:pt x="2731" y="2314"/>
                    <a:pt x="3228" y="189"/>
                    <a:pt x="3476" y="12"/>
                  </a:cubicBezTo>
                  <a:cubicBezTo>
                    <a:pt x="3724" y="-165"/>
                    <a:pt x="3724" y="1605"/>
                    <a:pt x="3352" y="4615"/>
                  </a:cubicBezTo>
                  <a:cubicBezTo>
                    <a:pt x="2979" y="7625"/>
                    <a:pt x="2234" y="11874"/>
                    <a:pt x="1862" y="15061"/>
                  </a:cubicBezTo>
                  <a:cubicBezTo>
                    <a:pt x="1490" y="18248"/>
                    <a:pt x="1490" y="20373"/>
                    <a:pt x="2110" y="20904"/>
                  </a:cubicBezTo>
                  <a:cubicBezTo>
                    <a:pt x="2731" y="21435"/>
                    <a:pt x="3972" y="20373"/>
                    <a:pt x="4966" y="18956"/>
                  </a:cubicBezTo>
                  <a:cubicBezTo>
                    <a:pt x="5959" y="17540"/>
                    <a:pt x="6703" y="15769"/>
                    <a:pt x="7448" y="13114"/>
                  </a:cubicBezTo>
                  <a:cubicBezTo>
                    <a:pt x="8193" y="10458"/>
                    <a:pt x="8938" y="6917"/>
                    <a:pt x="9310" y="6209"/>
                  </a:cubicBezTo>
                  <a:cubicBezTo>
                    <a:pt x="9683" y="5501"/>
                    <a:pt x="9683" y="7625"/>
                    <a:pt x="9683" y="9573"/>
                  </a:cubicBezTo>
                  <a:cubicBezTo>
                    <a:pt x="9683" y="11520"/>
                    <a:pt x="9683" y="13291"/>
                    <a:pt x="10428" y="15415"/>
                  </a:cubicBezTo>
                  <a:cubicBezTo>
                    <a:pt x="11172" y="17540"/>
                    <a:pt x="12662" y="20019"/>
                    <a:pt x="13903" y="20727"/>
                  </a:cubicBezTo>
                  <a:cubicBezTo>
                    <a:pt x="15145" y="21435"/>
                    <a:pt x="16138" y="20373"/>
                    <a:pt x="17379" y="18248"/>
                  </a:cubicBezTo>
                  <a:cubicBezTo>
                    <a:pt x="18621" y="16124"/>
                    <a:pt x="20110" y="12937"/>
                    <a:pt x="21600" y="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545595" y="3286212"/>
              <a:ext cx="74084" cy="37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4194" y="0"/>
                  </a:moveTo>
                  <a:cubicBezTo>
                    <a:pt x="9874" y="2929"/>
                    <a:pt x="5554" y="5858"/>
                    <a:pt x="3086" y="9092"/>
                  </a:cubicBezTo>
                  <a:cubicBezTo>
                    <a:pt x="617" y="12325"/>
                    <a:pt x="0" y="15864"/>
                    <a:pt x="0" y="18000"/>
                  </a:cubicBezTo>
                  <a:cubicBezTo>
                    <a:pt x="0" y="20136"/>
                    <a:pt x="617" y="20868"/>
                    <a:pt x="2469" y="21234"/>
                  </a:cubicBezTo>
                  <a:cubicBezTo>
                    <a:pt x="4320" y="21600"/>
                    <a:pt x="7406" y="21600"/>
                    <a:pt x="10800" y="20868"/>
                  </a:cubicBezTo>
                  <a:cubicBezTo>
                    <a:pt x="14194" y="20136"/>
                    <a:pt x="17897" y="18671"/>
                    <a:pt x="21600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505106" y="3483012"/>
              <a:ext cx="260623" cy="13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466" fill="norm" stroke="1" extrusionOk="0">
                  <a:moveTo>
                    <a:pt x="4203" y="4993"/>
                  </a:moveTo>
                  <a:cubicBezTo>
                    <a:pt x="3332" y="4993"/>
                    <a:pt x="2461" y="4993"/>
                    <a:pt x="1590" y="4993"/>
                  </a:cubicBezTo>
                  <a:cubicBezTo>
                    <a:pt x="719" y="4993"/>
                    <a:pt x="-152" y="4993"/>
                    <a:pt x="22" y="4661"/>
                  </a:cubicBezTo>
                  <a:cubicBezTo>
                    <a:pt x="196" y="4328"/>
                    <a:pt x="1416" y="3664"/>
                    <a:pt x="3158" y="2999"/>
                  </a:cubicBezTo>
                  <a:cubicBezTo>
                    <a:pt x="4900" y="2334"/>
                    <a:pt x="7164" y="1670"/>
                    <a:pt x="8819" y="1005"/>
                  </a:cubicBezTo>
                  <a:cubicBezTo>
                    <a:pt x="10474" y="341"/>
                    <a:pt x="11519" y="-324"/>
                    <a:pt x="11867" y="174"/>
                  </a:cubicBezTo>
                  <a:cubicBezTo>
                    <a:pt x="12216" y="673"/>
                    <a:pt x="11867" y="2334"/>
                    <a:pt x="11519" y="4827"/>
                  </a:cubicBezTo>
                  <a:cubicBezTo>
                    <a:pt x="11171" y="7319"/>
                    <a:pt x="10822" y="10642"/>
                    <a:pt x="10648" y="13301"/>
                  </a:cubicBezTo>
                  <a:cubicBezTo>
                    <a:pt x="10474" y="15959"/>
                    <a:pt x="10474" y="17953"/>
                    <a:pt x="10909" y="19282"/>
                  </a:cubicBezTo>
                  <a:cubicBezTo>
                    <a:pt x="11345" y="20611"/>
                    <a:pt x="12216" y="21276"/>
                    <a:pt x="13435" y="18784"/>
                  </a:cubicBezTo>
                  <a:cubicBezTo>
                    <a:pt x="14654" y="16291"/>
                    <a:pt x="16222" y="10642"/>
                    <a:pt x="17180" y="6654"/>
                  </a:cubicBezTo>
                  <a:cubicBezTo>
                    <a:pt x="18138" y="2667"/>
                    <a:pt x="18487" y="341"/>
                    <a:pt x="18487" y="341"/>
                  </a:cubicBezTo>
                  <a:cubicBezTo>
                    <a:pt x="18487" y="341"/>
                    <a:pt x="18138" y="2667"/>
                    <a:pt x="17964" y="4661"/>
                  </a:cubicBezTo>
                  <a:cubicBezTo>
                    <a:pt x="17790" y="6654"/>
                    <a:pt x="17790" y="8316"/>
                    <a:pt x="18400" y="10144"/>
                  </a:cubicBezTo>
                  <a:cubicBezTo>
                    <a:pt x="19009" y="11971"/>
                    <a:pt x="20229" y="13965"/>
                    <a:pt x="21448" y="1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767051" y="3271395"/>
              <a:ext cx="419943" cy="67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9" fill="norm" stroke="1" extrusionOk="0">
                  <a:moveTo>
                    <a:pt x="7060" y="6771"/>
                  </a:moveTo>
                  <a:cubicBezTo>
                    <a:pt x="6304" y="6365"/>
                    <a:pt x="5548" y="5959"/>
                    <a:pt x="4630" y="5959"/>
                  </a:cubicBezTo>
                  <a:cubicBezTo>
                    <a:pt x="3712" y="5959"/>
                    <a:pt x="2632" y="6365"/>
                    <a:pt x="1822" y="7042"/>
                  </a:cubicBezTo>
                  <a:cubicBezTo>
                    <a:pt x="1012" y="7719"/>
                    <a:pt x="472" y="8667"/>
                    <a:pt x="202" y="9344"/>
                  </a:cubicBezTo>
                  <a:cubicBezTo>
                    <a:pt x="-68" y="10021"/>
                    <a:pt x="-68" y="10428"/>
                    <a:pt x="202" y="10698"/>
                  </a:cubicBezTo>
                  <a:cubicBezTo>
                    <a:pt x="472" y="10969"/>
                    <a:pt x="1012" y="11105"/>
                    <a:pt x="1714" y="10834"/>
                  </a:cubicBezTo>
                  <a:cubicBezTo>
                    <a:pt x="2416" y="10563"/>
                    <a:pt x="3280" y="9886"/>
                    <a:pt x="3874" y="9243"/>
                  </a:cubicBezTo>
                  <a:cubicBezTo>
                    <a:pt x="4468" y="8599"/>
                    <a:pt x="4792" y="7990"/>
                    <a:pt x="4900" y="7888"/>
                  </a:cubicBezTo>
                  <a:cubicBezTo>
                    <a:pt x="5008" y="7787"/>
                    <a:pt x="4900" y="8193"/>
                    <a:pt x="4792" y="8599"/>
                  </a:cubicBezTo>
                  <a:cubicBezTo>
                    <a:pt x="4684" y="9006"/>
                    <a:pt x="4576" y="9412"/>
                    <a:pt x="4576" y="9784"/>
                  </a:cubicBezTo>
                  <a:cubicBezTo>
                    <a:pt x="4576" y="10157"/>
                    <a:pt x="4684" y="10495"/>
                    <a:pt x="5008" y="10563"/>
                  </a:cubicBezTo>
                  <a:cubicBezTo>
                    <a:pt x="5332" y="10631"/>
                    <a:pt x="5872" y="10428"/>
                    <a:pt x="6790" y="9378"/>
                  </a:cubicBezTo>
                  <a:cubicBezTo>
                    <a:pt x="7708" y="8329"/>
                    <a:pt x="9004" y="6433"/>
                    <a:pt x="9922" y="4841"/>
                  </a:cubicBezTo>
                  <a:cubicBezTo>
                    <a:pt x="10840" y="3250"/>
                    <a:pt x="11380" y="1964"/>
                    <a:pt x="11704" y="1151"/>
                  </a:cubicBezTo>
                  <a:cubicBezTo>
                    <a:pt x="12028" y="339"/>
                    <a:pt x="12136" y="0"/>
                    <a:pt x="11974" y="0"/>
                  </a:cubicBezTo>
                  <a:cubicBezTo>
                    <a:pt x="11812" y="0"/>
                    <a:pt x="11380" y="339"/>
                    <a:pt x="10678" y="1557"/>
                  </a:cubicBezTo>
                  <a:cubicBezTo>
                    <a:pt x="9976" y="2776"/>
                    <a:pt x="9004" y="4875"/>
                    <a:pt x="8464" y="6534"/>
                  </a:cubicBezTo>
                  <a:cubicBezTo>
                    <a:pt x="7924" y="8193"/>
                    <a:pt x="7816" y="9412"/>
                    <a:pt x="7762" y="10191"/>
                  </a:cubicBezTo>
                  <a:cubicBezTo>
                    <a:pt x="7708" y="10969"/>
                    <a:pt x="7708" y="11308"/>
                    <a:pt x="8086" y="11376"/>
                  </a:cubicBezTo>
                  <a:cubicBezTo>
                    <a:pt x="8464" y="11443"/>
                    <a:pt x="9220" y="11240"/>
                    <a:pt x="10138" y="10326"/>
                  </a:cubicBezTo>
                  <a:cubicBezTo>
                    <a:pt x="11056" y="9412"/>
                    <a:pt x="12136" y="7787"/>
                    <a:pt x="13108" y="6196"/>
                  </a:cubicBezTo>
                  <a:cubicBezTo>
                    <a:pt x="14080" y="4604"/>
                    <a:pt x="14944" y="3047"/>
                    <a:pt x="15430" y="2065"/>
                  </a:cubicBezTo>
                  <a:cubicBezTo>
                    <a:pt x="15916" y="1083"/>
                    <a:pt x="16024" y="677"/>
                    <a:pt x="15808" y="576"/>
                  </a:cubicBezTo>
                  <a:cubicBezTo>
                    <a:pt x="15592" y="474"/>
                    <a:pt x="15052" y="677"/>
                    <a:pt x="14458" y="1591"/>
                  </a:cubicBezTo>
                  <a:cubicBezTo>
                    <a:pt x="13864" y="2505"/>
                    <a:pt x="13216" y="4130"/>
                    <a:pt x="12730" y="5654"/>
                  </a:cubicBezTo>
                  <a:cubicBezTo>
                    <a:pt x="12244" y="7177"/>
                    <a:pt x="11920" y="8599"/>
                    <a:pt x="11812" y="9513"/>
                  </a:cubicBezTo>
                  <a:cubicBezTo>
                    <a:pt x="11704" y="10428"/>
                    <a:pt x="11812" y="10834"/>
                    <a:pt x="12190" y="10969"/>
                  </a:cubicBezTo>
                  <a:cubicBezTo>
                    <a:pt x="12568" y="11105"/>
                    <a:pt x="13216" y="10969"/>
                    <a:pt x="13864" y="10563"/>
                  </a:cubicBezTo>
                  <a:cubicBezTo>
                    <a:pt x="14512" y="10157"/>
                    <a:pt x="15160" y="9480"/>
                    <a:pt x="15646" y="8938"/>
                  </a:cubicBezTo>
                  <a:cubicBezTo>
                    <a:pt x="16132" y="8396"/>
                    <a:pt x="16456" y="7990"/>
                    <a:pt x="16456" y="7990"/>
                  </a:cubicBezTo>
                  <a:cubicBezTo>
                    <a:pt x="16456" y="7990"/>
                    <a:pt x="16132" y="8396"/>
                    <a:pt x="15970" y="8769"/>
                  </a:cubicBezTo>
                  <a:cubicBezTo>
                    <a:pt x="15808" y="9141"/>
                    <a:pt x="15808" y="9480"/>
                    <a:pt x="16078" y="9717"/>
                  </a:cubicBezTo>
                  <a:cubicBezTo>
                    <a:pt x="16348" y="9954"/>
                    <a:pt x="16888" y="10089"/>
                    <a:pt x="17374" y="10055"/>
                  </a:cubicBezTo>
                  <a:cubicBezTo>
                    <a:pt x="17860" y="10021"/>
                    <a:pt x="18292" y="9818"/>
                    <a:pt x="18778" y="9480"/>
                  </a:cubicBezTo>
                  <a:cubicBezTo>
                    <a:pt x="19264" y="9141"/>
                    <a:pt x="19804" y="8667"/>
                    <a:pt x="20182" y="8261"/>
                  </a:cubicBezTo>
                  <a:cubicBezTo>
                    <a:pt x="20560" y="7855"/>
                    <a:pt x="20776" y="7516"/>
                    <a:pt x="20830" y="7618"/>
                  </a:cubicBezTo>
                  <a:cubicBezTo>
                    <a:pt x="20884" y="7719"/>
                    <a:pt x="20776" y="8261"/>
                    <a:pt x="20830" y="9547"/>
                  </a:cubicBezTo>
                  <a:cubicBezTo>
                    <a:pt x="20884" y="10834"/>
                    <a:pt x="21100" y="12865"/>
                    <a:pt x="21262" y="14693"/>
                  </a:cubicBezTo>
                  <a:cubicBezTo>
                    <a:pt x="21424" y="16522"/>
                    <a:pt x="21532" y="18147"/>
                    <a:pt x="21262" y="19264"/>
                  </a:cubicBezTo>
                  <a:cubicBezTo>
                    <a:pt x="20992" y="20381"/>
                    <a:pt x="20344" y="20991"/>
                    <a:pt x="19696" y="21295"/>
                  </a:cubicBezTo>
                  <a:cubicBezTo>
                    <a:pt x="19048" y="21600"/>
                    <a:pt x="18400" y="21600"/>
                    <a:pt x="17374" y="21160"/>
                  </a:cubicBezTo>
                  <a:cubicBezTo>
                    <a:pt x="16348" y="20720"/>
                    <a:pt x="14944" y="19839"/>
                    <a:pt x="13540" y="18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629328" y="3356062"/>
              <a:ext cx="1392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350"/>
                    <a:pt x="18514" y="8700"/>
                    <a:pt x="20057" y="12300"/>
                  </a:cubicBezTo>
                  <a:cubicBezTo>
                    <a:pt x="21600" y="15900"/>
                    <a:pt x="15429" y="1875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527728" y="3663755"/>
              <a:ext cx="254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60" y="11375"/>
                    <a:pt x="9720" y="2735"/>
                    <a:pt x="13320" y="575"/>
                  </a:cubicBezTo>
                  <a:cubicBezTo>
                    <a:pt x="16920" y="-1585"/>
                    <a:pt x="192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168828" y="3746793"/>
              <a:ext cx="1428751" cy="12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1381"/>
                  </a:moveTo>
                  <a:cubicBezTo>
                    <a:pt x="672" y="19917"/>
                    <a:pt x="1344" y="18452"/>
                    <a:pt x="2240" y="16805"/>
                  </a:cubicBezTo>
                  <a:cubicBezTo>
                    <a:pt x="3136" y="15157"/>
                    <a:pt x="4256" y="13327"/>
                    <a:pt x="5408" y="11496"/>
                  </a:cubicBezTo>
                  <a:cubicBezTo>
                    <a:pt x="6560" y="9666"/>
                    <a:pt x="7744" y="7835"/>
                    <a:pt x="8864" y="6371"/>
                  </a:cubicBezTo>
                  <a:cubicBezTo>
                    <a:pt x="9984" y="4906"/>
                    <a:pt x="11040" y="3808"/>
                    <a:pt x="12272" y="2893"/>
                  </a:cubicBezTo>
                  <a:cubicBezTo>
                    <a:pt x="13504" y="1978"/>
                    <a:pt x="14912" y="1245"/>
                    <a:pt x="16208" y="696"/>
                  </a:cubicBezTo>
                  <a:cubicBezTo>
                    <a:pt x="17504" y="147"/>
                    <a:pt x="18688" y="-219"/>
                    <a:pt x="19568" y="147"/>
                  </a:cubicBezTo>
                  <a:cubicBezTo>
                    <a:pt x="20448" y="513"/>
                    <a:pt x="21024" y="1612"/>
                    <a:pt x="21600" y="2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492678" y="3803455"/>
              <a:ext cx="1219201" cy="13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1472"/>
                  </a:moveTo>
                  <a:cubicBezTo>
                    <a:pt x="1238" y="19382"/>
                    <a:pt x="2475" y="17291"/>
                    <a:pt x="3806" y="15027"/>
                  </a:cubicBezTo>
                  <a:cubicBezTo>
                    <a:pt x="5138" y="12762"/>
                    <a:pt x="6562" y="10324"/>
                    <a:pt x="8081" y="8059"/>
                  </a:cubicBezTo>
                  <a:cubicBezTo>
                    <a:pt x="9600" y="5795"/>
                    <a:pt x="11212" y="3704"/>
                    <a:pt x="12769" y="2311"/>
                  </a:cubicBezTo>
                  <a:cubicBezTo>
                    <a:pt x="14325" y="917"/>
                    <a:pt x="15825" y="220"/>
                    <a:pt x="17288" y="46"/>
                  </a:cubicBezTo>
                  <a:cubicBezTo>
                    <a:pt x="18750" y="-128"/>
                    <a:pt x="20175" y="220"/>
                    <a:pt x="21600" y="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524678" y="3476712"/>
              <a:ext cx="196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200"/>
                    <a:pt x="17280" y="10400"/>
                    <a:pt x="19440" y="14000"/>
                  </a:cubicBezTo>
                  <a:cubicBezTo>
                    <a:pt x="21600" y="17600"/>
                    <a:pt x="17280" y="196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543728" y="338146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624161" y="3199038"/>
              <a:ext cx="186268" cy="40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14236" y="5281"/>
                  </a:moveTo>
                  <a:cubicBezTo>
                    <a:pt x="14236" y="3714"/>
                    <a:pt x="14236" y="2147"/>
                    <a:pt x="13745" y="1196"/>
                  </a:cubicBezTo>
                  <a:cubicBezTo>
                    <a:pt x="13255" y="245"/>
                    <a:pt x="12273" y="-91"/>
                    <a:pt x="11536" y="21"/>
                  </a:cubicBezTo>
                  <a:cubicBezTo>
                    <a:pt x="10800" y="133"/>
                    <a:pt x="10309" y="692"/>
                    <a:pt x="9327" y="2763"/>
                  </a:cubicBezTo>
                  <a:cubicBezTo>
                    <a:pt x="8345" y="4833"/>
                    <a:pt x="6873" y="8415"/>
                    <a:pt x="6014" y="11604"/>
                  </a:cubicBezTo>
                  <a:cubicBezTo>
                    <a:pt x="5155" y="14794"/>
                    <a:pt x="4909" y="17592"/>
                    <a:pt x="4786" y="19271"/>
                  </a:cubicBezTo>
                  <a:cubicBezTo>
                    <a:pt x="4664" y="20949"/>
                    <a:pt x="4664" y="21509"/>
                    <a:pt x="4541" y="21509"/>
                  </a:cubicBezTo>
                  <a:cubicBezTo>
                    <a:pt x="4418" y="21509"/>
                    <a:pt x="4173" y="20949"/>
                    <a:pt x="3805" y="20390"/>
                  </a:cubicBezTo>
                  <a:cubicBezTo>
                    <a:pt x="3436" y="19830"/>
                    <a:pt x="2945" y="19271"/>
                    <a:pt x="2086" y="18487"/>
                  </a:cubicBezTo>
                  <a:cubicBezTo>
                    <a:pt x="1227" y="17704"/>
                    <a:pt x="0" y="16697"/>
                    <a:pt x="0" y="16081"/>
                  </a:cubicBezTo>
                  <a:cubicBezTo>
                    <a:pt x="0" y="15465"/>
                    <a:pt x="1227" y="15242"/>
                    <a:pt x="5032" y="14962"/>
                  </a:cubicBezTo>
                  <a:cubicBezTo>
                    <a:pt x="8836" y="14682"/>
                    <a:pt x="15218" y="14346"/>
                    <a:pt x="21600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314993" y="3394077"/>
              <a:ext cx="143136" cy="17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767" fill="norm" stroke="1" extrusionOk="0">
                  <a:moveTo>
                    <a:pt x="16715" y="5164"/>
                  </a:moveTo>
                  <a:cubicBezTo>
                    <a:pt x="16715" y="3937"/>
                    <a:pt x="16715" y="2710"/>
                    <a:pt x="15921" y="1605"/>
                  </a:cubicBezTo>
                  <a:cubicBezTo>
                    <a:pt x="15127" y="501"/>
                    <a:pt x="13539" y="-481"/>
                    <a:pt x="10998" y="255"/>
                  </a:cubicBezTo>
                  <a:cubicBezTo>
                    <a:pt x="8456" y="992"/>
                    <a:pt x="4962" y="3446"/>
                    <a:pt x="2898" y="6514"/>
                  </a:cubicBezTo>
                  <a:cubicBezTo>
                    <a:pt x="833" y="9583"/>
                    <a:pt x="198" y="13264"/>
                    <a:pt x="39" y="15719"/>
                  </a:cubicBezTo>
                  <a:cubicBezTo>
                    <a:pt x="-120" y="18174"/>
                    <a:pt x="198" y="19401"/>
                    <a:pt x="1151" y="20137"/>
                  </a:cubicBezTo>
                  <a:cubicBezTo>
                    <a:pt x="2104" y="20874"/>
                    <a:pt x="3692" y="21119"/>
                    <a:pt x="5598" y="20014"/>
                  </a:cubicBezTo>
                  <a:cubicBezTo>
                    <a:pt x="7504" y="18910"/>
                    <a:pt x="9727" y="16455"/>
                    <a:pt x="11156" y="14369"/>
                  </a:cubicBezTo>
                  <a:cubicBezTo>
                    <a:pt x="12586" y="12283"/>
                    <a:pt x="13221" y="10564"/>
                    <a:pt x="13698" y="9092"/>
                  </a:cubicBezTo>
                  <a:cubicBezTo>
                    <a:pt x="14174" y="7619"/>
                    <a:pt x="14492" y="6392"/>
                    <a:pt x="14968" y="6392"/>
                  </a:cubicBezTo>
                  <a:cubicBezTo>
                    <a:pt x="15445" y="6392"/>
                    <a:pt x="16080" y="7619"/>
                    <a:pt x="16556" y="9705"/>
                  </a:cubicBezTo>
                  <a:cubicBezTo>
                    <a:pt x="17033" y="11792"/>
                    <a:pt x="17351" y="14737"/>
                    <a:pt x="18145" y="16578"/>
                  </a:cubicBezTo>
                  <a:cubicBezTo>
                    <a:pt x="18939" y="18419"/>
                    <a:pt x="20209" y="19155"/>
                    <a:pt x="21480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480083" y="3425912"/>
              <a:ext cx="7329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6559" y="0"/>
                  </a:moveTo>
                  <a:cubicBezTo>
                    <a:pt x="6559" y="4320"/>
                    <a:pt x="6559" y="8640"/>
                    <a:pt x="5633" y="11808"/>
                  </a:cubicBezTo>
                  <a:cubicBezTo>
                    <a:pt x="4707" y="14976"/>
                    <a:pt x="2856" y="16992"/>
                    <a:pt x="1621" y="17280"/>
                  </a:cubicBezTo>
                  <a:cubicBezTo>
                    <a:pt x="387" y="17568"/>
                    <a:pt x="-230" y="16128"/>
                    <a:pt x="79" y="13824"/>
                  </a:cubicBezTo>
                  <a:cubicBezTo>
                    <a:pt x="387" y="11520"/>
                    <a:pt x="1621" y="8352"/>
                    <a:pt x="2856" y="5904"/>
                  </a:cubicBezTo>
                  <a:cubicBezTo>
                    <a:pt x="4090" y="3456"/>
                    <a:pt x="5324" y="1728"/>
                    <a:pt x="7484" y="864"/>
                  </a:cubicBezTo>
                  <a:cubicBezTo>
                    <a:pt x="9644" y="0"/>
                    <a:pt x="12730" y="0"/>
                    <a:pt x="14581" y="864"/>
                  </a:cubicBezTo>
                  <a:cubicBezTo>
                    <a:pt x="16433" y="1728"/>
                    <a:pt x="17050" y="3456"/>
                    <a:pt x="17359" y="6624"/>
                  </a:cubicBezTo>
                  <a:cubicBezTo>
                    <a:pt x="17667" y="9792"/>
                    <a:pt x="17667" y="14400"/>
                    <a:pt x="18284" y="17136"/>
                  </a:cubicBezTo>
                  <a:cubicBezTo>
                    <a:pt x="18901" y="19872"/>
                    <a:pt x="20136" y="20736"/>
                    <a:pt x="213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597828" y="3416612"/>
              <a:ext cx="135468" cy="38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2948"/>
                  </a:moveTo>
                  <a:cubicBezTo>
                    <a:pt x="337" y="2368"/>
                    <a:pt x="675" y="1787"/>
                    <a:pt x="1012" y="1148"/>
                  </a:cubicBezTo>
                  <a:cubicBezTo>
                    <a:pt x="1350" y="510"/>
                    <a:pt x="1687" y="-187"/>
                    <a:pt x="1856" y="45"/>
                  </a:cubicBezTo>
                  <a:cubicBezTo>
                    <a:pt x="2025" y="278"/>
                    <a:pt x="2025" y="1439"/>
                    <a:pt x="2025" y="2368"/>
                  </a:cubicBezTo>
                  <a:cubicBezTo>
                    <a:pt x="2025" y="3297"/>
                    <a:pt x="2025" y="3994"/>
                    <a:pt x="2531" y="4632"/>
                  </a:cubicBezTo>
                  <a:cubicBezTo>
                    <a:pt x="3037" y="5271"/>
                    <a:pt x="4050" y="5852"/>
                    <a:pt x="6244" y="5794"/>
                  </a:cubicBezTo>
                  <a:cubicBezTo>
                    <a:pt x="8437" y="5736"/>
                    <a:pt x="11812" y="5039"/>
                    <a:pt x="14006" y="3761"/>
                  </a:cubicBezTo>
                  <a:cubicBezTo>
                    <a:pt x="16200" y="2484"/>
                    <a:pt x="17212" y="626"/>
                    <a:pt x="18056" y="2019"/>
                  </a:cubicBezTo>
                  <a:cubicBezTo>
                    <a:pt x="18900" y="3413"/>
                    <a:pt x="19575" y="8058"/>
                    <a:pt x="20250" y="11542"/>
                  </a:cubicBezTo>
                  <a:cubicBezTo>
                    <a:pt x="20925" y="15026"/>
                    <a:pt x="21600" y="17348"/>
                    <a:pt x="21600" y="18800"/>
                  </a:cubicBezTo>
                  <a:cubicBezTo>
                    <a:pt x="21600" y="20252"/>
                    <a:pt x="20925" y="20832"/>
                    <a:pt x="19744" y="21123"/>
                  </a:cubicBezTo>
                  <a:cubicBezTo>
                    <a:pt x="18563" y="21413"/>
                    <a:pt x="16875" y="21413"/>
                    <a:pt x="14681" y="20252"/>
                  </a:cubicBezTo>
                  <a:cubicBezTo>
                    <a:pt x="12487" y="19090"/>
                    <a:pt x="9788" y="16768"/>
                    <a:pt x="7087" y="14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999802" y="3360889"/>
              <a:ext cx="99677" cy="18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148" fill="norm" stroke="1" extrusionOk="0">
                  <a:moveTo>
                    <a:pt x="21191" y="7292"/>
                  </a:moveTo>
                  <a:cubicBezTo>
                    <a:pt x="21191" y="6105"/>
                    <a:pt x="21191" y="4918"/>
                    <a:pt x="21191" y="3731"/>
                  </a:cubicBezTo>
                  <a:cubicBezTo>
                    <a:pt x="21191" y="2544"/>
                    <a:pt x="21191" y="1358"/>
                    <a:pt x="18941" y="645"/>
                  </a:cubicBezTo>
                  <a:cubicBezTo>
                    <a:pt x="16691" y="-67"/>
                    <a:pt x="12191" y="-304"/>
                    <a:pt x="8591" y="527"/>
                  </a:cubicBezTo>
                  <a:cubicBezTo>
                    <a:pt x="4991" y="1358"/>
                    <a:pt x="2291" y="3256"/>
                    <a:pt x="941" y="4799"/>
                  </a:cubicBezTo>
                  <a:cubicBezTo>
                    <a:pt x="-409" y="6342"/>
                    <a:pt x="-409" y="7529"/>
                    <a:pt x="1616" y="8834"/>
                  </a:cubicBezTo>
                  <a:cubicBezTo>
                    <a:pt x="3641" y="10140"/>
                    <a:pt x="7691" y="11564"/>
                    <a:pt x="10616" y="13344"/>
                  </a:cubicBezTo>
                  <a:cubicBezTo>
                    <a:pt x="13541" y="15125"/>
                    <a:pt x="15341" y="17261"/>
                    <a:pt x="15341" y="18685"/>
                  </a:cubicBezTo>
                  <a:cubicBezTo>
                    <a:pt x="15341" y="20109"/>
                    <a:pt x="13541" y="20821"/>
                    <a:pt x="10841" y="21059"/>
                  </a:cubicBezTo>
                  <a:cubicBezTo>
                    <a:pt x="8141" y="21296"/>
                    <a:pt x="4541" y="21059"/>
                    <a:pt x="2516" y="20347"/>
                  </a:cubicBezTo>
                  <a:cubicBezTo>
                    <a:pt x="491" y="19634"/>
                    <a:pt x="41" y="18448"/>
                    <a:pt x="941" y="17498"/>
                  </a:cubicBezTo>
                  <a:cubicBezTo>
                    <a:pt x="1841" y="16549"/>
                    <a:pt x="4091" y="15837"/>
                    <a:pt x="6341" y="15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8124878" y="3419292"/>
              <a:ext cx="139701" cy="8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65"/>
                  </a:moveTo>
                  <a:cubicBezTo>
                    <a:pt x="0" y="5722"/>
                    <a:pt x="0" y="11380"/>
                    <a:pt x="491" y="15237"/>
                  </a:cubicBezTo>
                  <a:cubicBezTo>
                    <a:pt x="982" y="19094"/>
                    <a:pt x="1964" y="21151"/>
                    <a:pt x="2945" y="21151"/>
                  </a:cubicBezTo>
                  <a:cubicBezTo>
                    <a:pt x="3927" y="21151"/>
                    <a:pt x="4909" y="19094"/>
                    <a:pt x="5891" y="16522"/>
                  </a:cubicBezTo>
                  <a:cubicBezTo>
                    <a:pt x="6873" y="13951"/>
                    <a:pt x="7855" y="10865"/>
                    <a:pt x="8673" y="7522"/>
                  </a:cubicBezTo>
                  <a:cubicBezTo>
                    <a:pt x="9491" y="4180"/>
                    <a:pt x="10145" y="580"/>
                    <a:pt x="10473" y="65"/>
                  </a:cubicBezTo>
                  <a:cubicBezTo>
                    <a:pt x="10800" y="-449"/>
                    <a:pt x="10800" y="2122"/>
                    <a:pt x="10964" y="5722"/>
                  </a:cubicBezTo>
                  <a:cubicBezTo>
                    <a:pt x="11127" y="9322"/>
                    <a:pt x="11455" y="13951"/>
                    <a:pt x="12436" y="16522"/>
                  </a:cubicBezTo>
                  <a:cubicBezTo>
                    <a:pt x="13418" y="19094"/>
                    <a:pt x="15055" y="19608"/>
                    <a:pt x="16691" y="17551"/>
                  </a:cubicBezTo>
                  <a:cubicBezTo>
                    <a:pt x="18327" y="15494"/>
                    <a:pt x="19964" y="10865"/>
                    <a:pt x="21600" y="6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8277641" y="3258695"/>
              <a:ext cx="56062" cy="26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16" fill="norm" stroke="1" extrusionOk="0">
                  <a:moveTo>
                    <a:pt x="19063" y="168"/>
                  </a:moveTo>
                  <a:cubicBezTo>
                    <a:pt x="15063" y="0"/>
                    <a:pt x="11063" y="-169"/>
                    <a:pt x="8263" y="337"/>
                  </a:cubicBezTo>
                  <a:cubicBezTo>
                    <a:pt x="5463" y="843"/>
                    <a:pt x="3863" y="2025"/>
                    <a:pt x="2663" y="4809"/>
                  </a:cubicBezTo>
                  <a:cubicBezTo>
                    <a:pt x="1463" y="7594"/>
                    <a:pt x="663" y="11981"/>
                    <a:pt x="263" y="14597"/>
                  </a:cubicBezTo>
                  <a:cubicBezTo>
                    <a:pt x="-137" y="17212"/>
                    <a:pt x="-137" y="18056"/>
                    <a:pt x="663" y="18900"/>
                  </a:cubicBezTo>
                  <a:cubicBezTo>
                    <a:pt x="1463" y="19744"/>
                    <a:pt x="3063" y="20587"/>
                    <a:pt x="5863" y="21009"/>
                  </a:cubicBezTo>
                  <a:cubicBezTo>
                    <a:pt x="8663" y="21431"/>
                    <a:pt x="12663" y="21431"/>
                    <a:pt x="15463" y="20925"/>
                  </a:cubicBezTo>
                  <a:cubicBezTo>
                    <a:pt x="18263" y="20419"/>
                    <a:pt x="19863" y="19406"/>
                    <a:pt x="20663" y="18478"/>
                  </a:cubicBezTo>
                  <a:cubicBezTo>
                    <a:pt x="21463" y="17550"/>
                    <a:pt x="21463" y="16706"/>
                    <a:pt x="19863" y="15862"/>
                  </a:cubicBezTo>
                  <a:cubicBezTo>
                    <a:pt x="18263" y="15019"/>
                    <a:pt x="15063" y="14175"/>
                    <a:pt x="13463" y="13753"/>
                  </a:cubicBezTo>
                  <a:cubicBezTo>
                    <a:pt x="11863" y="13331"/>
                    <a:pt x="11863" y="13331"/>
                    <a:pt x="11863" y="13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8376418" y="3366559"/>
              <a:ext cx="51144" cy="14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172" fill="norm" stroke="1" extrusionOk="0">
                  <a:moveTo>
                    <a:pt x="19148" y="8531"/>
                  </a:moveTo>
                  <a:cubicBezTo>
                    <a:pt x="20012" y="7009"/>
                    <a:pt x="20876" y="5488"/>
                    <a:pt x="20876" y="3967"/>
                  </a:cubicBezTo>
                  <a:cubicBezTo>
                    <a:pt x="20876" y="2446"/>
                    <a:pt x="20012" y="925"/>
                    <a:pt x="16556" y="316"/>
                  </a:cubicBezTo>
                  <a:cubicBezTo>
                    <a:pt x="13100" y="-292"/>
                    <a:pt x="7052" y="12"/>
                    <a:pt x="3596" y="925"/>
                  </a:cubicBezTo>
                  <a:cubicBezTo>
                    <a:pt x="140" y="1838"/>
                    <a:pt x="-724" y="3359"/>
                    <a:pt x="572" y="5488"/>
                  </a:cubicBezTo>
                  <a:cubicBezTo>
                    <a:pt x="1868" y="7618"/>
                    <a:pt x="5324" y="10356"/>
                    <a:pt x="8780" y="12790"/>
                  </a:cubicBezTo>
                  <a:cubicBezTo>
                    <a:pt x="12236" y="15223"/>
                    <a:pt x="15692" y="17353"/>
                    <a:pt x="15692" y="18874"/>
                  </a:cubicBezTo>
                  <a:cubicBezTo>
                    <a:pt x="15692" y="20395"/>
                    <a:pt x="12236" y="21308"/>
                    <a:pt x="9212" y="21156"/>
                  </a:cubicBezTo>
                  <a:cubicBezTo>
                    <a:pt x="6188" y="21004"/>
                    <a:pt x="3596" y="19787"/>
                    <a:pt x="1004" y="1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8442956" y="3348236"/>
              <a:ext cx="94673" cy="16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965" fill="norm" stroke="1" extrusionOk="0">
                  <a:moveTo>
                    <a:pt x="1309" y="11824"/>
                  </a:moveTo>
                  <a:cubicBezTo>
                    <a:pt x="6589" y="9331"/>
                    <a:pt x="11869" y="6839"/>
                    <a:pt x="14749" y="4762"/>
                  </a:cubicBezTo>
                  <a:cubicBezTo>
                    <a:pt x="17629" y="2685"/>
                    <a:pt x="18109" y="1024"/>
                    <a:pt x="17149" y="331"/>
                  </a:cubicBezTo>
                  <a:cubicBezTo>
                    <a:pt x="16189" y="-361"/>
                    <a:pt x="13789" y="-84"/>
                    <a:pt x="10669" y="2270"/>
                  </a:cubicBezTo>
                  <a:cubicBezTo>
                    <a:pt x="7549" y="4624"/>
                    <a:pt x="3709" y="9054"/>
                    <a:pt x="1789" y="11962"/>
                  </a:cubicBezTo>
                  <a:cubicBezTo>
                    <a:pt x="-131" y="14870"/>
                    <a:pt x="-131" y="16254"/>
                    <a:pt x="109" y="17639"/>
                  </a:cubicBezTo>
                  <a:cubicBezTo>
                    <a:pt x="349" y="19024"/>
                    <a:pt x="829" y="20408"/>
                    <a:pt x="3709" y="20824"/>
                  </a:cubicBezTo>
                  <a:cubicBezTo>
                    <a:pt x="6589" y="21239"/>
                    <a:pt x="11869" y="20685"/>
                    <a:pt x="15229" y="19854"/>
                  </a:cubicBezTo>
                  <a:cubicBezTo>
                    <a:pt x="18589" y="19024"/>
                    <a:pt x="20029" y="17916"/>
                    <a:pt x="21469" y="16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596061" y="3178262"/>
              <a:ext cx="100318" cy="3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37" fill="norm" stroke="1" extrusionOk="0">
                  <a:moveTo>
                    <a:pt x="21327" y="0"/>
                  </a:moveTo>
                  <a:cubicBezTo>
                    <a:pt x="19077" y="250"/>
                    <a:pt x="16827" y="499"/>
                    <a:pt x="14127" y="2372"/>
                  </a:cubicBezTo>
                  <a:cubicBezTo>
                    <a:pt x="11427" y="4245"/>
                    <a:pt x="8277" y="7741"/>
                    <a:pt x="5802" y="10675"/>
                  </a:cubicBezTo>
                  <a:cubicBezTo>
                    <a:pt x="3327" y="13609"/>
                    <a:pt x="1527" y="15982"/>
                    <a:pt x="627" y="17729"/>
                  </a:cubicBezTo>
                  <a:cubicBezTo>
                    <a:pt x="-273" y="19477"/>
                    <a:pt x="-273" y="20601"/>
                    <a:pt x="1077" y="21101"/>
                  </a:cubicBezTo>
                  <a:cubicBezTo>
                    <a:pt x="2427" y="21600"/>
                    <a:pt x="5127" y="21475"/>
                    <a:pt x="7602" y="21163"/>
                  </a:cubicBezTo>
                  <a:cubicBezTo>
                    <a:pt x="10077" y="20851"/>
                    <a:pt x="12327" y="20351"/>
                    <a:pt x="14577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582078" y="3362412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800"/>
                    <a:pt x="2880" y="12000"/>
                    <a:pt x="6480" y="8400"/>
                  </a:cubicBezTo>
                  <a:cubicBezTo>
                    <a:pt x="10080" y="4800"/>
                    <a:pt x="158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8980011" y="3231178"/>
              <a:ext cx="275168" cy="53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7643" y="7917"/>
                  </a:moveTo>
                  <a:cubicBezTo>
                    <a:pt x="7643" y="7401"/>
                    <a:pt x="7643" y="6884"/>
                    <a:pt x="7228" y="6497"/>
                  </a:cubicBezTo>
                  <a:cubicBezTo>
                    <a:pt x="6812" y="6110"/>
                    <a:pt x="5982" y="5852"/>
                    <a:pt x="4818" y="6067"/>
                  </a:cubicBezTo>
                  <a:cubicBezTo>
                    <a:pt x="3655" y="6282"/>
                    <a:pt x="2160" y="6971"/>
                    <a:pt x="1246" y="7917"/>
                  </a:cubicBezTo>
                  <a:cubicBezTo>
                    <a:pt x="332" y="8864"/>
                    <a:pt x="0" y="10069"/>
                    <a:pt x="0" y="10886"/>
                  </a:cubicBezTo>
                  <a:cubicBezTo>
                    <a:pt x="0" y="11704"/>
                    <a:pt x="332" y="12134"/>
                    <a:pt x="914" y="12349"/>
                  </a:cubicBezTo>
                  <a:cubicBezTo>
                    <a:pt x="1495" y="12564"/>
                    <a:pt x="2326" y="12564"/>
                    <a:pt x="3323" y="11661"/>
                  </a:cubicBezTo>
                  <a:cubicBezTo>
                    <a:pt x="4320" y="10757"/>
                    <a:pt x="5483" y="8950"/>
                    <a:pt x="5815" y="7874"/>
                  </a:cubicBezTo>
                  <a:cubicBezTo>
                    <a:pt x="6148" y="6798"/>
                    <a:pt x="5649" y="6454"/>
                    <a:pt x="5068" y="6153"/>
                  </a:cubicBezTo>
                  <a:cubicBezTo>
                    <a:pt x="4486" y="5852"/>
                    <a:pt x="3822" y="5594"/>
                    <a:pt x="4403" y="5120"/>
                  </a:cubicBezTo>
                  <a:cubicBezTo>
                    <a:pt x="4985" y="4647"/>
                    <a:pt x="6812" y="3959"/>
                    <a:pt x="9138" y="3184"/>
                  </a:cubicBezTo>
                  <a:cubicBezTo>
                    <a:pt x="11465" y="2410"/>
                    <a:pt x="14289" y="1549"/>
                    <a:pt x="15951" y="947"/>
                  </a:cubicBezTo>
                  <a:cubicBezTo>
                    <a:pt x="17612" y="344"/>
                    <a:pt x="18111" y="0"/>
                    <a:pt x="17945" y="0"/>
                  </a:cubicBezTo>
                  <a:cubicBezTo>
                    <a:pt x="17778" y="0"/>
                    <a:pt x="16948" y="344"/>
                    <a:pt x="15452" y="1893"/>
                  </a:cubicBezTo>
                  <a:cubicBezTo>
                    <a:pt x="13957" y="3442"/>
                    <a:pt x="11797" y="6196"/>
                    <a:pt x="10218" y="8950"/>
                  </a:cubicBezTo>
                  <a:cubicBezTo>
                    <a:pt x="8640" y="11704"/>
                    <a:pt x="7643" y="14457"/>
                    <a:pt x="7062" y="16437"/>
                  </a:cubicBezTo>
                  <a:cubicBezTo>
                    <a:pt x="6480" y="18416"/>
                    <a:pt x="6314" y="19621"/>
                    <a:pt x="6563" y="20395"/>
                  </a:cubicBezTo>
                  <a:cubicBezTo>
                    <a:pt x="6812" y="21170"/>
                    <a:pt x="7477" y="21514"/>
                    <a:pt x="8225" y="21557"/>
                  </a:cubicBezTo>
                  <a:cubicBezTo>
                    <a:pt x="8972" y="21600"/>
                    <a:pt x="9803" y="21342"/>
                    <a:pt x="10966" y="20223"/>
                  </a:cubicBezTo>
                  <a:cubicBezTo>
                    <a:pt x="12129" y="19104"/>
                    <a:pt x="13625" y="17125"/>
                    <a:pt x="14372" y="15920"/>
                  </a:cubicBezTo>
                  <a:cubicBezTo>
                    <a:pt x="15120" y="14716"/>
                    <a:pt x="15120" y="14285"/>
                    <a:pt x="14788" y="13683"/>
                  </a:cubicBezTo>
                  <a:cubicBezTo>
                    <a:pt x="14455" y="13080"/>
                    <a:pt x="13791" y="12306"/>
                    <a:pt x="13874" y="11919"/>
                  </a:cubicBezTo>
                  <a:cubicBezTo>
                    <a:pt x="13957" y="11531"/>
                    <a:pt x="14788" y="11531"/>
                    <a:pt x="16034" y="11531"/>
                  </a:cubicBezTo>
                  <a:cubicBezTo>
                    <a:pt x="17280" y="11531"/>
                    <a:pt x="18942" y="11531"/>
                    <a:pt x="19938" y="11488"/>
                  </a:cubicBezTo>
                  <a:cubicBezTo>
                    <a:pt x="20935" y="11445"/>
                    <a:pt x="21268" y="11359"/>
                    <a:pt x="21600" y="1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431288" y="3201885"/>
              <a:ext cx="185841" cy="32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8" fill="norm" stroke="1" extrusionOk="0">
                  <a:moveTo>
                    <a:pt x="21308" y="4297"/>
                  </a:moveTo>
                  <a:cubicBezTo>
                    <a:pt x="21308" y="3601"/>
                    <a:pt x="21308" y="2904"/>
                    <a:pt x="21308" y="2137"/>
                  </a:cubicBezTo>
                  <a:cubicBezTo>
                    <a:pt x="21308" y="1371"/>
                    <a:pt x="21308" y="535"/>
                    <a:pt x="19852" y="186"/>
                  </a:cubicBezTo>
                  <a:cubicBezTo>
                    <a:pt x="18396" y="-162"/>
                    <a:pt x="15483" y="-23"/>
                    <a:pt x="13299" y="604"/>
                  </a:cubicBezTo>
                  <a:cubicBezTo>
                    <a:pt x="11115" y="1232"/>
                    <a:pt x="9659" y="2346"/>
                    <a:pt x="9780" y="3879"/>
                  </a:cubicBezTo>
                  <a:cubicBezTo>
                    <a:pt x="9901" y="5412"/>
                    <a:pt x="11600" y="7363"/>
                    <a:pt x="12935" y="8757"/>
                  </a:cubicBezTo>
                  <a:cubicBezTo>
                    <a:pt x="14270" y="10150"/>
                    <a:pt x="15241" y="10986"/>
                    <a:pt x="15726" y="11753"/>
                  </a:cubicBezTo>
                  <a:cubicBezTo>
                    <a:pt x="16211" y="12519"/>
                    <a:pt x="16211" y="13216"/>
                    <a:pt x="14755" y="14122"/>
                  </a:cubicBezTo>
                  <a:cubicBezTo>
                    <a:pt x="13299" y="15028"/>
                    <a:pt x="10387" y="16143"/>
                    <a:pt x="8324" y="16909"/>
                  </a:cubicBezTo>
                  <a:cubicBezTo>
                    <a:pt x="6261" y="17675"/>
                    <a:pt x="5047" y="18093"/>
                    <a:pt x="3591" y="18651"/>
                  </a:cubicBezTo>
                  <a:cubicBezTo>
                    <a:pt x="2135" y="19208"/>
                    <a:pt x="436" y="19905"/>
                    <a:pt x="72" y="20463"/>
                  </a:cubicBezTo>
                  <a:cubicBezTo>
                    <a:pt x="-292" y="21020"/>
                    <a:pt x="679" y="21438"/>
                    <a:pt x="3834" y="21438"/>
                  </a:cubicBezTo>
                  <a:cubicBezTo>
                    <a:pt x="6989" y="21438"/>
                    <a:pt x="12328" y="21020"/>
                    <a:pt x="17668" y="2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9646046" y="3202533"/>
              <a:ext cx="123058" cy="33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37" fill="norm" stroke="1" extrusionOk="0">
                  <a:moveTo>
                    <a:pt x="13670" y="8577"/>
                  </a:moveTo>
                  <a:cubicBezTo>
                    <a:pt x="11473" y="9927"/>
                    <a:pt x="9277" y="11277"/>
                    <a:pt x="7446" y="13032"/>
                  </a:cubicBezTo>
                  <a:cubicBezTo>
                    <a:pt x="5616" y="14787"/>
                    <a:pt x="4151" y="16947"/>
                    <a:pt x="2870" y="18499"/>
                  </a:cubicBezTo>
                  <a:cubicBezTo>
                    <a:pt x="1589" y="20052"/>
                    <a:pt x="490" y="20997"/>
                    <a:pt x="124" y="21132"/>
                  </a:cubicBezTo>
                  <a:cubicBezTo>
                    <a:pt x="-242" y="21267"/>
                    <a:pt x="124" y="20592"/>
                    <a:pt x="2321" y="17892"/>
                  </a:cubicBezTo>
                  <a:cubicBezTo>
                    <a:pt x="4517" y="15192"/>
                    <a:pt x="8544" y="10467"/>
                    <a:pt x="11473" y="7429"/>
                  </a:cubicBezTo>
                  <a:cubicBezTo>
                    <a:pt x="14402" y="4392"/>
                    <a:pt x="16233" y="3042"/>
                    <a:pt x="17697" y="1962"/>
                  </a:cubicBezTo>
                  <a:cubicBezTo>
                    <a:pt x="19161" y="882"/>
                    <a:pt x="20260" y="72"/>
                    <a:pt x="20809" y="5"/>
                  </a:cubicBezTo>
                  <a:cubicBezTo>
                    <a:pt x="21358" y="-63"/>
                    <a:pt x="21358" y="612"/>
                    <a:pt x="21175" y="3447"/>
                  </a:cubicBezTo>
                  <a:cubicBezTo>
                    <a:pt x="20992" y="6282"/>
                    <a:pt x="20626" y="11277"/>
                    <a:pt x="20443" y="14652"/>
                  </a:cubicBezTo>
                  <a:cubicBezTo>
                    <a:pt x="20260" y="18027"/>
                    <a:pt x="20260" y="19782"/>
                    <a:pt x="2026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661578" y="3413212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813978" y="3464012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951309" y="3209635"/>
              <a:ext cx="159797" cy="24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07" fill="norm" stroke="1" extrusionOk="0">
                  <a:moveTo>
                    <a:pt x="7888" y="6458"/>
                  </a:moveTo>
                  <a:cubicBezTo>
                    <a:pt x="7047" y="8065"/>
                    <a:pt x="6205" y="9672"/>
                    <a:pt x="5363" y="11903"/>
                  </a:cubicBezTo>
                  <a:cubicBezTo>
                    <a:pt x="4522" y="14135"/>
                    <a:pt x="3680" y="16991"/>
                    <a:pt x="2698" y="18776"/>
                  </a:cubicBezTo>
                  <a:cubicBezTo>
                    <a:pt x="1717" y="20561"/>
                    <a:pt x="595" y="21275"/>
                    <a:pt x="174" y="20918"/>
                  </a:cubicBezTo>
                  <a:cubicBezTo>
                    <a:pt x="-247" y="20561"/>
                    <a:pt x="34" y="19133"/>
                    <a:pt x="1717" y="15652"/>
                  </a:cubicBezTo>
                  <a:cubicBezTo>
                    <a:pt x="3400" y="12171"/>
                    <a:pt x="6485" y="6637"/>
                    <a:pt x="8589" y="3513"/>
                  </a:cubicBezTo>
                  <a:cubicBezTo>
                    <a:pt x="10693" y="389"/>
                    <a:pt x="11815" y="-325"/>
                    <a:pt x="12937" y="121"/>
                  </a:cubicBezTo>
                  <a:cubicBezTo>
                    <a:pt x="14059" y="568"/>
                    <a:pt x="15182" y="2174"/>
                    <a:pt x="15462" y="3870"/>
                  </a:cubicBezTo>
                  <a:cubicBezTo>
                    <a:pt x="15743" y="5566"/>
                    <a:pt x="15182" y="7351"/>
                    <a:pt x="14621" y="8690"/>
                  </a:cubicBezTo>
                  <a:cubicBezTo>
                    <a:pt x="14059" y="10029"/>
                    <a:pt x="13498" y="10921"/>
                    <a:pt x="13919" y="11278"/>
                  </a:cubicBezTo>
                  <a:cubicBezTo>
                    <a:pt x="14340" y="11635"/>
                    <a:pt x="15743" y="11457"/>
                    <a:pt x="17145" y="12171"/>
                  </a:cubicBezTo>
                  <a:cubicBezTo>
                    <a:pt x="18548" y="12885"/>
                    <a:pt x="19950" y="14492"/>
                    <a:pt x="20652" y="15741"/>
                  </a:cubicBezTo>
                  <a:cubicBezTo>
                    <a:pt x="21353" y="16991"/>
                    <a:pt x="21353" y="17883"/>
                    <a:pt x="20652" y="18508"/>
                  </a:cubicBezTo>
                  <a:cubicBezTo>
                    <a:pt x="19950" y="19133"/>
                    <a:pt x="18548" y="19490"/>
                    <a:pt x="15041" y="19133"/>
                  </a:cubicBezTo>
                  <a:cubicBezTo>
                    <a:pt x="11535" y="18776"/>
                    <a:pt x="5924" y="17705"/>
                    <a:pt x="314" y="16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0118778" y="3451312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0268926" y="3297573"/>
              <a:ext cx="129253" cy="1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066" fill="norm" stroke="1" extrusionOk="0">
                  <a:moveTo>
                    <a:pt x="20936" y="173"/>
                  </a:moveTo>
                  <a:cubicBezTo>
                    <a:pt x="19222" y="-101"/>
                    <a:pt x="17507" y="-374"/>
                    <a:pt x="13907" y="2087"/>
                  </a:cubicBezTo>
                  <a:cubicBezTo>
                    <a:pt x="10307" y="4548"/>
                    <a:pt x="4822" y="9742"/>
                    <a:pt x="2079" y="13023"/>
                  </a:cubicBezTo>
                  <a:cubicBezTo>
                    <a:pt x="-664" y="16304"/>
                    <a:pt x="-664" y="17672"/>
                    <a:pt x="1907" y="18765"/>
                  </a:cubicBezTo>
                  <a:cubicBezTo>
                    <a:pt x="4479" y="19859"/>
                    <a:pt x="9622" y="20679"/>
                    <a:pt x="13050" y="20953"/>
                  </a:cubicBezTo>
                  <a:cubicBezTo>
                    <a:pt x="16479" y="21226"/>
                    <a:pt x="18193" y="20953"/>
                    <a:pt x="19907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0455328" y="3173466"/>
              <a:ext cx="102818" cy="40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24" fill="norm" stroke="1" extrusionOk="0">
                  <a:moveTo>
                    <a:pt x="10580" y="2256"/>
                  </a:moveTo>
                  <a:cubicBezTo>
                    <a:pt x="10580" y="1477"/>
                    <a:pt x="10580" y="697"/>
                    <a:pt x="12122" y="308"/>
                  </a:cubicBezTo>
                  <a:cubicBezTo>
                    <a:pt x="13665" y="-82"/>
                    <a:pt x="16751" y="-82"/>
                    <a:pt x="18735" y="196"/>
                  </a:cubicBezTo>
                  <a:cubicBezTo>
                    <a:pt x="20718" y="475"/>
                    <a:pt x="21600" y="1031"/>
                    <a:pt x="21380" y="2145"/>
                  </a:cubicBezTo>
                  <a:cubicBezTo>
                    <a:pt x="21159" y="3258"/>
                    <a:pt x="19837" y="4928"/>
                    <a:pt x="17633" y="6264"/>
                  </a:cubicBezTo>
                  <a:cubicBezTo>
                    <a:pt x="15429" y="7600"/>
                    <a:pt x="12343" y="8603"/>
                    <a:pt x="11020" y="9716"/>
                  </a:cubicBezTo>
                  <a:cubicBezTo>
                    <a:pt x="9698" y="10829"/>
                    <a:pt x="10139" y="12054"/>
                    <a:pt x="10800" y="13780"/>
                  </a:cubicBezTo>
                  <a:cubicBezTo>
                    <a:pt x="11461" y="15506"/>
                    <a:pt x="12343" y="17732"/>
                    <a:pt x="12122" y="19124"/>
                  </a:cubicBezTo>
                  <a:cubicBezTo>
                    <a:pt x="11902" y="20516"/>
                    <a:pt x="10580" y="21073"/>
                    <a:pt x="8376" y="21295"/>
                  </a:cubicBezTo>
                  <a:cubicBezTo>
                    <a:pt x="6171" y="21518"/>
                    <a:pt x="3086" y="21407"/>
                    <a:pt x="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0780186" y="3289585"/>
              <a:ext cx="462543" cy="18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925" fill="norm" stroke="1" extrusionOk="0">
                  <a:moveTo>
                    <a:pt x="3504" y="15288"/>
                  </a:moveTo>
                  <a:cubicBezTo>
                    <a:pt x="3898" y="12914"/>
                    <a:pt x="4293" y="10541"/>
                    <a:pt x="4490" y="8642"/>
                  </a:cubicBezTo>
                  <a:cubicBezTo>
                    <a:pt x="4687" y="6743"/>
                    <a:pt x="4687" y="5319"/>
                    <a:pt x="4391" y="4488"/>
                  </a:cubicBezTo>
                  <a:cubicBezTo>
                    <a:pt x="4095" y="3657"/>
                    <a:pt x="3504" y="3420"/>
                    <a:pt x="2863" y="4251"/>
                  </a:cubicBezTo>
                  <a:cubicBezTo>
                    <a:pt x="2221" y="5081"/>
                    <a:pt x="1531" y="6980"/>
                    <a:pt x="1038" y="9354"/>
                  </a:cubicBezTo>
                  <a:cubicBezTo>
                    <a:pt x="545" y="11727"/>
                    <a:pt x="249" y="14576"/>
                    <a:pt x="101" y="16712"/>
                  </a:cubicBezTo>
                  <a:cubicBezTo>
                    <a:pt x="-47" y="18848"/>
                    <a:pt x="-47" y="20273"/>
                    <a:pt x="200" y="20747"/>
                  </a:cubicBezTo>
                  <a:cubicBezTo>
                    <a:pt x="446" y="21222"/>
                    <a:pt x="939" y="20747"/>
                    <a:pt x="1580" y="19323"/>
                  </a:cubicBezTo>
                  <a:cubicBezTo>
                    <a:pt x="2221" y="17899"/>
                    <a:pt x="3011" y="15525"/>
                    <a:pt x="3553" y="13626"/>
                  </a:cubicBezTo>
                  <a:cubicBezTo>
                    <a:pt x="4095" y="11727"/>
                    <a:pt x="4391" y="10303"/>
                    <a:pt x="4589" y="10185"/>
                  </a:cubicBezTo>
                  <a:cubicBezTo>
                    <a:pt x="4786" y="10066"/>
                    <a:pt x="4885" y="11253"/>
                    <a:pt x="4885" y="12440"/>
                  </a:cubicBezTo>
                  <a:cubicBezTo>
                    <a:pt x="4885" y="13626"/>
                    <a:pt x="4786" y="14813"/>
                    <a:pt x="4885" y="15881"/>
                  </a:cubicBezTo>
                  <a:cubicBezTo>
                    <a:pt x="4983" y="16949"/>
                    <a:pt x="5279" y="17899"/>
                    <a:pt x="5674" y="18018"/>
                  </a:cubicBezTo>
                  <a:cubicBezTo>
                    <a:pt x="6068" y="18136"/>
                    <a:pt x="6561" y="17424"/>
                    <a:pt x="7252" y="15051"/>
                  </a:cubicBezTo>
                  <a:cubicBezTo>
                    <a:pt x="7942" y="12677"/>
                    <a:pt x="8830" y="8642"/>
                    <a:pt x="9323" y="5675"/>
                  </a:cubicBezTo>
                  <a:cubicBezTo>
                    <a:pt x="9816" y="2708"/>
                    <a:pt x="9915" y="809"/>
                    <a:pt x="9767" y="215"/>
                  </a:cubicBezTo>
                  <a:cubicBezTo>
                    <a:pt x="9619" y="-378"/>
                    <a:pt x="9224" y="334"/>
                    <a:pt x="9027" y="1402"/>
                  </a:cubicBezTo>
                  <a:cubicBezTo>
                    <a:pt x="8830" y="2470"/>
                    <a:pt x="8830" y="3895"/>
                    <a:pt x="9027" y="5675"/>
                  </a:cubicBezTo>
                  <a:cubicBezTo>
                    <a:pt x="9224" y="7455"/>
                    <a:pt x="9619" y="9591"/>
                    <a:pt x="9717" y="11253"/>
                  </a:cubicBezTo>
                  <a:cubicBezTo>
                    <a:pt x="9816" y="12914"/>
                    <a:pt x="9619" y="14101"/>
                    <a:pt x="9520" y="15288"/>
                  </a:cubicBezTo>
                  <a:cubicBezTo>
                    <a:pt x="9421" y="16475"/>
                    <a:pt x="9421" y="17662"/>
                    <a:pt x="9668" y="18255"/>
                  </a:cubicBezTo>
                  <a:cubicBezTo>
                    <a:pt x="9915" y="18848"/>
                    <a:pt x="10408" y="18848"/>
                    <a:pt x="11345" y="17899"/>
                  </a:cubicBezTo>
                  <a:cubicBezTo>
                    <a:pt x="12282" y="16949"/>
                    <a:pt x="13663" y="15051"/>
                    <a:pt x="14501" y="13508"/>
                  </a:cubicBezTo>
                  <a:cubicBezTo>
                    <a:pt x="15339" y="11965"/>
                    <a:pt x="15635" y="10778"/>
                    <a:pt x="15832" y="9473"/>
                  </a:cubicBezTo>
                  <a:cubicBezTo>
                    <a:pt x="16030" y="8167"/>
                    <a:pt x="16128" y="6743"/>
                    <a:pt x="15931" y="6149"/>
                  </a:cubicBezTo>
                  <a:cubicBezTo>
                    <a:pt x="15734" y="5556"/>
                    <a:pt x="15241" y="5793"/>
                    <a:pt x="14698" y="6980"/>
                  </a:cubicBezTo>
                  <a:cubicBezTo>
                    <a:pt x="14156" y="8167"/>
                    <a:pt x="13564" y="10303"/>
                    <a:pt x="13169" y="12202"/>
                  </a:cubicBezTo>
                  <a:cubicBezTo>
                    <a:pt x="12775" y="14101"/>
                    <a:pt x="12578" y="15763"/>
                    <a:pt x="12528" y="17187"/>
                  </a:cubicBezTo>
                  <a:cubicBezTo>
                    <a:pt x="12479" y="18611"/>
                    <a:pt x="12578" y="19798"/>
                    <a:pt x="14106" y="19323"/>
                  </a:cubicBezTo>
                  <a:cubicBezTo>
                    <a:pt x="15635" y="18848"/>
                    <a:pt x="18594" y="16712"/>
                    <a:pt x="21553" y="14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1490378" y="3216362"/>
              <a:ext cx="952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376"/>
                    <a:pt x="11040" y="8753"/>
                    <a:pt x="7440" y="12353"/>
                  </a:cubicBezTo>
                  <a:cubicBezTo>
                    <a:pt x="3840" y="15953"/>
                    <a:pt x="1920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1382428" y="3527512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578528" y="4162512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14"/>
                    <a:pt x="0" y="10428"/>
                    <a:pt x="3600" y="14028"/>
                  </a:cubicBezTo>
                  <a:cubicBezTo>
                    <a:pt x="7200" y="17628"/>
                    <a:pt x="14400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546778" y="407996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411311" y="4119057"/>
              <a:ext cx="179918" cy="20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6353" y="546"/>
                  </a:moveTo>
                  <a:cubicBezTo>
                    <a:pt x="4574" y="114"/>
                    <a:pt x="2795" y="-318"/>
                    <a:pt x="1652" y="330"/>
                  </a:cubicBezTo>
                  <a:cubicBezTo>
                    <a:pt x="508" y="978"/>
                    <a:pt x="0" y="2706"/>
                    <a:pt x="0" y="5730"/>
                  </a:cubicBezTo>
                  <a:cubicBezTo>
                    <a:pt x="0" y="8754"/>
                    <a:pt x="508" y="13074"/>
                    <a:pt x="2922" y="15990"/>
                  </a:cubicBezTo>
                  <a:cubicBezTo>
                    <a:pt x="5336" y="18906"/>
                    <a:pt x="9656" y="20418"/>
                    <a:pt x="13087" y="20850"/>
                  </a:cubicBezTo>
                  <a:cubicBezTo>
                    <a:pt x="16518" y="21282"/>
                    <a:pt x="19059" y="20634"/>
                    <a:pt x="21600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692828" y="4099012"/>
              <a:ext cx="7956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620" y="0"/>
                  </a:moveTo>
                  <a:cubicBezTo>
                    <a:pt x="7560" y="2653"/>
                    <a:pt x="13500" y="5305"/>
                    <a:pt x="17010" y="7958"/>
                  </a:cubicBezTo>
                  <a:cubicBezTo>
                    <a:pt x="20520" y="10611"/>
                    <a:pt x="21600" y="13263"/>
                    <a:pt x="18360" y="15537"/>
                  </a:cubicBezTo>
                  <a:cubicBezTo>
                    <a:pt x="15120" y="17811"/>
                    <a:pt x="756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6000538" y="4084542"/>
              <a:ext cx="119312" cy="35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2" h="21218" fill="norm" stroke="1" extrusionOk="0">
                  <a:moveTo>
                    <a:pt x="5985" y="9147"/>
                  </a:moveTo>
                  <a:cubicBezTo>
                    <a:pt x="5625" y="12788"/>
                    <a:pt x="5265" y="16430"/>
                    <a:pt x="5085" y="18565"/>
                  </a:cubicBezTo>
                  <a:cubicBezTo>
                    <a:pt x="4905" y="20700"/>
                    <a:pt x="4905" y="21328"/>
                    <a:pt x="4365" y="21202"/>
                  </a:cubicBezTo>
                  <a:cubicBezTo>
                    <a:pt x="3825" y="21077"/>
                    <a:pt x="2745" y="20198"/>
                    <a:pt x="1845" y="18188"/>
                  </a:cubicBezTo>
                  <a:cubicBezTo>
                    <a:pt x="945" y="16179"/>
                    <a:pt x="225" y="13040"/>
                    <a:pt x="45" y="9900"/>
                  </a:cubicBezTo>
                  <a:cubicBezTo>
                    <a:pt x="-135" y="6761"/>
                    <a:pt x="225" y="3621"/>
                    <a:pt x="1125" y="1863"/>
                  </a:cubicBezTo>
                  <a:cubicBezTo>
                    <a:pt x="2025" y="105"/>
                    <a:pt x="3465" y="-272"/>
                    <a:pt x="7245" y="168"/>
                  </a:cubicBezTo>
                  <a:cubicBezTo>
                    <a:pt x="11025" y="607"/>
                    <a:pt x="17145" y="1863"/>
                    <a:pt x="19305" y="3433"/>
                  </a:cubicBezTo>
                  <a:cubicBezTo>
                    <a:pt x="21465" y="5002"/>
                    <a:pt x="19665" y="6886"/>
                    <a:pt x="17865" y="7954"/>
                  </a:cubicBezTo>
                  <a:cubicBezTo>
                    <a:pt x="16065" y="9021"/>
                    <a:pt x="14265" y="9272"/>
                    <a:pt x="12105" y="9461"/>
                  </a:cubicBezTo>
                  <a:cubicBezTo>
                    <a:pt x="9945" y="9649"/>
                    <a:pt x="7425" y="9775"/>
                    <a:pt x="5625" y="9461"/>
                  </a:cubicBezTo>
                  <a:cubicBezTo>
                    <a:pt x="3825" y="9147"/>
                    <a:pt x="2745" y="8393"/>
                    <a:pt x="3645" y="7765"/>
                  </a:cubicBezTo>
                  <a:cubicBezTo>
                    <a:pt x="4545" y="7137"/>
                    <a:pt x="7425" y="6635"/>
                    <a:pt x="10305" y="6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184678" y="4107099"/>
              <a:ext cx="130451" cy="10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52" fill="norm" stroke="1" extrusionOk="0">
                  <a:moveTo>
                    <a:pt x="16245" y="11087"/>
                  </a:moveTo>
                  <a:cubicBezTo>
                    <a:pt x="13806" y="7276"/>
                    <a:pt x="11368" y="3464"/>
                    <a:pt x="9103" y="1558"/>
                  </a:cubicBezTo>
                  <a:cubicBezTo>
                    <a:pt x="6839" y="-348"/>
                    <a:pt x="4748" y="-348"/>
                    <a:pt x="3355" y="711"/>
                  </a:cubicBezTo>
                  <a:cubicBezTo>
                    <a:pt x="1961" y="1770"/>
                    <a:pt x="1265" y="3887"/>
                    <a:pt x="742" y="6217"/>
                  </a:cubicBezTo>
                  <a:cubicBezTo>
                    <a:pt x="219" y="8546"/>
                    <a:pt x="-129" y="11087"/>
                    <a:pt x="45" y="13417"/>
                  </a:cubicBezTo>
                  <a:cubicBezTo>
                    <a:pt x="219" y="15746"/>
                    <a:pt x="916" y="17864"/>
                    <a:pt x="2136" y="18923"/>
                  </a:cubicBezTo>
                  <a:cubicBezTo>
                    <a:pt x="3355" y="19981"/>
                    <a:pt x="5097" y="19981"/>
                    <a:pt x="6490" y="19134"/>
                  </a:cubicBezTo>
                  <a:cubicBezTo>
                    <a:pt x="7884" y="18287"/>
                    <a:pt x="8929" y="16593"/>
                    <a:pt x="9974" y="14264"/>
                  </a:cubicBezTo>
                  <a:cubicBezTo>
                    <a:pt x="11019" y="11934"/>
                    <a:pt x="12065" y="8970"/>
                    <a:pt x="12587" y="8970"/>
                  </a:cubicBezTo>
                  <a:cubicBezTo>
                    <a:pt x="13110" y="8970"/>
                    <a:pt x="13110" y="11934"/>
                    <a:pt x="13632" y="14264"/>
                  </a:cubicBezTo>
                  <a:cubicBezTo>
                    <a:pt x="14155" y="16593"/>
                    <a:pt x="15200" y="18287"/>
                    <a:pt x="16594" y="19346"/>
                  </a:cubicBezTo>
                  <a:cubicBezTo>
                    <a:pt x="17987" y="20405"/>
                    <a:pt x="19729" y="20828"/>
                    <a:pt x="21471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353228" y="4137112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334178" y="407361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6395737" y="4073612"/>
              <a:ext cx="71792" cy="13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67" fill="norm" stroke="1" extrusionOk="0">
                  <a:moveTo>
                    <a:pt x="566" y="0"/>
                  </a:moveTo>
                  <a:cubicBezTo>
                    <a:pt x="4269" y="2901"/>
                    <a:pt x="7972" y="5803"/>
                    <a:pt x="9515" y="9188"/>
                  </a:cubicBezTo>
                  <a:cubicBezTo>
                    <a:pt x="11058" y="12573"/>
                    <a:pt x="10441" y="16442"/>
                    <a:pt x="8589" y="18699"/>
                  </a:cubicBezTo>
                  <a:cubicBezTo>
                    <a:pt x="6738" y="20955"/>
                    <a:pt x="3652" y="21600"/>
                    <a:pt x="1801" y="21116"/>
                  </a:cubicBezTo>
                  <a:cubicBezTo>
                    <a:pt x="-51" y="20633"/>
                    <a:pt x="-668" y="19021"/>
                    <a:pt x="875" y="16281"/>
                  </a:cubicBezTo>
                  <a:cubicBezTo>
                    <a:pt x="2418" y="13540"/>
                    <a:pt x="6121" y="9672"/>
                    <a:pt x="9823" y="7576"/>
                  </a:cubicBezTo>
                  <a:cubicBezTo>
                    <a:pt x="13526" y="5481"/>
                    <a:pt x="17229" y="5158"/>
                    <a:pt x="20932" y="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6527593" y="4092662"/>
              <a:ext cx="136786" cy="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29" fill="norm" stroke="1" extrusionOk="0">
                  <a:moveTo>
                    <a:pt x="1537" y="5891"/>
                  </a:moveTo>
                  <a:cubicBezTo>
                    <a:pt x="872" y="8345"/>
                    <a:pt x="207" y="10800"/>
                    <a:pt x="41" y="13255"/>
                  </a:cubicBezTo>
                  <a:cubicBezTo>
                    <a:pt x="-125" y="15709"/>
                    <a:pt x="207" y="18164"/>
                    <a:pt x="1204" y="19636"/>
                  </a:cubicBezTo>
                  <a:cubicBezTo>
                    <a:pt x="2201" y="21109"/>
                    <a:pt x="3863" y="21600"/>
                    <a:pt x="5026" y="20618"/>
                  </a:cubicBezTo>
                  <a:cubicBezTo>
                    <a:pt x="6189" y="19636"/>
                    <a:pt x="6853" y="17182"/>
                    <a:pt x="7186" y="14727"/>
                  </a:cubicBezTo>
                  <a:cubicBezTo>
                    <a:pt x="7518" y="12273"/>
                    <a:pt x="7518" y="9818"/>
                    <a:pt x="7684" y="10064"/>
                  </a:cubicBezTo>
                  <a:cubicBezTo>
                    <a:pt x="7850" y="10309"/>
                    <a:pt x="8183" y="13255"/>
                    <a:pt x="9180" y="15218"/>
                  </a:cubicBezTo>
                  <a:cubicBezTo>
                    <a:pt x="10177" y="17182"/>
                    <a:pt x="11838" y="18164"/>
                    <a:pt x="13333" y="17918"/>
                  </a:cubicBezTo>
                  <a:cubicBezTo>
                    <a:pt x="14829" y="17673"/>
                    <a:pt x="16158" y="16200"/>
                    <a:pt x="17487" y="13009"/>
                  </a:cubicBezTo>
                  <a:cubicBezTo>
                    <a:pt x="18817" y="9818"/>
                    <a:pt x="20146" y="4909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715178" y="4111712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6746928" y="404821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6772328" y="4049913"/>
              <a:ext cx="68478" cy="11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964" fill="norm" stroke="1" extrusionOk="0">
                  <a:moveTo>
                    <a:pt x="13745" y="2004"/>
                  </a:moveTo>
                  <a:cubicBezTo>
                    <a:pt x="11127" y="847"/>
                    <a:pt x="8509" y="-310"/>
                    <a:pt x="6873" y="76"/>
                  </a:cubicBezTo>
                  <a:cubicBezTo>
                    <a:pt x="5236" y="461"/>
                    <a:pt x="4582" y="2390"/>
                    <a:pt x="5891" y="3740"/>
                  </a:cubicBezTo>
                  <a:cubicBezTo>
                    <a:pt x="7200" y="5090"/>
                    <a:pt x="10473" y="5861"/>
                    <a:pt x="13418" y="7211"/>
                  </a:cubicBezTo>
                  <a:cubicBezTo>
                    <a:pt x="16364" y="8561"/>
                    <a:pt x="18982" y="10490"/>
                    <a:pt x="20291" y="12419"/>
                  </a:cubicBezTo>
                  <a:cubicBezTo>
                    <a:pt x="21600" y="14347"/>
                    <a:pt x="21600" y="16276"/>
                    <a:pt x="19309" y="18011"/>
                  </a:cubicBezTo>
                  <a:cubicBezTo>
                    <a:pt x="17018" y="19747"/>
                    <a:pt x="12436" y="21290"/>
                    <a:pt x="8836" y="20904"/>
                  </a:cubicBezTo>
                  <a:cubicBezTo>
                    <a:pt x="5236" y="20519"/>
                    <a:pt x="2618" y="18204"/>
                    <a:pt x="0" y="15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6875578" y="4010179"/>
              <a:ext cx="214251" cy="12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16" fill="norm" stroke="1" extrusionOk="0">
                  <a:moveTo>
                    <a:pt x="1106" y="13360"/>
                  </a:moveTo>
                  <a:cubicBezTo>
                    <a:pt x="3223" y="11646"/>
                    <a:pt x="5341" y="9932"/>
                    <a:pt x="6717" y="8389"/>
                  </a:cubicBezTo>
                  <a:cubicBezTo>
                    <a:pt x="8094" y="6846"/>
                    <a:pt x="8729" y="5475"/>
                    <a:pt x="9047" y="3932"/>
                  </a:cubicBezTo>
                  <a:cubicBezTo>
                    <a:pt x="9364" y="2389"/>
                    <a:pt x="9364" y="675"/>
                    <a:pt x="8623" y="160"/>
                  </a:cubicBezTo>
                  <a:cubicBezTo>
                    <a:pt x="7882" y="-354"/>
                    <a:pt x="6400" y="332"/>
                    <a:pt x="4811" y="2732"/>
                  </a:cubicBezTo>
                  <a:cubicBezTo>
                    <a:pt x="3223" y="5132"/>
                    <a:pt x="1529" y="9246"/>
                    <a:pt x="682" y="12503"/>
                  </a:cubicBezTo>
                  <a:cubicBezTo>
                    <a:pt x="-165" y="15760"/>
                    <a:pt x="-165" y="18160"/>
                    <a:pt x="364" y="19532"/>
                  </a:cubicBezTo>
                  <a:cubicBezTo>
                    <a:pt x="894" y="20903"/>
                    <a:pt x="1953" y="21246"/>
                    <a:pt x="5553" y="20217"/>
                  </a:cubicBezTo>
                  <a:cubicBezTo>
                    <a:pt x="9153" y="19189"/>
                    <a:pt x="15294" y="16789"/>
                    <a:pt x="21435" y="14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7464478" y="3940262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91"/>
                    <a:pt x="10800" y="8182"/>
                    <a:pt x="7200" y="11782"/>
                  </a:cubicBezTo>
                  <a:cubicBezTo>
                    <a:pt x="3600" y="15382"/>
                    <a:pt x="1800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7343828" y="4200612"/>
              <a:ext cx="355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7" y="14400"/>
                    <a:pt x="5914" y="7200"/>
                    <a:pt x="9514" y="3600"/>
                  </a:cubicBezTo>
                  <a:cubicBezTo>
                    <a:pt x="13114" y="0"/>
                    <a:pt x="173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6387918" y="4452366"/>
              <a:ext cx="143111" cy="36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79" fill="norm" stroke="1" extrusionOk="0">
                  <a:moveTo>
                    <a:pt x="13852" y="9388"/>
                  </a:moveTo>
                  <a:cubicBezTo>
                    <a:pt x="11947" y="9141"/>
                    <a:pt x="10041" y="8894"/>
                    <a:pt x="8611" y="9264"/>
                  </a:cubicBezTo>
                  <a:cubicBezTo>
                    <a:pt x="7182" y="9635"/>
                    <a:pt x="6229" y="10622"/>
                    <a:pt x="5117" y="12474"/>
                  </a:cubicBezTo>
                  <a:cubicBezTo>
                    <a:pt x="4005" y="14325"/>
                    <a:pt x="2735" y="17040"/>
                    <a:pt x="1782" y="18768"/>
                  </a:cubicBezTo>
                  <a:cubicBezTo>
                    <a:pt x="829" y="20496"/>
                    <a:pt x="194" y="21237"/>
                    <a:pt x="35" y="21175"/>
                  </a:cubicBezTo>
                  <a:cubicBezTo>
                    <a:pt x="-124" y="21114"/>
                    <a:pt x="194" y="20250"/>
                    <a:pt x="2258" y="17596"/>
                  </a:cubicBezTo>
                  <a:cubicBezTo>
                    <a:pt x="4323" y="14942"/>
                    <a:pt x="8135" y="10499"/>
                    <a:pt x="10200" y="7968"/>
                  </a:cubicBezTo>
                  <a:cubicBezTo>
                    <a:pt x="12264" y="5438"/>
                    <a:pt x="12582" y="4821"/>
                    <a:pt x="13694" y="3648"/>
                  </a:cubicBezTo>
                  <a:cubicBezTo>
                    <a:pt x="14805" y="2476"/>
                    <a:pt x="16711" y="748"/>
                    <a:pt x="17823" y="192"/>
                  </a:cubicBezTo>
                  <a:cubicBezTo>
                    <a:pt x="18935" y="-363"/>
                    <a:pt x="19252" y="254"/>
                    <a:pt x="19888" y="2414"/>
                  </a:cubicBezTo>
                  <a:cubicBezTo>
                    <a:pt x="20523" y="4574"/>
                    <a:pt x="21476" y="8277"/>
                    <a:pt x="21476" y="11486"/>
                  </a:cubicBezTo>
                  <a:cubicBezTo>
                    <a:pt x="21476" y="14695"/>
                    <a:pt x="20523" y="17411"/>
                    <a:pt x="19570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429940" y="4645112"/>
              <a:ext cx="14553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9183" y="21600"/>
                  </a:moveTo>
                  <a:cubicBezTo>
                    <a:pt x="7948" y="20400"/>
                    <a:pt x="6714" y="19200"/>
                    <a:pt x="4863" y="18000"/>
                  </a:cubicBezTo>
                  <a:cubicBezTo>
                    <a:pt x="3011" y="16800"/>
                    <a:pt x="543" y="15600"/>
                    <a:pt x="80" y="14200"/>
                  </a:cubicBezTo>
                  <a:cubicBezTo>
                    <a:pt x="-383" y="12800"/>
                    <a:pt x="1160" y="11200"/>
                    <a:pt x="5017" y="8800"/>
                  </a:cubicBezTo>
                  <a:cubicBezTo>
                    <a:pt x="8874" y="6400"/>
                    <a:pt x="15046" y="3200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6616935" y="4505412"/>
              <a:ext cx="199844" cy="25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15" fill="norm" stroke="1" extrusionOk="0">
                  <a:moveTo>
                    <a:pt x="3050" y="5940"/>
                  </a:moveTo>
                  <a:cubicBezTo>
                    <a:pt x="2368" y="10440"/>
                    <a:pt x="1686" y="14940"/>
                    <a:pt x="1231" y="17730"/>
                  </a:cubicBezTo>
                  <a:cubicBezTo>
                    <a:pt x="776" y="20520"/>
                    <a:pt x="549" y="21600"/>
                    <a:pt x="322" y="21510"/>
                  </a:cubicBezTo>
                  <a:cubicBezTo>
                    <a:pt x="94" y="21420"/>
                    <a:pt x="-133" y="20160"/>
                    <a:pt x="94" y="17100"/>
                  </a:cubicBezTo>
                  <a:cubicBezTo>
                    <a:pt x="322" y="14040"/>
                    <a:pt x="1004" y="9180"/>
                    <a:pt x="1572" y="6210"/>
                  </a:cubicBezTo>
                  <a:cubicBezTo>
                    <a:pt x="2141" y="3240"/>
                    <a:pt x="2595" y="2160"/>
                    <a:pt x="3050" y="2160"/>
                  </a:cubicBezTo>
                  <a:cubicBezTo>
                    <a:pt x="3505" y="2160"/>
                    <a:pt x="3960" y="3240"/>
                    <a:pt x="5096" y="6030"/>
                  </a:cubicBezTo>
                  <a:cubicBezTo>
                    <a:pt x="6233" y="8820"/>
                    <a:pt x="8052" y="13320"/>
                    <a:pt x="9303" y="15930"/>
                  </a:cubicBezTo>
                  <a:cubicBezTo>
                    <a:pt x="10553" y="18540"/>
                    <a:pt x="11235" y="19260"/>
                    <a:pt x="12145" y="19440"/>
                  </a:cubicBezTo>
                  <a:cubicBezTo>
                    <a:pt x="13054" y="19620"/>
                    <a:pt x="14191" y="19260"/>
                    <a:pt x="15783" y="16920"/>
                  </a:cubicBezTo>
                  <a:cubicBezTo>
                    <a:pt x="17374" y="14580"/>
                    <a:pt x="19421" y="10260"/>
                    <a:pt x="20444" y="7110"/>
                  </a:cubicBezTo>
                  <a:cubicBezTo>
                    <a:pt x="21467" y="3960"/>
                    <a:pt x="21467" y="198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848528" y="4568912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816778" y="4425301"/>
              <a:ext cx="143672" cy="34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205" fill="norm" stroke="1" extrusionOk="0">
                  <a:moveTo>
                    <a:pt x="6480" y="4144"/>
                  </a:moveTo>
                  <a:cubicBezTo>
                    <a:pt x="6789" y="3363"/>
                    <a:pt x="7097" y="2583"/>
                    <a:pt x="7406" y="1802"/>
                  </a:cubicBezTo>
                  <a:cubicBezTo>
                    <a:pt x="7714" y="1021"/>
                    <a:pt x="8023" y="240"/>
                    <a:pt x="8949" y="45"/>
                  </a:cubicBezTo>
                  <a:cubicBezTo>
                    <a:pt x="9874" y="-150"/>
                    <a:pt x="11417" y="240"/>
                    <a:pt x="13886" y="2127"/>
                  </a:cubicBezTo>
                  <a:cubicBezTo>
                    <a:pt x="16354" y="4014"/>
                    <a:pt x="19749" y="7397"/>
                    <a:pt x="20674" y="10650"/>
                  </a:cubicBezTo>
                  <a:cubicBezTo>
                    <a:pt x="21600" y="13903"/>
                    <a:pt x="20057" y="17026"/>
                    <a:pt x="17434" y="18913"/>
                  </a:cubicBezTo>
                  <a:cubicBezTo>
                    <a:pt x="14811" y="20799"/>
                    <a:pt x="11109" y="21450"/>
                    <a:pt x="8023" y="21125"/>
                  </a:cubicBezTo>
                  <a:cubicBezTo>
                    <a:pt x="4937" y="20799"/>
                    <a:pt x="2469" y="19498"/>
                    <a:pt x="0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476928" y="5089612"/>
              <a:ext cx="10584" cy="14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12960" y="0"/>
                  </a:moveTo>
                  <a:cubicBezTo>
                    <a:pt x="17280" y="6171"/>
                    <a:pt x="21600" y="12343"/>
                    <a:pt x="21600" y="16200"/>
                  </a:cubicBezTo>
                  <a:cubicBezTo>
                    <a:pt x="21600" y="20057"/>
                    <a:pt x="17280" y="21600"/>
                    <a:pt x="12960" y="21291"/>
                  </a:cubicBezTo>
                  <a:cubicBezTo>
                    <a:pt x="8640" y="20983"/>
                    <a:pt x="4320" y="18823"/>
                    <a:pt x="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470578" y="5023995"/>
              <a:ext cx="31751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723"/>
                    <a:pt x="0" y="11845"/>
                    <a:pt x="0" y="7665"/>
                  </a:cubicBezTo>
                  <a:cubicBezTo>
                    <a:pt x="0" y="3484"/>
                    <a:pt x="0" y="0"/>
                    <a:pt x="3600" y="0"/>
                  </a:cubicBezTo>
                  <a:cubicBezTo>
                    <a:pt x="7200" y="0"/>
                    <a:pt x="14400" y="3484"/>
                    <a:pt x="21600" y="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572178" y="511501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559478" y="503246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597578" y="5038812"/>
              <a:ext cx="128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0452" y="0"/>
                  </a:moveTo>
                  <a:cubicBezTo>
                    <a:pt x="12194" y="189"/>
                    <a:pt x="13935" y="379"/>
                    <a:pt x="16026" y="2084"/>
                  </a:cubicBezTo>
                  <a:cubicBezTo>
                    <a:pt x="18116" y="3789"/>
                    <a:pt x="20555" y="7011"/>
                    <a:pt x="21077" y="9947"/>
                  </a:cubicBezTo>
                  <a:cubicBezTo>
                    <a:pt x="21600" y="12884"/>
                    <a:pt x="20206" y="15537"/>
                    <a:pt x="16374" y="17432"/>
                  </a:cubicBezTo>
                  <a:cubicBezTo>
                    <a:pt x="12542" y="19326"/>
                    <a:pt x="6271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296975" y="5074795"/>
              <a:ext cx="173604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3387" y="3422"/>
                  </a:moveTo>
                  <a:cubicBezTo>
                    <a:pt x="3648" y="1711"/>
                    <a:pt x="3908" y="0"/>
                    <a:pt x="3778" y="0"/>
                  </a:cubicBezTo>
                  <a:cubicBezTo>
                    <a:pt x="3648" y="0"/>
                    <a:pt x="3127" y="1711"/>
                    <a:pt x="2346" y="5240"/>
                  </a:cubicBezTo>
                  <a:cubicBezTo>
                    <a:pt x="1566" y="8768"/>
                    <a:pt x="525" y="14115"/>
                    <a:pt x="134" y="17323"/>
                  </a:cubicBezTo>
                  <a:cubicBezTo>
                    <a:pt x="-256" y="20531"/>
                    <a:pt x="4" y="21600"/>
                    <a:pt x="3648" y="21600"/>
                  </a:cubicBezTo>
                  <a:cubicBezTo>
                    <a:pt x="7291" y="21600"/>
                    <a:pt x="14317" y="20531"/>
                    <a:pt x="21344" y="19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6017404" y="4994860"/>
              <a:ext cx="115429" cy="34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22" fill="norm" stroke="1" extrusionOk="0">
                  <a:moveTo>
                    <a:pt x="4497" y="5896"/>
                  </a:moveTo>
                  <a:cubicBezTo>
                    <a:pt x="2954" y="6291"/>
                    <a:pt x="1411" y="6686"/>
                    <a:pt x="639" y="7608"/>
                  </a:cubicBezTo>
                  <a:cubicBezTo>
                    <a:pt x="-132" y="8530"/>
                    <a:pt x="-132" y="9978"/>
                    <a:pt x="254" y="12152"/>
                  </a:cubicBezTo>
                  <a:cubicBezTo>
                    <a:pt x="639" y="14325"/>
                    <a:pt x="1411" y="17222"/>
                    <a:pt x="1797" y="19000"/>
                  </a:cubicBezTo>
                  <a:cubicBezTo>
                    <a:pt x="2182" y="20778"/>
                    <a:pt x="2182" y="21437"/>
                    <a:pt x="1989" y="21305"/>
                  </a:cubicBezTo>
                  <a:cubicBezTo>
                    <a:pt x="1797" y="21174"/>
                    <a:pt x="1411" y="20252"/>
                    <a:pt x="1218" y="17354"/>
                  </a:cubicBezTo>
                  <a:cubicBezTo>
                    <a:pt x="1025" y="14457"/>
                    <a:pt x="1025" y="9583"/>
                    <a:pt x="1218" y="6752"/>
                  </a:cubicBezTo>
                  <a:cubicBezTo>
                    <a:pt x="1411" y="3920"/>
                    <a:pt x="1797" y="3130"/>
                    <a:pt x="2761" y="2208"/>
                  </a:cubicBezTo>
                  <a:cubicBezTo>
                    <a:pt x="3725" y="1286"/>
                    <a:pt x="5268" y="232"/>
                    <a:pt x="7582" y="35"/>
                  </a:cubicBezTo>
                  <a:cubicBezTo>
                    <a:pt x="9897" y="-163"/>
                    <a:pt x="12982" y="496"/>
                    <a:pt x="15489" y="1615"/>
                  </a:cubicBezTo>
                  <a:cubicBezTo>
                    <a:pt x="17997" y="2735"/>
                    <a:pt x="19925" y="4315"/>
                    <a:pt x="20697" y="5435"/>
                  </a:cubicBezTo>
                  <a:cubicBezTo>
                    <a:pt x="21468" y="6554"/>
                    <a:pt x="21082" y="7213"/>
                    <a:pt x="17804" y="7937"/>
                  </a:cubicBezTo>
                  <a:cubicBezTo>
                    <a:pt x="14525" y="8661"/>
                    <a:pt x="8354" y="9452"/>
                    <a:pt x="2182" y="1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111928" y="5173104"/>
              <a:ext cx="107951" cy="15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4083"/>
                  </a:moveTo>
                  <a:cubicBezTo>
                    <a:pt x="2118" y="4363"/>
                    <a:pt x="4235" y="4644"/>
                    <a:pt x="6565" y="6748"/>
                  </a:cubicBezTo>
                  <a:cubicBezTo>
                    <a:pt x="8894" y="8852"/>
                    <a:pt x="11435" y="12779"/>
                    <a:pt x="12282" y="15444"/>
                  </a:cubicBezTo>
                  <a:cubicBezTo>
                    <a:pt x="13129" y="18109"/>
                    <a:pt x="12282" y="19511"/>
                    <a:pt x="10800" y="20353"/>
                  </a:cubicBezTo>
                  <a:cubicBezTo>
                    <a:pt x="9318" y="21194"/>
                    <a:pt x="7200" y="21475"/>
                    <a:pt x="6141" y="20774"/>
                  </a:cubicBezTo>
                  <a:cubicBezTo>
                    <a:pt x="5082" y="20072"/>
                    <a:pt x="5082" y="18389"/>
                    <a:pt x="6141" y="15163"/>
                  </a:cubicBezTo>
                  <a:cubicBezTo>
                    <a:pt x="7200" y="11937"/>
                    <a:pt x="9318" y="7169"/>
                    <a:pt x="11224" y="4223"/>
                  </a:cubicBezTo>
                  <a:cubicBezTo>
                    <a:pt x="13129" y="1278"/>
                    <a:pt x="14824" y="156"/>
                    <a:pt x="16518" y="15"/>
                  </a:cubicBezTo>
                  <a:cubicBezTo>
                    <a:pt x="18212" y="-125"/>
                    <a:pt x="19906" y="717"/>
                    <a:pt x="21600" y="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329540" y="5072990"/>
              <a:ext cx="125289" cy="21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81" fill="norm" stroke="1" extrusionOk="0">
                  <a:moveTo>
                    <a:pt x="15909" y="2850"/>
                  </a:moveTo>
                  <a:cubicBezTo>
                    <a:pt x="14109" y="1615"/>
                    <a:pt x="12309" y="381"/>
                    <a:pt x="10689" y="73"/>
                  </a:cubicBezTo>
                  <a:cubicBezTo>
                    <a:pt x="9069" y="-236"/>
                    <a:pt x="7629" y="381"/>
                    <a:pt x="5829" y="3055"/>
                  </a:cubicBezTo>
                  <a:cubicBezTo>
                    <a:pt x="4029" y="5730"/>
                    <a:pt x="1869" y="10461"/>
                    <a:pt x="789" y="13444"/>
                  </a:cubicBezTo>
                  <a:cubicBezTo>
                    <a:pt x="-291" y="16427"/>
                    <a:pt x="-291" y="17661"/>
                    <a:pt x="969" y="18895"/>
                  </a:cubicBezTo>
                  <a:cubicBezTo>
                    <a:pt x="2229" y="20130"/>
                    <a:pt x="4749" y="21364"/>
                    <a:pt x="8349" y="21158"/>
                  </a:cubicBezTo>
                  <a:cubicBezTo>
                    <a:pt x="11949" y="20953"/>
                    <a:pt x="16629" y="19307"/>
                    <a:pt x="21309" y="17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493936" y="5071727"/>
              <a:ext cx="102589" cy="25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105" fill="norm" stroke="1" extrusionOk="0">
                  <a:moveTo>
                    <a:pt x="10162" y="3621"/>
                  </a:moveTo>
                  <a:cubicBezTo>
                    <a:pt x="8434" y="7339"/>
                    <a:pt x="6706" y="11057"/>
                    <a:pt x="5626" y="13447"/>
                  </a:cubicBezTo>
                  <a:cubicBezTo>
                    <a:pt x="4546" y="15837"/>
                    <a:pt x="4114" y="16900"/>
                    <a:pt x="3250" y="18139"/>
                  </a:cubicBezTo>
                  <a:cubicBezTo>
                    <a:pt x="2386" y="19378"/>
                    <a:pt x="1090" y="20795"/>
                    <a:pt x="442" y="21060"/>
                  </a:cubicBezTo>
                  <a:cubicBezTo>
                    <a:pt x="-206" y="21326"/>
                    <a:pt x="-206" y="20441"/>
                    <a:pt x="874" y="17519"/>
                  </a:cubicBezTo>
                  <a:cubicBezTo>
                    <a:pt x="1954" y="14598"/>
                    <a:pt x="4114" y="9641"/>
                    <a:pt x="5410" y="6631"/>
                  </a:cubicBezTo>
                  <a:cubicBezTo>
                    <a:pt x="6706" y="3621"/>
                    <a:pt x="7138" y="2559"/>
                    <a:pt x="8002" y="1585"/>
                  </a:cubicBezTo>
                  <a:cubicBezTo>
                    <a:pt x="8866" y="611"/>
                    <a:pt x="10162" y="-274"/>
                    <a:pt x="12538" y="80"/>
                  </a:cubicBezTo>
                  <a:cubicBezTo>
                    <a:pt x="14914" y="434"/>
                    <a:pt x="18370" y="2028"/>
                    <a:pt x="19882" y="5392"/>
                  </a:cubicBezTo>
                  <a:cubicBezTo>
                    <a:pt x="21394" y="8756"/>
                    <a:pt x="20962" y="13890"/>
                    <a:pt x="20530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6524678" y="5210262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6457"/>
                    <a:pt x="1600" y="11314"/>
                    <a:pt x="5200" y="7714"/>
                  </a:cubicBezTo>
                  <a:cubicBezTo>
                    <a:pt x="8800" y="4114"/>
                    <a:pt x="15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702478" y="5005416"/>
              <a:ext cx="115889" cy="26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90" fill="norm" stroke="1" extrusionOk="0">
                  <a:moveTo>
                    <a:pt x="10414" y="10419"/>
                  </a:moveTo>
                  <a:cubicBezTo>
                    <a:pt x="10414" y="13504"/>
                    <a:pt x="10414" y="16590"/>
                    <a:pt x="10029" y="18561"/>
                  </a:cubicBezTo>
                  <a:cubicBezTo>
                    <a:pt x="9643" y="20533"/>
                    <a:pt x="8871" y="21390"/>
                    <a:pt x="8293" y="21390"/>
                  </a:cubicBezTo>
                  <a:cubicBezTo>
                    <a:pt x="7714" y="21390"/>
                    <a:pt x="7329" y="20533"/>
                    <a:pt x="7329" y="17790"/>
                  </a:cubicBezTo>
                  <a:cubicBezTo>
                    <a:pt x="7329" y="15047"/>
                    <a:pt x="7714" y="10419"/>
                    <a:pt x="8679" y="7161"/>
                  </a:cubicBezTo>
                  <a:cubicBezTo>
                    <a:pt x="9643" y="3904"/>
                    <a:pt x="11186" y="2019"/>
                    <a:pt x="12921" y="990"/>
                  </a:cubicBezTo>
                  <a:cubicBezTo>
                    <a:pt x="14657" y="-39"/>
                    <a:pt x="16586" y="-210"/>
                    <a:pt x="18129" y="219"/>
                  </a:cubicBezTo>
                  <a:cubicBezTo>
                    <a:pt x="19671" y="647"/>
                    <a:pt x="20829" y="1676"/>
                    <a:pt x="20443" y="3819"/>
                  </a:cubicBezTo>
                  <a:cubicBezTo>
                    <a:pt x="20057" y="5961"/>
                    <a:pt x="18129" y="9219"/>
                    <a:pt x="16393" y="11104"/>
                  </a:cubicBezTo>
                  <a:cubicBezTo>
                    <a:pt x="14657" y="12990"/>
                    <a:pt x="13114" y="13504"/>
                    <a:pt x="13307" y="13761"/>
                  </a:cubicBezTo>
                  <a:cubicBezTo>
                    <a:pt x="13500" y="14019"/>
                    <a:pt x="15429" y="14019"/>
                    <a:pt x="16971" y="14447"/>
                  </a:cubicBezTo>
                  <a:cubicBezTo>
                    <a:pt x="18514" y="14876"/>
                    <a:pt x="19671" y="15733"/>
                    <a:pt x="20443" y="16761"/>
                  </a:cubicBezTo>
                  <a:cubicBezTo>
                    <a:pt x="21214" y="17790"/>
                    <a:pt x="21600" y="18990"/>
                    <a:pt x="20057" y="19847"/>
                  </a:cubicBezTo>
                  <a:cubicBezTo>
                    <a:pt x="18514" y="20704"/>
                    <a:pt x="15043" y="21219"/>
                    <a:pt x="11379" y="21219"/>
                  </a:cubicBezTo>
                  <a:cubicBezTo>
                    <a:pt x="7714" y="21219"/>
                    <a:pt x="3857" y="20704"/>
                    <a:pt x="0" y="2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902028" y="5062335"/>
              <a:ext cx="162401" cy="18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962" fill="norm" stroke="1" extrusionOk="0">
                  <a:moveTo>
                    <a:pt x="11955" y="6845"/>
                  </a:moveTo>
                  <a:cubicBezTo>
                    <a:pt x="12502" y="5618"/>
                    <a:pt x="13049" y="4391"/>
                    <a:pt x="13322" y="3163"/>
                  </a:cubicBezTo>
                  <a:cubicBezTo>
                    <a:pt x="13596" y="1936"/>
                    <a:pt x="13596" y="709"/>
                    <a:pt x="12775" y="218"/>
                  </a:cubicBezTo>
                  <a:cubicBezTo>
                    <a:pt x="11955" y="-273"/>
                    <a:pt x="10315" y="-28"/>
                    <a:pt x="8127" y="1936"/>
                  </a:cubicBezTo>
                  <a:cubicBezTo>
                    <a:pt x="5940" y="3900"/>
                    <a:pt x="3206" y="7582"/>
                    <a:pt x="1565" y="10772"/>
                  </a:cubicBezTo>
                  <a:cubicBezTo>
                    <a:pt x="-75" y="13963"/>
                    <a:pt x="-622" y="16663"/>
                    <a:pt x="882" y="18504"/>
                  </a:cubicBezTo>
                  <a:cubicBezTo>
                    <a:pt x="2386" y="20345"/>
                    <a:pt x="5940" y="21327"/>
                    <a:pt x="9631" y="20836"/>
                  </a:cubicBezTo>
                  <a:cubicBezTo>
                    <a:pt x="13322" y="20345"/>
                    <a:pt x="17150" y="18382"/>
                    <a:pt x="20978" y="16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108878" y="4968962"/>
              <a:ext cx="6853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0" y="0"/>
                  </a:moveTo>
                  <a:cubicBezTo>
                    <a:pt x="6353" y="2354"/>
                    <a:pt x="12706" y="4708"/>
                    <a:pt x="16518" y="7546"/>
                  </a:cubicBezTo>
                  <a:cubicBezTo>
                    <a:pt x="20329" y="10385"/>
                    <a:pt x="21600" y="13708"/>
                    <a:pt x="19694" y="16131"/>
                  </a:cubicBezTo>
                  <a:cubicBezTo>
                    <a:pt x="17788" y="18554"/>
                    <a:pt x="12706" y="20077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369228" y="5137418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54" y="11918"/>
                    <a:pt x="8308" y="3818"/>
                    <a:pt x="11908" y="1118"/>
                  </a:cubicBezTo>
                  <a:cubicBezTo>
                    <a:pt x="15508" y="-1582"/>
                    <a:pt x="1855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394628" y="5165812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661691" y="4955065"/>
              <a:ext cx="99516" cy="27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65" fill="norm" stroke="1" extrusionOk="0">
                  <a:moveTo>
                    <a:pt x="3973" y="7456"/>
                  </a:moveTo>
                  <a:cubicBezTo>
                    <a:pt x="3973" y="11547"/>
                    <a:pt x="3973" y="15638"/>
                    <a:pt x="3523" y="18092"/>
                  </a:cubicBezTo>
                  <a:cubicBezTo>
                    <a:pt x="3073" y="20547"/>
                    <a:pt x="2173" y="21365"/>
                    <a:pt x="1498" y="21365"/>
                  </a:cubicBezTo>
                  <a:cubicBezTo>
                    <a:pt x="823" y="21365"/>
                    <a:pt x="373" y="20547"/>
                    <a:pt x="148" y="17274"/>
                  </a:cubicBezTo>
                  <a:cubicBezTo>
                    <a:pt x="-77" y="14001"/>
                    <a:pt x="-77" y="8274"/>
                    <a:pt x="373" y="5001"/>
                  </a:cubicBezTo>
                  <a:cubicBezTo>
                    <a:pt x="823" y="1729"/>
                    <a:pt x="1723" y="910"/>
                    <a:pt x="4423" y="420"/>
                  </a:cubicBezTo>
                  <a:cubicBezTo>
                    <a:pt x="7123" y="-71"/>
                    <a:pt x="11623" y="-235"/>
                    <a:pt x="14998" y="501"/>
                  </a:cubicBezTo>
                  <a:cubicBezTo>
                    <a:pt x="18373" y="1238"/>
                    <a:pt x="20623" y="2874"/>
                    <a:pt x="21073" y="4429"/>
                  </a:cubicBezTo>
                  <a:cubicBezTo>
                    <a:pt x="21523" y="5983"/>
                    <a:pt x="20173" y="7456"/>
                    <a:pt x="16798" y="8438"/>
                  </a:cubicBezTo>
                  <a:cubicBezTo>
                    <a:pt x="13423" y="9420"/>
                    <a:pt x="8023" y="9910"/>
                    <a:pt x="2623" y="10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7737528" y="5051512"/>
              <a:ext cx="152401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7674"/>
                  </a:moveTo>
                  <a:cubicBezTo>
                    <a:pt x="1500" y="7958"/>
                    <a:pt x="3000" y="8242"/>
                    <a:pt x="4500" y="10089"/>
                  </a:cubicBezTo>
                  <a:cubicBezTo>
                    <a:pt x="6000" y="11937"/>
                    <a:pt x="7500" y="15347"/>
                    <a:pt x="8100" y="17763"/>
                  </a:cubicBezTo>
                  <a:cubicBezTo>
                    <a:pt x="8700" y="20179"/>
                    <a:pt x="8400" y="21600"/>
                    <a:pt x="7800" y="21458"/>
                  </a:cubicBezTo>
                  <a:cubicBezTo>
                    <a:pt x="7200" y="21316"/>
                    <a:pt x="6300" y="19611"/>
                    <a:pt x="6000" y="17195"/>
                  </a:cubicBezTo>
                  <a:cubicBezTo>
                    <a:pt x="5700" y="14779"/>
                    <a:pt x="6000" y="11653"/>
                    <a:pt x="8700" y="8668"/>
                  </a:cubicBezTo>
                  <a:cubicBezTo>
                    <a:pt x="11400" y="5684"/>
                    <a:pt x="16500" y="2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935323" y="4986810"/>
              <a:ext cx="81606" cy="19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7" fill="norm" stroke="1" extrusionOk="0">
                  <a:moveTo>
                    <a:pt x="21353" y="1559"/>
                  </a:moveTo>
                  <a:cubicBezTo>
                    <a:pt x="19138" y="846"/>
                    <a:pt x="16922" y="134"/>
                    <a:pt x="14153" y="16"/>
                  </a:cubicBezTo>
                  <a:cubicBezTo>
                    <a:pt x="11384" y="-103"/>
                    <a:pt x="8061" y="372"/>
                    <a:pt x="5291" y="3576"/>
                  </a:cubicBezTo>
                  <a:cubicBezTo>
                    <a:pt x="2522" y="6781"/>
                    <a:pt x="307" y="12715"/>
                    <a:pt x="30" y="16156"/>
                  </a:cubicBezTo>
                  <a:cubicBezTo>
                    <a:pt x="-247" y="19598"/>
                    <a:pt x="1415" y="20548"/>
                    <a:pt x="5015" y="21022"/>
                  </a:cubicBezTo>
                  <a:cubicBezTo>
                    <a:pt x="8615" y="21497"/>
                    <a:pt x="14153" y="21497"/>
                    <a:pt x="19691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071131" y="4978401"/>
              <a:ext cx="110369" cy="21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02" fill="norm" stroke="1" extrusionOk="0">
                  <a:moveTo>
                    <a:pt x="14016" y="2232"/>
                  </a:moveTo>
                  <a:cubicBezTo>
                    <a:pt x="10756" y="5621"/>
                    <a:pt x="7495" y="9009"/>
                    <a:pt x="5254" y="11656"/>
                  </a:cubicBezTo>
                  <a:cubicBezTo>
                    <a:pt x="3012" y="14303"/>
                    <a:pt x="1790" y="16209"/>
                    <a:pt x="975" y="18009"/>
                  </a:cubicBezTo>
                  <a:cubicBezTo>
                    <a:pt x="160" y="19809"/>
                    <a:pt x="-248" y="21503"/>
                    <a:pt x="160" y="21397"/>
                  </a:cubicBezTo>
                  <a:cubicBezTo>
                    <a:pt x="567" y="21291"/>
                    <a:pt x="1790" y="19385"/>
                    <a:pt x="4235" y="15785"/>
                  </a:cubicBezTo>
                  <a:cubicBezTo>
                    <a:pt x="6680" y="12185"/>
                    <a:pt x="10348" y="6891"/>
                    <a:pt x="12997" y="3821"/>
                  </a:cubicBezTo>
                  <a:cubicBezTo>
                    <a:pt x="15646" y="750"/>
                    <a:pt x="17277" y="-97"/>
                    <a:pt x="18499" y="9"/>
                  </a:cubicBezTo>
                  <a:cubicBezTo>
                    <a:pt x="19722" y="115"/>
                    <a:pt x="20537" y="1174"/>
                    <a:pt x="20944" y="4350"/>
                  </a:cubicBezTo>
                  <a:cubicBezTo>
                    <a:pt x="21352" y="7527"/>
                    <a:pt x="21352" y="12821"/>
                    <a:pt x="20944" y="15997"/>
                  </a:cubicBezTo>
                  <a:cubicBezTo>
                    <a:pt x="20537" y="19174"/>
                    <a:pt x="19722" y="20232"/>
                    <a:pt x="18907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124878" y="5057862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8982"/>
                    <a:pt x="2160" y="16364"/>
                    <a:pt x="4860" y="14400"/>
                  </a:cubicBezTo>
                  <a:cubicBezTo>
                    <a:pt x="7560" y="12436"/>
                    <a:pt x="11880" y="11127"/>
                    <a:pt x="14940" y="8836"/>
                  </a:cubicBezTo>
                  <a:cubicBezTo>
                    <a:pt x="18000" y="6545"/>
                    <a:pt x="198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264578" y="4949912"/>
              <a:ext cx="7675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5116" y="0"/>
                  </a:moveTo>
                  <a:cubicBezTo>
                    <a:pt x="10800" y="3600"/>
                    <a:pt x="16484" y="7200"/>
                    <a:pt x="19042" y="9943"/>
                  </a:cubicBezTo>
                  <a:cubicBezTo>
                    <a:pt x="21600" y="12686"/>
                    <a:pt x="21032" y="14571"/>
                    <a:pt x="17337" y="16371"/>
                  </a:cubicBezTo>
                  <a:cubicBezTo>
                    <a:pt x="13642" y="18171"/>
                    <a:pt x="6821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486828" y="514041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8620178" y="4924532"/>
              <a:ext cx="112184" cy="29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6795"/>
                  </a:moveTo>
                  <a:cubicBezTo>
                    <a:pt x="1630" y="9967"/>
                    <a:pt x="3260" y="13139"/>
                    <a:pt x="4279" y="15179"/>
                  </a:cubicBezTo>
                  <a:cubicBezTo>
                    <a:pt x="5298" y="17218"/>
                    <a:pt x="5706" y="18124"/>
                    <a:pt x="5909" y="19106"/>
                  </a:cubicBezTo>
                  <a:cubicBezTo>
                    <a:pt x="6113" y="20088"/>
                    <a:pt x="6113" y="21145"/>
                    <a:pt x="5706" y="21220"/>
                  </a:cubicBezTo>
                  <a:cubicBezTo>
                    <a:pt x="5298" y="21296"/>
                    <a:pt x="4483" y="20390"/>
                    <a:pt x="3668" y="17293"/>
                  </a:cubicBezTo>
                  <a:cubicBezTo>
                    <a:pt x="2853" y="14197"/>
                    <a:pt x="2038" y="8910"/>
                    <a:pt x="2242" y="5511"/>
                  </a:cubicBezTo>
                  <a:cubicBezTo>
                    <a:pt x="2445" y="2113"/>
                    <a:pt x="3668" y="602"/>
                    <a:pt x="6521" y="149"/>
                  </a:cubicBezTo>
                  <a:cubicBezTo>
                    <a:pt x="9374" y="-304"/>
                    <a:pt x="13857" y="300"/>
                    <a:pt x="16913" y="1584"/>
                  </a:cubicBezTo>
                  <a:cubicBezTo>
                    <a:pt x="19970" y="2868"/>
                    <a:pt x="21600" y="4832"/>
                    <a:pt x="21600" y="6191"/>
                  </a:cubicBezTo>
                  <a:cubicBezTo>
                    <a:pt x="21600" y="7551"/>
                    <a:pt x="19970" y="8306"/>
                    <a:pt x="17321" y="8532"/>
                  </a:cubicBezTo>
                  <a:cubicBezTo>
                    <a:pt x="14672" y="8759"/>
                    <a:pt x="11004" y="8457"/>
                    <a:pt x="7336" y="8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721778" y="5032462"/>
              <a:ext cx="15240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7005"/>
                  </a:moveTo>
                  <a:cubicBezTo>
                    <a:pt x="1500" y="6422"/>
                    <a:pt x="3000" y="5838"/>
                    <a:pt x="4200" y="6276"/>
                  </a:cubicBezTo>
                  <a:cubicBezTo>
                    <a:pt x="5400" y="6714"/>
                    <a:pt x="6300" y="8173"/>
                    <a:pt x="7200" y="10362"/>
                  </a:cubicBezTo>
                  <a:cubicBezTo>
                    <a:pt x="8100" y="12551"/>
                    <a:pt x="9000" y="15470"/>
                    <a:pt x="9300" y="17659"/>
                  </a:cubicBezTo>
                  <a:cubicBezTo>
                    <a:pt x="9600" y="19849"/>
                    <a:pt x="9300" y="21308"/>
                    <a:pt x="8700" y="21454"/>
                  </a:cubicBezTo>
                  <a:cubicBezTo>
                    <a:pt x="8100" y="21600"/>
                    <a:pt x="7200" y="20432"/>
                    <a:pt x="6750" y="18243"/>
                  </a:cubicBezTo>
                  <a:cubicBezTo>
                    <a:pt x="6300" y="16054"/>
                    <a:pt x="6300" y="12843"/>
                    <a:pt x="7200" y="10070"/>
                  </a:cubicBezTo>
                  <a:cubicBezTo>
                    <a:pt x="8100" y="7297"/>
                    <a:pt x="9900" y="4962"/>
                    <a:pt x="12450" y="3357"/>
                  </a:cubicBezTo>
                  <a:cubicBezTo>
                    <a:pt x="15000" y="1751"/>
                    <a:pt x="18300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950912" y="4948058"/>
              <a:ext cx="120117" cy="21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89" fill="norm" stroke="1" extrusionOk="0">
                  <a:moveTo>
                    <a:pt x="12409" y="2675"/>
                  </a:moveTo>
                  <a:cubicBezTo>
                    <a:pt x="12409" y="1636"/>
                    <a:pt x="12409" y="598"/>
                    <a:pt x="11462" y="182"/>
                  </a:cubicBezTo>
                  <a:cubicBezTo>
                    <a:pt x="10515" y="-233"/>
                    <a:pt x="8620" y="-25"/>
                    <a:pt x="6536" y="1740"/>
                  </a:cubicBezTo>
                  <a:cubicBezTo>
                    <a:pt x="4451" y="3505"/>
                    <a:pt x="2178" y="6829"/>
                    <a:pt x="1041" y="9736"/>
                  </a:cubicBezTo>
                  <a:cubicBezTo>
                    <a:pt x="-96" y="12644"/>
                    <a:pt x="-96" y="15136"/>
                    <a:pt x="93" y="17317"/>
                  </a:cubicBezTo>
                  <a:cubicBezTo>
                    <a:pt x="283" y="19498"/>
                    <a:pt x="662" y="21367"/>
                    <a:pt x="4262" y="21055"/>
                  </a:cubicBezTo>
                  <a:cubicBezTo>
                    <a:pt x="7862" y="20744"/>
                    <a:pt x="14683" y="18252"/>
                    <a:pt x="21504" y="15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9102778" y="4979545"/>
              <a:ext cx="127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74"/>
                  </a:moveTo>
                  <a:cubicBezTo>
                    <a:pt x="0" y="1187"/>
                    <a:pt x="0" y="0"/>
                    <a:pt x="0" y="0"/>
                  </a:cubicBezTo>
                  <a:cubicBezTo>
                    <a:pt x="0" y="0"/>
                    <a:pt x="0" y="1187"/>
                    <a:pt x="0" y="4510"/>
                  </a:cubicBezTo>
                  <a:cubicBezTo>
                    <a:pt x="0" y="7833"/>
                    <a:pt x="0" y="13292"/>
                    <a:pt x="3600" y="16497"/>
                  </a:cubicBezTo>
                  <a:cubicBezTo>
                    <a:pt x="7200" y="19701"/>
                    <a:pt x="14400" y="206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9077378" y="4913928"/>
              <a:ext cx="134498" cy="26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79" fill="norm" stroke="1" extrusionOk="0">
                  <a:moveTo>
                    <a:pt x="5982" y="2869"/>
                  </a:moveTo>
                  <a:cubicBezTo>
                    <a:pt x="5982" y="2025"/>
                    <a:pt x="5982" y="1181"/>
                    <a:pt x="6812" y="675"/>
                  </a:cubicBezTo>
                  <a:cubicBezTo>
                    <a:pt x="7643" y="169"/>
                    <a:pt x="9305" y="0"/>
                    <a:pt x="10966" y="0"/>
                  </a:cubicBezTo>
                  <a:cubicBezTo>
                    <a:pt x="12628" y="0"/>
                    <a:pt x="14289" y="169"/>
                    <a:pt x="15618" y="1012"/>
                  </a:cubicBezTo>
                  <a:cubicBezTo>
                    <a:pt x="16948" y="1856"/>
                    <a:pt x="17945" y="3375"/>
                    <a:pt x="17612" y="4641"/>
                  </a:cubicBezTo>
                  <a:cubicBezTo>
                    <a:pt x="17280" y="5906"/>
                    <a:pt x="15618" y="6919"/>
                    <a:pt x="14123" y="7678"/>
                  </a:cubicBezTo>
                  <a:cubicBezTo>
                    <a:pt x="12628" y="8437"/>
                    <a:pt x="11298" y="8944"/>
                    <a:pt x="11298" y="9450"/>
                  </a:cubicBezTo>
                  <a:cubicBezTo>
                    <a:pt x="11298" y="9956"/>
                    <a:pt x="12628" y="10462"/>
                    <a:pt x="14622" y="11391"/>
                  </a:cubicBezTo>
                  <a:cubicBezTo>
                    <a:pt x="16615" y="12319"/>
                    <a:pt x="19274" y="13669"/>
                    <a:pt x="20437" y="15187"/>
                  </a:cubicBezTo>
                  <a:cubicBezTo>
                    <a:pt x="21600" y="16706"/>
                    <a:pt x="21268" y="18394"/>
                    <a:pt x="19440" y="19491"/>
                  </a:cubicBezTo>
                  <a:cubicBezTo>
                    <a:pt x="17612" y="20588"/>
                    <a:pt x="14289" y="21094"/>
                    <a:pt x="11465" y="21347"/>
                  </a:cubicBezTo>
                  <a:cubicBezTo>
                    <a:pt x="8640" y="21600"/>
                    <a:pt x="6314" y="21600"/>
                    <a:pt x="4486" y="20334"/>
                  </a:cubicBezTo>
                  <a:cubicBezTo>
                    <a:pt x="2658" y="19069"/>
                    <a:pt x="1329" y="16538"/>
                    <a:pt x="0" y="14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9267878" y="4905462"/>
              <a:ext cx="7750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705" y="0"/>
                  </a:moveTo>
                  <a:cubicBezTo>
                    <a:pt x="4547" y="0"/>
                    <a:pt x="7389" y="0"/>
                    <a:pt x="10800" y="878"/>
                  </a:cubicBezTo>
                  <a:cubicBezTo>
                    <a:pt x="14211" y="1756"/>
                    <a:pt x="18189" y="3512"/>
                    <a:pt x="19895" y="6234"/>
                  </a:cubicBezTo>
                  <a:cubicBezTo>
                    <a:pt x="21600" y="8956"/>
                    <a:pt x="21032" y="12644"/>
                    <a:pt x="17337" y="15366"/>
                  </a:cubicBezTo>
                  <a:cubicBezTo>
                    <a:pt x="13642" y="18088"/>
                    <a:pt x="6821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9375828" y="507056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9579028" y="4830449"/>
              <a:ext cx="125985" cy="32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85" fill="norm" stroke="1" extrusionOk="0">
                  <a:moveTo>
                    <a:pt x="0" y="8591"/>
                  </a:moveTo>
                  <a:cubicBezTo>
                    <a:pt x="1440" y="11755"/>
                    <a:pt x="2880" y="14919"/>
                    <a:pt x="3600" y="16845"/>
                  </a:cubicBezTo>
                  <a:cubicBezTo>
                    <a:pt x="4320" y="18772"/>
                    <a:pt x="4320" y="19459"/>
                    <a:pt x="3780" y="20079"/>
                  </a:cubicBezTo>
                  <a:cubicBezTo>
                    <a:pt x="3240" y="20698"/>
                    <a:pt x="2160" y="21248"/>
                    <a:pt x="1440" y="21179"/>
                  </a:cubicBezTo>
                  <a:cubicBezTo>
                    <a:pt x="720" y="21110"/>
                    <a:pt x="360" y="20423"/>
                    <a:pt x="540" y="17740"/>
                  </a:cubicBezTo>
                  <a:cubicBezTo>
                    <a:pt x="720" y="15057"/>
                    <a:pt x="1440" y="10379"/>
                    <a:pt x="2700" y="7077"/>
                  </a:cubicBezTo>
                  <a:cubicBezTo>
                    <a:pt x="3960" y="3775"/>
                    <a:pt x="5760" y="1849"/>
                    <a:pt x="7740" y="817"/>
                  </a:cubicBezTo>
                  <a:cubicBezTo>
                    <a:pt x="9720" y="-214"/>
                    <a:pt x="11880" y="-352"/>
                    <a:pt x="14760" y="886"/>
                  </a:cubicBezTo>
                  <a:cubicBezTo>
                    <a:pt x="17640" y="2124"/>
                    <a:pt x="21240" y="4738"/>
                    <a:pt x="21420" y="6596"/>
                  </a:cubicBezTo>
                  <a:cubicBezTo>
                    <a:pt x="21600" y="8453"/>
                    <a:pt x="18360" y="9554"/>
                    <a:pt x="15300" y="10242"/>
                  </a:cubicBezTo>
                  <a:cubicBezTo>
                    <a:pt x="12240" y="10930"/>
                    <a:pt x="9360" y="11205"/>
                    <a:pt x="7380" y="11067"/>
                  </a:cubicBezTo>
                  <a:cubicBezTo>
                    <a:pt x="5400" y="10930"/>
                    <a:pt x="4320" y="10379"/>
                    <a:pt x="3240" y="9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9737778" y="4943562"/>
              <a:ext cx="171451" cy="17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7112"/>
                  </a:moveTo>
                  <a:cubicBezTo>
                    <a:pt x="1067" y="6322"/>
                    <a:pt x="2133" y="5532"/>
                    <a:pt x="3200" y="5663"/>
                  </a:cubicBezTo>
                  <a:cubicBezTo>
                    <a:pt x="4267" y="5795"/>
                    <a:pt x="5333" y="6849"/>
                    <a:pt x="6400" y="9088"/>
                  </a:cubicBezTo>
                  <a:cubicBezTo>
                    <a:pt x="7467" y="11327"/>
                    <a:pt x="8533" y="14751"/>
                    <a:pt x="8933" y="17122"/>
                  </a:cubicBezTo>
                  <a:cubicBezTo>
                    <a:pt x="9333" y="19493"/>
                    <a:pt x="9067" y="20810"/>
                    <a:pt x="8267" y="21205"/>
                  </a:cubicBezTo>
                  <a:cubicBezTo>
                    <a:pt x="7467" y="21600"/>
                    <a:pt x="6133" y="21073"/>
                    <a:pt x="5200" y="18834"/>
                  </a:cubicBezTo>
                  <a:cubicBezTo>
                    <a:pt x="4267" y="16595"/>
                    <a:pt x="3733" y="12644"/>
                    <a:pt x="4800" y="9351"/>
                  </a:cubicBezTo>
                  <a:cubicBezTo>
                    <a:pt x="5867" y="6059"/>
                    <a:pt x="8533" y="3424"/>
                    <a:pt x="11600" y="1976"/>
                  </a:cubicBezTo>
                  <a:cubicBezTo>
                    <a:pt x="14667" y="527"/>
                    <a:pt x="18133" y="2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935819" y="4842627"/>
              <a:ext cx="195660" cy="25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50" fill="norm" stroke="1" extrusionOk="0">
                  <a:moveTo>
                    <a:pt x="15198" y="2600"/>
                  </a:moveTo>
                  <a:cubicBezTo>
                    <a:pt x="15198" y="1537"/>
                    <a:pt x="15198" y="475"/>
                    <a:pt x="14617" y="121"/>
                  </a:cubicBezTo>
                  <a:cubicBezTo>
                    <a:pt x="14037" y="-233"/>
                    <a:pt x="12875" y="121"/>
                    <a:pt x="10553" y="2069"/>
                  </a:cubicBezTo>
                  <a:cubicBezTo>
                    <a:pt x="8230" y="4016"/>
                    <a:pt x="4746" y="7557"/>
                    <a:pt x="2772" y="10213"/>
                  </a:cubicBezTo>
                  <a:cubicBezTo>
                    <a:pt x="798" y="12869"/>
                    <a:pt x="334" y="14639"/>
                    <a:pt x="101" y="16056"/>
                  </a:cubicBezTo>
                  <a:cubicBezTo>
                    <a:pt x="-131" y="17472"/>
                    <a:pt x="-131" y="18534"/>
                    <a:pt x="1959" y="19508"/>
                  </a:cubicBezTo>
                  <a:cubicBezTo>
                    <a:pt x="4050" y="20482"/>
                    <a:pt x="8230" y="21367"/>
                    <a:pt x="11830" y="21101"/>
                  </a:cubicBezTo>
                  <a:cubicBezTo>
                    <a:pt x="15430" y="20836"/>
                    <a:pt x="18450" y="19419"/>
                    <a:pt x="21469" y="18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0114152" y="4911905"/>
              <a:ext cx="125277" cy="17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29" fill="norm" stroke="1" extrusionOk="0">
                  <a:moveTo>
                    <a:pt x="14827" y="3039"/>
                  </a:moveTo>
                  <a:cubicBezTo>
                    <a:pt x="13027" y="1768"/>
                    <a:pt x="11227" y="497"/>
                    <a:pt x="9427" y="116"/>
                  </a:cubicBezTo>
                  <a:cubicBezTo>
                    <a:pt x="7627" y="-265"/>
                    <a:pt x="5827" y="243"/>
                    <a:pt x="4027" y="2403"/>
                  </a:cubicBezTo>
                  <a:cubicBezTo>
                    <a:pt x="2227" y="4563"/>
                    <a:pt x="427" y="8375"/>
                    <a:pt x="67" y="11551"/>
                  </a:cubicBezTo>
                  <a:cubicBezTo>
                    <a:pt x="-293" y="14728"/>
                    <a:pt x="787" y="17269"/>
                    <a:pt x="3667" y="18921"/>
                  </a:cubicBezTo>
                  <a:cubicBezTo>
                    <a:pt x="6547" y="20573"/>
                    <a:pt x="11227" y="21335"/>
                    <a:pt x="14467" y="21081"/>
                  </a:cubicBezTo>
                  <a:cubicBezTo>
                    <a:pt x="17707" y="20827"/>
                    <a:pt x="19507" y="19556"/>
                    <a:pt x="21307" y="18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0277528" y="4861012"/>
              <a:ext cx="8587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600" fill="norm" stroke="1" extrusionOk="0">
                  <a:moveTo>
                    <a:pt x="6028" y="0"/>
                  </a:moveTo>
                  <a:cubicBezTo>
                    <a:pt x="10549" y="1616"/>
                    <a:pt x="15070" y="3233"/>
                    <a:pt x="17833" y="5804"/>
                  </a:cubicBezTo>
                  <a:cubicBezTo>
                    <a:pt x="20595" y="8376"/>
                    <a:pt x="21600" y="11902"/>
                    <a:pt x="18335" y="14694"/>
                  </a:cubicBezTo>
                  <a:cubicBezTo>
                    <a:pt x="15070" y="17486"/>
                    <a:pt x="7535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863225" y="2972945"/>
              <a:ext cx="4037441" cy="95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54" fill="norm" stroke="1" extrusionOk="0">
                  <a:moveTo>
                    <a:pt x="1533" y="1632"/>
                  </a:moveTo>
                  <a:cubicBezTo>
                    <a:pt x="1453" y="1152"/>
                    <a:pt x="1374" y="672"/>
                    <a:pt x="1284" y="504"/>
                  </a:cubicBezTo>
                  <a:cubicBezTo>
                    <a:pt x="1193" y="336"/>
                    <a:pt x="1092" y="480"/>
                    <a:pt x="945" y="840"/>
                  </a:cubicBezTo>
                  <a:cubicBezTo>
                    <a:pt x="798" y="1200"/>
                    <a:pt x="606" y="1776"/>
                    <a:pt x="487" y="2280"/>
                  </a:cubicBezTo>
                  <a:cubicBezTo>
                    <a:pt x="368" y="2784"/>
                    <a:pt x="323" y="3216"/>
                    <a:pt x="317" y="3864"/>
                  </a:cubicBezTo>
                  <a:cubicBezTo>
                    <a:pt x="312" y="4512"/>
                    <a:pt x="346" y="5376"/>
                    <a:pt x="402" y="6192"/>
                  </a:cubicBezTo>
                  <a:cubicBezTo>
                    <a:pt x="459" y="7008"/>
                    <a:pt x="538" y="7776"/>
                    <a:pt x="617" y="8352"/>
                  </a:cubicBezTo>
                  <a:cubicBezTo>
                    <a:pt x="696" y="8928"/>
                    <a:pt x="775" y="9312"/>
                    <a:pt x="815" y="9648"/>
                  </a:cubicBezTo>
                  <a:cubicBezTo>
                    <a:pt x="854" y="9984"/>
                    <a:pt x="854" y="10272"/>
                    <a:pt x="781" y="10608"/>
                  </a:cubicBezTo>
                  <a:cubicBezTo>
                    <a:pt x="707" y="10944"/>
                    <a:pt x="560" y="11328"/>
                    <a:pt x="419" y="11784"/>
                  </a:cubicBezTo>
                  <a:cubicBezTo>
                    <a:pt x="278" y="12240"/>
                    <a:pt x="142" y="12768"/>
                    <a:pt x="69" y="13344"/>
                  </a:cubicBezTo>
                  <a:cubicBezTo>
                    <a:pt x="-5" y="13920"/>
                    <a:pt x="-16" y="14544"/>
                    <a:pt x="18" y="15336"/>
                  </a:cubicBezTo>
                  <a:cubicBezTo>
                    <a:pt x="52" y="16128"/>
                    <a:pt x="131" y="17088"/>
                    <a:pt x="182" y="17832"/>
                  </a:cubicBezTo>
                  <a:cubicBezTo>
                    <a:pt x="233" y="18576"/>
                    <a:pt x="255" y="19104"/>
                    <a:pt x="272" y="19488"/>
                  </a:cubicBezTo>
                  <a:cubicBezTo>
                    <a:pt x="289" y="19872"/>
                    <a:pt x="300" y="20112"/>
                    <a:pt x="323" y="20328"/>
                  </a:cubicBezTo>
                  <a:cubicBezTo>
                    <a:pt x="346" y="20544"/>
                    <a:pt x="380" y="20736"/>
                    <a:pt x="527" y="20952"/>
                  </a:cubicBezTo>
                  <a:cubicBezTo>
                    <a:pt x="673" y="21168"/>
                    <a:pt x="933" y="21408"/>
                    <a:pt x="1233" y="21504"/>
                  </a:cubicBezTo>
                  <a:cubicBezTo>
                    <a:pt x="1533" y="21600"/>
                    <a:pt x="1872" y="21552"/>
                    <a:pt x="2245" y="21408"/>
                  </a:cubicBezTo>
                  <a:cubicBezTo>
                    <a:pt x="2618" y="21264"/>
                    <a:pt x="3025" y="21024"/>
                    <a:pt x="3437" y="20880"/>
                  </a:cubicBezTo>
                  <a:cubicBezTo>
                    <a:pt x="3850" y="20736"/>
                    <a:pt x="4268" y="20688"/>
                    <a:pt x="4692" y="20640"/>
                  </a:cubicBezTo>
                  <a:cubicBezTo>
                    <a:pt x="5116" y="20592"/>
                    <a:pt x="5545" y="20544"/>
                    <a:pt x="5952" y="20472"/>
                  </a:cubicBezTo>
                  <a:cubicBezTo>
                    <a:pt x="6359" y="20400"/>
                    <a:pt x="6743" y="20304"/>
                    <a:pt x="7105" y="20184"/>
                  </a:cubicBezTo>
                  <a:cubicBezTo>
                    <a:pt x="7467" y="20064"/>
                    <a:pt x="7806" y="19920"/>
                    <a:pt x="8196" y="19872"/>
                  </a:cubicBezTo>
                  <a:cubicBezTo>
                    <a:pt x="8586" y="19824"/>
                    <a:pt x="9026" y="19872"/>
                    <a:pt x="9473" y="19896"/>
                  </a:cubicBezTo>
                  <a:cubicBezTo>
                    <a:pt x="9919" y="19920"/>
                    <a:pt x="10371" y="19920"/>
                    <a:pt x="10807" y="19896"/>
                  </a:cubicBezTo>
                  <a:cubicBezTo>
                    <a:pt x="11242" y="19872"/>
                    <a:pt x="11660" y="19824"/>
                    <a:pt x="12089" y="19848"/>
                  </a:cubicBezTo>
                  <a:cubicBezTo>
                    <a:pt x="12519" y="19872"/>
                    <a:pt x="12960" y="19968"/>
                    <a:pt x="13395" y="20016"/>
                  </a:cubicBezTo>
                  <a:cubicBezTo>
                    <a:pt x="13830" y="20064"/>
                    <a:pt x="14260" y="20064"/>
                    <a:pt x="14706" y="20064"/>
                  </a:cubicBezTo>
                  <a:cubicBezTo>
                    <a:pt x="15153" y="20064"/>
                    <a:pt x="15616" y="20064"/>
                    <a:pt x="16062" y="20016"/>
                  </a:cubicBezTo>
                  <a:cubicBezTo>
                    <a:pt x="16509" y="19968"/>
                    <a:pt x="16938" y="19872"/>
                    <a:pt x="17323" y="19776"/>
                  </a:cubicBezTo>
                  <a:cubicBezTo>
                    <a:pt x="17707" y="19680"/>
                    <a:pt x="18046" y="19584"/>
                    <a:pt x="18346" y="19488"/>
                  </a:cubicBezTo>
                  <a:cubicBezTo>
                    <a:pt x="18645" y="19392"/>
                    <a:pt x="18905" y="19296"/>
                    <a:pt x="19171" y="19104"/>
                  </a:cubicBezTo>
                  <a:cubicBezTo>
                    <a:pt x="19436" y="18912"/>
                    <a:pt x="19708" y="18624"/>
                    <a:pt x="19973" y="18048"/>
                  </a:cubicBezTo>
                  <a:cubicBezTo>
                    <a:pt x="20239" y="17472"/>
                    <a:pt x="20499" y="16608"/>
                    <a:pt x="20708" y="15696"/>
                  </a:cubicBezTo>
                  <a:cubicBezTo>
                    <a:pt x="20917" y="14784"/>
                    <a:pt x="21075" y="13824"/>
                    <a:pt x="21217" y="12648"/>
                  </a:cubicBezTo>
                  <a:cubicBezTo>
                    <a:pt x="21358" y="11472"/>
                    <a:pt x="21482" y="10080"/>
                    <a:pt x="21533" y="9000"/>
                  </a:cubicBezTo>
                  <a:cubicBezTo>
                    <a:pt x="21584" y="7920"/>
                    <a:pt x="21561" y="7152"/>
                    <a:pt x="21465" y="6456"/>
                  </a:cubicBezTo>
                  <a:cubicBezTo>
                    <a:pt x="21369" y="5760"/>
                    <a:pt x="21200" y="5136"/>
                    <a:pt x="20940" y="4560"/>
                  </a:cubicBezTo>
                  <a:cubicBezTo>
                    <a:pt x="20680" y="3984"/>
                    <a:pt x="20329" y="3456"/>
                    <a:pt x="19979" y="3024"/>
                  </a:cubicBezTo>
                  <a:cubicBezTo>
                    <a:pt x="19629" y="2592"/>
                    <a:pt x="19278" y="2256"/>
                    <a:pt x="18916" y="2016"/>
                  </a:cubicBezTo>
                  <a:cubicBezTo>
                    <a:pt x="18555" y="1776"/>
                    <a:pt x="18182" y="1632"/>
                    <a:pt x="17769" y="1584"/>
                  </a:cubicBezTo>
                  <a:cubicBezTo>
                    <a:pt x="17357" y="1536"/>
                    <a:pt x="16905" y="1584"/>
                    <a:pt x="16475" y="1656"/>
                  </a:cubicBezTo>
                  <a:cubicBezTo>
                    <a:pt x="16046" y="1728"/>
                    <a:pt x="15639" y="1824"/>
                    <a:pt x="15192" y="1872"/>
                  </a:cubicBezTo>
                  <a:cubicBezTo>
                    <a:pt x="14746" y="1920"/>
                    <a:pt x="14260" y="1920"/>
                    <a:pt x="13796" y="1920"/>
                  </a:cubicBezTo>
                  <a:cubicBezTo>
                    <a:pt x="13333" y="1920"/>
                    <a:pt x="12892" y="1920"/>
                    <a:pt x="12468" y="1776"/>
                  </a:cubicBezTo>
                  <a:cubicBezTo>
                    <a:pt x="12044" y="1632"/>
                    <a:pt x="11637" y="1344"/>
                    <a:pt x="11225" y="1056"/>
                  </a:cubicBezTo>
                  <a:cubicBezTo>
                    <a:pt x="10812" y="768"/>
                    <a:pt x="10394" y="480"/>
                    <a:pt x="9981" y="288"/>
                  </a:cubicBezTo>
                  <a:cubicBezTo>
                    <a:pt x="9569" y="96"/>
                    <a:pt x="9162" y="0"/>
                    <a:pt x="8733" y="0"/>
                  </a:cubicBezTo>
                  <a:cubicBezTo>
                    <a:pt x="8303" y="0"/>
                    <a:pt x="7851" y="96"/>
                    <a:pt x="7416" y="312"/>
                  </a:cubicBezTo>
                  <a:cubicBezTo>
                    <a:pt x="6981" y="528"/>
                    <a:pt x="6562" y="864"/>
                    <a:pt x="6155" y="1176"/>
                  </a:cubicBezTo>
                  <a:cubicBezTo>
                    <a:pt x="5749" y="1488"/>
                    <a:pt x="5353" y="1776"/>
                    <a:pt x="4974" y="1992"/>
                  </a:cubicBezTo>
                  <a:cubicBezTo>
                    <a:pt x="4596" y="2208"/>
                    <a:pt x="4234" y="2352"/>
                    <a:pt x="3867" y="2304"/>
                  </a:cubicBezTo>
                  <a:cubicBezTo>
                    <a:pt x="3499" y="2256"/>
                    <a:pt x="3126" y="2016"/>
                    <a:pt x="2748" y="1656"/>
                  </a:cubicBezTo>
                  <a:cubicBezTo>
                    <a:pt x="2369" y="1296"/>
                    <a:pt x="1985" y="816"/>
                    <a:pt x="1634" y="672"/>
                  </a:cubicBezTo>
                  <a:cubicBezTo>
                    <a:pt x="1284" y="528"/>
                    <a:pt x="967" y="720"/>
                    <a:pt x="770" y="912"/>
                  </a:cubicBezTo>
                  <a:cubicBezTo>
                    <a:pt x="572" y="1104"/>
                    <a:pt x="493" y="1296"/>
                    <a:pt x="414" y="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2" name="Drawing"/>
          <p:cNvGrpSpPr/>
          <p:nvPr/>
        </p:nvGrpSpPr>
        <p:grpSpPr>
          <a:xfrm>
            <a:off x="928011" y="1413020"/>
            <a:ext cx="9498690" cy="6665286"/>
            <a:chOff x="0" y="0"/>
            <a:chExt cx="9498688" cy="6665284"/>
          </a:xfrm>
        </p:grpSpPr>
        <p:sp>
          <p:nvSpPr>
            <p:cNvPr id="1776" name="Line"/>
            <p:cNvSpPr/>
            <p:nvPr/>
          </p:nvSpPr>
          <p:spPr>
            <a:xfrm>
              <a:off x="0" y="434829"/>
              <a:ext cx="195939" cy="33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9" fill="norm" stroke="1" extrusionOk="0">
                  <a:moveTo>
                    <a:pt x="4777" y="0"/>
                  </a:moveTo>
                  <a:cubicBezTo>
                    <a:pt x="3616" y="0"/>
                    <a:pt x="2455" y="0"/>
                    <a:pt x="2106" y="340"/>
                  </a:cubicBezTo>
                  <a:cubicBezTo>
                    <a:pt x="1758" y="679"/>
                    <a:pt x="2223" y="1358"/>
                    <a:pt x="3848" y="2038"/>
                  </a:cubicBezTo>
                  <a:cubicBezTo>
                    <a:pt x="5474" y="2717"/>
                    <a:pt x="8261" y="3396"/>
                    <a:pt x="10584" y="3736"/>
                  </a:cubicBezTo>
                  <a:cubicBezTo>
                    <a:pt x="12906" y="4075"/>
                    <a:pt x="14765" y="4075"/>
                    <a:pt x="16506" y="3804"/>
                  </a:cubicBezTo>
                  <a:cubicBezTo>
                    <a:pt x="18248" y="3532"/>
                    <a:pt x="19874" y="2989"/>
                    <a:pt x="20223" y="2445"/>
                  </a:cubicBezTo>
                  <a:cubicBezTo>
                    <a:pt x="20571" y="1902"/>
                    <a:pt x="19642" y="1358"/>
                    <a:pt x="18016" y="1358"/>
                  </a:cubicBezTo>
                  <a:cubicBezTo>
                    <a:pt x="16390" y="1358"/>
                    <a:pt x="14068" y="1902"/>
                    <a:pt x="12094" y="2513"/>
                  </a:cubicBezTo>
                  <a:cubicBezTo>
                    <a:pt x="10119" y="3125"/>
                    <a:pt x="8494" y="3804"/>
                    <a:pt x="7565" y="4483"/>
                  </a:cubicBezTo>
                  <a:cubicBezTo>
                    <a:pt x="6635" y="5162"/>
                    <a:pt x="6403" y="5842"/>
                    <a:pt x="7216" y="6317"/>
                  </a:cubicBezTo>
                  <a:cubicBezTo>
                    <a:pt x="8029" y="6792"/>
                    <a:pt x="9887" y="7064"/>
                    <a:pt x="11281" y="7404"/>
                  </a:cubicBezTo>
                  <a:cubicBezTo>
                    <a:pt x="12674" y="7743"/>
                    <a:pt x="13603" y="8151"/>
                    <a:pt x="13952" y="8762"/>
                  </a:cubicBezTo>
                  <a:cubicBezTo>
                    <a:pt x="14300" y="9374"/>
                    <a:pt x="14068" y="10189"/>
                    <a:pt x="11977" y="11615"/>
                  </a:cubicBezTo>
                  <a:cubicBezTo>
                    <a:pt x="9887" y="13042"/>
                    <a:pt x="5939" y="15079"/>
                    <a:pt x="3616" y="16370"/>
                  </a:cubicBezTo>
                  <a:cubicBezTo>
                    <a:pt x="1294" y="17660"/>
                    <a:pt x="597" y="18204"/>
                    <a:pt x="248" y="18815"/>
                  </a:cubicBezTo>
                  <a:cubicBezTo>
                    <a:pt x="-100" y="19426"/>
                    <a:pt x="-100" y="20106"/>
                    <a:pt x="365" y="20649"/>
                  </a:cubicBezTo>
                  <a:cubicBezTo>
                    <a:pt x="829" y="21192"/>
                    <a:pt x="1758" y="21600"/>
                    <a:pt x="5358" y="21532"/>
                  </a:cubicBezTo>
                  <a:cubicBezTo>
                    <a:pt x="8958" y="21464"/>
                    <a:pt x="15229" y="20921"/>
                    <a:pt x="21500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56098" y="591626"/>
              <a:ext cx="276391" cy="15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70" fill="norm" stroke="1" extrusionOk="0">
                  <a:moveTo>
                    <a:pt x="258" y="3625"/>
                  </a:moveTo>
                  <a:cubicBezTo>
                    <a:pt x="94" y="2223"/>
                    <a:pt x="-69" y="820"/>
                    <a:pt x="422" y="259"/>
                  </a:cubicBezTo>
                  <a:cubicBezTo>
                    <a:pt x="912" y="-302"/>
                    <a:pt x="2058" y="-21"/>
                    <a:pt x="3122" y="1802"/>
                  </a:cubicBezTo>
                  <a:cubicBezTo>
                    <a:pt x="4185" y="3625"/>
                    <a:pt x="5167" y="6992"/>
                    <a:pt x="5085" y="10217"/>
                  </a:cubicBezTo>
                  <a:cubicBezTo>
                    <a:pt x="5003" y="13443"/>
                    <a:pt x="3858" y="16529"/>
                    <a:pt x="2712" y="18493"/>
                  </a:cubicBezTo>
                  <a:cubicBezTo>
                    <a:pt x="1567" y="20456"/>
                    <a:pt x="422" y="21298"/>
                    <a:pt x="94" y="21017"/>
                  </a:cubicBezTo>
                  <a:cubicBezTo>
                    <a:pt x="-233" y="20737"/>
                    <a:pt x="258" y="19334"/>
                    <a:pt x="2058" y="16249"/>
                  </a:cubicBezTo>
                  <a:cubicBezTo>
                    <a:pt x="3858" y="13163"/>
                    <a:pt x="6967" y="8394"/>
                    <a:pt x="8931" y="5449"/>
                  </a:cubicBezTo>
                  <a:cubicBezTo>
                    <a:pt x="10894" y="2503"/>
                    <a:pt x="11712" y="1381"/>
                    <a:pt x="12203" y="1521"/>
                  </a:cubicBezTo>
                  <a:cubicBezTo>
                    <a:pt x="12694" y="1662"/>
                    <a:pt x="12858" y="3064"/>
                    <a:pt x="12285" y="5308"/>
                  </a:cubicBezTo>
                  <a:cubicBezTo>
                    <a:pt x="11712" y="7553"/>
                    <a:pt x="10403" y="10638"/>
                    <a:pt x="9749" y="13163"/>
                  </a:cubicBezTo>
                  <a:cubicBezTo>
                    <a:pt x="9094" y="15688"/>
                    <a:pt x="9094" y="17651"/>
                    <a:pt x="9503" y="18773"/>
                  </a:cubicBezTo>
                  <a:cubicBezTo>
                    <a:pt x="9912" y="19895"/>
                    <a:pt x="10731" y="20176"/>
                    <a:pt x="12776" y="19755"/>
                  </a:cubicBezTo>
                  <a:cubicBezTo>
                    <a:pt x="14822" y="19334"/>
                    <a:pt x="18094" y="18212"/>
                    <a:pt x="21367" y="1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13388" y="796779"/>
              <a:ext cx="355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560"/>
                    <a:pt x="9257" y="11520"/>
                    <a:pt x="12857" y="7920"/>
                  </a:cubicBezTo>
                  <a:cubicBezTo>
                    <a:pt x="16457" y="4320"/>
                    <a:pt x="1902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03627" y="822179"/>
              <a:ext cx="171712" cy="6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15" fill="norm" stroke="1" extrusionOk="0">
                  <a:moveTo>
                    <a:pt x="3984" y="15641"/>
                  </a:moveTo>
                  <a:cubicBezTo>
                    <a:pt x="2140" y="17876"/>
                    <a:pt x="296" y="20110"/>
                    <a:pt x="32" y="20855"/>
                  </a:cubicBezTo>
                  <a:cubicBezTo>
                    <a:pt x="-231" y="21600"/>
                    <a:pt x="1086" y="20855"/>
                    <a:pt x="4906" y="17131"/>
                  </a:cubicBezTo>
                  <a:cubicBezTo>
                    <a:pt x="8725" y="13407"/>
                    <a:pt x="15047" y="6703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72188" y="59357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684888" y="74597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95988" y="536429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46"/>
                    <a:pt x="14400" y="8492"/>
                    <a:pt x="18000" y="12092"/>
                  </a:cubicBezTo>
                  <a:cubicBezTo>
                    <a:pt x="21600" y="15692"/>
                    <a:pt x="21600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548993" y="331504"/>
              <a:ext cx="228096" cy="50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12" fill="norm" stroke="1" extrusionOk="0">
                  <a:moveTo>
                    <a:pt x="2352" y="8750"/>
                  </a:moveTo>
                  <a:cubicBezTo>
                    <a:pt x="1952" y="11009"/>
                    <a:pt x="1552" y="13269"/>
                    <a:pt x="1252" y="15121"/>
                  </a:cubicBezTo>
                  <a:cubicBezTo>
                    <a:pt x="952" y="16974"/>
                    <a:pt x="752" y="18420"/>
                    <a:pt x="552" y="19505"/>
                  </a:cubicBezTo>
                  <a:cubicBezTo>
                    <a:pt x="352" y="20589"/>
                    <a:pt x="152" y="21312"/>
                    <a:pt x="52" y="21403"/>
                  </a:cubicBezTo>
                  <a:cubicBezTo>
                    <a:pt x="-48" y="21493"/>
                    <a:pt x="-48" y="20951"/>
                    <a:pt x="452" y="19324"/>
                  </a:cubicBezTo>
                  <a:cubicBezTo>
                    <a:pt x="952" y="17697"/>
                    <a:pt x="1952" y="14986"/>
                    <a:pt x="3452" y="12094"/>
                  </a:cubicBezTo>
                  <a:cubicBezTo>
                    <a:pt x="4952" y="9202"/>
                    <a:pt x="6952" y="6129"/>
                    <a:pt x="8452" y="4186"/>
                  </a:cubicBezTo>
                  <a:cubicBezTo>
                    <a:pt x="9952" y="2243"/>
                    <a:pt x="10952" y="1429"/>
                    <a:pt x="11852" y="842"/>
                  </a:cubicBezTo>
                  <a:cubicBezTo>
                    <a:pt x="12752" y="255"/>
                    <a:pt x="13552" y="-107"/>
                    <a:pt x="14252" y="29"/>
                  </a:cubicBezTo>
                  <a:cubicBezTo>
                    <a:pt x="14952" y="164"/>
                    <a:pt x="15552" y="797"/>
                    <a:pt x="16052" y="2288"/>
                  </a:cubicBezTo>
                  <a:cubicBezTo>
                    <a:pt x="16552" y="3779"/>
                    <a:pt x="16952" y="6129"/>
                    <a:pt x="17552" y="8660"/>
                  </a:cubicBezTo>
                  <a:cubicBezTo>
                    <a:pt x="18152" y="11190"/>
                    <a:pt x="18952" y="13901"/>
                    <a:pt x="19352" y="15483"/>
                  </a:cubicBezTo>
                  <a:cubicBezTo>
                    <a:pt x="19752" y="17065"/>
                    <a:pt x="19752" y="17516"/>
                    <a:pt x="19952" y="18239"/>
                  </a:cubicBezTo>
                  <a:cubicBezTo>
                    <a:pt x="20152" y="18962"/>
                    <a:pt x="20552" y="19957"/>
                    <a:pt x="20852" y="20092"/>
                  </a:cubicBezTo>
                  <a:cubicBezTo>
                    <a:pt x="21152" y="20228"/>
                    <a:pt x="21352" y="19505"/>
                    <a:pt x="21552" y="18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586588" y="618979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120"/>
                    <a:pt x="11314" y="8640"/>
                    <a:pt x="14914" y="5040"/>
                  </a:cubicBezTo>
                  <a:cubicBezTo>
                    <a:pt x="18514" y="1440"/>
                    <a:pt x="2005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431138" y="348046"/>
              <a:ext cx="25401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59"/>
                  </a:moveTo>
                  <a:cubicBezTo>
                    <a:pt x="0" y="779"/>
                    <a:pt x="0" y="0"/>
                    <a:pt x="0" y="0"/>
                  </a:cubicBezTo>
                  <a:cubicBezTo>
                    <a:pt x="0" y="0"/>
                    <a:pt x="0" y="779"/>
                    <a:pt x="900" y="3229"/>
                  </a:cubicBezTo>
                  <a:cubicBezTo>
                    <a:pt x="1800" y="5678"/>
                    <a:pt x="3600" y="9798"/>
                    <a:pt x="7200" y="13138"/>
                  </a:cubicBezTo>
                  <a:cubicBezTo>
                    <a:pt x="10800" y="16478"/>
                    <a:pt x="16200" y="190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266038" y="733279"/>
              <a:ext cx="412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3" y="18000"/>
                    <a:pt x="3766" y="14400"/>
                    <a:pt x="6591" y="11400"/>
                  </a:cubicBezTo>
                  <a:cubicBezTo>
                    <a:pt x="9415" y="8400"/>
                    <a:pt x="13182" y="6000"/>
                    <a:pt x="15840" y="4200"/>
                  </a:cubicBezTo>
                  <a:cubicBezTo>
                    <a:pt x="18498" y="2400"/>
                    <a:pt x="2004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047088" y="279992"/>
              <a:ext cx="673101" cy="42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1562" y="21297"/>
                    <a:pt x="3125" y="21084"/>
                    <a:pt x="4211" y="20978"/>
                  </a:cubicBezTo>
                  <a:cubicBezTo>
                    <a:pt x="5298" y="20872"/>
                    <a:pt x="5909" y="20872"/>
                    <a:pt x="6385" y="20818"/>
                  </a:cubicBezTo>
                  <a:cubicBezTo>
                    <a:pt x="6860" y="20765"/>
                    <a:pt x="7200" y="20659"/>
                    <a:pt x="7268" y="20393"/>
                  </a:cubicBezTo>
                  <a:cubicBezTo>
                    <a:pt x="7336" y="20127"/>
                    <a:pt x="7132" y="19701"/>
                    <a:pt x="6725" y="17999"/>
                  </a:cubicBezTo>
                  <a:cubicBezTo>
                    <a:pt x="6317" y="16296"/>
                    <a:pt x="5706" y="13317"/>
                    <a:pt x="5332" y="10763"/>
                  </a:cubicBezTo>
                  <a:cubicBezTo>
                    <a:pt x="4958" y="8210"/>
                    <a:pt x="4823" y="6081"/>
                    <a:pt x="5026" y="4592"/>
                  </a:cubicBezTo>
                  <a:cubicBezTo>
                    <a:pt x="5230" y="3102"/>
                    <a:pt x="5774" y="2251"/>
                    <a:pt x="6962" y="1506"/>
                  </a:cubicBezTo>
                  <a:cubicBezTo>
                    <a:pt x="8151" y="761"/>
                    <a:pt x="9985" y="123"/>
                    <a:pt x="11445" y="16"/>
                  </a:cubicBezTo>
                  <a:cubicBezTo>
                    <a:pt x="12906" y="-90"/>
                    <a:pt x="13992" y="336"/>
                    <a:pt x="14604" y="1134"/>
                  </a:cubicBezTo>
                  <a:cubicBezTo>
                    <a:pt x="15215" y="1932"/>
                    <a:pt x="15351" y="3102"/>
                    <a:pt x="14943" y="5283"/>
                  </a:cubicBezTo>
                  <a:cubicBezTo>
                    <a:pt x="14536" y="7465"/>
                    <a:pt x="13585" y="10657"/>
                    <a:pt x="12974" y="12785"/>
                  </a:cubicBezTo>
                  <a:cubicBezTo>
                    <a:pt x="12362" y="14913"/>
                    <a:pt x="12091" y="15977"/>
                    <a:pt x="11955" y="16935"/>
                  </a:cubicBezTo>
                  <a:cubicBezTo>
                    <a:pt x="11819" y="17892"/>
                    <a:pt x="11819" y="18743"/>
                    <a:pt x="11989" y="19276"/>
                  </a:cubicBezTo>
                  <a:cubicBezTo>
                    <a:pt x="12158" y="19808"/>
                    <a:pt x="12498" y="20020"/>
                    <a:pt x="13551" y="19967"/>
                  </a:cubicBezTo>
                  <a:cubicBezTo>
                    <a:pt x="14604" y="19914"/>
                    <a:pt x="16370" y="19595"/>
                    <a:pt x="17830" y="19329"/>
                  </a:cubicBezTo>
                  <a:cubicBezTo>
                    <a:pt x="19291" y="19063"/>
                    <a:pt x="20445" y="18850"/>
                    <a:pt x="21600" y="18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4193992" y="154635"/>
              <a:ext cx="152279" cy="47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348" fill="norm" stroke="1" extrusionOk="0">
                  <a:moveTo>
                    <a:pt x="2034" y="4068"/>
                  </a:moveTo>
                  <a:cubicBezTo>
                    <a:pt x="897" y="3780"/>
                    <a:pt x="-240" y="3492"/>
                    <a:pt x="44" y="2724"/>
                  </a:cubicBezTo>
                  <a:cubicBezTo>
                    <a:pt x="328" y="1956"/>
                    <a:pt x="2034" y="708"/>
                    <a:pt x="5444" y="228"/>
                  </a:cubicBezTo>
                  <a:cubicBezTo>
                    <a:pt x="8855" y="-252"/>
                    <a:pt x="13971" y="36"/>
                    <a:pt x="17097" y="996"/>
                  </a:cubicBezTo>
                  <a:cubicBezTo>
                    <a:pt x="20223" y="1956"/>
                    <a:pt x="21360" y="3588"/>
                    <a:pt x="19655" y="5604"/>
                  </a:cubicBezTo>
                  <a:cubicBezTo>
                    <a:pt x="17949" y="7620"/>
                    <a:pt x="13402" y="10020"/>
                    <a:pt x="10276" y="11700"/>
                  </a:cubicBezTo>
                  <a:cubicBezTo>
                    <a:pt x="7149" y="13380"/>
                    <a:pt x="5444" y="14340"/>
                    <a:pt x="5586" y="15828"/>
                  </a:cubicBezTo>
                  <a:cubicBezTo>
                    <a:pt x="5728" y="17316"/>
                    <a:pt x="7718" y="19332"/>
                    <a:pt x="9707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4262853" y="739629"/>
              <a:ext cx="50002" cy="6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191" fill="norm" stroke="1" extrusionOk="0">
                  <a:moveTo>
                    <a:pt x="14960" y="0"/>
                  </a:moveTo>
                  <a:cubicBezTo>
                    <a:pt x="10460" y="655"/>
                    <a:pt x="5960" y="1309"/>
                    <a:pt x="3260" y="3273"/>
                  </a:cubicBezTo>
                  <a:cubicBezTo>
                    <a:pt x="560" y="5236"/>
                    <a:pt x="-340" y="8509"/>
                    <a:pt x="110" y="11782"/>
                  </a:cubicBezTo>
                  <a:cubicBezTo>
                    <a:pt x="560" y="15055"/>
                    <a:pt x="2360" y="18327"/>
                    <a:pt x="5510" y="19964"/>
                  </a:cubicBezTo>
                  <a:cubicBezTo>
                    <a:pt x="8660" y="21600"/>
                    <a:pt x="13160" y="21600"/>
                    <a:pt x="16310" y="19964"/>
                  </a:cubicBezTo>
                  <a:cubicBezTo>
                    <a:pt x="19460" y="18327"/>
                    <a:pt x="21260" y="15055"/>
                    <a:pt x="21260" y="11782"/>
                  </a:cubicBezTo>
                  <a:cubicBezTo>
                    <a:pt x="21260" y="8509"/>
                    <a:pt x="19460" y="5236"/>
                    <a:pt x="17660" y="3273"/>
                  </a:cubicBezTo>
                  <a:cubicBezTo>
                    <a:pt x="15860" y="1309"/>
                    <a:pt x="14060" y="655"/>
                    <a:pt x="122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199879" y="1351541"/>
              <a:ext cx="121499" cy="50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60" fill="norm" stroke="1" extrusionOk="0">
                  <a:moveTo>
                    <a:pt x="7577" y="9582"/>
                  </a:moveTo>
                  <a:cubicBezTo>
                    <a:pt x="7211" y="8954"/>
                    <a:pt x="6845" y="8327"/>
                    <a:pt x="6662" y="8327"/>
                  </a:cubicBezTo>
                  <a:cubicBezTo>
                    <a:pt x="6479" y="8327"/>
                    <a:pt x="6479" y="8954"/>
                    <a:pt x="6296" y="10523"/>
                  </a:cubicBezTo>
                  <a:cubicBezTo>
                    <a:pt x="6113" y="12091"/>
                    <a:pt x="5747" y="14601"/>
                    <a:pt x="5564" y="16438"/>
                  </a:cubicBezTo>
                  <a:cubicBezTo>
                    <a:pt x="5381" y="18275"/>
                    <a:pt x="5381" y="19441"/>
                    <a:pt x="5197" y="20247"/>
                  </a:cubicBezTo>
                  <a:cubicBezTo>
                    <a:pt x="5014" y="21054"/>
                    <a:pt x="4648" y="21502"/>
                    <a:pt x="4282" y="21457"/>
                  </a:cubicBezTo>
                  <a:cubicBezTo>
                    <a:pt x="3916" y="21412"/>
                    <a:pt x="3550" y="20875"/>
                    <a:pt x="2818" y="19082"/>
                  </a:cubicBezTo>
                  <a:cubicBezTo>
                    <a:pt x="2086" y="17290"/>
                    <a:pt x="987" y="14242"/>
                    <a:pt x="438" y="11374"/>
                  </a:cubicBezTo>
                  <a:cubicBezTo>
                    <a:pt x="-111" y="8506"/>
                    <a:pt x="-111" y="5817"/>
                    <a:pt x="255" y="4159"/>
                  </a:cubicBezTo>
                  <a:cubicBezTo>
                    <a:pt x="621" y="2501"/>
                    <a:pt x="1353" y="1874"/>
                    <a:pt x="2635" y="1336"/>
                  </a:cubicBezTo>
                  <a:cubicBezTo>
                    <a:pt x="3916" y="798"/>
                    <a:pt x="5747" y="350"/>
                    <a:pt x="7577" y="126"/>
                  </a:cubicBezTo>
                  <a:cubicBezTo>
                    <a:pt x="9408" y="-98"/>
                    <a:pt x="11238" y="-98"/>
                    <a:pt x="13984" y="753"/>
                  </a:cubicBezTo>
                  <a:cubicBezTo>
                    <a:pt x="16730" y="1605"/>
                    <a:pt x="20391" y="3308"/>
                    <a:pt x="20940" y="5145"/>
                  </a:cubicBezTo>
                  <a:cubicBezTo>
                    <a:pt x="21489" y="6982"/>
                    <a:pt x="18926" y="8954"/>
                    <a:pt x="15814" y="10119"/>
                  </a:cubicBezTo>
                  <a:cubicBezTo>
                    <a:pt x="12703" y="11285"/>
                    <a:pt x="9042" y="11643"/>
                    <a:pt x="6113" y="11778"/>
                  </a:cubicBezTo>
                  <a:cubicBezTo>
                    <a:pt x="3184" y="11912"/>
                    <a:pt x="987" y="11822"/>
                    <a:pt x="987" y="11688"/>
                  </a:cubicBezTo>
                  <a:cubicBezTo>
                    <a:pt x="987" y="11553"/>
                    <a:pt x="3184" y="11374"/>
                    <a:pt x="5381" y="1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319888" y="1590529"/>
              <a:ext cx="190501" cy="20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6480"/>
                  </a:moveTo>
                  <a:cubicBezTo>
                    <a:pt x="2880" y="6048"/>
                    <a:pt x="5760" y="5616"/>
                    <a:pt x="8280" y="7128"/>
                  </a:cubicBezTo>
                  <a:cubicBezTo>
                    <a:pt x="10800" y="8640"/>
                    <a:pt x="12960" y="12096"/>
                    <a:pt x="14040" y="14364"/>
                  </a:cubicBezTo>
                  <a:cubicBezTo>
                    <a:pt x="15120" y="16632"/>
                    <a:pt x="15120" y="17712"/>
                    <a:pt x="14760" y="18792"/>
                  </a:cubicBezTo>
                  <a:cubicBezTo>
                    <a:pt x="14400" y="19872"/>
                    <a:pt x="13680" y="20952"/>
                    <a:pt x="12720" y="21276"/>
                  </a:cubicBezTo>
                  <a:cubicBezTo>
                    <a:pt x="11760" y="21600"/>
                    <a:pt x="10560" y="21168"/>
                    <a:pt x="9840" y="19440"/>
                  </a:cubicBezTo>
                  <a:cubicBezTo>
                    <a:pt x="9120" y="17712"/>
                    <a:pt x="8880" y="14688"/>
                    <a:pt x="10920" y="11232"/>
                  </a:cubicBezTo>
                  <a:cubicBezTo>
                    <a:pt x="12960" y="7776"/>
                    <a:pt x="17280" y="38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624283" y="1443323"/>
              <a:ext cx="203606" cy="37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15" fill="norm" stroke="1" extrusionOk="0">
                  <a:moveTo>
                    <a:pt x="14589" y="2572"/>
                  </a:moveTo>
                  <a:cubicBezTo>
                    <a:pt x="14589" y="1736"/>
                    <a:pt x="14589" y="901"/>
                    <a:pt x="14038" y="424"/>
                  </a:cubicBezTo>
                  <a:cubicBezTo>
                    <a:pt x="13487" y="-54"/>
                    <a:pt x="12385" y="-173"/>
                    <a:pt x="10842" y="304"/>
                  </a:cubicBezTo>
                  <a:cubicBezTo>
                    <a:pt x="9299" y="782"/>
                    <a:pt x="7315" y="1856"/>
                    <a:pt x="5332" y="4362"/>
                  </a:cubicBezTo>
                  <a:cubicBezTo>
                    <a:pt x="3348" y="6868"/>
                    <a:pt x="1364" y="10806"/>
                    <a:pt x="483" y="13730"/>
                  </a:cubicBezTo>
                  <a:cubicBezTo>
                    <a:pt x="-399" y="16654"/>
                    <a:pt x="-179" y="18563"/>
                    <a:pt x="2025" y="19756"/>
                  </a:cubicBezTo>
                  <a:cubicBezTo>
                    <a:pt x="4230" y="20950"/>
                    <a:pt x="8417" y="21427"/>
                    <a:pt x="11944" y="21129"/>
                  </a:cubicBezTo>
                  <a:cubicBezTo>
                    <a:pt x="15470" y="20830"/>
                    <a:pt x="18336" y="19756"/>
                    <a:pt x="21201" y="18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898897" y="1450571"/>
              <a:ext cx="119492" cy="31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5" fill="norm" stroke="1" extrusionOk="0">
                  <a:moveTo>
                    <a:pt x="13434" y="5672"/>
                  </a:moveTo>
                  <a:cubicBezTo>
                    <a:pt x="11160" y="7991"/>
                    <a:pt x="8887" y="10311"/>
                    <a:pt x="7181" y="12630"/>
                  </a:cubicBezTo>
                  <a:cubicBezTo>
                    <a:pt x="5476" y="14950"/>
                    <a:pt x="4339" y="17269"/>
                    <a:pt x="3203" y="18864"/>
                  </a:cubicBezTo>
                  <a:cubicBezTo>
                    <a:pt x="2066" y="20458"/>
                    <a:pt x="929" y="21328"/>
                    <a:pt x="360" y="21401"/>
                  </a:cubicBezTo>
                  <a:cubicBezTo>
                    <a:pt x="-208" y="21473"/>
                    <a:pt x="-208" y="20748"/>
                    <a:pt x="1118" y="17921"/>
                  </a:cubicBezTo>
                  <a:cubicBezTo>
                    <a:pt x="2445" y="15094"/>
                    <a:pt x="5097" y="10166"/>
                    <a:pt x="6803" y="7194"/>
                  </a:cubicBezTo>
                  <a:cubicBezTo>
                    <a:pt x="8508" y="4222"/>
                    <a:pt x="9266" y="3207"/>
                    <a:pt x="10213" y="2192"/>
                  </a:cubicBezTo>
                  <a:cubicBezTo>
                    <a:pt x="11160" y="1178"/>
                    <a:pt x="12297" y="163"/>
                    <a:pt x="13624" y="18"/>
                  </a:cubicBezTo>
                  <a:cubicBezTo>
                    <a:pt x="14950" y="-127"/>
                    <a:pt x="16466" y="598"/>
                    <a:pt x="17413" y="3062"/>
                  </a:cubicBezTo>
                  <a:cubicBezTo>
                    <a:pt x="18360" y="5527"/>
                    <a:pt x="18739" y="9731"/>
                    <a:pt x="19308" y="12847"/>
                  </a:cubicBezTo>
                  <a:cubicBezTo>
                    <a:pt x="19876" y="15964"/>
                    <a:pt x="20634" y="17994"/>
                    <a:pt x="21392" y="2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891388" y="1641329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174191" y="1437657"/>
              <a:ext cx="137980" cy="31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487" fill="norm" stroke="1" extrusionOk="0">
                  <a:moveTo>
                    <a:pt x="9972" y="7476"/>
                  </a:moveTo>
                  <a:cubicBezTo>
                    <a:pt x="8383" y="8060"/>
                    <a:pt x="6795" y="8644"/>
                    <a:pt x="5842" y="10541"/>
                  </a:cubicBezTo>
                  <a:cubicBezTo>
                    <a:pt x="4889" y="12438"/>
                    <a:pt x="4572" y="15649"/>
                    <a:pt x="4095" y="17619"/>
                  </a:cubicBezTo>
                  <a:cubicBezTo>
                    <a:pt x="3619" y="19590"/>
                    <a:pt x="2983" y="20319"/>
                    <a:pt x="2189" y="20392"/>
                  </a:cubicBezTo>
                  <a:cubicBezTo>
                    <a:pt x="1395" y="20465"/>
                    <a:pt x="442" y="19882"/>
                    <a:pt x="125" y="17401"/>
                  </a:cubicBezTo>
                  <a:cubicBezTo>
                    <a:pt x="-193" y="14919"/>
                    <a:pt x="125" y="10541"/>
                    <a:pt x="760" y="7549"/>
                  </a:cubicBezTo>
                  <a:cubicBezTo>
                    <a:pt x="1395" y="4557"/>
                    <a:pt x="2348" y="2952"/>
                    <a:pt x="3301" y="1857"/>
                  </a:cubicBezTo>
                  <a:cubicBezTo>
                    <a:pt x="4254" y="763"/>
                    <a:pt x="5207" y="179"/>
                    <a:pt x="6478" y="33"/>
                  </a:cubicBezTo>
                  <a:cubicBezTo>
                    <a:pt x="7748" y="-113"/>
                    <a:pt x="9336" y="179"/>
                    <a:pt x="12036" y="2003"/>
                  </a:cubicBezTo>
                  <a:cubicBezTo>
                    <a:pt x="14736" y="3828"/>
                    <a:pt x="18548" y="7184"/>
                    <a:pt x="19978" y="10687"/>
                  </a:cubicBezTo>
                  <a:cubicBezTo>
                    <a:pt x="21407" y="14190"/>
                    <a:pt x="20454" y="17838"/>
                    <a:pt x="19501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469238" y="1391667"/>
              <a:ext cx="463551" cy="319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1973" y="20883"/>
                    <a:pt x="3945" y="20314"/>
                    <a:pt x="5178" y="19888"/>
                  </a:cubicBezTo>
                  <a:cubicBezTo>
                    <a:pt x="6411" y="19462"/>
                    <a:pt x="6904" y="19177"/>
                    <a:pt x="7052" y="18680"/>
                  </a:cubicBezTo>
                  <a:cubicBezTo>
                    <a:pt x="7200" y="18183"/>
                    <a:pt x="7003" y="17472"/>
                    <a:pt x="6658" y="15767"/>
                  </a:cubicBezTo>
                  <a:cubicBezTo>
                    <a:pt x="6312" y="14062"/>
                    <a:pt x="5819" y="11362"/>
                    <a:pt x="5967" y="8875"/>
                  </a:cubicBezTo>
                  <a:cubicBezTo>
                    <a:pt x="6115" y="6388"/>
                    <a:pt x="6904" y="4114"/>
                    <a:pt x="7841" y="2622"/>
                  </a:cubicBezTo>
                  <a:cubicBezTo>
                    <a:pt x="8778" y="1130"/>
                    <a:pt x="9863" y="419"/>
                    <a:pt x="10701" y="135"/>
                  </a:cubicBezTo>
                  <a:cubicBezTo>
                    <a:pt x="11540" y="-149"/>
                    <a:pt x="12132" y="-7"/>
                    <a:pt x="12723" y="775"/>
                  </a:cubicBezTo>
                  <a:cubicBezTo>
                    <a:pt x="13315" y="1556"/>
                    <a:pt x="13907" y="2977"/>
                    <a:pt x="13858" y="4967"/>
                  </a:cubicBezTo>
                  <a:cubicBezTo>
                    <a:pt x="13808" y="6956"/>
                    <a:pt x="13118" y="9514"/>
                    <a:pt x="12378" y="11717"/>
                  </a:cubicBezTo>
                  <a:cubicBezTo>
                    <a:pt x="11638" y="13919"/>
                    <a:pt x="10849" y="15767"/>
                    <a:pt x="10405" y="17046"/>
                  </a:cubicBezTo>
                  <a:cubicBezTo>
                    <a:pt x="9962" y="18325"/>
                    <a:pt x="9863" y="19035"/>
                    <a:pt x="10060" y="19462"/>
                  </a:cubicBezTo>
                  <a:cubicBezTo>
                    <a:pt x="10258" y="19888"/>
                    <a:pt x="10751" y="20030"/>
                    <a:pt x="12723" y="19106"/>
                  </a:cubicBezTo>
                  <a:cubicBezTo>
                    <a:pt x="14696" y="18183"/>
                    <a:pt x="18148" y="16193"/>
                    <a:pt x="21600" y="14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907388" y="1368279"/>
              <a:ext cx="20759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0" y="0"/>
                  </a:moveTo>
                  <a:cubicBezTo>
                    <a:pt x="5455" y="1770"/>
                    <a:pt x="10909" y="3541"/>
                    <a:pt x="14836" y="5607"/>
                  </a:cubicBezTo>
                  <a:cubicBezTo>
                    <a:pt x="18764" y="7672"/>
                    <a:pt x="21164" y="10033"/>
                    <a:pt x="21382" y="12393"/>
                  </a:cubicBezTo>
                  <a:cubicBezTo>
                    <a:pt x="21600" y="14754"/>
                    <a:pt x="19636" y="17115"/>
                    <a:pt x="16691" y="18649"/>
                  </a:cubicBezTo>
                  <a:cubicBezTo>
                    <a:pt x="13745" y="20184"/>
                    <a:pt x="9818" y="20892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542388" y="1558779"/>
              <a:ext cx="285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1920" y="0"/>
                  </a:moveTo>
                  <a:cubicBezTo>
                    <a:pt x="960" y="4320"/>
                    <a:pt x="0" y="8640"/>
                    <a:pt x="0" y="12960"/>
                  </a:cubicBezTo>
                  <a:cubicBezTo>
                    <a:pt x="0" y="17280"/>
                    <a:pt x="960" y="21600"/>
                    <a:pt x="4320" y="19440"/>
                  </a:cubicBezTo>
                  <a:cubicBezTo>
                    <a:pt x="7680" y="17280"/>
                    <a:pt x="13440" y="8640"/>
                    <a:pt x="16720" y="6480"/>
                  </a:cubicBezTo>
                  <a:cubicBezTo>
                    <a:pt x="20000" y="4320"/>
                    <a:pt x="20800" y="864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586838" y="1673079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8720"/>
                    <a:pt x="10508" y="15840"/>
                    <a:pt x="14108" y="12240"/>
                  </a:cubicBezTo>
                  <a:cubicBezTo>
                    <a:pt x="17708" y="8640"/>
                    <a:pt x="1965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593188" y="1146021"/>
              <a:ext cx="158190" cy="17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47" fill="norm" stroke="1" extrusionOk="0">
                  <a:moveTo>
                    <a:pt x="0" y="4575"/>
                  </a:moveTo>
                  <a:cubicBezTo>
                    <a:pt x="853" y="3305"/>
                    <a:pt x="1705" y="2034"/>
                    <a:pt x="4547" y="1145"/>
                  </a:cubicBezTo>
                  <a:cubicBezTo>
                    <a:pt x="7389" y="255"/>
                    <a:pt x="12221" y="-253"/>
                    <a:pt x="15489" y="128"/>
                  </a:cubicBezTo>
                  <a:cubicBezTo>
                    <a:pt x="18758" y="509"/>
                    <a:pt x="20463" y="1780"/>
                    <a:pt x="21032" y="3686"/>
                  </a:cubicBezTo>
                  <a:cubicBezTo>
                    <a:pt x="21600" y="5592"/>
                    <a:pt x="21032" y="8133"/>
                    <a:pt x="19042" y="11182"/>
                  </a:cubicBezTo>
                  <a:cubicBezTo>
                    <a:pt x="17053" y="14232"/>
                    <a:pt x="13642" y="17789"/>
                    <a:pt x="10232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675738" y="143177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0"/>
                    <a:pt x="0" y="0"/>
                    <a:pt x="0" y="3600"/>
                  </a:cubicBezTo>
                  <a:cubicBezTo>
                    <a:pt x="0" y="7200"/>
                    <a:pt x="10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240888" y="1333267"/>
              <a:ext cx="129635" cy="48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473" fill="norm" stroke="1" extrusionOk="0">
                  <a:moveTo>
                    <a:pt x="4050" y="10006"/>
                  </a:moveTo>
                  <a:cubicBezTo>
                    <a:pt x="3375" y="12260"/>
                    <a:pt x="2700" y="14514"/>
                    <a:pt x="2531" y="16157"/>
                  </a:cubicBezTo>
                  <a:cubicBezTo>
                    <a:pt x="2362" y="17800"/>
                    <a:pt x="2700" y="18834"/>
                    <a:pt x="2869" y="19726"/>
                  </a:cubicBezTo>
                  <a:cubicBezTo>
                    <a:pt x="3037" y="20618"/>
                    <a:pt x="3037" y="21369"/>
                    <a:pt x="2869" y="21463"/>
                  </a:cubicBezTo>
                  <a:cubicBezTo>
                    <a:pt x="2700" y="21557"/>
                    <a:pt x="2362" y="20994"/>
                    <a:pt x="2362" y="19068"/>
                  </a:cubicBezTo>
                  <a:cubicBezTo>
                    <a:pt x="2362" y="17143"/>
                    <a:pt x="2700" y="13856"/>
                    <a:pt x="3712" y="10898"/>
                  </a:cubicBezTo>
                  <a:cubicBezTo>
                    <a:pt x="4725" y="7940"/>
                    <a:pt x="6412" y="5310"/>
                    <a:pt x="7425" y="3714"/>
                  </a:cubicBezTo>
                  <a:cubicBezTo>
                    <a:pt x="8437" y="2117"/>
                    <a:pt x="8775" y="1554"/>
                    <a:pt x="9450" y="1037"/>
                  </a:cubicBezTo>
                  <a:cubicBezTo>
                    <a:pt x="10125" y="520"/>
                    <a:pt x="11137" y="51"/>
                    <a:pt x="12656" y="4"/>
                  </a:cubicBezTo>
                  <a:cubicBezTo>
                    <a:pt x="14175" y="-43"/>
                    <a:pt x="16200" y="333"/>
                    <a:pt x="18056" y="1507"/>
                  </a:cubicBezTo>
                  <a:cubicBezTo>
                    <a:pt x="19912" y="2680"/>
                    <a:pt x="21600" y="4653"/>
                    <a:pt x="20081" y="6390"/>
                  </a:cubicBezTo>
                  <a:cubicBezTo>
                    <a:pt x="18563" y="8127"/>
                    <a:pt x="13838" y="9630"/>
                    <a:pt x="10462" y="10522"/>
                  </a:cubicBezTo>
                  <a:cubicBezTo>
                    <a:pt x="7087" y="11414"/>
                    <a:pt x="5062" y="11696"/>
                    <a:pt x="3544" y="11743"/>
                  </a:cubicBezTo>
                  <a:cubicBezTo>
                    <a:pt x="2025" y="11790"/>
                    <a:pt x="1012" y="11602"/>
                    <a:pt x="0" y="1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380588" y="1565129"/>
              <a:ext cx="114301" cy="20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4629"/>
                  </a:moveTo>
                  <a:cubicBezTo>
                    <a:pt x="2800" y="8376"/>
                    <a:pt x="5600" y="12122"/>
                    <a:pt x="7000" y="14657"/>
                  </a:cubicBezTo>
                  <a:cubicBezTo>
                    <a:pt x="8400" y="17192"/>
                    <a:pt x="8400" y="18514"/>
                    <a:pt x="7800" y="19616"/>
                  </a:cubicBezTo>
                  <a:cubicBezTo>
                    <a:pt x="7200" y="20718"/>
                    <a:pt x="6000" y="21600"/>
                    <a:pt x="4800" y="21269"/>
                  </a:cubicBezTo>
                  <a:cubicBezTo>
                    <a:pt x="3600" y="20939"/>
                    <a:pt x="2400" y="19396"/>
                    <a:pt x="2200" y="16200"/>
                  </a:cubicBezTo>
                  <a:cubicBezTo>
                    <a:pt x="2000" y="13004"/>
                    <a:pt x="2800" y="8155"/>
                    <a:pt x="4800" y="5180"/>
                  </a:cubicBezTo>
                  <a:cubicBezTo>
                    <a:pt x="6800" y="2204"/>
                    <a:pt x="10000" y="1102"/>
                    <a:pt x="13000" y="551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613421" y="1436932"/>
              <a:ext cx="129118" cy="30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21600" y="2256"/>
                  </a:moveTo>
                  <a:cubicBezTo>
                    <a:pt x="20892" y="1532"/>
                    <a:pt x="20184" y="807"/>
                    <a:pt x="18767" y="372"/>
                  </a:cubicBezTo>
                  <a:cubicBezTo>
                    <a:pt x="17351" y="-63"/>
                    <a:pt x="15226" y="-208"/>
                    <a:pt x="12570" y="444"/>
                  </a:cubicBezTo>
                  <a:cubicBezTo>
                    <a:pt x="9915" y="1097"/>
                    <a:pt x="6728" y="2546"/>
                    <a:pt x="4249" y="5518"/>
                  </a:cubicBezTo>
                  <a:cubicBezTo>
                    <a:pt x="1770" y="8490"/>
                    <a:pt x="0" y="12984"/>
                    <a:pt x="0" y="15956"/>
                  </a:cubicBezTo>
                  <a:cubicBezTo>
                    <a:pt x="0" y="18928"/>
                    <a:pt x="1770" y="20377"/>
                    <a:pt x="4603" y="20885"/>
                  </a:cubicBezTo>
                  <a:cubicBezTo>
                    <a:pt x="7436" y="21392"/>
                    <a:pt x="11331" y="20957"/>
                    <a:pt x="15226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758137" y="1461412"/>
              <a:ext cx="143152" cy="29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28" fill="norm" stroke="1" extrusionOk="0">
                  <a:moveTo>
                    <a:pt x="11000" y="2931"/>
                  </a:moveTo>
                  <a:cubicBezTo>
                    <a:pt x="8141" y="6326"/>
                    <a:pt x="5282" y="9720"/>
                    <a:pt x="3535" y="12574"/>
                  </a:cubicBezTo>
                  <a:cubicBezTo>
                    <a:pt x="1788" y="15429"/>
                    <a:pt x="1153" y="17743"/>
                    <a:pt x="676" y="19286"/>
                  </a:cubicBezTo>
                  <a:cubicBezTo>
                    <a:pt x="200" y="20829"/>
                    <a:pt x="-118" y="21600"/>
                    <a:pt x="41" y="21523"/>
                  </a:cubicBezTo>
                  <a:cubicBezTo>
                    <a:pt x="200" y="21446"/>
                    <a:pt x="835" y="20520"/>
                    <a:pt x="3217" y="17511"/>
                  </a:cubicBezTo>
                  <a:cubicBezTo>
                    <a:pt x="5600" y="14503"/>
                    <a:pt x="9729" y="9411"/>
                    <a:pt x="12111" y="6403"/>
                  </a:cubicBezTo>
                  <a:cubicBezTo>
                    <a:pt x="14494" y="3394"/>
                    <a:pt x="15129" y="2469"/>
                    <a:pt x="15923" y="1620"/>
                  </a:cubicBezTo>
                  <a:cubicBezTo>
                    <a:pt x="16717" y="771"/>
                    <a:pt x="17670" y="0"/>
                    <a:pt x="18306" y="0"/>
                  </a:cubicBezTo>
                  <a:cubicBezTo>
                    <a:pt x="18941" y="0"/>
                    <a:pt x="19258" y="771"/>
                    <a:pt x="19417" y="3934"/>
                  </a:cubicBezTo>
                  <a:cubicBezTo>
                    <a:pt x="19576" y="7097"/>
                    <a:pt x="19576" y="12651"/>
                    <a:pt x="19894" y="15969"/>
                  </a:cubicBezTo>
                  <a:cubicBezTo>
                    <a:pt x="20211" y="19286"/>
                    <a:pt x="20847" y="20366"/>
                    <a:pt x="21482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780638" y="159687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009238" y="1400029"/>
              <a:ext cx="6152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600" fill="norm" stroke="1" extrusionOk="0">
                  <a:moveTo>
                    <a:pt x="6271" y="0"/>
                  </a:moveTo>
                  <a:cubicBezTo>
                    <a:pt x="10452" y="2929"/>
                    <a:pt x="14632" y="5858"/>
                    <a:pt x="17419" y="8664"/>
                  </a:cubicBezTo>
                  <a:cubicBezTo>
                    <a:pt x="20206" y="11471"/>
                    <a:pt x="21600" y="14156"/>
                    <a:pt x="18465" y="16292"/>
                  </a:cubicBezTo>
                  <a:cubicBezTo>
                    <a:pt x="15329" y="18427"/>
                    <a:pt x="7665" y="20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148938" y="170482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510888" y="1340500"/>
              <a:ext cx="115406" cy="40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37" fill="norm" stroke="1" extrusionOk="0">
                  <a:moveTo>
                    <a:pt x="5891" y="10534"/>
                  </a:moveTo>
                  <a:cubicBezTo>
                    <a:pt x="5105" y="13556"/>
                    <a:pt x="4320" y="16578"/>
                    <a:pt x="3927" y="18536"/>
                  </a:cubicBezTo>
                  <a:cubicBezTo>
                    <a:pt x="3535" y="20495"/>
                    <a:pt x="3535" y="21390"/>
                    <a:pt x="3338" y="21334"/>
                  </a:cubicBezTo>
                  <a:cubicBezTo>
                    <a:pt x="3142" y="21278"/>
                    <a:pt x="2749" y="20271"/>
                    <a:pt x="1964" y="17921"/>
                  </a:cubicBezTo>
                  <a:cubicBezTo>
                    <a:pt x="1178" y="15570"/>
                    <a:pt x="0" y="11877"/>
                    <a:pt x="982" y="8631"/>
                  </a:cubicBezTo>
                  <a:cubicBezTo>
                    <a:pt x="1964" y="5386"/>
                    <a:pt x="5105" y="2588"/>
                    <a:pt x="7658" y="1189"/>
                  </a:cubicBezTo>
                  <a:cubicBezTo>
                    <a:pt x="10211" y="-210"/>
                    <a:pt x="12175" y="-210"/>
                    <a:pt x="14924" y="350"/>
                  </a:cubicBezTo>
                  <a:cubicBezTo>
                    <a:pt x="17673" y="909"/>
                    <a:pt x="21207" y="2028"/>
                    <a:pt x="21404" y="3595"/>
                  </a:cubicBezTo>
                  <a:cubicBezTo>
                    <a:pt x="21600" y="5162"/>
                    <a:pt x="18458" y="7177"/>
                    <a:pt x="14335" y="8352"/>
                  </a:cubicBezTo>
                  <a:cubicBezTo>
                    <a:pt x="10211" y="9527"/>
                    <a:pt x="5105" y="9863"/>
                    <a:pt x="0" y="1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650588" y="1507979"/>
              <a:ext cx="165101" cy="18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7920"/>
                  </a:moveTo>
                  <a:cubicBezTo>
                    <a:pt x="277" y="6720"/>
                    <a:pt x="554" y="5520"/>
                    <a:pt x="1385" y="4920"/>
                  </a:cubicBezTo>
                  <a:cubicBezTo>
                    <a:pt x="2215" y="4320"/>
                    <a:pt x="3600" y="4320"/>
                    <a:pt x="5262" y="5520"/>
                  </a:cubicBezTo>
                  <a:cubicBezTo>
                    <a:pt x="6923" y="6720"/>
                    <a:pt x="8862" y="9120"/>
                    <a:pt x="9692" y="11760"/>
                  </a:cubicBezTo>
                  <a:cubicBezTo>
                    <a:pt x="10523" y="14400"/>
                    <a:pt x="10246" y="17280"/>
                    <a:pt x="9415" y="19080"/>
                  </a:cubicBezTo>
                  <a:cubicBezTo>
                    <a:pt x="8585" y="20880"/>
                    <a:pt x="7200" y="21600"/>
                    <a:pt x="6369" y="21360"/>
                  </a:cubicBezTo>
                  <a:cubicBezTo>
                    <a:pt x="5538" y="21120"/>
                    <a:pt x="5262" y="19920"/>
                    <a:pt x="5123" y="17760"/>
                  </a:cubicBezTo>
                  <a:cubicBezTo>
                    <a:pt x="4985" y="15600"/>
                    <a:pt x="4985" y="12480"/>
                    <a:pt x="7754" y="9360"/>
                  </a:cubicBezTo>
                  <a:cubicBezTo>
                    <a:pt x="10523" y="6240"/>
                    <a:pt x="16062" y="31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5919404" y="1354116"/>
              <a:ext cx="162985" cy="32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19075" y="1757"/>
                  </a:moveTo>
                  <a:cubicBezTo>
                    <a:pt x="17673" y="1204"/>
                    <a:pt x="16270" y="650"/>
                    <a:pt x="14727" y="304"/>
                  </a:cubicBezTo>
                  <a:cubicBezTo>
                    <a:pt x="13184" y="-43"/>
                    <a:pt x="11501" y="-181"/>
                    <a:pt x="9678" y="373"/>
                  </a:cubicBezTo>
                  <a:cubicBezTo>
                    <a:pt x="7855" y="927"/>
                    <a:pt x="5891" y="2173"/>
                    <a:pt x="3927" y="4804"/>
                  </a:cubicBezTo>
                  <a:cubicBezTo>
                    <a:pt x="1964" y="7434"/>
                    <a:pt x="0" y="11450"/>
                    <a:pt x="0" y="14496"/>
                  </a:cubicBezTo>
                  <a:cubicBezTo>
                    <a:pt x="0" y="17542"/>
                    <a:pt x="1964" y="19619"/>
                    <a:pt x="5891" y="20519"/>
                  </a:cubicBezTo>
                  <a:cubicBezTo>
                    <a:pt x="9818" y="21419"/>
                    <a:pt x="15709" y="21142"/>
                    <a:pt x="21600" y="2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158588" y="1322428"/>
              <a:ext cx="558801" cy="35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1430"/>
                  </a:moveTo>
                  <a:cubicBezTo>
                    <a:pt x="1800" y="21303"/>
                    <a:pt x="3600" y="21176"/>
                    <a:pt x="4705" y="20985"/>
                  </a:cubicBezTo>
                  <a:cubicBezTo>
                    <a:pt x="5809" y="20795"/>
                    <a:pt x="6218" y="20541"/>
                    <a:pt x="6300" y="20159"/>
                  </a:cubicBezTo>
                  <a:cubicBezTo>
                    <a:pt x="6382" y="19778"/>
                    <a:pt x="6136" y="19270"/>
                    <a:pt x="5891" y="18063"/>
                  </a:cubicBezTo>
                  <a:cubicBezTo>
                    <a:pt x="5645" y="16856"/>
                    <a:pt x="5400" y="14950"/>
                    <a:pt x="5400" y="12472"/>
                  </a:cubicBezTo>
                  <a:cubicBezTo>
                    <a:pt x="5400" y="9995"/>
                    <a:pt x="5645" y="6945"/>
                    <a:pt x="6055" y="4785"/>
                  </a:cubicBezTo>
                  <a:cubicBezTo>
                    <a:pt x="6464" y="2625"/>
                    <a:pt x="7036" y="1355"/>
                    <a:pt x="7568" y="656"/>
                  </a:cubicBezTo>
                  <a:cubicBezTo>
                    <a:pt x="8100" y="-43"/>
                    <a:pt x="8591" y="-170"/>
                    <a:pt x="9205" y="211"/>
                  </a:cubicBezTo>
                  <a:cubicBezTo>
                    <a:pt x="9818" y="592"/>
                    <a:pt x="10555" y="1482"/>
                    <a:pt x="11127" y="2943"/>
                  </a:cubicBezTo>
                  <a:cubicBezTo>
                    <a:pt x="11700" y="4404"/>
                    <a:pt x="12109" y="6437"/>
                    <a:pt x="12273" y="7835"/>
                  </a:cubicBezTo>
                  <a:cubicBezTo>
                    <a:pt x="12436" y="9232"/>
                    <a:pt x="12355" y="9995"/>
                    <a:pt x="12232" y="10948"/>
                  </a:cubicBezTo>
                  <a:cubicBezTo>
                    <a:pt x="12109" y="11901"/>
                    <a:pt x="11945" y="13044"/>
                    <a:pt x="12068" y="13679"/>
                  </a:cubicBezTo>
                  <a:cubicBezTo>
                    <a:pt x="12191" y="14315"/>
                    <a:pt x="12600" y="14442"/>
                    <a:pt x="13991" y="14188"/>
                  </a:cubicBezTo>
                  <a:cubicBezTo>
                    <a:pt x="15382" y="13934"/>
                    <a:pt x="17755" y="13298"/>
                    <a:pt x="19186" y="12854"/>
                  </a:cubicBezTo>
                  <a:cubicBezTo>
                    <a:pt x="20618" y="12409"/>
                    <a:pt x="21109" y="12155"/>
                    <a:pt x="21600" y="11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704688" y="1266629"/>
              <a:ext cx="159679" cy="4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501" fill="norm" stroke="1" extrusionOk="0">
                  <a:moveTo>
                    <a:pt x="1641" y="305"/>
                  </a:moveTo>
                  <a:cubicBezTo>
                    <a:pt x="3008" y="103"/>
                    <a:pt x="4375" y="-99"/>
                    <a:pt x="5605" y="52"/>
                  </a:cubicBezTo>
                  <a:cubicBezTo>
                    <a:pt x="6835" y="204"/>
                    <a:pt x="7929" y="708"/>
                    <a:pt x="10390" y="2323"/>
                  </a:cubicBezTo>
                  <a:cubicBezTo>
                    <a:pt x="12851" y="3938"/>
                    <a:pt x="16678" y="6664"/>
                    <a:pt x="18866" y="9036"/>
                  </a:cubicBezTo>
                  <a:cubicBezTo>
                    <a:pt x="21053" y="11408"/>
                    <a:pt x="21600" y="13426"/>
                    <a:pt x="18182" y="15445"/>
                  </a:cubicBezTo>
                  <a:cubicBezTo>
                    <a:pt x="14765" y="17464"/>
                    <a:pt x="7382" y="19482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828388" y="1901679"/>
              <a:ext cx="641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9" y="18360"/>
                    <a:pt x="5418" y="15120"/>
                    <a:pt x="8091" y="11880"/>
                  </a:cubicBezTo>
                  <a:cubicBezTo>
                    <a:pt x="10764" y="8640"/>
                    <a:pt x="13402" y="5400"/>
                    <a:pt x="15648" y="3420"/>
                  </a:cubicBezTo>
                  <a:cubicBezTo>
                    <a:pt x="17893" y="1440"/>
                    <a:pt x="1974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058872" y="1971529"/>
              <a:ext cx="398167" cy="8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53" fill="norm" stroke="1" extrusionOk="0">
                  <a:moveTo>
                    <a:pt x="3669" y="13292"/>
                  </a:moveTo>
                  <a:cubicBezTo>
                    <a:pt x="2869" y="14400"/>
                    <a:pt x="2069" y="15508"/>
                    <a:pt x="1327" y="16892"/>
                  </a:cubicBezTo>
                  <a:cubicBezTo>
                    <a:pt x="584" y="18277"/>
                    <a:pt x="-102" y="19938"/>
                    <a:pt x="12" y="20769"/>
                  </a:cubicBezTo>
                  <a:cubicBezTo>
                    <a:pt x="127" y="21600"/>
                    <a:pt x="1041" y="21600"/>
                    <a:pt x="3098" y="18831"/>
                  </a:cubicBezTo>
                  <a:cubicBezTo>
                    <a:pt x="5155" y="16062"/>
                    <a:pt x="8355" y="10523"/>
                    <a:pt x="11612" y="6923"/>
                  </a:cubicBezTo>
                  <a:cubicBezTo>
                    <a:pt x="14869" y="3323"/>
                    <a:pt x="18184" y="1662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6285588" y="2248812"/>
              <a:ext cx="50801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31"/>
                  </a:moveTo>
                  <a:cubicBezTo>
                    <a:pt x="1800" y="915"/>
                    <a:pt x="3600" y="0"/>
                    <a:pt x="5400" y="0"/>
                  </a:cubicBezTo>
                  <a:cubicBezTo>
                    <a:pt x="7200" y="0"/>
                    <a:pt x="9000" y="915"/>
                    <a:pt x="11700" y="4668"/>
                  </a:cubicBezTo>
                  <a:cubicBezTo>
                    <a:pt x="14400" y="8420"/>
                    <a:pt x="18000" y="150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345288" y="1914379"/>
              <a:ext cx="132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38" y="20400"/>
                    <a:pt x="2077" y="19200"/>
                    <a:pt x="3219" y="17760"/>
                  </a:cubicBezTo>
                  <a:cubicBezTo>
                    <a:pt x="4362" y="16320"/>
                    <a:pt x="5608" y="14640"/>
                    <a:pt x="6854" y="13080"/>
                  </a:cubicBezTo>
                  <a:cubicBezTo>
                    <a:pt x="8100" y="11520"/>
                    <a:pt x="9346" y="10080"/>
                    <a:pt x="10644" y="8640"/>
                  </a:cubicBezTo>
                  <a:cubicBezTo>
                    <a:pt x="11942" y="7200"/>
                    <a:pt x="13292" y="5760"/>
                    <a:pt x="14435" y="4800"/>
                  </a:cubicBezTo>
                  <a:cubicBezTo>
                    <a:pt x="15577" y="3840"/>
                    <a:pt x="16512" y="3360"/>
                    <a:pt x="17498" y="2760"/>
                  </a:cubicBezTo>
                  <a:cubicBezTo>
                    <a:pt x="18485" y="2160"/>
                    <a:pt x="19523" y="1440"/>
                    <a:pt x="20215" y="960"/>
                  </a:cubicBezTo>
                  <a:cubicBezTo>
                    <a:pt x="20908" y="480"/>
                    <a:pt x="21254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510388" y="2041379"/>
              <a:ext cx="1327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0" y="19543"/>
                    <a:pt x="2480" y="17486"/>
                    <a:pt x="3755" y="15686"/>
                  </a:cubicBezTo>
                  <a:cubicBezTo>
                    <a:pt x="5030" y="13886"/>
                    <a:pt x="6339" y="12343"/>
                    <a:pt x="7579" y="10929"/>
                  </a:cubicBezTo>
                  <a:cubicBezTo>
                    <a:pt x="8819" y="9514"/>
                    <a:pt x="9990" y="8229"/>
                    <a:pt x="11179" y="7071"/>
                  </a:cubicBezTo>
                  <a:cubicBezTo>
                    <a:pt x="12367" y="5914"/>
                    <a:pt x="13573" y="4886"/>
                    <a:pt x="14865" y="3857"/>
                  </a:cubicBezTo>
                  <a:cubicBezTo>
                    <a:pt x="16157" y="2829"/>
                    <a:pt x="17535" y="1800"/>
                    <a:pt x="18672" y="1157"/>
                  </a:cubicBezTo>
                  <a:cubicBezTo>
                    <a:pt x="19809" y="514"/>
                    <a:pt x="20704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057498" y="2398712"/>
              <a:ext cx="111114" cy="37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51" fill="norm" stroke="1" extrusionOk="0">
                  <a:moveTo>
                    <a:pt x="10609" y="9002"/>
                  </a:moveTo>
                  <a:cubicBezTo>
                    <a:pt x="11409" y="11429"/>
                    <a:pt x="12209" y="13856"/>
                    <a:pt x="13009" y="15737"/>
                  </a:cubicBezTo>
                  <a:cubicBezTo>
                    <a:pt x="13809" y="17618"/>
                    <a:pt x="14609" y="18953"/>
                    <a:pt x="15009" y="19923"/>
                  </a:cubicBezTo>
                  <a:cubicBezTo>
                    <a:pt x="15409" y="20894"/>
                    <a:pt x="15409" y="21501"/>
                    <a:pt x="14809" y="21319"/>
                  </a:cubicBezTo>
                  <a:cubicBezTo>
                    <a:pt x="14209" y="21137"/>
                    <a:pt x="13009" y="20166"/>
                    <a:pt x="10409" y="17436"/>
                  </a:cubicBezTo>
                  <a:cubicBezTo>
                    <a:pt x="7809" y="14705"/>
                    <a:pt x="3809" y="10216"/>
                    <a:pt x="1809" y="7243"/>
                  </a:cubicBezTo>
                  <a:cubicBezTo>
                    <a:pt x="-191" y="4270"/>
                    <a:pt x="-191" y="2813"/>
                    <a:pt x="209" y="1782"/>
                  </a:cubicBezTo>
                  <a:cubicBezTo>
                    <a:pt x="609" y="750"/>
                    <a:pt x="1409" y="144"/>
                    <a:pt x="5009" y="22"/>
                  </a:cubicBezTo>
                  <a:cubicBezTo>
                    <a:pt x="8609" y="-99"/>
                    <a:pt x="15009" y="265"/>
                    <a:pt x="18209" y="1539"/>
                  </a:cubicBezTo>
                  <a:cubicBezTo>
                    <a:pt x="21409" y="2813"/>
                    <a:pt x="21409" y="4998"/>
                    <a:pt x="20409" y="6332"/>
                  </a:cubicBezTo>
                  <a:cubicBezTo>
                    <a:pt x="19409" y="7667"/>
                    <a:pt x="17409" y="8153"/>
                    <a:pt x="15209" y="8820"/>
                  </a:cubicBezTo>
                  <a:cubicBezTo>
                    <a:pt x="13009" y="9488"/>
                    <a:pt x="10609" y="10337"/>
                    <a:pt x="8209" y="1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208888" y="2530329"/>
              <a:ext cx="14605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8100"/>
                  </a:moveTo>
                  <a:cubicBezTo>
                    <a:pt x="1252" y="7290"/>
                    <a:pt x="2504" y="6480"/>
                    <a:pt x="3913" y="6480"/>
                  </a:cubicBezTo>
                  <a:cubicBezTo>
                    <a:pt x="5322" y="6480"/>
                    <a:pt x="6887" y="7290"/>
                    <a:pt x="8609" y="9450"/>
                  </a:cubicBezTo>
                  <a:cubicBezTo>
                    <a:pt x="10330" y="11610"/>
                    <a:pt x="12209" y="15120"/>
                    <a:pt x="13148" y="17550"/>
                  </a:cubicBezTo>
                  <a:cubicBezTo>
                    <a:pt x="14087" y="19980"/>
                    <a:pt x="14087" y="21330"/>
                    <a:pt x="13461" y="21465"/>
                  </a:cubicBezTo>
                  <a:cubicBezTo>
                    <a:pt x="12835" y="21600"/>
                    <a:pt x="11583" y="20520"/>
                    <a:pt x="10643" y="18090"/>
                  </a:cubicBezTo>
                  <a:cubicBezTo>
                    <a:pt x="9704" y="15660"/>
                    <a:pt x="9078" y="11880"/>
                    <a:pt x="10957" y="8640"/>
                  </a:cubicBezTo>
                  <a:cubicBezTo>
                    <a:pt x="12835" y="5400"/>
                    <a:pt x="1721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422671" y="2416029"/>
              <a:ext cx="91018" cy="23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17079" y="0"/>
                  </a:moveTo>
                  <a:cubicBezTo>
                    <a:pt x="13060" y="0"/>
                    <a:pt x="9042" y="0"/>
                    <a:pt x="5777" y="2553"/>
                  </a:cubicBezTo>
                  <a:cubicBezTo>
                    <a:pt x="2512" y="5105"/>
                    <a:pt x="0" y="10211"/>
                    <a:pt x="0" y="13745"/>
                  </a:cubicBezTo>
                  <a:cubicBezTo>
                    <a:pt x="0" y="17280"/>
                    <a:pt x="2512" y="19244"/>
                    <a:pt x="5023" y="20324"/>
                  </a:cubicBezTo>
                  <a:cubicBezTo>
                    <a:pt x="7535" y="21404"/>
                    <a:pt x="10047" y="21600"/>
                    <a:pt x="12809" y="21109"/>
                  </a:cubicBezTo>
                  <a:cubicBezTo>
                    <a:pt x="15572" y="20618"/>
                    <a:pt x="18586" y="19440"/>
                    <a:pt x="21600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551788" y="2411385"/>
              <a:ext cx="107951" cy="22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5082" y="447"/>
                  </a:moveTo>
                  <a:cubicBezTo>
                    <a:pt x="3388" y="5745"/>
                    <a:pt x="1694" y="11044"/>
                    <a:pt x="847" y="14202"/>
                  </a:cubicBezTo>
                  <a:cubicBezTo>
                    <a:pt x="0" y="17361"/>
                    <a:pt x="0" y="18379"/>
                    <a:pt x="0" y="19398"/>
                  </a:cubicBezTo>
                  <a:cubicBezTo>
                    <a:pt x="0" y="20417"/>
                    <a:pt x="0" y="21436"/>
                    <a:pt x="212" y="21436"/>
                  </a:cubicBezTo>
                  <a:cubicBezTo>
                    <a:pt x="424" y="21436"/>
                    <a:pt x="847" y="20417"/>
                    <a:pt x="1271" y="17361"/>
                  </a:cubicBezTo>
                  <a:cubicBezTo>
                    <a:pt x="1694" y="14304"/>
                    <a:pt x="2118" y="9210"/>
                    <a:pt x="2329" y="6153"/>
                  </a:cubicBezTo>
                  <a:cubicBezTo>
                    <a:pt x="2541" y="3096"/>
                    <a:pt x="2541" y="2078"/>
                    <a:pt x="3600" y="1262"/>
                  </a:cubicBezTo>
                  <a:cubicBezTo>
                    <a:pt x="4659" y="447"/>
                    <a:pt x="6776" y="-164"/>
                    <a:pt x="8471" y="40"/>
                  </a:cubicBezTo>
                  <a:cubicBezTo>
                    <a:pt x="10165" y="244"/>
                    <a:pt x="11435" y="1262"/>
                    <a:pt x="13553" y="4727"/>
                  </a:cubicBezTo>
                  <a:cubicBezTo>
                    <a:pt x="15671" y="8191"/>
                    <a:pt x="18635" y="14100"/>
                    <a:pt x="21600" y="2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602588" y="2536679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716888" y="2352529"/>
              <a:ext cx="9576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8043" y="955"/>
                  </a:cubicBezTo>
                  <a:cubicBezTo>
                    <a:pt x="11489" y="1910"/>
                    <a:pt x="16085" y="3820"/>
                    <a:pt x="18613" y="6539"/>
                  </a:cubicBezTo>
                  <a:cubicBezTo>
                    <a:pt x="21140" y="9257"/>
                    <a:pt x="21600" y="12784"/>
                    <a:pt x="19302" y="15429"/>
                  </a:cubicBezTo>
                  <a:cubicBezTo>
                    <a:pt x="17004" y="18073"/>
                    <a:pt x="11949" y="19837"/>
                    <a:pt x="6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00688" y="3330429"/>
              <a:ext cx="9398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720"/>
                  </a:moveTo>
                  <a:cubicBezTo>
                    <a:pt x="195" y="9360"/>
                    <a:pt x="389" y="9000"/>
                    <a:pt x="589" y="8820"/>
                  </a:cubicBezTo>
                  <a:cubicBezTo>
                    <a:pt x="788" y="8640"/>
                    <a:pt x="992" y="8640"/>
                    <a:pt x="1189" y="8820"/>
                  </a:cubicBezTo>
                  <a:cubicBezTo>
                    <a:pt x="1386" y="9000"/>
                    <a:pt x="1576" y="9360"/>
                    <a:pt x="1778" y="9540"/>
                  </a:cubicBezTo>
                  <a:cubicBezTo>
                    <a:pt x="1980" y="9720"/>
                    <a:pt x="2194" y="9720"/>
                    <a:pt x="2384" y="9540"/>
                  </a:cubicBezTo>
                  <a:cubicBezTo>
                    <a:pt x="2574" y="9360"/>
                    <a:pt x="2739" y="9000"/>
                    <a:pt x="2919" y="8640"/>
                  </a:cubicBezTo>
                  <a:cubicBezTo>
                    <a:pt x="3099" y="8280"/>
                    <a:pt x="3294" y="7920"/>
                    <a:pt x="3495" y="7560"/>
                  </a:cubicBezTo>
                  <a:cubicBezTo>
                    <a:pt x="3697" y="7200"/>
                    <a:pt x="3906" y="6840"/>
                    <a:pt x="4116" y="6300"/>
                  </a:cubicBezTo>
                  <a:cubicBezTo>
                    <a:pt x="4325" y="5760"/>
                    <a:pt x="4534" y="5040"/>
                    <a:pt x="4697" y="4500"/>
                  </a:cubicBezTo>
                  <a:cubicBezTo>
                    <a:pt x="4860" y="3960"/>
                    <a:pt x="4977" y="3600"/>
                    <a:pt x="5089" y="3420"/>
                  </a:cubicBezTo>
                  <a:cubicBezTo>
                    <a:pt x="5201" y="3240"/>
                    <a:pt x="5308" y="3240"/>
                    <a:pt x="5424" y="3060"/>
                  </a:cubicBezTo>
                  <a:cubicBezTo>
                    <a:pt x="5541" y="2880"/>
                    <a:pt x="5668" y="2520"/>
                    <a:pt x="5789" y="2160"/>
                  </a:cubicBezTo>
                  <a:cubicBezTo>
                    <a:pt x="5911" y="1800"/>
                    <a:pt x="6028" y="1440"/>
                    <a:pt x="6212" y="1080"/>
                  </a:cubicBezTo>
                  <a:cubicBezTo>
                    <a:pt x="6397" y="720"/>
                    <a:pt x="6650" y="360"/>
                    <a:pt x="6852" y="180"/>
                  </a:cubicBezTo>
                  <a:cubicBezTo>
                    <a:pt x="7054" y="0"/>
                    <a:pt x="7205" y="0"/>
                    <a:pt x="7351" y="0"/>
                  </a:cubicBezTo>
                  <a:cubicBezTo>
                    <a:pt x="7497" y="0"/>
                    <a:pt x="7638" y="0"/>
                    <a:pt x="7774" y="0"/>
                  </a:cubicBezTo>
                  <a:cubicBezTo>
                    <a:pt x="7910" y="0"/>
                    <a:pt x="8042" y="0"/>
                    <a:pt x="8180" y="0"/>
                  </a:cubicBezTo>
                  <a:cubicBezTo>
                    <a:pt x="8319" y="0"/>
                    <a:pt x="8465" y="0"/>
                    <a:pt x="8616" y="0"/>
                  </a:cubicBezTo>
                  <a:cubicBezTo>
                    <a:pt x="8766" y="0"/>
                    <a:pt x="8922" y="0"/>
                    <a:pt x="9078" y="0"/>
                  </a:cubicBezTo>
                  <a:cubicBezTo>
                    <a:pt x="9234" y="0"/>
                    <a:pt x="9389" y="0"/>
                    <a:pt x="9545" y="0"/>
                  </a:cubicBezTo>
                  <a:cubicBezTo>
                    <a:pt x="9701" y="0"/>
                    <a:pt x="9856" y="0"/>
                    <a:pt x="10005" y="0"/>
                  </a:cubicBezTo>
                  <a:cubicBezTo>
                    <a:pt x="10153" y="0"/>
                    <a:pt x="10294" y="0"/>
                    <a:pt x="10447" y="0"/>
                  </a:cubicBezTo>
                  <a:cubicBezTo>
                    <a:pt x="10601" y="0"/>
                    <a:pt x="10766" y="0"/>
                    <a:pt x="10926" y="0"/>
                  </a:cubicBezTo>
                  <a:cubicBezTo>
                    <a:pt x="11087" y="0"/>
                    <a:pt x="11243" y="0"/>
                    <a:pt x="11403" y="180"/>
                  </a:cubicBezTo>
                  <a:cubicBezTo>
                    <a:pt x="11564" y="360"/>
                    <a:pt x="11729" y="720"/>
                    <a:pt x="11968" y="1080"/>
                  </a:cubicBezTo>
                  <a:cubicBezTo>
                    <a:pt x="12206" y="1440"/>
                    <a:pt x="12517" y="1800"/>
                    <a:pt x="12753" y="1980"/>
                  </a:cubicBezTo>
                  <a:cubicBezTo>
                    <a:pt x="12989" y="2160"/>
                    <a:pt x="13150" y="2160"/>
                    <a:pt x="13310" y="2340"/>
                  </a:cubicBezTo>
                  <a:cubicBezTo>
                    <a:pt x="13471" y="2520"/>
                    <a:pt x="13631" y="2880"/>
                    <a:pt x="13785" y="3060"/>
                  </a:cubicBezTo>
                  <a:cubicBezTo>
                    <a:pt x="13938" y="3240"/>
                    <a:pt x="14084" y="3240"/>
                    <a:pt x="14239" y="3420"/>
                  </a:cubicBezTo>
                  <a:cubicBezTo>
                    <a:pt x="14395" y="3600"/>
                    <a:pt x="14561" y="3960"/>
                    <a:pt x="14721" y="4320"/>
                  </a:cubicBezTo>
                  <a:cubicBezTo>
                    <a:pt x="14882" y="4680"/>
                    <a:pt x="15037" y="5040"/>
                    <a:pt x="15193" y="5400"/>
                  </a:cubicBezTo>
                  <a:cubicBezTo>
                    <a:pt x="15349" y="5760"/>
                    <a:pt x="15504" y="6120"/>
                    <a:pt x="15650" y="6480"/>
                  </a:cubicBezTo>
                  <a:cubicBezTo>
                    <a:pt x="15796" y="6840"/>
                    <a:pt x="15932" y="7200"/>
                    <a:pt x="16081" y="7560"/>
                  </a:cubicBezTo>
                  <a:cubicBezTo>
                    <a:pt x="16229" y="7920"/>
                    <a:pt x="16390" y="8280"/>
                    <a:pt x="16543" y="8640"/>
                  </a:cubicBezTo>
                  <a:cubicBezTo>
                    <a:pt x="16696" y="9000"/>
                    <a:pt x="16842" y="9360"/>
                    <a:pt x="16988" y="9720"/>
                  </a:cubicBezTo>
                  <a:cubicBezTo>
                    <a:pt x="17134" y="10080"/>
                    <a:pt x="17280" y="10440"/>
                    <a:pt x="17416" y="10980"/>
                  </a:cubicBezTo>
                  <a:cubicBezTo>
                    <a:pt x="17552" y="11520"/>
                    <a:pt x="17679" y="12240"/>
                    <a:pt x="17815" y="12780"/>
                  </a:cubicBezTo>
                  <a:cubicBezTo>
                    <a:pt x="17951" y="13320"/>
                    <a:pt x="18097" y="13680"/>
                    <a:pt x="18292" y="14220"/>
                  </a:cubicBezTo>
                  <a:cubicBezTo>
                    <a:pt x="18486" y="14760"/>
                    <a:pt x="18730" y="15480"/>
                    <a:pt x="18966" y="16020"/>
                  </a:cubicBezTo>
                  <a:cubicBezTo>
                    <a:pt x="19202" y="16560"/>
                    <a:pt x="19430" y="16920"/>
                    <a:pt x="19647" y="17280"/>
                  </a:cubicBezTo>
                  <a:cubicBezTo>
                    <a:pt x="19863" y="17640"/>
                    <a:pt x="20068" y="18000"/>
                    <a:pt x="20289" y="18360"/>
                  </a:cubicBezTo>
                  <a:cubicBezTo>
                    <a:pt x="20510" y="18720"/>
                    <a:pt x="20749" y="19080"/>
                    <a:pt x="20970" y="19620"/>
                  </a:cubicBezTo>
                  <a:cubicBezTo>
                    <a:pt x="21191" y="20160"/>
                    <a:pt x="21396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834738" y="-1"/>
              <a:ext cx="1352551" cy="61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4038"/>
                  </a:moveTo>
                  <a:cubicBezTo>
                    <a:pt x="203" y="15439"/>
                    <a:pt x="406" y="16840"/>
                    <a:pt x="710" y="18056"/>
                  </a:cubicBezTo>
                  <a:cubicBezTo>
                    <a:pt x="1014" y="19272"/>
                    <a:pt x="1420" y="20304"/>
                    <a:pt x="1758" y="20857"/>
                  </a:cubicBezTo>
                  <a:cubicBezTo>
                    <a:pt x="2096" y="21410"/>
                    <a:pt x="2366" y="21484"/>
                    <a:pt x="2856" y="20821"/>
                  </a:cubicBezTo>
                  <a:cubicBezTo>
                    <a:pt x="3346" y="20157"/>
                    <a:pt x="4056" y="18756"/>
                    <a:pt x="4885" y="17319"/>
                  </a:cubicBezTo>
                  <a:cubicBezTo>
                    <a:pt x="5713" y="15881"/>
                    <a:pt x="6659" y="14407"/>
                    <a:pt x="7673" y="12969"/>
                  </a:cubicBezTo>
                  <a:cubicBezTo>
                    <a:pt x="8687" y="11532"/>
                    <a:pt x="9769" y="10131"/>
                    <a:pt x="10952" y="8804"/>
                  </a:cubicBezTo>
                  <a:cubicBezTo>
                    <a:pt x="12135" y="7477"/>
                    <a:pt x="13420" y="6224"/>
                    <a:pt x="14755" y="5008"/>
                  </a:cubicBezTo>
                  <a:cubicBezTo>
                    <a:pt x="16090" y="3791"/>
                    <a:pt x="17476" y="2612"/>
                    <a:pt x="18558" y="1727"/>
                  </a:cubicBezTo>
                  <a:cubicBezTo>
                    <a:pt x="19639" y="842"/>
                    <a:pt x="20417" y="253"/>
                    <a:pt x="20873" y="68"/>
                  </a:cubicBezTo>
                  <a:cubicBezTo>
                    <a:pt x="21330" y="-116"/>
                    <a:pt x="21465" y="105"/>
                    <a:pt x="21600" y="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9888" y="3833633"/>
              <a:ext cx="215901" cy="29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2186"/>
                  </a:moveTo>
                  <a:cubicBezTo>
                    <a:pt x="2329" y="2645"/>
                    <a:pt x="4659" y="3105"/>
                    <a:pt x="6882" y="3105"/>
                  </a:cubicBezTo>
                  <a:cubicBezTo>
                    <a:pt x="9106" y="3105"/>
                    <a:pt x="11224" y="2645"/>
                    <a:pt x="13024" y="2033"/>
                  </a:cubicBezTo>
                  <a:cubicBezTo>
                    <a:pt x="14824" y="1420"/>
                    <a:pt x="16306" y="654"/>
                    <a:pt x="16518" y="271"/>
                  </a:cubicBezTo>
                  <a:cubicBezTo>
                    <a:pt x="16729" y="-112"/>
                    <a:pt x="15671" y="-112"/>
                    <a:pt x="13871" y="424"/>
                  </a:cubicBezTo>
                  <a:cubicBezTo>
                    <a:pt x="12071" y="960"/>
                    <a:pt x="9529" y="2033"/>
                    <a:pt x="7729" y="3105"/>
                  </a:cubicBezTo>
                  <a:cubicBezTo>
                    <a:pt x="5929" y="4177"/>
                    <a:pt x="4871" y="5250"/>
                    <a:pt x="4976" y="5786"/>
                  </a:cubicBezTo>
                  <a:cubicBezTo>
                    <a:pt x="5082" y="6322"/>
                    <a:pt x="6353" y="6322"/>
                    <a:pt x="7518" y="6552"/>
                  </a:cubicBezTo>
                  <a:cubicBezTo>
                    <a:pt x="8682" y="6782"/>
                    <a:pt x="9741" y="7241"/>
                    <a:pt x="10376" y="7931"/>
                  </a:cubicBezTo>
                  <a:cubicBezTo>
                    <a:pt x="11012" y="8620"/>
                    <a:pt x="11224" y="9539"/>
                    <a:pt x="10588" y="10611"/>
                  </a:cubicBezTo>
                  <a:cubicBezTo>
                    <a:pt x="9953" y="11684"/>
                    <a:pt x="8471" y="12909"/>
                    <a:pt x="6988" y="14135"/>
                  </a:cubicBezTo>
                  <a:cubicBezTo>
                    <a:pt x="5506" y="15360"/>
                    <a:pt x="4024" y="16586"/>
                    <a:pt x="3071" y="17658"/>
                  </a:cubicBezTo>
                  <a:cubicBezTo>
                    <a:pt x="2118" y="18731"/>
                    <a:pt x="1694" y="19650"/>
                    <a:pt x="1906" y="20339"/>
                  </a:cubicBezTo>
                  <a:cubicBezTo>
                    <a:pt x="2118" y="21028"/>
                    <a:pt x="2965" y="21488"/>
                    <a:pt x="6353" y="20952"/>
                  </a:cubicBezTo>
                  <a:cubicBezTo>
                    <a:pt x="9741" y="20416"/>
                    <a:pt x="15671" y="18884"/>
                    <a:pt x="21600" y="17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72138" y="3956651"/>
              <a:ext cx="254001" cy="15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3837"/>
                  </a:moveTo>
                  <a:cubicBezTo>
                    <a:pt x="2520" y="4421"/>
                    <a:pt x="5040" y="5005"/>
                    <a:pt x="6570" y="6756"/>
                  </a:cubicBezTo>
                  <a:cubicBezTo>
                    <a:pt x="8100" y="8508"/>
                    <a:pt x="8640" y="11427"/>
                    <a:pt x="8730" y="13616"/>
                  </a:cubicBezTo>
                  <a:cubicBezTo>
                    <a:pt x="8820" y="15805"/>
                    <a:pt x="8460" y="17265"/>
                    <a:pt x="7830" y="18578"/>
                  </a:cubicBezTo>
                  <a:cubicBezTo>
                    <a:pt x="7200" y="19892"/>
                    <a:pt x="6300" y="21059"/>
                    <a:pt x="5490" y="21205"/>
                  </a:cubicBezTo>
                  <a:cubicBezTo>
                    <a:pt x="4680" y="21351"/>
                    <a:pt x="3960" y="20475"/>
                    <a:pt x="4680" y="17119"/>
                  </a:cubicBezTo>
                  <a:cubicBezTo>
                    <a:pt x="5400" y="13762"/>
                    <a:pt x="7560" y="7924"/>
                    <a:pt x="9180" y="4421"/>
                  </a:cubicBezTo>
                  <a:cubicBezTo>
                    <a:pt x="10800" y="919"/>
                    <a:pt x="11880" y="-249"/>
                    <a:pt x="12240" y="43"/>
                  </a:cubicBezTo>
                  <a:cubicBezTo>
                    <a:pt x="12600" y="335"/>
                    <a:pt x="12240" y="2086"/>
                    <a:pt x="11790" y="5443"/>
                  </a:cubicBezTo>
                  <a:cubicBezTo>
                    <a:pt x="11340" y="8800"/>
                    <a:pt x="10800" y="13762"/>
                    <a:pt x="11070" y="16681"/>
                  </a:cubicBezTo>
                  <a:cubicBezTo>
                    <a:pt x="11340" y="19600"/>
                    <a:pt x="12420" y="20475"/>
                    <a:pt x="14310" y="20183"/>
                  </a:cubicBezTo>
                  <a:cubicBezTo>
                    <a:pt x="16200" y="19892"/>
                    <a:pt x="18900" y="18432"/>
                    <a:pt x="21600" y="16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79750" y="3827433"/>
              <a:ext cx="240089" cy="26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25" fill="norm" stroke="1" extrusionOk="0">
                  <a:moveTo>
                    <a:pt x="3837" y="3408"/>
                  </a:moveTo>
                  <a:cubicBezTo>
                    <a:pt x="2147" y="3239"/>
                    <a:pt x="456" y="3070"/>
                    <a:pt x="81" y="2648"/>
                  </a:cubicBezTo>
                  <a:cubicBezTo>
                    <a:pt x="-295" y="2226"/>
                    <a:pt x="644" y="1551"/>
                    <a:pt x="2992" y="961"/>
                  </a:cubicBezTo>
                  <a:cubicBezTo>
                    <a:pt x="5340" y="370"/>
                    <a:pt x="9096" y="-136"/>
                    <a:pt x="11726" y="33"/>
                  </a:cubicBezTo>
                  <a:cubicBezTo>
                    <a:pt x="14355" y="201"/>
                    <a:pt x="15858" y="1045"/>
                    <a:pt x="15388" y="3323"/>
                  </a:cubicBezTo>
                  <a:cubicBezTo>
                    <a:pt x="14919" y="5601"/>
                    <a:pt x="12477" y="9314"/>
                    <a:pt x="10317" y="12014"/>
                  </a:cubicBezTo>
                  <a:cubicBezTo>
                    <a:pt x="8157" y="14714"/>
                    <a:pt x="6279" y="16402"/>
                    <a:pt x="5058" y="17751"/>
                  </a:cubicBezTo>
                  <a:cubicBezTo>
                    <a:pt x="3837" y="19101"/>
                    <a:pt x="3274" y="20114"/>
                    <a:pt x="3555" y="20705"/>
                  </a:cubicBezTo>
                  <a:cubicBezTo>
                    <a:pt x="3837" y="21295"/>
                    <a:pt x="4964" y="21464"/>
                    <a:pt x="8063" y="21211"/>
                  </a:cubicBezTo>
                  <a:cubicBezTo>
                    <a:pt x="11162" y="20958"/>
                    <a:pt x="16234" y="20283"/>
                    <a:pt x="21305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83238" y="4143229"/>
              <a:ext cx="654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7" y="18000"/>
                    <a:pt x="3775" y="14400"/>
                    <a:pt x="6012" y="11160"/>
                  </a:cubicBezTo>
                  <a:cubicBezTo>
                    <a:pt x="8249" y="7920"/>
                    <a:pt x="10835" y="5040"/>
                    <a:pt x="13491" y="3240"/>
                  </a:cubicBezTo>
                  <a:cubicBezTo>
                    <a:pt x="16148" y="1440"/>
                    <a:pt x="1887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16900" y="4073379"/>
              <a:ext cx="453739" cy="17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98" fill="norm" stroke="1" extrusionOk="0">
                  <a:moveTo>
                    <a:pt x="2236" y="20299"/>
                  </a:moveTo>
                  <a:cubicBezTo>
                    <a:pt x="1236" y="20819"/>
                    <a:pt x="236" y="21340"/>
                    <a:pt x="36" y="21470"/>
                  </a:cubicBezTo>
                  <a:cubicBezTo>
                    <a:pt x="-164" y="21600"/>
                    <a:pt x="436" y="21340"/>
                    <a:pt x="2436" y="19518"/>
                  </a:cubicBezTo>
                  <a:cubicBezTo>
                    <a:pt x="4436" y="17696"/>
                    <a:pt x="7836" y="14313"/>
                    <a:pt x="11236" y="10800"/>
                  </a:cubicBezTo>
                  <a:cubicBezTo>
                    <a:pt x="14636" y="7287"/>
                    <a:pt x="18036" y="3643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110338" y="3908279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135738" y="402892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946738" y="3726466"/>
              <a:ext cx="217701" cy="43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55" fill="norm" stroke="1" extrusionOk="0">
                  <a:moveTo>
                    <a:pt x="5161" y="7909"/>
                  </a:moveTo>
                  <a:cubicBezTo>
                    <a:pt x="4953" y="9657"/>
                    <a:pt x="4746" y="11406"/>
                    <a:pt x="4330" y="13309"/>
                  </a:cubicBezTo>
                  <a:cubicBezTo>
                    <a:pt x="3915" y="15212"/>
                    <a:pt x="3292" y="17269"/>
                    <a:pt x="2565" y="18760"/>
                  </a:cubicBezTo>
                  <a:cubicBezTo>
                    <a:pt x="1838" y="20252"/>
                    <a:pt x="1007" y="21177"/>
                    <a:pt x="488" y="21332"/>
                  </a:cubicBezTo>
                  <a:cubicBezTo>
                    <a:pt x="-31" y="21486"/>
                    <a:pt x="-239" y="20869"/>
                    <a:pt x="384" y="18760"/>
                  </a:cubicBezTo>
                  <a:cubicBezTo>
                    <a:pt x="1007" y="16652"/>
                    <a:pt x="2461" y="13052"/>
                    <a:pt x="4330" y="9966"/>
                  </a:cubicBezTo>
                  <a:cubicBezTo>
                    <a:pt x="6199" y="6880"/>
                    <a:pt x="8484" y="4309"/>
                    <a:pt x="9938" y="2817"/>
                  </a:cubicBezTo>
                  <a:cubicBezTo>
                    <a:pt x="11392" y="1326"/>
                    <a:pt x="12015" y="915"/>
                    <a:pt x="12846" y="555"/>
                  </a:cubicBezTo>
                  <a:cubicBezTo>
                    <a:pt x="13676" y="195"/>
                    <a:pt x="14715" y="-114"/>
                    <a:pt x="15442" y="40"/>
                  </a:cubicBezTo>
                  <a:cubicBezTo>
                    <a:pt x="16169" y="195"/>
                    <a:pt x="16584" y="812"/>
                    <a:pt x="16999" y="2509"/>
                  </a:cubicBezTo>
                  <a:cubicBezTo>
                    <a:pt x="17415" y="4206"/>
                    <a:pt x="17830" y="6983"/>
                    <a:pt x="18246" y="10017"/>
                  </a:cubicBezTo>
                  <a:cubicBezTo>
                    <a:pt x="18661" y="13052"/>
                    <a:pt x="19076" y="16343"/>
                    <a:pt x="19284" y="18349"/>
                  </a:cubicBezTo>
                  <a:cubicBezTo>
                    <a:pt x="19492" y="20355"/>
                    <a:pt x="19492" y="21075"/>
                    <a:pt x="19803" y="21229"/>
                  </a:cubicBezTo>
                  <a:cubicBezTo>
                    <a:pt x="20115" y="21383"/>
                    <a:pt x="20738" y="20972"/>
                    <a:pt x="21361" y="20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031088" y="3997179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754988" y="3722997"/>
              <a:ext cx="50801" cy="40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1067"/>
                  </a:moveTo>
                  <a:cubicBezTo>
                    <a:pt x="900" y="508"/>
                    <a:pt x="1800" y="-52"/>
                    <a:pt x="3600" y="4"/>
                  </a:cubicBezTo>
                  <a:cubicBezTo>
                    <a:pt x="5400" y="60"/>
                    <a:pt x="8100" y="731"/>
                    <a:pt x="10350" y="2858"/>
                  </a:cubicBezTo>
                  <a:cubicBezTo>
                    <a:pt x="12600" y="4984"/>
                    <a:pt x="14400" y="8566"/>
                    <a:pt x="14400" y="11755"/>
                  </a:cubicBezTo>
                  <a:cubicBezTo>
                    <a:pt x="14400" y="14945"/>
                    <a:pt x="12600" y="17743"/>
                    <a:pt x="13500" y="19310"/>
                  </a:cubicBezTo>
                  <a:cubicBezTo>
                    <a:pt x="14400" y="20876"/>
                    <a:pt x="18000" y="21212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601459" y="4054329"/>
              <a:ext cx="50913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1123" y="21600"/>
                  </a:moveTo>
                  <a:cubicBezTo>
                    <a:pt x="585" y="21000"/>
                    <a:pt x="48" y="20400"/>
                    <a:pt x="3" y="20100"/>
                  </a:cubicBezTo>
                  <a:cubicBezTo>
                    <a:pt x="-42" y="19800"/>
                    <a:pt x="406" y="19800"/>
                    <a:pt x="2109" y="18600"/>
                  </a:cubicBezTo>
                  <a:cubicBezTo>
                    <a:pt x="3812" y="17400"/>
                    <a:pt x="6770" y="15000"/>
                    <a:pt x="9996" y="12000"/>
                  </a:cubicBezTo>
                  <a:cubicBezTo>
                    <a:pt x="13223" y="9000"/>
                    <a:pt x="16718" y="5400"/>
                    <a:pt x="18690" y="3300"/>
                  </a:cubicBezTo>
                  <a:cubicBezTo>
                    <a:pt x="20662" y="1200"/>
                    <a:pt x="21110" y="600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3435617" y="3739513"/>
              <a:ext cx="202022" cy="29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07" fill="norm" stroke="1" extrusionOk="0">
                  <a:moveTo>
                    <a:pt x="14573" y="3001"/>
                  </a:moveTo>
                  <a:cubicBezTo>
                    <a:pt x="13682" y="1937"/>
                    <a:pt x="12791" y="872"/>
                    <a:pt x="11789" y="339"/>
                  </a:cubicBezTo>
                  <a:cubicBezTo>
                    <a:pt x="10787" y="-193"/>
                    <a:pt x="9674" y="-193"/>
                    <a:pt x="8004" y="1024"/>
                  </a:cubicBezTo>
                  <a:cubicBezTo>
                    <a:pt x="6333" y="2241"/>
                    <a:pt x="4107" y="4675"/>
                    <a:pt x="2437" y="7869"/>
                  </a:cubicBezTo>
                  <a:cubicBezTo>
                    <a:pt x="766" y="11063"/>
                    <a:pt x="-347" y="15018"/>
                    <a:pt x="98" y="17604"/>
                  </a:cubicBezTo>
                  <a:cubicBezTo>
                    <a:pt x="544" y="20190"/>
                    <a:pt x="2548" y="21407"/>
                    <a:pt x="5331" y="21407"/>
                  </a:cubicBezTo>
                  <a:cubicBezTo>
                    <a:pt x="8115" y="21407"/>
                    <a:pt x="11678" y="20190"/>
                    <a:pt x="14016" y="18821"/>
                  </a:cubicBezTo>
                  <a:cubicBezTo>
                    <a:pt x="16354" y="17452"/>
                    <a:pt x="17467" y="15931"/>
                    <a:pt x="17690" y="14334"/>
                  </a:cubicBezTo>
                  <a:cubicBezTo>
                    <a:pt x="17913" y="12737"/>
                    <a:pt x="17245" y="11063"/>
                    <a:pt x="17690" y="9238"/>
                  </a:cubicBezTo>
                  <a:cubicBezTo>
                    <a:pt x="18135" y="7413"/>
                    <a:pt x="19694" y="5435"/>
                    <a:pt x="21253" y="3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438630" y="3597129"/>
              <a:ext cx="237109" cy="59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25" fill="norm" stroke="1" extrusionOk="0">
                  <a:moveTo>
                    <a:pt x="21413" y="0"/>
                  </a:moveTo>
                  <a:cubicBezTo>
                    <a:pt x="20075" y="926"/>
                    <a:pt x="18737" y="1851"/>
                    <a:pt x="17017" y="3587"/>
                  </a:cubicBezTo>
                  <a:cubicBezTo>
                    <a:pt x="15296" y="5323"/>
                    <a:pt x="13194" y="7869"/>
                    <a:pt x="10900" y="10453"/>
                  </a:cubicBezTo>
                  <a:cubicBezTo>
                    <a:pt x="8606" y="13037"/>
                    <a:pt x="6121" y="15660"/>
                    <a:pt x="4305" y="17357"/>
                  </a:cubicBezTo>
                  <a:cubicBezTo>
                    <a:pt x="2489" y="19054"/>
                    <a:pt x="1342" y="19826"/>
                    <a:pt x="673" y="20404"/>
                  </a:cubicBezTo>
                  <a:cubicBezTo>
                    <a:pt x="4" y="20983"/>
                    <a:pt x="-187" y="21369"/>
                    <a:pt x="195" y="21484"/>
                  </a:cubicBezTo>
                  <a:cubicBezTo>
                    <a:pt x="578" y="21600"/>
                    <a:pt x="1533" y="21446"/>
                    <a:pt x="2489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082138" y="3614976"/>
              <a:ext cx="157391" cy="35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545" fill="norm" stroke="1" extrusionOk="0">
                  <a:moveTo>
                    <a:pt x="1683" y="4291"/>
                  </a:moveTo>
                  <a:cubicBezTo>
                    <a:pt x="842" y="3652"/>
                    <a:pt x="0" y="3012"/>
                    <a:pt x="0" y="2437"/>
                  </a:cubicBezTo>
                  <a:cubicBezTo>
                    <a:pt x="0" y="1862"/>
                    <a:pt x="842" y="1351"/>
                    <a:pt x="2945" y="904"/>
                  </a:cubicBezTo>
                  <a:cubicBezTo>
                    <a:pt x="5049" y="456"/>
                    <a:pt x="8416" y="73"/>
                    <a:pt x="11922" y="9"/>
                  </a:cubicBezTo>
                  <a:cubicBezTo>
                    <a:pt x="15429" y="-55"/>
                    <a:pt x="19075" y="201"/>
                    <a:pt x="20338" y="1798"/>
                  </a:cubicBezTo>
                  <a:cubicBezTo>
                    <a:pt x="21600" y="3396"/>
                    <a:pt x="20478" y="6336"/>
                    <a:pt x="17953" y="9211"/>
                  </a:cubicBezTo>
                  <a:cubicBezTo>
                    <a:pt x="15429" y="12087"/>
                    <a:pt x="11501" y="14899"/>
                    <a:pt x="9538" y="16944"/>
                  </a:cubicBezTo>
                  <a:cubicBezTo>
                    <a:pt x="7574" y="18989"/>
                    <a:pt x="7574" y="20267"/>
                    <a:pt x="7574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145638" y="411147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265475" y="4780975"/>
              <a:ext cx="157558" cy="52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10" fill="norm" stroke="1" extrusionOk="0">
                  <a:moveTo>
                    <a:pt x="2599" y="4571"/>
                  </a:moveTo>
                  <a:cubicBezTo>
                    <a:pt x="2319" y="6306"/>
                    <a:pt x="2038" y="8041"/>
                    <a:pt x="2038" y="10383"/>
                  </a:cubicBezTo>
                  <a:cubicBezTo>
                    <a:pt x="2038" y="12726"/>
                    <a:pt x="2319" y="15675"/>
                    <a:pt x="2459" y="17453"/>
                  </a:cubicBezTo>
                  <a:cubicBezTo>
                    <a:pt x="2599" y="19232"/>
                    <a:pt x="2599" y="19839"/>
                    <a:pt x="2599" y="20403"/>
                  </a:cubicBezTo>
                  <a:cubicBezTo>
                    <a:pt x="2599" y="20967"/>
                    <a:pt x="2599" y="21487"/>
                    <a:pt x="2319" y="21400"/>
                  </a:cubicBezTo>
                  <a:cubicBezTo>
                    <a:pt x="2038" y="21314"/>
                    <a:pt x="1477" y="20620"/>
                    <a:pt x="916" y="18494"/>
                  </a:cubicBezTo>
                  <a:cubicBezTo>
                    <a:pt x="355" y="16369"/>
                    <a:pt x="-206" y="12812"/>
                    <a:pt x="75" y="9820"/>
                  </a:cubicBezTo>
                  <a:cubicBezTo>
                    <a:pt x="355" y="6827"/>
                    <a:pt x="1477" y="4398"/>
                    <a:pt x="3020" y="2836"/>
                  </a:cubicBezTo>
                  <a:cubicBezTo>
                    <a:pt x="4563" y="1275"/>
                    <a:pt x="6526" y="581"/>
                    <a:pt x="8490" y="234"/>
                  </a:cubicBezTo>
                  <a:cubicBezTo>
                    <a:pt x="10454" y="-113"/>
                    <a:pt x="12417" y="-113"/>
                    <a:pt x="14662" y="494"/>
                  </a:cubicBezTo>
                  <a:cubicBezTo>
                    <a:pt x="16906" y="1101"/>
                    <a:pt x="19430" y="2316"/>
                    <a:pt x="20412" y="3921"/>
                  </a:cubicBezTo>
                  <a:cubicBezTo>
                    <a:pt x="21394" y="5526"/>
                    <a:pt x="20833" y="7521"/>
                    <a:pt x="18729" y="9039"/>
                  </a:cubicBezTo>
                  <a:cubicBezTo>
                    <a:pt x="16625" y="10557"/>
                    <a:pt x="12978" y="11598"/>
                    <a:pt x="10313" y="12162"/>
                  </a:cubicBezTo>
                  <a:cubicBezTo>
                    <a:pt x="7649" y="12726"/>
                    <a:pt x="5965" y="12812"/>
                    <a:pt x="5545" y="12595"/>
                  </a:cubicBezTo>
                  <a:cubicBezTo>
                    <a:pt x="5124" y="12379"/>
                    <a:pt x="5965" y="11858"/>
                    <a:pt x="6807" y="1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410962" y="5019529"/>
              <a:ext cx="197977" cy="20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13" fill="norm" stroke="1" extrusionOk="0">
                  <a:moveTo>
                    <a:pt x="1485" y="5290"/>
                  </a:moveTo>
                  <a:cubicBezTo>
                    <a:pt x="575" y="3967"/>
                    <a:pt x="-334" y="2645"/>
                    <a:pt x="121" y="1984"/>
                  </a:cubicBezTo>
                  <a:cubicBezTo>
                    <a:pt x="575" y="1322"/>
                    <a:pt x="2394" y="1322"/>
                    <a:pt x="4895" y="2865"/>
                  </a:cubicBezTo>
                  <a:cubicBezTo>
                    <a:pt x="7397" y="4408"/>
                    <a:pt x="10580" y="7494"/>
                    <a:pt x="12285" y="10580"/>
                  </a:cubicBezTo>
                  <a:cubicBezTo>
                    <a:pt x="13990" y="13665"/>
                    <a:pt x="14218" y="16751"/>
                    <a:pt x="13877" y="18735"/>
                  </a:cubicBezTo>
                  <a:cubicBezTo>
                    <a:pt x="13535" y="20718"/>
                    <a:pt x="12626" y="21600"/>
                    <a:pt x="11262" y="21380"/>
                  </a:cubicBezTo>
                  <a:cubicBezTo>
                    <a:pt x="9898" y="21159"/>
                    <a:pt x="8079" y="19837"/>
                    <a:pt x="7283" y="17302"/>
                  </a:cubicBezTo>
                  <a:cubicBezTo>
                    <a:pt x="6487" y="14767"/>
                    <a:pt x="6714" y="11020"/>
                    <a:pt x="9215" y="7935"/>
                  </a:cubicBezTo>
                  <a:cubicBezTo>
                    <a:pt x="11717" y="4849"/>
                    <a:pt x="16491" y="2424"/>
                    <a:pt x="212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698420" y="4858042"/>
              <a:ext cx="177219" cy="36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72" fill="norm" stroke="1" extrusionOk="0">
                  <a:moveTo>
                    <a:pt x="18769" y="2752"/>
                  </a:moveTo>
                  <a:cubicBezTo>
                    <a:pt x="18517" y="2135"/>
                    <a:pt x="18266" y="1518"/>
                    <a:pt x="17513" y="1024"/>
                  </a:cubicBezTo>
                  <a:cubicBezTo>
                    <a:pt x="16759" y="530"/>
                    <a:pt x="15503" y="160"/>
                    <a:pt x="14122" y="36"/>
                  </a:cubicBezTo>
                  <a:cubicBezTo>
                    <a:pt x="12741" y="-87"/>
                    <a:pt x="11234" y="36"/>
                    <a:pt x="8722" y="1518"/>
                  </a:cubicBezTo>
                  <a:cubicBezTo>
                    <a:pt x="6210" y="2999"/>
                    <a:pt x="2694" y="5838"/>
                    <a:pt x="1062" y="8862"/>
                  </a:cubicBezTo>
                  <a:cubicBezTo>
                    <a:pt x="-571" y="11886"/>
                    <a:pt x="-320" y="15095"/>
                    <a:pt x="1815" y="17316"/>
                  </a:cubicBezTo>
                  <a:cubicBezTo>
                    <a:pt x="3950" y="19538"/>
                    <a:pt x="7969" y="20772"/>
                    <a:pt x="11485" y="21143"/>
                  </a:cubicBezTo>
                  <a:cubicBezTo>
                    <a:pt x="15001" y="21513"/>
                    <a:pt x="18015" y="21019"/>
                    <a:pt x="21029" y="20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2920665" y="4878724"/>
              <a:ext cx="177224" cy="30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28" fill="norm" stroke="1" extrusionOk="0">
                  <a:moveTo>
                    <a:pt x="9959" y="5517"/>
                  </a:moveTo>
                  <a:cubicBezTo>
                    <a:pt x="7387" y="8689"/>
                    <a:pt x="4816" y="11861"/>
                    <a:pt x="3273" y="14278"/>
                  </a:cubicBezTo>
                  <a:cubicBezTo>
                    <a:pt x="1730" y="16694"/>
                    <a:pt x="1216" y="18356"/>
                    <a:pt x="830" y="19564"/>
                  </a:cubicBezTo>
                  <a:cubicBezTo>
                    <a:pt x="444" y="20773"/>
                    <a:pt x="187" y="21528"/>
                    <a:pt x="59" y="21528"/>
                  </a:cubicBezTo>
                  <a:cubicBezTo>
                    <a:pt x="-70" y="21528"/>
                    <a:pt x="-70" y="20773"/>
                    <a:pt x="959" y="17903"/>
                  </a:cubicBezTo>
                  <a:cubicBezTo>
                    <a:pt x="1987" y="15033"/>
                    <a:pt x="4044" y="10048"/>
                    <a:pt x="5459" y="7103"/>
                  </a:cubicBezTo>
                  <a:cubicBezTo>
                    <a:pt x="6873" y="4157"/>
                    <a:pt x="7644" y="3251"/>
                    <a:pt x="8544" y="2194"/>
                  </a:cubicBezTo>
                  <a:cubicBezTo>
                    <a:pt x="9444" y="1136"/>
                    <a:pt x="10473" y="-72"/>
                    <a:pt x="11373" y="4"/>
                  </a:cubicBezTo>
                  <a:cubicBezTo>
                    <a:pt x="12273" y="79"/>
                    <a:pt x="13044" y="1438"/>
                    <a:pt x="14073" y="4157"/>
                  </a:cubicBezTo>
                  <a:cubicBezTo>
                    <a:pt x="15101" y="6876"/>
                    <a:pt x="16387" y="10955"/>
                    <a:pt x="17673" y="13976"/>
                  </a:cubicBezTo>
                  <a:cubicBezTo>
                    <a:pt x="18959" y="16997"/>
                    <a:pt x="20244" y="18960"/>
                    <a:pt x="21530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2970888" y="504492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216094" y="4834392"/>
              <a:ext cx="148204" cy="30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223" fill="norm" stroke="1" extrusionOk="0">
                  <a:moveTo>
                    <a:pt x="4715" y="10349"/>
                  </a:moveTo>
                  <a:cubicBezTo>
                    <a:pt x="3839" y="13477"/>
                    <a:pt x="2964" y="16605"/>
                    <a:pt x="2380" y="18542"/>
                  </a:cubicBezTo>
                  <a:cubicBezTo>
                    <a:pt x="1796" y="20478"/>
                    <a:pt x="1504" y="21223"/>
                    <a:pt x="1212" y="21223"/>
                  </a:cubicBezTo>
                  <a:cubicBezTo>
                    <a:pt x="921" y="21223"/>
                    <a:pt x="629" y="20478"/>
                    <a:pt x="337" y="18095"/>
                  </a:cubicBezTo>
                  <a:cubicBezTo>
                    <a:pt x="45" y="15711"/>
                    <a:pt x="-247" y="11689"/>
                    <a:pt x="337" y="8337"/>
                  </a:cubicBezTo>
                  <a:cubicBezTo>
                    <a:pt x="921" y="4986"/>
                    <a:pt x="2380" y="2304"/>
                    <a:pt x="3985" y="964"/>
                  </a:cubicBezTo>
                  <a:cubicBezTo>
                    <a:pt x="5591" y="-377"/>
                    <a:pt x="7342" y="-377"/>
                    <a:pt x="10553" y="1336"/>
                  </a:cubicBezTo>
                  <a:cubicBezTo>
                    <a:pt x="13764" y="3049"/>
                    <a:pt x="18434" y="6475"/>
                    <a:pt x="19894" y="9678"/>
                  </a:cubicBezTo>
                  <a:cubicBezTo>
                    <a:pt x="21353" y="12881"/>
                    <a:pt x="19602" y="15860"/>
                    <a:pt x="17850" y="18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631023" y="4905229"/>
              <a:ext cx="165366" cy="19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711" fill="norm" stroke="1" extrusionOk="0">
                  <a:moveTo>
                    <a:pt x="21094" y="1350"/>
                  </a:moveTo>
                  <a:cubicBezTo>
                    <a:pt x="17584" y="675"/>
                    <a:pt x="14074" y="0"/>
                    <a:pt x="10564" y="1463"/>
                  </a:cubicBezTo>
                  <a:cubicBezTo>
                    <a:pt x="7054" y="2925"/>
                    <a:pt x="3544" y="6525"/>
                    <a:pt x="1654" y="9788"/>
                  </a:cubicBezTo>
                  <a:cubicBezTo>
                    <a:pt x="-236" y="13050"/>
                    <a:pt x="-506" y="15975"/>
                    <a:pt x="844" y="18113"/>
                  </a:cubicBezTo>
                  <a:cubicBezTo>
                    <a:pt x="2194" y="20250"/>
                    <a:pt x="5164" y="21600"/>
                    <a:pt x="8809" y="20025"/>
                  </a:cubicBezTo>
                  <a:cubicBezTo>
                    <a:pt x="12454" y="18450"/>
                    <a:pt x="16774" y="13950"/>
                    <a:pt x="18934" y="11025"/>
                  </a:cubicBezTo>
                  <a:cubicBezTo>
                    <a:pt x="21094" y="8100"/>
                    <a:pt x="21094" y="6750"/>
                    <a:pt x="20284" y="5175"/>
                  </a:cubicBezTo>
                  <a:cubicBezTo>
                    <a:pt x="19474" y="3600"/>
                    <a:pt x="17854" y="1800"/>
                    <a:pt x="162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624938" y="4773631"/>
              <a:ext cx="209551" cy="4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117"/>
                  </a:moveTo>
                  <a:cubicBezTo>
                    <a:pt x="21600" y="617"/>
                    <a:pt x="21600" y="117"/>
                    <a:pt x="21164" y="17"/>
                  </a:cubicBezTo>
                  <a:cubicBezTo>
                    <a:pt x="20727" y="-83"/>
                    <a:pt x="19855" y="217"/>
                    <a:pt x="17782" y="1867"/>
                  </a:cubicBezTo>
                  <a:cubicBezTo>
                    <a:pt x="15709" y="3517"/>
                    <a:pt x="12436" y="6517"/>
                    <a:pt x="9600" y="9467"/>
                  </a:cubicBezTo>
                  <a:cubicBezTo>
                    <a:pt x="6764" y="12417"/>
                    <a:pt x="4364" y="15317"/>
                    <a:pt x="2836" y="17317"/>
                  </a:cubicBezTo>
                  <a:cubicBezTo>
                    <a:pt x="1309" y="19317"/>
                    <a:pt x="655" y="20417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847188" y="4797279"/>
              <a:ext cx="14220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12209" y="0"/>
                  </a:moveTo>
                  <a:cubicBezTo>
                    <a:pt x="15339" y="2514"/>
                    <a:pt x="18470" y="5029"/>
                    <a:pt x="20035" y="7886"/>
                  </a:cubicBezTo>
                  <a:cubicBezTo>
                    <a:pt x="21600" y="10743"/>
                    <a:pt x="21600" y="13943"/>
                    <a:pt x="18000" y="16286"/>
                  </a:cubicBezTo>
                  <a:cubicBezTo>
                    <a:pt x="14400" y="18629"/>
                    <a:pt x="7200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329788" y="5044929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380588" y="5114779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921188" y="4778763"/>
              <a:ext cx="166151" cy="45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18" fill="norm" stroke="1" extrusionOk="0">
                  <a:moveTo>
                    <a:pt x="8801" y="8934"/>
                  </a:moveTo>
                  <a:cubicBezTo>
                    <a:pt x="7451" y="10825"/>
                    <a:pt x="6101" y="12716"/>
                    <a:pt x="5021" y="14657"/>
                  </a:cubicBezTo>
                  <a:cubicBezTo>
                    <a:pt x="3941" y="16598"/>
                    <a:pt x="3131" y="18589"/>
                    <a:pt x="2591" y="19833"/>
                  </a:cubicBezTo>
                  <a:cubicBezTo>
                    <a:pt x="2051" y="21077"/>
                    <a:pt x="1781" y="21575"/>
                    <a:pt x="1376" y="21376"/>
                  </a:cubicBezTo>
                  <a:cubicBezTo>
                    <a:pt x="971" y="21177"/>
                    <a:pt x="431" y="20281"/>
                    <a:pt x="161" y="18191"/>
                  </a:cubicBezTo>
                  <a:cubicBezTo>
                    <a:pt x="-109" y="16100"/>
                    <a:pt x="-109" y="12816"/>
                    <a:pt x="701" y="9879"/>
                  </a:cubicBezTo>
                  <a:cubicBezTo>
                    <a:pt x="1511" y="6943"/>
                    <a:pt x="3131" y="4355"/>
                    <a:pt x="4616" y="2762"/>
                  </a:cubicBezTo>
                  <a:cubicBezTo>
                    <a:pt x="6101" y="1169"/>
                    <a:pt x="7451" y="572"/>
                    <a:pt x="8936" y="274"/>
                  </a:cubicBezTo>
                  <a:cubicBezTo>
                    <a:pt x="10421" y="-25"/>
                    <a:pt x="12041" y="-25"/>
                    <a:pt x="13526" y="25"/>
                  </a:cubicBezTo>
                  <a:cubicBezTo>
                    <a:pt x="15011" y="75"/>
                    <a:pt x="16361" y="174"/>
                    <a:pt x="17711" y="722"/>
                  </a:cubicBezTo>
                  <a:cubicBezTo>
                    <a:pt x="19061" y="1269"/>
                    <a:pt x="20411" y="2264"/>
                    <a:pt x="20951" y="3757"/>
                  </a:cubicBezTo>
                  <a:cubicBezTo>
                    <a:pt x="21491" y="5251"/>
                    <a:pt x="21221" y="7241"/>
                    <a:pt x="19196" y="8685"/>
                  </a:cubicBezTo>
                  <a:cubicBezTo>
                    <a:pt x="17171" y="10128"/>
                    <a:pt x="13391" y="11024"/>
                    <a:pt x="10421" y="11571"/>
                  </a:cubicBezTo>
                  <a:cubicBezTo>
                    <a:pt x="7451" y="12119"/>
                    <a:pt x="5291" y="12318"/>
                    <a:pt x="3131" y="12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5066388" y="5013179"/>
              <a:ext cx="152401" cy="1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5760"/>
                  </a:moveTo>
                  <a:cubicBezTo>
                    <a:pt x="600" y="4560"/>
                    <a:pt x="1200" y="3360"/>
                    <a:pt x="2550" y="2880"/>
                  </a:cubicBezTo>
                  <a:cubicBezTo>
                    <a:pt x="3900" y="2400"/>
                    <a:pt x="6000" y="2640"/>
                    <a:pt x="8400" y="3960"/>
                  </a:cubicBezTo>
                  <a:cubicBezTo>
                    <a:pt x="10800" y="5280"/>
                    <a:pt x="13500" y="7680"/>
                    <a:pt x="14700" y="10440"/>
                  </a:cubicBezTo>
                  <a:cubicBezTo>
                    <a:pt x="15900" y="13200"/>
                    <a:pt x="15600" y="16320"/>
                    <a:pt x="14850" y="18240"/>
                  </a:cubicBezTo>
                  <a:cubicBezTo>
                    <a:pt x="14100" y="20160"/>
                    <a:pt x="12900" y="20880"/>
                    <a:pt x="11550" y="21240"/>
                  </a:cubicBezTo>
                  <a:cubicBezTo>
                    <a:pt x="10200" y="21600"/>
                    <a:pt x="8700" y="21600"/>
                    <a:pt x="7950" y="19440"/>
                  </a:cubicBezTo>
                  <a:cubicBezTo>
                    <a:pt x="7200" y="17280"/>
                    <a:pt x="7200" y="12960"/>
                    <a:pt x="9600" y="9360"/>
                  </a:cubicBezTo>
                  <a:cubicBezTo>
                    <a:pt x="12000" y="5760"/>
                    <a:pt x="16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398743" y="4878610"/>
              <a:ext cx="184440" cy="31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38" fill="norm" stroke="1" extrusionOk="0">
                  <a:moveTo>
                    <a:pt x="20636" y="2711"/>
                  </a:moveTo>
                  <a:cubicBezTo>
                    <a:pt x="20876" y="1981"/>
                    <a:pt x="21116" y="1252"/>
                    <a:pt x="20636" y="741"/>
                  </a:cubicBezTo>
                  <a:cubicBezTo>
                    <a:pt x="20156" y="230"/>
                    <a:pt x="18956" y="-62"/>
                    <a:pt x="16436" y="11"/>
                  </a:cubicBezTo>
                  <a:cubicBezTo>
                    <a:pt x="13916" y="84"/>
                    <a:pt x="10076" y="522"/>
                    <a:pt x="6956" y="2492"/>
                  </a:cubicBezTo>
                  <a:cubicBezTo>
                    <a:pt x="3836" y="4462"/>
                    <a:pt x="1436" y="7965"/>
                    <a:pt x="476" y="11103"/>
                  </a:cubicBezTo>
                  <a:cubicBezTo>
                    <a:pt x="-484" y="14241"/>
                    <a:pt x="-4" y="17014"/>
                    <a:pt x="2036" y="18692"/>
                  </a:cubicBezTo>
                  <a:cubicBezTo>
                    <a:pt x="4076" y="20370"/>
                    <a:pt x="7676" y="20954"/>
                    <a:pt x="11276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661292" y="4858347"/>
              <a:ext cx="154397" cy="31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9" fill="norm" stroke="1" extrusionOk="0">
                  <a:moveTo>
                    <a:pt x="12534" y="4853"/>
                  </a:moveTo>
                  <a:cubicBezTo>
                    <a:pt x="10199" y="6274"/>
                    <a:pt x="7864" y="7695"/>
                    <a:pt x="5967" y="9755"/>
                  </a:cubicBezTo>
                  <a:cubicBezTo>
                    <a:pt x="4069" y="11816"/>
                    <a:pt x="2610" y="14516"/>
                    <a:pt x="1734" y="16434"/>
                  </a:cubicBezTo>
                  <a:cubicBezTo>
                    <a:pt x="859" y="18353"/>
                    <a:pt x="567" y="19490"/>
                    <a:pt x="275" y="19703"/>
                  </a:cubicBezTo>
                  <a:cubicBezTo>
                    <a:pt x="-17" y="19916"/>
                    <a:pt x="-309" y="19205"/>
                    <a:pt x="713" y="17074"/>
                  </a:cubicBezTo>
                  <a:cubicBezTo>
                    <a:pt x="1734" y="14942"/>
                    <a:pt x="4069" y="11390"/>
                    <a:pt x="6259" y="8476"/>
                  </a:cubicBezTo>
                  <a:cubicBezTo>
                    <a:pt x="8448" y="5563"/>
                    <a:pt x="10491" y="3290"/>
                    <a:pt x="12096" y="1868"/>
                  </a:cubicBezTo>
                  <a:cubicBezTo>
                    <a:pt x="13702" y="447"/>
                    <a:pt x="14869" y="-121"/>
                    <a:pt x="15745" y="21"/>
                  </a:cubicBezTo>
                  <a:cubicBezTo>
                    <a:pt x="16621" y="163"/>
                    <a:pt x="17205" y="1016"/>
                    <a:pt x="17642" y="3645"/>
                  </a:cubicBezTo>
                  <a:cubicBezTo>
                    <a:pt x="18080" y="6274"/>
                    <a:pt x="18372" y="10679"/>
                    <a:pt x="18956" y="13947"/>
                  </a:cubicBezTo>
                  <a:cubicBezTo>
                    <a:pt x="19540" y="17216"/>
                    <a:pt x="20415" y="19347"/>
                    <a:pt x="21291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695038" y="5013179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936338" y="4835379"/>
              <a:ext cx="8587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600" fill="norm" stroke="1" extrusionOk="0">
                  <a:moveTo>
                    <a:pt x="0" y="0"/>
                  </a:moveTo>
                  <a:cubicBezTo>
                    <a:pt x="7535" y="3480"/>
                    <a:pt x="15070" y="6960"/>
                    <a:pt x="18335" y="10020"/>
                  </a:cubicBezTo>
                  <a:cubicBezTo>
                    <a:pt x="21600" y="13080"/>
                    <a:pt x="20595" y="15720"/>
                    <a:pt x="17833" y="17580"/>
                  </a:cubicBezTo>
                  <a:cubicBezTo>
                    <a:pt x="15070" y="19440"/>
                    <a:pt x="10549" y="20520"/>
                    <a:pt x="6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6088738" y="509572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362796" y="4742017"/>
              <a:ext cx="118571" cy="41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152" fill="norm" stroke="1" extrusionOk="0">
                  <a:moveTo>
                    <a:pt x="3175" y="14556"/>
                  </a:moveTo>
                  <a:cubicBezTo>
                    <a:pt x="2057" y="18030"/>
                    <a:pt x="940" y="21503"/>
                    <a:pt x="382" y="21123"/>
                  </a:cubicBezTo>
                  <a:cubicBezTo>
                    <a:pt x="-177" y="20743"/>
                    <a:pt x="-177" y="16510"/>
                    <a:pt x="754" y="12602"/>
                  </a:cubicBezTo>
                  <a:cubicBezTo>
                    <a:pt x="1685" y="8695"/>
                    <a:pt x="3547" y="5113"/>
                    <a:pt x="5037" y="3051"/>
                  </a:cubicBezTo>
                  <a:cubicBezTo>
                    <a:pt x="6526" y="988"/>
                    <a:pt x="7644" y="446"/>
                    <a:pt x="9133" y="174"/>
                  </a:cubicBezTo>
                  <a:cubicBezTo>
                    <a:pt x="10623" y="-97"/>
                    <a:pt x="12485" y="-97"/>
                    <a:pt x="14720" y="500"/>
                  </a:cubicBezTo>
                  <a:cubicBezTo>
                    <a:pt x="16954" y="1097"/>
                    <a:pt x="19561" y="2291"/>
                    <a:pt x="20492" y="3811"/>
                  </a:cubicBezTo>
                  <a:cubicBezTo>
                    <a:pt x="21423" y="5330"/>
                    <a:pt x="20678" y="7175"/>
                    <a:pt x="17326" y="8858"/>
                  </a:cubicBezTo>
                  <a:cubicBezTo>
                    <a:pt x="13975" y="10540"/>
                    <a:pt x="8016" y="12060"/>
                    <a:pt x="2057" y="13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495138" y="4936979"/>
              <a:ext cx="2032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30"/>
                  </a:moveTo>
                  <a:cubicBezTo>
                    <a:pt x="0" y="9421"/>
                    <a:pt x="0" y="7813"/>
                    <a:pt x="562" y="6894"/>
                  </a:cubicBezTo>
                  <a:cubicBezTo>
                    <a:pt x="1125" y="5974"/>
                    <a:pt x="2250" y="5745"/>
                    <a:pt x="3712" y="6664"/>
                  </a:cubicBezTo>
                  <a:cubicBezTo>
                    <a:pt x="5175" y="7583"/>
                    <a:pt x="6975" y="9651"/>
                    <a:pt x="7875" y="11949"/>
                  </a:cubicBezTo>
                  <a:cubicBezTo>
                    <a:pt x="8775" y="14247"/>
                    <a:pt x="8775" y="16774"/>
                    <a:pt x="8213" y="18613"/>
                  </a:cubicBezTo>
                  <a:cubicBezTo>
                    <a:pt x="7650" y="20451"/>
                    <a:pt x="6525" y="21600"/>
                    <a:pt x="5850" y="21600"/>
                  </a:cubicBezTo>
                  <a:cubicBezTo>
                    <a:pt x="5175" y="21600"/>
                    <a:pt x="4950" y="20451"/>
                    <a:pt x="4950" y="18038"/>
                  </a:cubicBezTo>
                  <a:cubicBezTo>
                    <a:pt x="4950" y="15626"/>
                    <a:pt x="5175" y="11949"/>
                    <a:pt x="7987" y="8732"/>
                  </a:cubicBezTo>
                  <a:cubicBezTo>
                    <a:pt x="10800" y="5515"/>
                    <a:pt x="16200" y="2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718588" y="4822071"/>
              <a:ext cx="157551" cy="31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52" fill="norm" stroke="1" extrusionOk="0">
                  <a:moveTo>
                    <a:pt x="18597" y="3956"/>
                  </a:moveTo>
                  <a:cubicBezTo>
                    <a:pt x="19166" y="2651"/>
                    <a:pt x="19734" y="1347"/>
                    <a:pt x="19308" y="622"/>
                  </a:cubicBezTo>
                  <a:cubicBezTo>
                    <a:pt x="18881" y="-103"/>
                    <a:pt x="17460" y="-248"/>
                    <a:pt x="14902" y="477"/>
                  </a:cubicBezTo>
                  <a:cubicBezTo>
                    <a:pt x="12344" y="1202"/>
                    <a:pt x="8650" y="2796"/>
                    <a:pt x="5808" y="5478"/>
                  </a:cubicBezTo>
                  <a:cubicBezTo>
                    <a:pt x="2966" y="8160"/>
                    <a:pt x="976" y="11929"/>
                    <a:pt x="266" y="14611"/>
                  </a:cubicBezTo>
                  <a:cubicBezTo>
                    <a:pt x="-445" y="17293"/>
                    <a:pt x="123" y="18888"/>
                    <a:pt x="3818" y="19830"/>
                  </a:cubicBezTo>
                  <a:cubicBezTo>
                    <a:pt x="7513" y="20772"/>
                    <a:pt x="14334" y="21062"/>
                    <a:pt x="21155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6993362" y="4890266"/>
              <a:ext cx="189403" cy="22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0781" fill="norm" stroke="1" extrusionOk="0">
                  <a:moveTo>
                    <a:pt x="15705" y="3744"/>
                  </a:moveTo>
                  <a:cubicBezTo>
                    <a:pt x="14312" y="2959"/>
                    <a:pt x="12918" y="2173"/>
                    <a:pt x="10595" y="2861"/>
                  </a:cubicBezTo>
                  <a:cubicBezTo>
                    <a:pt x="8273" y="3548"/>
                    <a:pt x="5021" y="5708"/>
                    <a:pt x="2815" y="8653"/>
                  </a:cubicBezTo>
                  <a:cubicBezTo>
                    <a:pt x="608" y="11599"/>
                    <a:pt x="-553" y="15330"/>
                    <a:pt x="260" y="17784"/>
                  </a:cubicBezTo>
                  <a:cubicBezTo>
                    <a:pt x="1073" y="20239"/>
                    <a:pt x="3860" y="21417"/>
                    <a:pt x="6995" y="20435"/>
                  </a:cubicBezTo>
                  <a:cubicBezTo>
                    <a:pt x="10131" y="19453"/>
                    <a:pt x="13615" y="16312"/>
                    <a:pt x="16053" y="13072"/>
                  </a:cubicBezTo>
                  <a:cubicBezTo>
                    <a:pt x="18492" y="9832"/>
                    <a:pt x="19886" y="6493"/>
                    <a:pt x="20466" y="4235"/>
                  </a:cubicBezTo>
                  <a:cubicBezTo>
                    <a:pt x="21047" y="1977"/>
                    <a:pt x="20815" y="799"/>
                    <a:pt x="19886" y="308"/>
                  </a:cubicBezTo>
                  <a:cubicBezTo>
                    <a:pt x="18957" y="-183"/>
                    <a:pt x="17331" y="13"/>
                    <a:pt x="15705" y="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997730" y="4773627"/>
              <a:ext cx="221309" cy="41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48" fill="norm" stroke="1" extrusionOk="0">
                  <a:moveTo>
                    <a:pt x="21508" y="1225"/>
                  </a:moveTo>
                  <a:cubicBezTo>
                    <a:pt x="21508" y="677"/>
                    <a:pt x="21508" y="128"/>
                    <a:pt x="21097" y="19"/>
                  </a:cubicBezTo>
                  <a:cubicBezTo>
                    <a:pt x="20685" y="-91"/>
                    <a:pt x="19862" y="238"/>
                    <a:pt x="18011" y="1883"/>
                  </a:cubicBezTo>
                  <a:cubicBezTo>
                    <a:pt x="16159" y="3527"/>
                    <a:pt x="13279" y="6488"/>
                    <a:pt x="10399" y="9613"/>
                  </a:cubicBezTo>
                  <a:cubicBezTo>
                    <a:pt x="7519" y="12737"/>
                    <a:pt x="4639" y="16027"/>
                    <a:pt x="2788" y="18110"/>
                  </a:cubicBezTo>
                  <a:cubicBezTo>
                    <a:pt x="937" y="20193"/>
                    <a:pt x="114" y="21070"/>
                    <a:pt x="11" y="21290"/>
                  </a:cubicBezTo>
                  <a:cubicBezTo>
                    <a:pt x="-92" y="21509"/>
                    <a:pt x="525" y="21070"/>
                    <a:pt x="1142" y="2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7187288" y="4790929"/>
              <a:ext cx="18818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19226" y="0"/>
                  </a:moveTo>
                  <a:cubicBezTo>
                    <a:pt x="20413" y="3009"/>
                    <a:pt x="21600" y="6018"/>
                    <a:pt x="20888" y="9027"/>
                  </a:cubicBezTo>
                  <a:cubicBezTo>
                    <a:pt x="20176" y="12036"/>
                    <a:pt x="17565" y="15045"/>
                    <a:pt x="13767" y="17140"/>
                  </a:cubicBezTo>
                  <a:cubicBezTo>
                    <a:pt x="9969" y="19236"/>
                    <a:pt x="4985" y="20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405988" y="4597164"/>
              <a:ext cx="116277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493" fill="norm" stroke="1" extrusionOk="0">
                  <a:moveTo>
                    <a:pt x="0" y="1771"/>
                  </a:moveTo>
                  <a:cubicBezTo>
                    <a:pt x="1137" y="832"/>
                    <a:pt x="2274" y="-107"/>
                    <a:pt x="5495" y="10"/>
                  </a:cubicBezTo>
                  <a:cubicBezTo>
                    <a:pt x="8716" y="128"/>
                    <a:pt x="14021" y="1302"/>
                    <a:pt x="17242" y="3063"/>
                  </a:cubicBezTo>
                  <a:cubicBezTo>
                    <a:pt x="20463" y="4823"/>
                    <a:pt x="21600" y="7171"/>
                    <a:pt x="20274" y="9636"/>
                  </a:cubicBezTo>
                  <a:cubicBezTo>
                    <a:pt x="18947" y="12102"/>
                    <a:pt x="15158" y="14684"/>
                    <a:pt x="11937" y="16328"/>
                  </a:cubicBezTo>
                  <a:cubicBezTo>
                    <a:pt x="8716" y="17971"/>
                    <a:pt x="6063" y="18676"/>
                    <a:pt x="5495" y="19380"/>
                  </a:cubicBezTo>
                  <a:cubicBezTo>
                    <a:pt x="4926" y="20084"/>
                    <a:pt x="6442" y="20789"/>
                    <a:pt x="795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469488" y="4873479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302915" y="5474318"/>
              <a:ext cx="1315674" cy="13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0453" fill="norm" stroke="1" extrusionOk="0">
                  <a:moveTo>
                    <a:pt x="124" y="10688"/>
                  </a:moveTo>
                  <a:cubicBezTo>
                    <a:pt x="54" y="9122"/>
                    <a:pt x="-15" y="7557"/>
                    <a:pt x="2" y="7401"/>
                  </a:cubicBezTo>
                  <a:cubicBezTo>
                    <a:pt x="20" y="7244"/>
                    <a:pt x="124" y="8496"/>
                    <a:pt x="436" y="11314"/>
                  </a:cubicBezTo>
                  <a:cubicBezTo>
                    <a:pt x="749" y="14131"/>
                    <a:pt x="1270" y="18514"/>
                    <a:pt x="1982" y="19922"/>
                  </a:cubicBezTo>
                  <a:cubicBezTo>
                    <a:pt x="2694" y="21331"/>
                    <a:pt x="3597" y="19766"/>
                    <a:pt x="4517" y="17261"/>
                  </a:cubicBezTo>
                  <a:cubicBezTo>
                    <a:pt x="5437" y="14757"/>
                    <a:pt x="6375" y="11314"/>
                    <a:pt x="7156" y="10061"/>
                  </a:cubicBezTo>
                  <a:cubicBezTo>
                    <a:pt x="7937" y="8809"/>
                    <a:pt x="8562" y="9748"/>
                    <a:pt x="9361" y="10844"/>
                  </a:cubicBezTo>
                  <a:cubicBezTo>
                    <a:pt x="10160" y="11940"/>
                    <a:pt x="11132" y="13192"/>
                    <a:pt x="12191" y="12879"/>
                  </a:cubicBezTo>
                  <a:cubicBezTo>
                    <a:pt x="13251" y="12566"/>
                    <a:pt x="14397" y="10688"/>
                    <a:pt x="15577" y="8340"/>
                  </a:cubicBezTo>
                  <a:cubicBezTo>
                    <a:pt x="16758" y="5992"/>
                    <a:pt x="17973" y="3174"/>
                    <a:pt x="18928" y="1609"/>
                  </a:cubicBezTo>
                  <a:cubicBezTo>
                    <a:pt x="19883" y="44"/>
                    <a:pt x="20578" y="-269"/>
                    <a:pt x="20977" y="201"/>
                  </a:cubicBezTo>
                  <a:cubicBezTo>
                    <a:pt x="21377" y="670"/>
                    <a:pt x="21481" y="1922"/>
                    <a:pt x="21585" y="3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653921" y="5649232"/>
              <a:ext cx="183737" cy="37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10" fill="norm" stroke="1" extrusionOk="0">
                  <a:moveTo>
                    <a:pt x="4308" y="10861"/>
                  </a:moveTo>
                  <a:cubicBezTo>
                    <a:pt x="2851" y="13652"/>
                    <a:pt x="1395" y="16443"/>
                    <a:pt x="667" y="18324"/>
                  </a:cubicBezTo>
                  <a:cubicBezTo>
                    <a:pt x="-61" y="20205"/>
                    <a:pt x="-61" y="21175"/>
                    <a:pt x="60" y="21297"/>
                  </a:cubicBezTo>
                  <a:cubicBezTo>
                    <a:pt x="182" y="21418"/>
                    <a:pt x="424" y="20690"/>
                    <a:pt x="910" y="17960"/>
                  </a:cubicBezTo>
                  <a:cubicBezTo>
                    <a:pt x="1395" y="15229"/>
                    <a:pt x="2123" y="10497"/>
                    <a:pt x="3094" y="7220"/>
                  </a:cubicBezTo>
                  <a:cubicBezTo>
                    <a:pt x="4065" y="3944"/>
                    <a:pt x="5278" y="2124"/>
                    <a:pt x="6492" y="1092"/>
                  </a:cubicBezTo>
                  <a:cubicBezTo>
                    <a:pt x="7705" y="61"/>
                    <a:pt x="8919" y="-182"/>
                    <a:pt x="11346" y="121"/>
                  </a:cubicBezTo>
                  <a:cubicBezTo>
                    <a:pt x="13773" y="425"/>
                    <a:pt x="17413" y="1274"/>
                    <a:pt x="19355" y="2063"/>
                  </a:cubicBezTo>
                  <a:cubicBezTo>
                    <a:pt x="21296" y="2852"/>
                    <a:pt x="21539" y="3580"/>
                    <a:pt x="20326" y="4308"/>
                  </a:cubicBezTo>
                  <a:cubicBezTo>
                    <a:pt x="19112" y="5036"/>
                    <a:pt x="16442" y="5764"/>
                    <a:pt x="13894" y="6310"/>
                  </a:cubicBezTo>
                  <a:cubicBezTo>
                    <a:pt x="11346" y="6856"/>
                    <a:pt x="8919" y="7220"/>
                    <a:pt x="6492" y="7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829447" y="5843943"/>
              <a:ext cx="147792" cy="15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838" fill="norm" stroke="1" extrusionOk="0">
                  <a:moveTo>
                    <a:pt x="2076" y="6280"/>
                  </a:moveTo>
                  <a:cubicBezTo>
                    <a:pt x="859" y="3944"/>
                    <a:pt x="-358" y="1609"/>
                    <a:pt x="98" y="588"/>
                  </a:cubicBezTo>
                  <a:cubicBezTo>
                    <a:pt x="555" y="-434"/>
                    <a:pt x="2684" y="-142"/>
                    <a:pt x="5270" y="1609"/>
                  </a:cubicBezTo>
                  <a:cubicBezTo>
                    <a:pt x="7856" y="3361"/>
                    <a:pt x="10898" y="6571"/>
                    <a:pt x="12267" y="9782"/>
                  </a:cubicBezTo>
                  <a:cubicBezTo>
                    <a:pt x="13636" y="12993"/>
                    <a:pt x="13332" y="16204"/>
                    <a:pt x="11507" y="18247"/>
                  </a:cubicBezTo>
                  <a:cubicBezTo>
                    <a:pt x="9681" y="20290"/>
                    <a:pt x="6335" y="21166"/>
                    <a:pt x="4053" y="20728"/>
                  </a:cubicBezTo>
                  <a:cubicBezTo>
                    <a:pt x="1772" y="20290"/>
                    <a:pt x="555" y="18539"/>
                    <a:pt x="1315" y="15620"/>
                  </a:cubicBezTo>
                  <a:cubicBezTo>
                    <a:pt x="2076" y="12701"/>
                    <a:pt x="4814" y="8615"/>
                    <a:pt x="8465" y="5988"/>
                  </a:cubicBezTo>
                  <a:cubicBezTo>
                    <a:pt x="12115" y="3361"/>
                    <a:pt x="16679" y="2193"/>
                    <a:pt x="21242" y="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3043164" y="5765510"/>
              <a:ext cx="162675" cy="26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90" fill="norm" stroke="1" extrusionOk="0">
                  <a:moveTo>
                    <a:pt x="21283" y="2795"/>
                  </a:moveTo>
                  <a:cubicBezTo>
                    <a:pt x="21006" y="1614"/>
                    <a:pt x="20729" y="433"/>
                    <a:pt x="20037" y="95"/>
                  </a:cubicBezTo>
                  <a:cubicBezTo>
                    <a:pt x="19345" y="-242"/>
                    <a:pt x="18237" y="264"/>
                    <a:pt x="15468" y="2374"/>
                  </a:cubicBezTo>
                  <a:cubicBezTo>
                    <a:pt x="12698" y="4483"/>
                    <a:pt x="8268" y="8196"/>
                    <a:pt x="5360" y="11064"/>
                  </a:cubicBezTo>
                  <a:cubicBezTo>
                    <a:pt x="2452" y="13933"/>
                    <a:pt x="1068" y="15958"/>
                    <a:pt x="375" y="17561"/>
                  </a:cubicBezTo>
                  <a:cubicBezTo>
                    <a:pt x="-317" y="19164"/>
                    <a:pt x="-317" y="20346"/>
                    <a:pt x="2729" y="20852"/>
                  </a:cubicBezTo>
                  <a:cubicBezTo>
                    <a:pt x="5775" y="21358"/>
                    <a:pt x="11868" y="21189"/>
                    <a:pt x="17960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295909" y="5812492"/>
              <a:ext cx="182980" cy="18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856" fill="norm" stroke="1" extrusionOk="0">
                  <a:moveTo>
                    <a:pt x="21219" y="809"/>
                  </a:moveTo>
                  <a:cubicBezTo>
                    <a:pt x="19746" y="89"/>
                    <a:pt x="18274" y="-631"/>
                    <a:pt x="14837" y="929"/>
                  </a:cubicBezTo>
                  <a:cubicBezTo>
                    <a:pt x="11401" y="2489"/>
                    <a:pt x="6001" y="6329"/>
                    <a:pt x="3055" y="9449"/>
                  </a:cubicBezTo>
                  <a:cubicBezTo>
                    <a:pt x="110" y="12569"/>
                    <a:pt x="-381" y="14969"/>
                    <a:pt x="233" y="17009"/>
                  </a:cubicBezTo>
                  <a:cubicBezTo>
                    <a:pt x="846" y="19049"/>
                    <a:pt x="2564" y="20729"/>
                    <a:pt x="5387" y="20849"/>
                  </a:cubicBezTo>
                  <a:cubicBezTo>
                    <a:pt x="8210" y="20969"/>
                    <a:pt x="12137" y="19529"/>
                    <a:pt x="14592" y="17609"/>
                  </a:cubicBezTo>
                  <a:cubicBezTo>
                    <a:pt x="17046" y="15689"/>
                    <a:pt x="18028" y="13289"/>
                    <a:pt x="18887" y="10889"/>
                  </a:cubicBezTo>
                  <a:cubicBezTo>
                    <a:pt x="19746" y="8489"/>
                    <a:pt x="20483" y="6089"/>
                    <a:pt x="21219" y="3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340130" y="5705329"/>
              <a:ext cx="21495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1506" y="0"/>
                  </a:moveTo>
                  <a:cubicBezTo>
                    <a:pt x="20024" y="1800"/>
                    <a:pt x="18541" y="3600"/>
                    <a:pt x="16106" y="6043"/>
                  </a:cubicBezTo>
                  <a:cubicBezTo>
                    <a:pt x="13671" y="8486"/>
                    <a:pt x="10282" y="11571"/>
                    <a:pt x="7741" y="13693"/>
                  </a:cubicBezTo>
                  <a:cubicBezTo>
                    <a:pt x="5200" y="15814"/>
                    <a:pt x="3506" y="16971"/>
                    <a:pt x="2235" y="17871"/>
                  </a:cubicBezTo>
                  <a:cubicBezTo>
                    <a:pt x="965" y="18771"/>
                    <a:pt x="118" y="19414"/>
                    <a:pt x="12" y="19993"/>
                  </a:cubicBezTo>
                  <a:cubicBezTo>
                    <a:pt x="-94" y="20571"/>
                    <a:pt x="541" y="21086"/>
                    <a:pt x="11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453488" y="5775179"/>
              <a:ext cx="2349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54" y="3916"/>
                    <a:pt x="17708" y="7832"/>
                    <a:pt x="14108" y="11432"/>
                  </a:cubicBezTo>
                  <a:cubicBezTo>
                    <a:pt x="10508" y="15032"/>
                    <a:pt x="5254" y="183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710538" y="6206707"/>
              <a:ext cx="101601" cy="15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2594"/>
                  </a:moveTo>
                  <a:cubicBezTo>
                    <a:pt x="21600" y="1173"/>
                    <a:pt x="21600" y="-248"/>
                    <a:pt x="20700" y="36"/>
                  </a:cubicBezTo>
                  <a:cubicBezTo>
                    <a:pt x="19800" y="320"/>
                    <a:pt x="18000" y="2310"/>
                    <a:pt x="14400" y="6147"/>
                  </a:cubicBezTo>
                  <a:cubicBezTo>
                    <a:pt x="10800" y="9984"/>
                    <a:pt x="5400" y="15668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805788" y="6238729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516116" y="6427424"/>
              <a:ext cx="211584" cy="23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292" fill="norm" stroke="1" extrusionOk="0">
                  <a:moveTo>
                    <a:pt x="12846" y="3004"/>
                  </a:moveTo>
                  <a:cubicBezTo>
                    <a:pt x="11808" y="2246"/>
                    <a:pt x="10769" y="1488"/>
                    <a:pt x="8796" y="2057"/>
                  </a:cubicBezTo>
                  <a:cubicBezTo>
                    <a:pt x="6823" y="2625"/>
                    <a:pt x="3915" y="4520"/>
                    <a:pt x="2046" y="7457"/>
                  </a:cubicBezTo>
                  <a:cubicBezTo>
                    <a:pt x="177" y="10394"/>
                    <a:pt x="-654" y="14372"/>
                    <a:pt x="592" y="17120"/>
                  </a:cubicBezTo>
                  <a:cubicBezTo>
                    <a:pt x="1838" y="19867"/>
                    <a:pt x="5161" y="21383"/>
                    <a:pt x="8484" y="21288"/>
                  </a:cubicBezTo>
                  <a:cubicBezTo>
                    <a:pt x="11808" y="21194"/>
                    <a:pt x="15131" y="19488"/>
                    <a:pt x="17415" y="16551"/>
                  </a:cubicBezTo>
                  <a:cubicBezTo>
                    <a:pt x="19700" y="13615"/>
                    <a:pt x="20946" y="9446"/>
                    <a:pt x="20738" y="6415"/>
                  </a:cubicBezTo>
                  <a:cubicBezTo>
                    <a:pt x="20531" y="3383"/>
                    <a:pt x="18869" y="1488"/>
                    <a:pt x="16896" y="636"/>
                  </a:cubicBezTo>
                  <a:cubicBezTo>
                    <a:pt x="14923" y="-217"/>
                    <a:pt x="12638" y="-28"/>
                    <a:pt x="10354" y="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996788" y="5394179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075"/>
                    <a:pt x="11520" y="12150"/>
                    <a:pt x="15120" y="15750"/>
                  </a:cubicBezTo>
                  <a:cubicBezTo>
                    <a:pt x="18720" y="19350"/>
                    <a:pt x="2016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7072988" y="5387829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7053965" y="5730729"/>
              <a:ext cx="136541" cy="25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170" fill="norm" stroke="1" extrusionOk="0">
                  <a:moveTo>
                    <a:pt x="10478" y="3718"/>
                  </a:moveTo>
                  <a:cubicBezTo>
                    <a:pt x="10478" y="2833"/>
                    <a:pt x="10478" y="1948"/>
                    <a:pt x="9843" y="1239"/>
                  </a:cubicBezTo>
                  <a:cubicBezTo>
                    <a:pt x="9207" y="531"/>
                    <a:pt x="7937" y="0"/>
                    <a:pt x="6825" y="89"/>
                  </a:cubicBezTo>
                  <a:cubicBezTo>
                    <a:pt x="5713" y="177"/>
                    <a:pt x="4760" y="885"/>
                    <a:pt x="3490" y="3275"/>
                  </a:cubicBezTo>
                  <a:cubicBezTo>
                    <a:pt x="2219" y="5666"/>
                    <a:pt x="631" y="9738"/>
                    <a:pt x="154" y="12836"/>
                  </a:cubicBezTo>
                  <a:cubicBezTo>
                    <a:pt x="-322" y="15934"/>
                    <a:pt x="313" y="18059"/>
                    <a:pt x="1902" y="19475"/>
                  </a:cubicBezTo>
                  <a:cubicBezTo>
                    <a:pt x="3490" y="20892"/>
                    <a:pt x="6031" y="21600"/>
                    <a:pt x="9525" y="20892"/>
                  </a:cubicBezTo>
                  <a:cubicBezTo>
                    <a:pt x="13019" y="20184"/>
                    <a:pt x="17466" y="18059"/>
                    <a:pt x="19372" y="14872"/>
                  </a:cubicBezTo>
                  <a:cubicBezTo>
                    <a:pt x="21278" y="11685"/>
                    <a:pt x="20643" y="7436"/>
                    <a:pt x="18260" y="4780"/>
                  </a:cubicBezTo>
                  <a:cubicBezTo>
                    <a:pt x="15878" y="2125"/>
                    <a:pt x="11749" y="1062"/>
                    <a:pt x="76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745838" y="3520929"/>
              <a:ext cx="1035051" cy="52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3326"/>
                  </a:moveTo>
                  <a:cubicBezTo>
                    <a:pt x="133" y="15068"/>
                    <a:pt x="265" y="16810"/>
                    <a:pt x="464" y="18029"/>
                  </a:cubicBezTo>
                  <a:cubicBezTo>
                    <a:pt x="663" y="19248"/>
                    <a:pt x="928" y="19945"/>
                    <a:pt x="1148" y="20424"/>
                  </a:cubicBezTo>
                  <a:cubicBezTo>
                    <a:pt x="1369" y="20903"/>
                    <a:pt x="1546" y="21165"/>
                    <a:pt x="1767" y="21339"/>
                  </a:cubicBezTo>
                  <a:cubicBezTo>
                    <a:pt x="1988" y="21513"/>
                    <a:pt x="2253" y="21600"/>
                    <a:pt x="2937" y="20816"/>
                  </a:cubicBezTo>
                  <a:cubicBezTo>
                    <a:pt x="3622" y="20032"/>
                    <a:pt x="4726" y="18377"/>
                    <a:pt x="6029" y="16592"/>
                  </a:cubicBezTo>
                  <a:cubicBezTo>
                    <a:pt x="7333" y="14806"/>
                    <a:pt x="8834" y="12890"/>
                    <a:pt x="10425" y="11061"/>
                  </a:cubicBezTo>
                  <a:cubicBezTo>
                    <a:pt x="12015" y="9232"/>
                    <a:pt x="13693" y="7490"/>
                    <a:pt x="15085" y="6010"/>
                  </a:cubicBezTo>
                  <a:cubicBezTo>
                    <a:pt x="16476" y="4529"/>
                    <a:pt x="17580" y="3310"/>
                    <a:pt x="18618" y="2352"/>
                  </a:cubicBezTo>
                  <a:cubicBezTo>
                    <a:pt x="19656" y="1394"/>
                    <a:pt x="20628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